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4"/>
  </p:sldMasterIdLst>
  <p:notesMasterIdLst>
    <p:notesMasterId r:id="rId5"/>
  </p:notesMasterIdLst>
  <p:sldIdLst>
    <p:sldId id="256" r:id="rId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999">
          <p15:clr>
            <a:srgbClr val="A4A3A4"/>
          </p15:clr>
        </p15:guide>
        <p15:guide id="2" pos="3840">
          <p15:clr>
            <a:srgbClr val="A4A3A4"/>
          </p15:clr>
        </p15:guide>
        <p15:guide id="3" pos="6903">
          <p15:clr>
            <a:srgbClr val="9AA0A6"/>
          </p15:clr>
        </p15:guide>
        <p15:guide id="4" pos="777">
          <p15:clr>
            <a:srgbClr val="9AA0A6"/>
          </p15:clr>
        </p15:guide>
        <p15:guide id="5" orient="horz" pos="321">
          <p15:clr>
            <a:srgbClr val="9AA0A6"/>
          </p15:clr>
        </p15:guide>
        <p15:guide id="6" orient="horz" pos="1548">
          <p15:clr>
            <a:srgbClr val="9AA0A6"/>
          </p15:clr>
        </p15:guide>
        <p15:guide id="7" orient="horz" pos="2780">
          <p15:clr>
            <a:srgbClr val="9AA0A6"/>
          </p15:clr>
        </p15:guide>
        <p15:guide id="8" pos="5362">
          <p15:clr>
            <a:srgbClr val="9AA0A6"/>
          </p15:clr>
        </p15:guide>
        <p15:guide id="9" pos="2313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999" orient="horz"/>
        <p:guide pos="3840"/>
        <p:guide pos="6903"/>
        <p:guide pos="777"/>
        <p:guide pos="321" orient="horz"/>
        <p:guide pos="1548" orient="horz"/>
        <p:guide pos="2780" orient="horz"/>
        <p:guide pos="5362"/>
        <p:guide pos="2313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7a1ae79ecf_0_1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" name="Google Shape;11;g7a1ae79ecf_0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2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noFill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oogle Shape;13;p3"/>
          <p:cNvGrpSpPr/>
          <p:nvPr/>
        </p:nvGrpSpPr>
        <p:grpSpPr>
          <a:xfrm>
            <a:off x="1632622" y="2535474"/>
            <a:ext cx="1879127" cy="1746911"/>
            <a:chOff x="1233174" y="2896421"/>
            <a:chExt cx="1879127" cy="1746911"/>
          </a:xfrm>
        </p:grpSpPr>
        <p:sp>
          <p:nvSpPr>
            <p:cNvPr id="14" name="Google Shape;14;p3"/>
            <p:cNvSpPr/>
            <p:nvPr/>
          </p:nvSpPr>
          <p:spPr>
            <a:xfrm>
              <a:off x="1233174" y="3253290"/>
              <a:ext cx="1390042" cy="1390042"/>
            </a:xfrm>
            <a:custGeom>
              <a:rect b="b" l="l" r="r" t="t"/>
              <a:pathLst>
                <a:path extrusionOk="0" h="1490662" w="1490662">
                  <a:moveTo>
                    <a:pt x="745331" y="1490663"/>
                  </a:moveTo>
                  <a:cubicBezTo>
                    <a:pt x="334328" y="1490663"/>
                    <a:pt x="0" y="1156335"/>
                    <a:pt x="0" y="745331"/>
                  </a:cubicBezTo>
                  <a:cubicBezTo>
                    <a:pt x="0" y="334328"/>
                    <a:pt x="334328" y="0"/>
                    <a:pt x="745331" y="0"/>
                  </a:cubicBezTo>
                  <a:cubicBezTo>
                    <a:pt x="1156335" y="0"/>
                    <a:pt x="1490663" y="334328"/>
                    <a:pt x="1490663" y="745331"/>
                  </a:cubicBezTo>
                  <a:cubicBezTo>
                    <a:pt x="1490663" y="1156240"/>
                    <a:pt x="1156335" y="1490663"/>
                    <a:pt x="745331" y="1490663"/>
                  </a:cubicBezTo>
                  <a:close/>
                  <a:moveTo>
                    <a:pt x="745331" y="28575"/>
                  </a:moveTo>
                  <a:cubicBezTo>
                    <a:pt x="350139" y="28575"/>
                    <a:pt x="28575" y="350139"/>
                    <a:pt x="28575" y="745331"/>
                  </a:cubicBezTo>
                  <a:cubicBezTo>
                    <a:pt x="28575" y="1140523"/>
                    <a:pt x="350139" y="1462088"/>
                    <a:pt x="745331" y="1462088"/>
                  </a:cubicBezTo>
                  <a:cubicBezTo>
                    <a:pt x="1140524" y="1462088"/>
                    <a:pt x="1462088" y="1140523"/>
                    <a:pt x="1462088" y="745331"/>
                  </a:cubicBezTo>
                  <a:cubicBezTo>
                    <a:pt x="1462088" y="350139"/>
                    <a:pt x="1140524" y="28575"/>
                    <a:pt x="745331" y="2857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" name="Google Shape;15;p3"/>
            <p:cNvSpPr/>
            <p:nvPr/>
          </p:nvSpPr>
          <p:spPr>
            <a:xfrm>
              <a:off x="1419991" y="3445263"/>
              <a:ext cx="1016819" cy="1016819"/>
            </a:xfrm>
            <a:custGeom>
              <a:rect b="b" l="l" r="r" t="t"/>
              <a:pathLst>
                <a:path extrusionOk="0" h="1090422" w="1090422">
                  <a:moveTo>
                    <a:pt x="545211" y="1090422"/>
                  </a:moveTo>
                  <a:cubicBezTo>
                    <a:pt x="244602" y="1090422"/>
                    <a:pt x="0" y="845820"/>
                    <a:pt x="0" y="545211"/>
                  </a:cubicBezTo>
                  <a:cubicBezTo>
                    <a:pt x="0" y="244602"/>
                    <a:pt x="244602" y="0"/>
                    <a:pt x="545211" y="0"/>
                  </a:cubicBezTo>
                  <a:cubicBezTo>
                    <a:pt x="845820" y="0"/>
                    <a:pt x="1090422" y="244602"/>
                    <a:pt x="1090422" y="545211"/>
                  </a:cubicBezTo>
                  <a:cubicBezTo>
                    <a:pt x="1090422" y="845820"/>
                    <a:pt x="845820" y="1090422"/>
                    <a:pt x="545211" y="1090422"/>
                  </a:cubicBezTo>
                  <a:close/>
                  <a:moveTo>
                    <a:pt x="545211" y="28575"/>
                  </a:moveTo>
                  <a:cubicBezTo>
                    <a:pt x="260318" y="28575"/>
                    <a:pt x="28575" y="260318"/>
                    <a:pt x="28575" y="545211"/>
                  </a:cubicBezTo>
                  <a:cubicBezTo>
                    <a:pt x="28575" y="830104"/>
                    <a:pt x="260318" y="1061847"/>
                    <a:pt x="545211" y="1061847"/>
                  </a:cubicBezTo>
                  <a:cubicBezTo>
                    <a:pt x="830104" y="1061847"/>
                    <a:pt x="1061847" y="830104"/>
                    <a:pt x="1061847" y="545211"/>
                  </a:cubicBezTo>
                  <a:cubicBezTo>
                    <a:pt x="1061847" y="260318"/>
                    <a:pt x="830104" y="28575"/>
                    <a:pt x="545211" y="2857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16;p3"/>
            <p:cNvSpPr/>
            <p:nvPr/>
          </p:nvSpPr>
          <p:spPr>
            <a:xfrm>
              <a:off x="1604228" y="3621675"/>
              <a:ext cx="648746" cy="648746"/>
            </a:xfrm>
            <a:custGeom>
              <a:rect b="b" l="l" r="r" t="t"/>
              <a:pathLst>
                <a:path extrusionOk="0" h="695706" w="695706">
                  <a:moveTo>
                    <a:pt x="347853" y="695706"/>
                  </a:moveTo>
                  <a:cubicBezTo>
                    <a:pt x="156020" y="695706"/>
                    <a:pt x="0" y="539687"/>
                    <a:pt x="0" y="347853"/>
                  </a:cubicBezTo>
                  <a:cubicBezTo>
                    <a:pt x="0" y="156020"/>
                    <a:pt x="156020" y="0"/>
                    <a:pt x="347853" y="0"/>
                  </a:cubicBezTo>
                  <a:cubicBezTo>
                    <a:pt x="539687" y="0"/>
                    <a:pt x="695706" y="156020"/>
                    <a:pt x="695706" y="347853"/>
                  </a:cubicBezTo>
                  <a:cubicBezTo>
                    <a:pt x="695706" y="539687"/>
                    <a:pt x="539687" y="695706"/>
                    <a:pt x="347853" y="695706"/>
                  </a:cubicBezTo>
                  <a:close/>
                  <a:moveTo>
                    <a:pt x="347853" y="28670"/>
                  </a:moveTo>
                  <a:cubicBezTo>
                    <a:pt x="171831" y="28670"/>
                    <a:pt x="28575" y="171926"/>
                    <a:pt x="28575" y="347948"/>
                  </a:cubicBezTo>
                  <a:cubicBezTo>
                    <a:pt x="28575" y="523970"/>
                    <a:pt x="171831" y="667226"/>
                    <a:pt x="347853" y="667226"/>
                  </a:cubicBezTo>
                  <a:cubicBezTo>
                    <a:pt x="523875" y="667226"/>
                    <a:pt x="667131" y="523970"/>
                    <a:pt x="667131" y="347948"/>
                  </a:cubicBezTo>
                  <a:cubicBezTo>
                    <a:pt x="667131" y="171831"/>
                    <a:pt x="523875" y="28670"/>
                    <a:pt x="347853" y="2867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" name="Google Shape;17;p3"/>
            <p:cNvSpPr/>
            <p:nvPr/>
          </p:nvSpPr>
          <p:spPr>
            <a:xfrm>
              <a:off x="1744361" y="3767055"/>
              <a:ext cx="368783" cy="368783"/>
            </a:xfrm>
            <a:custGeom>
              <a:rect b="b" l="l" r="r" t="t"/>
              <a:pathLst>
                <a:path extrusionOk="0" h="395478" w="395478">
                  <a:moveTo>
                    <a:pt x="197739" y="395478"/>
                  </a:moveTo>
                  <a:cubicBezTo>
                    <a:pt x="88678" y="395478"/>
                    <a:pt x="0" y="306800"/>
                    <a:pt x="0" y="197739"/>
                  </a:cubicBezTo>
                  <a:cubicBezTo>
                    <a:pt x="0" y="88678"/>
                    <a:pt x="88678" y="0"/>
                    <a:pt x="197739" y="0"/>
                  </a:cubicBezTo>
                  <a:cubicBezTo>
                    <a:pt x="306800" y="0"/>
                    <a:pt x="395478" y="88678"/>
                    <a:pt x="395478" y="197739"/>
                  </a:cubicBezTo>
                  <a:cubicBezTo>
                    <a:pt x="395478" y="306800"/>
                    <a:pt x="306800" y="395478"/>
                    <a:pt x="197739" y="395478"/>
                  </a:cubicBezTo>
                  <a:close/>
                  <a:moveTo>
                    <a:pt x="197739" y="28575"/>
                  </a:moveTo>
                  <a:cubicBezTo>
                    <a:pt x="104489" y="28575"/>
                    <a:pt x="28575" y="104489"/>
                    <a:pt x="28575" y="197739"/>
                  </a:cubicBezTo>
                  <a:cubicBezTo>
                    <a:pt x="28575" y="290989"/>
                    <a:pt x="104489" y="366903"/>
                    <a:pt x="197739" y="366903"/>
                  </a:cubicBezTo>
                  <a:cubicBezTo>
                    <a:pt x="290989" y="366903"/>
                    <a:pt x="366903" y="290989"/>
                    <a:pt x="366903" y="197739"/>
                  </a:cubicBezTo>
                  <a:cubicBezTo>
                    <a:pt x="366903" y="104489"/>
                    <a:pt x="291084" y="28575"/>
                    <a:pt x="197739" y="2857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8" name="Google Shape;18;p3"/>
            <p:cNvGrpSpPr/>
            <p:nvPr/>
          </p:nvGrpSpPr>
          <p:grpSpPr>
            <a:xfrm>
              <a:off x="1914401" y="2896421"/>
              <a:ext cx="1197900" cy="1063344"/>
              <a:chOff x="1974123" y="2666904"/>
              <a:chExt cx="1283235" cy="1139094"/>
            </a:xfrm>
          </p:grpSpPr>
          <p:sp>
            <p:nvSpPr>
              <p:cNvPr id="19" name="Google Shape;19;p3"/>
              <p:cNvSpPr/>
              <p:nvPr/>
            </p:nvSpPr>
            <p:spPr>
              <a:xfrm>
                <a:off x="1974123" y="3204847"/>
                <a:ext cx="695762" cy="601151"/>
              </a:xfrm>
              <a:custGeom>
                <a:rect b="b" l="l" r="r" t="t"/>
                <a:pathLst>
                  <a:path extrusionOk="0" h="601151" w="695762">
                    <a:moveTo>
                      <a:pt x="14316" y="601151"/>
                    </a:moveTo>
                    <a:cubicBezTo>
                      <a:pt x="10315" y="601151"/>
                      <a:pt x="6315" y="599437"/>
                      <a:pt x="3457" y="596198"/>
                    </a:cubicBezTo>
                    <a:cubicBezTo>
                      <a:pt x="-1686" y="590197"/>
                      <a:pt x="-1019" y="581149"/>
                      <a:pt x="4981" y="576005"/>
                    </a:cubicBezTo>
                    <a:lnTo>
                      <a:pt x="672112" y="3457"/>
                    </a:lnTo>
                    <a:cubicBezTo>
                      <a:pt x="678113" y="-1686"/>
                      <a:pt x="687162" y="-1019"/>
                      <a:pt x="692305" y="4981"/>
                    </a:cubicBezTo>
                    <a:cubicBezTo>
                      <a:pt x="697449" y="10982"/>
                      <a:pt x="696782" y="20031"/>
                      <a:pt x="690781" y="25174"/>
                    </a:cubicBezTo>
                    <a:lnTo>
                      <a:pt x="23650" y="597818"/>
                    </a:lnTo>
                    <a:cubicBezTo>
                      <a:pt x="20888" y="600008"/>
                      <a:pt x="17554" y="601151"/>
                      <a:pt x="14316" y="60115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20" name="Google Shape;20;p3"/>
              <p:cNvGrpSpPr/>
              <p:nvPr/>
            </p:nvGrpSpPr>
            <p:grpSpPr>
              <a:xfrm>
                <a:off x="2623851" y="2666904"/>
                <a:ext cx="633507" cy="605789"/>
                <a:chOff x="2623851" y="2666904"/>
                <a:chExt cx="633507" cy="605789"/>
              </a:xfrm>
            </p:grpSpPr>
            <p:sp>
              <p:nvSpPr>
                <p:cNvPr id="21" name="Google Shape;21;p3"/>
                <p:cNvSpPr/>
                <p:nvPr/>
              </p:nvSpPr>
              <p:spPr>
                <a:xfrm>
                  <a:off x="2634900" y="2666904"/>
                  <a:ext cx="393954" cy="584263"/>
                </a:xfrm>
                <a:custGeom>
                  <a:rect b="b" l="l" r="r" t="t"/>
                  <a:pathLst>
                    <a:path extrusionOk="0" h="584263" w="393954">
                      <a:moveTo>
                        <a:pt x="2286" y="584263"/>
                      </a:moveTo>
                      <a:lnTo>
                        <a:pt x="0" y="323278"/>
                      </a:lnTo>
                      <a:lnTo>
                        <a:pt x="383096" y="0"/>
                      </a:lnTo>
                      <a:lnTo>
                        <a:pt x="393954" y="245935"/>
                      </a:lnTo>
                      <a:lnTo>
                        <a:pt x="2286" y="584263"/>
                      </a:lnTo>
                      <a:close/>
                      <a:moveTo>
                        <a:pt x="28765" y="336423"/>
                      </a:moveTo>
                      <a:lnTo>
                        <a:pt x="30385" y="522256"/>
                      </a:lnTo>
                      <a:lnTo>
                        <a:pt x="364903" y="233363"/>
                      </a:lnTo>
                      <a:lnTo>
                        <a:pt x="357188" y="59341"/>
                      </a:lnTo>
                      <a:lnTo>
                        <a:pt x="28765" y="33642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" name="Google Shape;22;p3"/>
                <p:cNvSpPr/>
                <p:nvPr/>
              </p:nvSpPr>
              <p:spPr>
                <a:xfrm>
                  <a:off x="2623851" y="2894170"/>
                  <a:ext cx="633507" cy="378523"/>
                </a:xfrm>
                <a:custGeom>
                  <a:rect b="b" l="l" r="r" t="t"/>
                  <a:pathLst>
                    <a:path extrusionOk="0" h="378523" w="633507">
                      <a:moveTo>
                        <a:pt x="257937" y="378523"/>
                      </a:moveTo>
                      <a:lnTo>
                        <a:pt x="0" y="338328"/>
                      </a:lnTo>
                      <a:lnTo>
                        <a:pt x="391763" y="0"/>
                      </a:lnTo>
                      <a:lnTo>
                        <a:pt x="633508" y="46577"/>
                      </a:lnTo>
                      <a:lnTo>
                        <a:pt x="257937" y="378523"/>
                      </a:lnTo>
                      <a:close/>
                      <a:moveTo>
                        <a:pt x="65437" y="319564"/>
                      </a:moveTo>
                      <a:lnTo>
                        <a:pt x="249079" y="348234"/>
                      </a:lnTo>
                      <a:lnTo>
                        <a:pt x="571024" y="63627"/>
                      </a:lnTo>
                      <a:lnTo>
                        <a:pt x="399955" y="30671"/>
                      </a:lnTo>
                      <a:lnTo>
                        <a:pt x="65437" y="31956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23" name="Google Shape;23;p3"/>
              <p:cNvSpPr/>
              <p:nvPr/>
            </p:nvSpPr>
            <p:spPr>
              <a:xfrm rot="-154594">
                <a:off x="2735168" y="2918668"/>
                <a:ext cx="28603" cy="222819"/>
              </a:xfrm>
              <a:custGeom>
                <a:rect b="b" l="l" r="r" t="t"/>
                <a:pathLst>
                  <a:path extrusionOk="0" h="222594" w="28574">
                    <a:moveTo>
                      <a:pt x="0" y="0"/>
                    </a:moveTo>
                    <a:lnTo>
                      <a:pt x="28574" y="0"/>
                    </a:lnTo>
                    <a:lnTo>
                      <a:pt x="28574" y="222594"/>
                    </a:lnTo>
                    <a:lnTo>
                      <a:pt x="0" y="22259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" name="Google Shape;24;p3"/>
              <p:cNvSpPr/>
              <p:nvPr/>
            </p:nvSpPr>
            <p:spPr>
              <a:xfrm rot="-4977829">
                <a:off x="2851838" y="3042237"/>
                <a:ext cx="28576" cy="225375"/>
              </a:xfrm>
              <a:custGeom>
                <a:rect b="b" l="l" r="r" t="t"/>
                <a:pathLst>
                  <a:path extrusionOk="0" h="225368" w="28575">
                    <a:moveTo>
                      <a:pt x="0" y="0"/>
                    </a:moveTo>
                    <a:lnTo>
                      <a:pt x="28576" y="0"/>
                    </a:lnTo>
                    <a:lnTo>
                      <a:pt x="28576" y="225368"/>
                    </a:lnTo>
                    <a:lnTo>
                      <a:pt x="0" y="22536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" name="Google Shape;25;p3"/>
              <p:cNvSpPr/>
              <p:nvPr/>
            </p:nvSpPr>
            <p:spPr>
              <a:xfrm rot="-240851">
                <a:off x="2815559" y="2851966"/>
                <a:ext cx="28574" cy="217352"/>
              </a:xfrm>
              <a:custGeom>
                <a:rect b="b" l="l" r="r" t="t"/>
                <a:pathLst>
                  <a:path extrusionOk="0" h="217362" w="28575">
                    <a:moveTo>
                      <a:pt x="0" y="0"/>
                    </a:moveTo>
                    <a:lnTo>
                      <a:pt x="28575" y="0"/>
                    </a:lnTo>
                    <a:lnTo>
                      <a:pt x="28575" y="217363"/>
                    </a:lnTo>
                    <a:lnTo>
                      <a:pt x="0" y="21736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" name="Google Shape;26;p3"/>
              <p:cNvSpPr/>
              <p:nvPr/>
            </p:nvSpPr>
            <p:spPr>
              <a:xfrm rot="-4977829">
                <a:off x="2935230" y="2969959"/>
                <a:ext cx="28576" cy="225375"/>
              </a:xfrm>
              <a:custGeom>
                <a:rect b="b" l="l" r="r" t="t"/>
                <a:pathLst>
                  <a:path extrusionOk="0" h="225368" w="28575">
                    <a:moveTo>
                      <a:pt x="0" y="0"/>
                    </a:moveTo>
                    <a:lnTo>
                      <a:pt x="28576" y="0"/>
                    </a:lnTo>
                    <a:lnTo>
                      <a:pt x="28576" y="225368"/>
                    </a:lnTo>
                    <a:lnTo>
                      <a:pt x="0" y="22536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" name="Google Shape;27;p3"/>
              <p:cNvSpPr/>
              <p:nvPr/>
            </p:nvSpPr>
            <p:spPr>
              <a:xfrm rot="-240851">
                <a:off x="2887857" y="2790815"/>
                <a:ext cx="28574" cy="217352"/>
              </a:xfrm>
              <a:custGeom>
                <a:rect b="b" l="l" r="r" t="t"/>
                <a:pathLst>
                  <a:path extrusionOk="0" h="217362" w="28575">
                    <a:moveTo>
                      <a:pt x="0" y="0"/>
                    </a:moveTo>
                    <a:lnTo>
                      <a:pt x="28575" y="0"/>
                    </a:lnTo>
                    <a:lnTo>
                      <a:pt x="28575" y="217363"/>
                    </a:lnTo>
                    <a:lnTo>
                      <a:pt x="0" y="21736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" name="Google Shape;28;p3"/>
              <p:cNvSpPr/>
              <p:nvPr/>
            </p:nvSpPr>
            <p:spPr>
              <a:xfrm rot="-4864771">
                <a:off x="3001818" y="2916955"/>
                <a:ext cx="28562" cy="215078"/>
              </a:xfrm>
              <a:custGeom>
                <a:rect b="b" l="l" r="r" t="t"/>
                <a:pathLst>
                  <a:path extrusionOk="0" h="215166" w="28574">
                    <a:moveTo>
                      <a:pt x="0" y="0"/>
                    </a:moveTo>
                    <a:lnTo>
                      <a:pt x="28575" y="0"/>
                    </a:lnTo>
                    <a:lnTo>
                      <a:pt x="28575" y="215167"/>
                    </a:lnTo>
                    <a:lnTo>
                      <a:pt x="0" y="21516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29" name="Google Shape;29;p3"/>
          <p:cNvGrpSpPr/>
          <p:nvPr/>
        </p:nvGrpSpPr>
        <p:grpSpPr>
          <a:xfrm>
            <a:off x="9087812" y="2763809"/>
            <a:ext cx="1381019" cy="1360134"/>
            <a:chOff x="8843263" y="2854186"/>
            <a:chExt cx="1381019" cy="1360134"/>
          </a:xfrm>
        </p:grpSpPr>
        <p:sp>
          <p:nvSpPr>
            <p:cNvPr id="30" name="Google Shape;30;p3"/>
            <p:cNvSpPr/>
            <p:nvPr/>
          </p:nvSpPr>
          <p:spPr>
            <a:xfrm>
              <a:off x="8843263" y="3240397"/>
              <a:ext cx="1201476" cy="900108"/>
            </a:xfrm>
            <a:custGeom>
              <a:rect b="b" l="l" r="r" t="t"/>
              <a:pathLst>
                <a:path extrusionOk="0" h="965263" w="1288446">
                  <a:moveTo>
                    <a:pt x="482632" y="965264"/>
                  </a:moveTo>
                  <a:cubicBezTo>
                    <a:pt x="216503" y="965264"/>
                    <a:pt x="0" y="748760"/>
                    <a:pt x="0" y="482632"/>
                  </a:cubicBezTo>
                  <a:cubicBezTo>
                    <a:pt x="0" y="216503"/>
                    <a:pt x="216503" y="0"/>
                    <a:pt x="482632" y="0"/>
                  </a:cubicBezTo>
                  <a:lnTo>
                    <a:pt x="536067" y="0"/>
                  </a:lnTo>
                  <a:lnTo>
                    <a:pt x="538067" y="11906"/>
                  </a:lnTo>
                  <a:cubicBezTo>
                    <a:pt x="546449" y="62294"/>
                    <a:pt x="589788" y="98870"/>
                    <a:pt x="640937" y="98870"/>
                  </a:cubicBezTo>
                  <a:cubicBezTo>
                    <a:pt x="692182" y="98870"/>
                    <a:pt x="735425" y="62294"/>
                    <a:pt x="743902" y="11906"/>
                  </a:cubicBezTo>
                  <a:lnTo>
                    <a:pt x="745903" y="0"/>
                  </a:lnTo>
                  <a:lnTo>
                    <a:pt x="1288447" y="0"/>
                  </a:lnTo>
                  <a:lnTo>
                    <a:pt x="1288447" y="450723"/>
                  </a:lnTo>
                  <a:lnTo>
                    <a:pt x="964216" y="450723"/>
                  </a:lnTo>
                  <a:cubicBezTo>
                    <a:pt x="964882" y="461391"/>
                    <a:pt x="965264" y="472059"/>
                    <a:pt x="965264" y="482632"/>
                  </a:cubicBezTo>
                  <a:cubicBezTo>
                    <a:pt x="965168" y="748760"/>
                    <a:pt x="748665" y="965264"/>
                    <a:pt x="482632" y="965264"/>
                  </a:cubicBezTo>
                  <a:close/>
                  <a:moveTo>
                    <a:pt x="482632" y="28670"/>
                  </a:moveTo>
                  <a:cubicBezTo>
                    <a:pt x="232315" y="28670"/>
                    <a:pt x="28575" y="232315"/>
                    <a:pt x="28575" y="482727"/>
                  </a:cubicBezTo>
                  <a:cubicBezTo>
                    <a:pt x="28575" y="733139"/>
                    <a:pt x="232220" y="936784"/>
                    <a:pt x="482632" y="936784"/>
                  </a:cubicBezTo>
                  <a:cubicBezTo>
                    <a:pt x="733044" y="936784"/>
                    <a:pt x="936689" y="733139"/>
                    <a:pt x="936689" y="482727"/>
                  </a:cubicBezTo>
                  <a:cubicBezTo>
                    <a:pt x="936689" y="467868"/>
                    <a:pt x="935927" y="452818"/>
                    <a:pt x="934498" y="437959"/>
                  </a:cubicBezTo>
                  <a:lnTo>
                    <a:pt x="932879" y="422243"/>
                  </a:lnTo>
                  <a:lnTo>
                    <a:pt x="1259872" y="422243"/>
                  </a:lnTo>
                  <a:lnTo>
                    <a:pt x="1259872" y="28670"/>
                  </a:lnTo>
                  <a:lnTo>
                    <a:pt x="769525" y="28670"/>
                  </a:lnTo>
                  <a:cubicBezTo>
                    <a:pt x="754380" y="86678"/>
                    <a:pt x="702088" y="127635"/>
                    <a:pt x="640937" y="127635"/>
                  </a:cubicBezTo>
                  <a:cubicBezTo>
                    <a:pt x="579787" y="127635"/>
                    <a:pt x="527590" y="86678"/>
                    <a:pt x="512350" y="28670"/>
                  </a:cubicBezTo>
                  <a:lnTo>
                    <a:pt x="482632" y="2867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" name="Google Shape;31;p3"/>
            <p:cNvSpPr/>
            <p:nvPr/>
          </p:nvSpPr>
          <p:spPr>
            <a:xfrm>
              <a:off x="9319239" y="3251601"/>
              <a:ext cx="244522" cy="107739"/>
            </a:xfrm>
            <a:custGeom>
              <a:rect b="b" l="l" r="r" t="t"/>
              <a:pathLst>
                <a:path extrusionOk="0" h="115538" w="262222">
                  <a:moveTo>
                    <a:pt x="131064" y="115538"/>
                  </a:moveTo>
                  <a:cubicBezTo>
                    <a:pt x="65817" y="115538"/>
                    <a:pt x="10668" y="68866"/>
                    <a:pt x="0" y="4667"/>
                  </a:cubicBezTo>
                  <a:lnTo>
                    <a:pt x="28194" y="0"/>
                  </a:lnTo>
                  <a:cubicBezTo>
                    <a:pt x="36576" y="50387"/>
                    <a:pt x="79914" y="86963"/>
                    <a:pt x="131064" y="86963"/>
                  </a:cubicBezTo>
                  <a:cubicBezTo>
                    <a:pt x="182308" y="86963"/>
                    <a:pt x="225552" y="50387"/>
                    <a:pt x="234029" y="0"/>
                  </a:cubicBezTo>
                  <a:lnTo>
                    <a:pt x="262223" y="4667"/>
                  </a:lnTo>
                  <a:cubicBezTo>
                    <a:pt x="251364" y="68961"/>
                    <a:pt x="196310" y="115538"/>
                    <a:pt x="131064" y="11553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" name="Google Shape;32;p3"/>
            <p:cNvSpPr/>
            <p:nvPr/>
          </p:nvSpPr>
          <p:spPr>
            <a:xfrm>
              <a:off x="10019285" y="3154325"/>
              <a:ext cx="204997" cy="567830"/>
            </a:xfrm>
            <a:custGeom>
              <a:rect b="b" l="l" r="r" t="t"/>
              <a:pathLst>
                <a:path extrusionOk="0" h="608933" w="219836">
                  <a:moveTo>
                    <a:pt x="180784" y="608933"/>
                  </a:moveTo>
                  <a:lnTo>
                    <a:pt x="39052" y="608933"/>
                  </a:lnTo>
                  <a:cubicBezTo>
                    <a:pt x="17526" y="608933"/>
                    <a:pt x="0" y="591407"/>
                    <a:pt x="0" y="569881"/>
                  </a:cubicBezTo>
                  <a:lnTo>
                    <a:pt x="0" y="39052"/>
                  </a:lnTo>
                  <a:cubicBezTo>
                    <a:pt x="0" y="17526"/>
                    <a:pt x="17526" y="0"/>
                    <a:pt x="39052" y="0"/>
                  </a:cubicBezTo>
                  <a:lnTo>
                    <a:pt x="180784" y="0"/>
                  </a:lnTo>
                  <a:cubicBezTo>
                    <a:pt x="202311" y="0"/>
                    <a:pt x="219837" y="17526"/>
                    <a:pt x="219837" y="39052"/>
                  </a:cubicBezTo>
                  <a:lnTo>
                    <a:pt x="219837" y="569881"/>
                  </a:lnTo>
                  <a:cubicBezTo>
                    <a:pt x="219932" y="591407"/>
                    <a:pt x="202406" y="608933"/>
                    <a:pt x="180784" y="608933"/>
                  </a:cubicBezTo>
                  <a:close/>
                  <a:moveTo>
                    <a:pt x="39148" y="28480"/>
                  </a:moveTo>
                  <a:cubicBezTo>
                    <a:pt x="33338" y="28480"/>
                    <a:pt x="28670" y="33242"/>
                    <a:pt x="28670" y="38957"/>
                  </a:cubicBezTo>
                  <a:lnTo>
                    <a:pt x="28670" y="569785"/>
                  </a:lnTo>
                  <a:cubicBezTo>
                    <a:pt x="28670" y="575596"/>
                    <a:pt x="33338" y="580263"/>
                    <a:pt x="39148" y="580263"/>
                  </a:cubicBezTo>
                  <a:lnTo>
                    <a:pt x="180880" y="580263"/>
                  </a:lnTo>
                  <a:cubicBezTo>
                    <a:pt x="186690" y="580263"/>
                    <a:pt x="191357" y="575596"/>
                    <a:pt x="191357" y="569785"/>
                  </a:cubicBezTo>
                  <a:lnTo>
                    <a:pt x="191357" y="38957"/>
                  </a:lnTo>
                  <a:cubicBezTo>
                    <a:pt x="191357" y="33147"/>
                    <a:pt x="186594" y="28480"/>
                    <a:pt x="180880" y="28480"/>
                  </a:cubicBezTo>
                  <a:lnTo>
                    <a:pt x="39148" y="284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" name="Google Shape;33;p3"/>
            <p:cNvSpPr/>
            <p:nvPr/>
          </p:nvSpPr>
          <p:spPr>
            <a:xfrm>
              <a:off x="9662192" y="3400537"/>
              <a:ext cx="383438" cy="26646"/>
            </a:xfrm>
            <a:custGeom>
              <a:rect b="b" l="l" r="r" t="t"/>
              <a:pathLst>
                <a:path extrusionOk="0" h="28575" w="411194">
                  <a:moveTo>
                    <a:pt x="396907" y="28575"/>
                  </a:moveTo>
                  <a:lnTo>
                    <a:pt x="14288" y="28575"/>
                  </a:lnTo>
                  <a:cubicBezTo>
                    <a:pt x="6382" y="28575"/>
                    <a:pt x="0" y="22193"/>
                    <a:pt x="0" y="14288"/>
                  </a:cubicBezTo>
                  <a:cubicBezTo>
                    <a:pt x="0" y="6382"/>
                    <a:pt x="6382" y="0"/>
                    <a:pt x="14288" y="0"/>
                  </a:cubicBezTo>
                  <a:lnTo>
                    <a:pt x="396907" y="0"/>
                  </a:lnTo>
                  <a:cubicBezTo>
                    <a:pt x="404813" y="0"/>
                    <a:pt x="411195" y="6382"/>
                    <a:pt x="411195" y="14288"/>
                  </a:cubicBezTo>
                  <a:cubicBezTo>
                    <a:pt x="411195" y="22193"/>
                    <a:pt x="404718" y="28575"/>
                    <a:pt x="396907" y="2857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4" name="Google Shape;34;p3"/>
            <p:cNvGrpSpPr/>
            <p:nvPr/>
          </p:nvGrpSpPr>
          <p:grpSpPr>
            <a:xfrm>
              <a:off x="9434303" y="2854186"/>
              <a:ext cx="26675" cy="352906"/>
              <a:chOff x="10029634" y="2621660"/>
              <a:chExt cx="28575" cy="378046"/>
            </a:xfrm>
          </p:grpSpPr>
          <p:sp>
            <p:nvSpPr>
              <p:cNvPr id="35" name="Google Shape;35;p3"/>
              <p:cNvSpPr/>
              <p:nvPr/>
            </p:nvSpPr>
            <p:spPr>
              <a:xfrm>
                <a:off x="10029634" y="2826066"/>
                <a:ext cx="28575" cy="173640"/>
              </a:xfrm>
              <a:custGeom>
                <a:rect b="b" l="l" r="r" t="t"/>
                <a:pathLst>
                  <a:path extrusionOk="0" h="173640" w="28575">
                    <a:moveTo>
                      <a:pt x="14288" y="173641"/>
                    </a:moveTo>
                    <a:cubicBezTo>
                      <a:pt x="6382" y="173641"/>
                      <a:pt x="0" y="167259"/>
                      <a:pt x="0" y="159353"/>
                    </a:cubicBezTo>
                    <a:lnTo>
                      <a:pt x="0" y="14288"/>
                    </a:lnTo>
                    <a:cubicBezTo>
                      <a:pt x="0" y="6382"/>
                      <a:pt x="6382" y="0"/>
                      <a:pt x="14288" y="0"/>
                    </a:cubicBezTo>
                    <a:cubicBezTo>
                      <a:pt x="22193" y="0"/>
                      <a:pt x="28575" y="6382"/>
                      <a:pt x="28575" y="14288"/>
                    </a:cubicBezTo>
                    <a:lnTo>
                      <a:pt x="28575" y="159353"/>
                    </a:lnTo>
                    <a:cubicBezTo>
                      <a:pt x="28575" y="167259"/>
                      <a:pt x="22193" y="173641"/>
                      <a:pt x="14288" y="17364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" name="Google Shape;36;p3"/>
              <p:cNvSpPr/>
              <p:nvPr/>
            </p:nvSpPr>
            <p:spPr>
              <a:xfrm>
                <a:off x="10029634" y="2621660"/>
                <a:ext cx="28575" cy="173640"/>
              </a:xfrm>
              <a:custGeom>
                <a:rect b="b" l="l" r="r" t="t"/>
                <a:pathLst>
                  <a:path extrusionOk="0" h="173640" w="28575">
                    <a:moveTo>
                      <a:pt x="14288" y="173641"/>
                    </a:moveTo>
                    <a:cubicBezTo>
                      <a:pt x="6382" y="173641"/>
                      <a:pt x="0" y="167259"/>
                      <a:pt x="0" y="159353"/>
                    </a:cubicBezTo>
                    <a:lnTo>
                      <a:pt x="0" y="14288"/>
                    </a:lnTo>
                    <a:cubicBezTo>
                      <a:pt x="0" y="6382"/>
                      <a:pt x="6382" y="0"/>
                      <a:pt x="14288" y="0"/>
                    </a:cubicBezTo>
                    <a:cubicBezTo>
                      <a:pt x="22193" y="0"/>
                      <a:pt x="28575" y="6382"/>
                      <a:pt x="28575" y="14288"/>
                    </a:cubicBezTo>
                    <a:lnTo>
                      <a:pt x="28575" y="159353"/>
                    </a:lnTo>
                    <a:cubicBezTo>
                      <a:pt x="28575" y="167259"/>
                      <a:pt x="22193" y="173641"/>
                      <a:pt x="14288" y="17364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7" name="Google Shape;37;p3"/>
            <p:cNvGrpSpPr/>
            <p:nvPr/>
          </p:nvGrpSpPr>
          <p:grpSpPr>
            <a:xfrm>
              <a:off x="9167555" y="2878642"/>
              <a:ext cx="186805" cy="304000"/>
              <a:chOff x="9743983" y="2647857"/>
              <a:chExt cx="200112" cy="325656"/>
            </a:xfrm>
          </p:grpSpPr>
          <p:sp>
            <p:nvSpPr>
              <p:cNvPr id="38" name="Google Shape;38;p3"/>
              <p:cNvSpPr/>
              <p:nvPr/>
            </p:nvSpPr>
            <p:spPr>
              <a:xfrm>
                <a:off x="9743983" y="2647857"/>
                <a:ext cx="101148" cy="154206"/>
              </a:xfrm>
              <a:custGeom>
                <a:rect b="b" l="l" r="r" t="t"/>
                <a:pathLst>
                  <a:path extrusionOk="0" h="154206" w="101148">
                    <a:moveTo>
                      <a:pt x="86864" y="154206"/>
                    </a:moveTo>
                    <a:cubicBezTo>
                      <a:pt x="81912" y="154206"/>
                      <a:pt x="77149" y="151635"/>
                      <a:pt x="74482" y="147063"/>
                    </a:cubicBezTo>
                    <a:lnTo>
                      <a:pt x="1902" y="21428"/>
                    </a:lnTo>
                    <a:cubicBezTo>
                      <a:pt x="-2003" y="14570"/>
                      <a:pt x="282" y="5902"/>
                      <a:pt x="7140" y="1902"/>
                    </a:cubicBezTo>
                    <a:cubicBezTo>
                      <a:pt x="13999" y="-2004"/>
                      <a:pt x="22666" y="282"/>
                      <a:pt x="26666" y="7140"/>
                    </a:cubicBezTo>
                    <a:lnTo>
                      <a:pt x="99247" y="132775"/>
                    </a:lnTo>
                    <a:cubicBezTo>
                      <a:pt x="103152" y="139633"/>
                      <a:pt x="100866" y="148301"/>
                      <a:pt x="94008" y="152301"/>
                    </a:cubicBezTo>
                    <a:cubicBezTo>
                      <a:pt x="91818" y="153540"/>
                      <a:pt x="89341" y="154206"/>
                      <a:pt x="86864" y="154206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9" name="Google Shape;39;p3"/>
              <p:cNvSpPr/>
              <p:nvPr/>
            </p:nvSpPr>
            <p:spPr>
              <a:xfrm>
                <a:off x="9842947" y="2819307"/>
                <a:ext cx="101148" cy="154206"/>
              </a:xfrm>
              <a:custGeom>
                <a:rect b="b" l="l" r="r" t="t"/>
                <a:pathLst>
                  <a:path extrusionOk="0" h="154206" w="101148">
                    <a:moveTo>
                      <a:pt x="86865" y="154206"/>
                    </a:moveTo>
                    <a:cubicBezTo>
                      <a:pt x="81912" y="154206"/>
                      <a:pt x="77149" y="151635"/>
                      <a:pt x="74482" y="147063"/>
                    </a:cubicBezTo>
                    <a:lnTo>
                      <a:pt x="1902" y="21428"/>
                    </a:lnTo>
                    <a:cubicBezTo>
                      <a:pt x="-2004" y="14570"/>
                      <a:pt x="282" y="5902"/>
                      <a:pt x="7141" y="1902"/>
                    </a:cubicBezTo>
                    <a:cubicBezTo>
                      <a:pt x="13998" y="-2004"/>
                      <a:pt x="22666" y="282"/>
                      <a:pt x="26667" y="7140"/>
                    </a:cubicBezTo>
                    <a:lnTo>
                      <a:pt x="99247" y="132775"/>
                    </a:lnTo>
                    <a:cubicBezTo>
                      <a:pt x="103153" y="139633"/>
                      <a:pt x="100866" y="148301"/>
                      <a:pt x="94009" y="152301"/>
                    </a:cubicBezTo>
                    <a:cubicBezTo>
                      <a:pt x="91723" y="153635"/>
                      <a:pt x="89341" y="154206"/>
                      <a:pt x="86865" y="154206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0" name="Google Shape;40;p3"/>
            <p:cNvGrpSpPr/>
            <p:nvPr/>
          </p:nvGrpSpPr>
          <p:grpSpPr>
            <a:xfrm>
              <a:off x="9536999" y="2878642"/>
              <a:ext cx="186805" cy="304000"/>
              <a:chOff x="10139746" y="2647857"/>
              <a:chExt cx="200113" cy="325656"/>
            </a:xfrm>
          </p:grpSpPr>
          <p:sp>
            <p:nvSpPr>
              <p:cNvPr id="41" name="Google Shape;41;p3"/>
              <p:cNvSpPr/>
              <p:nvPr/>
            </p:nvSpPr>
            <p:spPr>
              <a:xfrm>
                <a:off x="10238711" y="2647857"/>
                <a:ext cx="101148" cy="154206"/>
              </a:xfrm>
              <a:custGeom>
                <a:rect b="b" l="l" r="r" t="t"/>
                <a:pathLst>
                  <a:path extrusionOk="0" h="154206" w="101148">
                    <a:moveTo>
                      <a:pt x="14284" y="154206"/>
                    </a:moveTo>
                    <a:cubicBezTo>
                      <a:pt x="11903" y="154206"/>
                      <a:pt x="9426" y="153635"/>
                      <a:pt x="7140" y="152301"/>
                    </a:cubicBezTo>
                    <a:cubicBezTo>
                      <a:pt x="283" y="148396"/>
                      <a:pt x="-2004" y="139633"/>
                      <a:pt x="1902" y="132775"/>
                    </a:cubicBezTo>
                    <a:lnTo>
                      <a:pt x="74482" y="7140"/>
                    </a:lnTo>
                    <a:cubicBezTo>
                      <a:pt x="78387" y="282"/>
                      <a:pt x="87151" y="-2004"/>
                      <a:pt x="94008" y="1902"/>
                    </a:cubicBezTo>
                    <a:cubicBezTo>
                      <a:pt x="100867" y="5807"/>
                      <a:pt x="103153" y="14570"/>
                      <a:pt x="99247" y="21428"/>
                    </a:cubicBezTo>
                    <a:lnTo>
                      <a:pt x="26667" y="147063"/>
                    </a:lnTo>
                    <a:cubicBezTo>
                      <a:pt x="24000" y="151635"/>
                      <a:pt x="19237" y="154206"/>
                      <a:pt x="14284" y="154206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" name="Google Shape;42;p3"/>
              <p:cNvSpPr/>
              <p:nvPr/>
            </p:nvSpPr>
            <p:spPr>
              <a:xfrm>
                <a:off x="10139746" y="2819307"/>
                <a:ext cx="101148" cy="154206"/>
              </a:xfrm>
              <a:custGeom>
                <a:rect b="b" l="l" r="r" t="t"/>
                <a:pathLst>
                  <a:path extrusionOk="0" h="154206" w="101148">
                    <a:moveTo>
                      <a:pt x="14284" y="154206"/>
                    </a:moveTo>
                    <a:cubicBezTo>
                      <a:pt x="11903" y="154206"/>
                      <a:pt x="9427" y="153635"/>
                      <a:pt x="7140" y="152301"/>
                    </a:cubicBezTo>
                    <a:cubicBezTo>
                      <a:pt x="282" y="148396"/>
                      <a:pt x="-2003" y="139633"/>
                      <a:pt x="1902" y="132775"/>
                    </a:cubicBezTo>
                    <a:lnTo>
                      <a:pt x="74482" y="7140"/>
                    </a:lnTo>
                    <a:cubicBezTo>
                      <a:pt x="78388" y="282"/>
                      <a:pt x="87150" y="-2004"/>
                      <a:pt x="94008" y="1902"/>
                    </a:cubicBezTo>
                    <a:cubicBezTo>
                      <a:pt x="100866" y="5807"/>
                      <a:pt x="103152" y="14570"/>
                      <a:pt x="99247" y="21428"/>
                    </a:cubicBezTo>
                    <a:lnTo>
                      <a:pt x="26667" y="147063"/>
                    </a:lnTo>
                    <a:cubicBezTo>
                      <a:pt x="24095" y="151635"/>
                      <a:pt x="19237" y="154206"/>
                      <a:pt x="14284" y="154206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3" name="Google Shape;43;p3"/>
            <p:cNvSpPr/>
            <p:nvPr/>
          </p:nvSpPr>
          <p:spPr>
            <a:xfrm>
              <a:off x="9138824" y="3548318"/>
              <a:ext cx="303411" cy="303411"/>
            </a:xfrm>
            <a:custGeom>
              <a:rect b="b" l="l" r="r" t="t"/>
              <a:pathLst>
                <a:path extrusionOk="0" h="325374" w="325374">
                  <a:moveTo>
                    <a:pt x="162687" y="325374"/>
                  </a:moveTo>
                  <a:cubicBezTo>
                    <a:pt x="72962" y="325374"/>
                    <a:pt x="0" y="252413"/>
                    <a:pt x="0" y="162687"/>
                  </a:cubicBezTo>
                  <a:cubicBezTo>
                    <a:pt x="0" y="72962"/>
                    <a:pt x="72962" y="0"/>
                    <a:pt x="162687" y="0"/>
                  </a:cubicBezTo>
                  <a:cubicBezTo>
                    <a:pt x="252413" y="0"/>
                    <a:pt x="325374" y="72962"/>
                    <a:pt x="325374" y="162687"/>
                  </a:cubicBezTo>
                  <a:cubicBezTo>
                    <a:pt x="325374" y="252413"/>
                    <a:pt x="252413" y="325374"/>
                    <a:pt x="162687" y="325374"/>
                  </a:cubicBezTo>
                  <a:close/>
                  <a:moveTo>
                    <a:pt x="162687" y="28575"/>
                  </a:moveTo>
                  <a:cubicBezTo>
                    <a:pt x="88773" y="28575"/>
                    <a:pt x="28575" y="88773"/>
                    <a:pt x="28575" y="162687"/>
                  </a:cubicBezTo>
                  <a:cubicBezTo>
                    <a:pt x="28575" y="236601"/>
                    <a:pt x="88773" y="296799"/>
                    <a:pt x="162687" y="296799"/>
                  </a:cubicBezTo>
                  <a:cubicBezTo>
                    <a:pt x="236601" y="296799"/>
                    <a:pt x="296799" y="236601"/>
                    <a:pt x="296799" y="162687"/>
                  </a:cubicBezTo>
                  <a:cubicBezTo>
                    <a:pt x="296799" y="88773"/>
                    <a:pt x="236601" y="28575"/>
                    <a:pt x="162687" y="2857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" name="Google Shape;44;p3"/>
            <p:cNvSpPr/>
            <p:nvPr/>
          </p:nvSpPr>
          <p:spPr>
            <a:xfrm>
              <a:off x="9156574" y="3419022"/>
              <a:ext cx="43299" cy="33673"/>
            </a:xfrm>
            <a:custGeom>
              <a:rect b="b" l="l" r="r" t="t"/>
              <a:pathLst>
                <a:path extrusionOk="0" h="36110" w="46433">
                  <a:moveTo>
                    <a:pt x="14324" y="36111"/>
                  </a:moveTo>
                  <a:cubicBezTo>
                    <a:pt x="8894" y="36111"/>
                    <a:pt x="3751" y="32968"/>
                    <a:pt x="1274" y="27729"/>
                  </a:cubicBezTo>
                  <a:cubicBezTo>
                    <a:pt x="-1964" y="20585"/>
                    <a:pt x="1179" y="12108"/>
                    <a:pt x="8323" y="8774"/>
                  </a:cubicBezTo>
                  <a:cubicBezTo>
                    <a:pt x="14419" y="6012"/>
                    <a:pt x="20705" y="3345"/>
                    <a:pt x="26992" y="963"/>
                  </a:cubicBezTo>
                  <a:cubicBezTo>
                    <a:pt x="34326" y="-1894"/>
                    <a:pt x="42613" y="1821"/>
                    <a:pt x="45471" y="9250"/>
                  </a:cubicBezTo>
                  <a:cubicBezTo>
                    <a:pt x="48328" y="16680"/>
                    <a:pt x="44613" y="24871"/>
                    <a:pt x="37184" y="27729"/>
                  </a:cubicBezTo>
                  <a:cubicBezTo>
                    <a:pt x="31468" y="29919"/>
                    <a:pt x="25754" y="32301"/>
                    <a:pt x="20229" y="34873"/>
                  </a:cubicBezTo>
                  <a:cubicBezTo>
                    <a:pt x="18419" y="35730"/>
                    <a:pt x="16324" y="36111"/>
                    <a:pt x="14324" y="3611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8991043" y="3426112"/>
              <a:ext cx="592345" cy="566976"/>
            </a:xfrm>
            <a:custGeom>
              <a:rect b="b" l="l" r="r" t="t"/>
              <a:pathLst>
                <a:path extrusionOk="0" h="608017" w="635222">
                  <a:moveTo>
                    <a:pt x="317659" y="608017"/>
                  </a:moveTo>
                  <a:cubicBezTo>
                    <a:pt x="142494" y="608017"/>
                    <a:pt x="0" y="465523"/>
                    <a:pt x="0" y="290358"/>
                  </a:cubicBezTo>
                  <a:cubicBezTo>
                    <a:pt x="0" y="166343"/>
                    <a:pt x="72866" y="52900"/>
                    <a:pt x="185738" y="1275"/>
                  </a:cubicBezTo>
                  <a:cubicBezTo>
                    <a:pt x="192881" y="-1964"/>
                    <a:pt x="201359" y="1179"/>
                    <a:pt x="204692" y="8323"/>
                  </a:cubicBezTo>
                  <a:cubicBezTo>
                    <a:pt x="207931" y="15467"/>
                    <a:pt x="204788" y="23944"/>
                    <a:pt x="197644" y="27278"/>
                  </a:cubicBezTo>
                  <a:cubicBezTo>
                    <a:pt x="94965" y="74236"/>
                    <a:pt x="28575" y="177487"/>
                    <a:pt x="28575" y="290358"/>
                  </a:cubicBezTo>
                  <a:cubicBezTo>
                    <a:pt x="28575" y="449807"/>
                    <a:pt x="158305" y="579442"/>
                    <a:pt x="317659" y="579442"/>
                  </a:cubicBezTo>
                  <a:cubicBezTo>
                    <a:pt x="477012" y="579442"/>
                    <a:pt x="606743" y="449711"/>
                    <a:pt x="606743" y="290358"/>
                  </a:cubicBezTo>
                  <a:cubicBezTo>
                    <a:pt x="606743" y="229017"/>
                    <a:pt x="587788" y="170439"/>
                    <a:pt x="551879" y="120908"/>
                  </a:cubicBezTo>
                  <a:cubicBezTo>
                    <a:pt x="547211" y="114527"/>
                    <a:pt x="548640" y="105573"/>
                    <a:pt x="555022" y="101001"/>
                  </a:cubicBezTo>
                  <a:cubicBezTo>
                    <a:pt x="561404" y="96429"/>
                    <a:pt x="570357" y="97763"/>
                    <a:pt x="574929" y="104144"/>
                  </a:cubicBezTo>
                  <a:cubicBezTo>
                    <a:pt x="614363" y="158532"/>
                    <a:pt x="635222" y="222921"/>
                    <a:pt x="635222" y="290358"/>
                  </a:cubicBezTo>
                  <a:cubicBezTo>
                    <a:pt x="635413" y="465523"/>
                    <a:pt x="492919" y="608017"/>
                    <a:pt x="317659" y="608017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9219663" y="3400537"/>
              <a:ext cx="81169" cy="31886"/>
            </a:xfrm>
            <a:custGeom>
              <a:rect b="b" l="l" r="r" t="t"/>
              <a:pathLst>
                <a:path extrusionOk="0" h="34194" w="87044">
                  <a:moveTo>
                    <a:pt x="14273" y="34195"/>
                  </a:moveTo>
                  <a:cubicBezTo>
                    <a:pt x="7606" y="34195"/>
                    <a:pt x="1605" y="29432"/>
                    <a:pt x="271" y="22670"/>
                  </a:cubicBezTo>
                  <a:cubicBezTo>
                    <a:pt x="-1252" y="14954"/>
                    <a:pt x="3796" y="7429"/>
                    <a:pt x="11511" y="5905"/>
                  </a:cubicBezTo>
                  <a:cubicBezTo>
                    <a:pt x="31514" y="2000"/>
                    <a:pt x="52183" y="0"/>
                    <a:pt x="72757" y="0"/>
                  </a:cubicBezTo>
                  <a:cubicBezTo>
                    <a:pt x="80662" y="0"/>
                    <a:pt x="87044" y="6382"/>
                    <a:pt x="87044" y="14288"/>
                  </a:cubicBezTo>
                  <a:cubicBezTo>
                    <a:pt x="87044" y="22193"/>
                    <a:pt x="80662" y="28575"/>
                    <a:pt x="72757" y="28575"/>
                  </a:cubicBezTo>
                  <a:cubicBezTo>
                    <a:pt x="53993" y="28575"/>
                    <a:pt x="35229" y="30385"/>
                    <a:pt x="17035" y="33909"/>
                  </a:cubicBezTo>
                  <a:cubicBezTo>
                    <a:pt x="16083" y="34100"/>
                    <a:pt x="15226" y="34195"/>
                    <a:pt x="14273" y="3419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" name="Google Shape;47;p3"/>
            <p:cNvSpPr/>
            <p:nvPr/>
          </p:nvSpPr>
          <p:spPr>
            <a:xfrm>
              <a:off x="8870939" y="3980101"/>
              <a:ext cx="220739" cy="234220"/>
            </a:xfrm>
            <a:custGeom>
              <a:rect b="b" l="l" r="r" t="t"/>
              <a:pathLst>
                <a:path extrusionOk="0" h="251174" w="236717">
                  <a:moveTo>
                    <a:pt x="99417" y="251175"/>
                  </a:moveTo>
                  <a:cubicBezTo>
                    <a:pt x="76271" y="251175"/>
                    <a:pt x="53506" y="244507"/>
                    <a:pt x="34838" y="228981"/>
                  </a:cubicBezTo>
                  <a:cubicBezTo>
                    <a:pt x="-15073" y="187547"/>
                    <a:pt x="-2501" y="112967"/>
                    <a:pt x="18073" y="72962"/>
                  </a:cubicBezTo>
                  <a:cubicBezTo>
                    <a:pt x="42457" y="25718"/>
                    <a:pt x="87225" y="6191"/>
                    <a:pt x="105322" y="0"/>
                  </a:cubicBezTo>
                  <a:lnTo>
                    <a:pt x="114562" y="27051"/>
                  </a:lnTo>
                  <a:cubicBezTo>
                    <a:pt x="99703" y="32099"/>
                    <a:pt x="63127" y="48006"/>
                    <a:pt x="43505" y="86011"/>
                  </a:cubicBezTo>
                  <a:cubicBezTo>
                    <a:pt x="27789" y="116586"/>
                    <a:pt x="16454" y="176594"/>
                    <a:pt x="53125" y="206978"/>
                  </a:cubicBezTo>
                  <a:cubicBezTo>
                    <a:pt x="86654" y="234791"/>
                    <a:pt x="141517" y="221933"/>
                    <a:pt x="173045" y="194120"/>
                  </a:cubicBezTo>
                  <a:cubicBezTo>
                    <a:pt x="210955" y="160592"/>
                    <a:pt x="208669" y="110300"/>
                    <a:pt x="207811" y="100489"/>
                  </a:cubicBezTo>
                  <a:lnTo>
                    <a:pt x="236291" y="98012"/>
                  </a:lnTo>
                  <a:cubicBezTo>
                    <a:pt x="237339" y="110109"/>
                    <a:pt x="240101" y="172879"/>
                    <a:pt x="192000" y="215456"/>
                  </a:cubicBezTo>
                  <a:cubicBezTo>
                    <a:pt x="167616" y="237077"/>
                    <a:pt x="133040" y="251175"/>
                    <a:pt x="99417" y="25117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8" name="Google Shape;48;p3"/>
          <p:cNvGrpSpPr/>
          <p:nvPr/>
        </p:nvGrpSpPr>
        <p:grpSpPr>
          <a:xfrm>
            <a:off x="6563363" y="2689664"/>
            <a:ext cx="1553983" cy="1532372"/>
            <a:chOff x="6415082" y="2866189"/>
            <a:chExt cx="1553983" cy="1532372"/>
          </a:xfrm>
        </p:grpSpPr>
        <p:grpSp>
          <p:nvGrpSpPr>
            <p:cNvPr id="49" name="Google Shape;49;p3"/>
            <p:cNvGrpSpPr/>
            <p:nvPr/>
          </p:nvGrpSpPr>
          <p:grpSpPr>
            <a:xfrm>
              <a:off x="6415082" y="2866189"/>
              <a:ext cx="1553983" cy="983765"/>
              <a:chOff x="6795420" y="2634519"/>
              <a:chExt cx="1664684" cy="1053846"/>
            </a:xfrm>
          </p:grpSpPr>
          <p:sp>
            <p:nvSpPr>
              <p:cNvPr id="50" name="Google Shape;50;p3"/>
              <p:cNvSpPr/>
              <p:nvPr/>
            </p:nvSpPr>
            <p:spPr>
              <a:xfrm>
                <a:off x="6795420" y="2634519"/>
                <a:ext cx="841343" cy="1053846"/>
              </a:xfrm>
              <a:custGeom>
                <a:rect b="b" l="l" r="r" t="t"/>
                <a:pathLst>
                  <a:path extrusionOk="0" h="1053846" w="841343">
                    <a:moveTo>
                      <a:pt x="535305" y="1053846"/>
                    </a:moveTo>
                    <a:lnTo>
                      <a:pt x="525018" y="1034034"/>
                    </a:lnTo>
                    <a:cubicBezTo>
                      <a:pt x="438531" y="868204"/>
                      <a:pt x="354330" y="699706"/>
                      <a:pt x="272796" y="536734"/>
                    </a:cubicBezTo>
                    <a:cubicBezTo>
                      <a:pt x="188309" y="367665"/>
                      <a:pt x="100870" y="192881"/>
                      <a:pt x="10954" y="20955"/>
                    </a:cubicBezTo>
                    <a:lnTo>
                      <a:pt x="0" y="0"/>
                    </a:lnTo>
                    <a:lnTo>
                      <a:pt x="405289" y="0"/>
                    </a:lnTo>
                    <a:lnTo>
                      <a:pt x="841343" y="896493"/>
                    </a:lnTo>
                    <a:lnTo>
                      <a:pt x="819341" y="897255"/>
                    </a:lnTo>
                    <a:cubicBezTo>
                      <a:pt x="712947" y="900970"/>
                      <a:pt x="614363" y="951547"/>
                      <a:pt x="548926" y="1036130"/>
                    </a:cubicBezTo>
                    <a:lnTo>
                      <a:pt x="535305" y="1053846"/>
                    </a:lnTo>
                    <a:close/>
                    <a:moveTo>
                      <a:pt x="47149" y="28575"/>
                    </a:moveTo>
                    <a:cubicBezTo>
                      <a:pt x="133350" y="193929"/>
                      <a:pt x="217170" y="361569"/>
                      <a:pt x="298323" y="523875"/>
                    </a:cubicBezTo>
                    <a:cubicBezTo>
                      <a:pt x="376618" y="680466"/>
                      <a:pt x="457486" y="842201"/>
                      <a:pt x="540353" y="1001554"/>
                    </a:cubicBezTo>
                    <a:cubicBezTo>
                      <a:pt x="605885" y="926021"/>
                      <a:pt x="697421" y="879062"/>
                      <a:pt x="796671" y="870013"/>
                    </a:cubicBezTo>
                    <a:lnTo>
                      <a:pt x="387382" y="28575"/>
                    </a:lnTo>
                    <a:lnTo>
                      <a:pt x="47149" y="2857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1" name="Google Shape;51;p3"/>
              <p:cNvSpPr/>
              <p:nvPr/>
            </p:nvSpPr>
            <p:spPr>
              <a:xfrm>
                <a:off x="7628477" y="2634709"/>
                <a:ext cx="831627" cy="1033748"/>
              </a:xfrm>
              <a:custGeom>
                <a:rect b="b" l="l" r="r" t="t"/>
                <a:pathLst>
                  <a:path extrusionOk="0" h="1033748" w="831627">
                    <a:moveTo>
                      <a:pt x="306705" y="1033748"/>
                    </a:moveTo>
                    <a:lnTo>
                      <a:pt x="281368" y="1020509"/>
                    </a:lnTo>
                    <a:cubicBezTo>
                      <a:pt x="368332" y="853821"/>
                      <a:pt x="453104" y="684371"/>
                      <a:pt x="535019" y="520446"/>
                    </a:cubicBezTo>
                    <a:cubicBezTo>
                      <a:pt x="615601" y="359188"/>
                      <a:pt x="698945" y="192691"/>
                      <a:pt x="784479" y="28480"/>
                    </a:cubicBezTo>
                    <a:lnTo>
                      <a:pt x="444341" y="28480"/>
                    </a:lnTo>
                    <a:lnTo>
                      <a:pt x="25718" y="889159"/>
                    </a:lnTo>
                    <a:lnTo>
                      <a:pt x="0" y="876681"/>
                    </a:lnTo>
                    <a:lnTo>
                      <a:pt x="426434" y="0"/>
                    </a:lnTo>
                    <a:lnTo>
                      <a:pt x="831628" y="0"/>
                    </a:lnTo>
                    <a:lnTo>
                      <a:pt x="820674" y="20955"/>
                    </a:lnTo>
                    <a:cubicBezTo>
                      <a:pt x="731329" y="191738"/>
                      <a:pt x="644557" y="365474"/>
                      <a:pt x="560546" y="533400"/>
                    </a:cubicBezTo>
                    <a:cubicBezTo>
                      <a:pt x="478536" y="697230"/>
                      <a:pt x="393763" y="866870"/>
                      <a:pt x="306705" y="1033748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52" name="Google Shape;52;p3"/>
            <p:cNvSpPr/>
            <p:nvPr/>
          </p:nvSpPr>
          <p:spPr>
            <a:xfrm>
              <a:off x="6831062" y="3676893"/>
              <a:ext cx="721489" cy="721667"/>
            </a:xfrm>
            <a:custGeom>
              <a:rect b="b" l="l" r="r" t="t"/>
              <a:pathLst>
                <a:path extrusionOk="0" h="773906" w="773715">
                  <a:moveTo>
                    <a:pt x="386905" y="773906"/>
                  </a:moveTo>
                  <a:cubicBezTo>
                    <a:pt x="173545" y="773906"/>
                    <a:pt x="0" y="600361"/>
                    <a:pt x="0" y="387001"/>
                  </a:cubicBezTo>
                  <a:cubicBezTo>
                    <a:pt x="0" y="300418"/>
                    <a:pt x="28004" y="218504"/>
                    <a:pt x="80867" y="150209"/>
                  </a:cubicBezTo>
                  <a:lnTo>
                    <a:pt x="103441" y="167735"/>
                  </a:lnTo>
                  <a:cubicBezTo>
                    <a:pt x="54387" y="230981"/>
                    <a:pt x="28480" y="306800"/>
                    <a:pt x="28480" y="387001"/>
                  </a:cubicBezTo>
                  <a:cubicBezTo>
                    <a:pt x="28480" y="584549"/>
                    <a:pt x="189262" y="745331"/>
                    <a:pt x="386810" y="745331"/>
                  </a:cubicBezTo>
                  <a:cubicBezTo>
                    <a:pt x="584454" y="745331"/>
                    <a:pt x="745236" y="584549"/>
                    <a:pt x="745236" y="387001"/>
                  </a:cubicBezTo>
                  <a:cubicBezTo>
                    <a:pt x="745236" y="306705"/>
                    <a:pt x="719328" y="230791"/>
                    <a:pt x="670179" y="167640"/>
                  </a:cubicBezTo>
                  <a:cubicBezTo>
                    <a:pt x="604742" y="83248"/>
                    <a:pt x="506253" y="32671"/>
                    <a:pt x="399859" y="28861"/>
                  </a:cubicBezTo>
                  <a:cubicBezTo>
                    <a:pt x="391096" y="28480"/>
                    <a:pt x="382428" y="28480"/>
                    <a:pt x="373856" y="28861"/>
                  </a:cubicBezTo>
                  <a:lnTo>
                    <a:pt x="372618" y="286"/>
                  </a:lnTo>
                  <a:cubicBezTo>
                    <a:pt x="381952" y="-95"/>
                    <a:pt x="391668" y="-95"/>
                    <a:pt x="401002" y="286"/>
                  </a:cubicBezTo>
                  <a:cubicBezTo>
                    <a:pt x="515778" y="4381"/>
                    <a:pt x="622173" y="59055"/>
                    <a:pt x="692753" y="150114"/>
                  </a:cubicBezTo>
                  <a:cubicBezTo>
                    <a:pt x="745712" y="218408"/>
                    <a:pt x="773716" y="300228"/>
                    <a:pt x="773716" y="387001"/>
                  </a:cubicBezTo>
                  <a:cubicBezTo>
                    <a:pt x="773906" y="600361"/>
                    <a:pt x="600265" y="773906"/>
                    <a:pt x="386905" y="773906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" name="Google Shape;53;p3"/>
            <p:cNvSpPr/>
            <p:nvPr/>
          </p:nvSpPr>
          <p:spPr>
            <a:xfrm>
              <a:off x="6995025" y="3834188"/>
              <a:ext cx="395428" cy="375799"/>
            </a:xfrm>
            <a:custGeom>
              <a:rect b="b" l="l" r="r" t="t"/>
              <a:pathLst>
                <a:path extrusionOk="0" h="403002" w="424052">
                  <a:moveTo>
                    <a:pt x="342900" y="403003"/>
                  </a:moveTo>
                  <a:lnTo>
                    <a:pt x="211931" y="334137"/>
                  </a:lnTo>
                  <a:lnTo>
                    <a:pt x="80963" y="403003"/>
                  </a:lnTo>
                  <a:lnTo>
                    <a:pt x="106013" y="257175"/>
                  </a:lnTo>
                  <a:lnTo>
                    <a:pt x="0" y="153924"/>
                  </a:lnTo>
                  <a:lnTo>
                    <a:pt x="146495" y="132683"/>
                  </a:lnTo>
                  <a:lnTo>
                    <a:pt x="212027" y="0"/>
                  </a:lnTo>
                  <a:lnTo>
                    <a:pt x="277559" y="132683"/>
                  </a:lnTo>
                  <a:lnTo>
                    <a:pt x="424053" y="153924"/>
                  </a:lnTo>
                  <a:lnTo>
                    <a:pt x="318040" y="257175"/>
                  </a:lnTo>
                  <a:lnTo>
                    <a:pt x="342900" y="403003"/>
                  </a:lnTo>
                  <a:close/>
                  <a:moveTo>
                    <a:pt x="211931" y="301847"/>
                  </a:moveTo>
                  <a:lnTo>
                    <a:pt x="304990" y="350710"/>
                  </a:lnTo>
                  <a:lnTo>
                    <a:pt x="287178" y="247079"/>
                  </a:lnTo>
                  <a:lnTo>
                    <a:pt x="362426" y="173736"/>
                  </a:lnTo>
                  <a:lnTo>
                    <a:pt x="258413" y="158591"/>
                  </a:lnTo>
                  <a:lnTo>
                    <a:pt x="211931" y="64294"/>
                  </a:lnTo>
                  <a:lnTo>
                    <a:pt x="165449" y="158591"/>
                  </a:lnTo>
                  <a:lnTo>
                    <a:pt x="61436" y="173736"/>
                  </a:lnTo>
                  <a:lnTo>
                    <a:pt x="136684" y="247079"/>
                  </a:lnTo>
                  <a:lnTo>
                    <a:pt x="118872" y="350710"/>
                  </a:lnTo>
                  <a:lnTo>
                    <a:pt x="211931" y="30184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4" name="Google Shape;54;p3"/>
          <p:cNvGrpSpPr/>
          <p:nvPr/>
        </p:nvGrpSpPr>
        <p:grpSpPr>
          <a:xfrm>
            <a:off x="8981520" y="812539"/>
            <a:ext cx="1455997" cy="1433856"/>
            <a:chOff x="9560147" y="743902"/>
            <a:chExt cx="1559718" cy="1536000"/>
          </a:xfrm>
        </p:grpSpPr>
        <p:sp>
          <p:nvSpPr>
            <p:cNvPr id="55" name="Google Shape;55;p3"/>
            <p:cNvSpPr/>
            <p:nvPr/>
          </p:nvSpPr>
          <p:spPr>
            <a:xfrm>
              <a:off x="9560147" y="743902"/>
              <a:ext cx="1559718" cy="932973"/>
            </a:xfrm>
            <a:custGeom>
              <a:rect b="b" l="l" r="r" t="t"/>
              <a:pathLst>
                <a:path extrusionOk="0" h="932973" w="1559718">
                  <a:moveTo>
                    <a:pt x="1480375" y="932974"/>
                  </a:moveTo>
                  <a:lnTo>
                    <a:pt x="1237679" y="932974"/>
                  </a:lnTo>
                  <a:lnTo>
                    <a:pt x="1237679" y="918686"/>
                  </a:lnTo>
                  <a:cubicBezTo>
                    <a:pt x="1237679" y="882777"/>
                    <a:pt x="1208532" y="853631"/>
                    <a:pt x="1172623" y="853631"/>
                  </a:cubicBezTo>
                  <a:lnTo>
                    <a:pt x="403098" y="853631"/>
                  </a:lnTo>
                  <a:cubicBezTo>
                    <a:pt x="385763" y="853631"/>
                    <a:pt x="369379" y="860393"/>
                    <a:pt x="357092" y="872681"/>
                  </a:cubicBezTo>
                  <a:cubicBezTo>
                    <a:pt x="344805" y="884968"/>
                    <a:pt x="338042" y="901256"/>
                    <a:pt x="338042" y="918686"/>
                  </a:cubicBezTo>
                  <a:lnTo>
                    <a:pt x="338042" y="932974"/>
                  </a:lnTo>
                  <a:lnTo>
                    <a:pt x="79439" y="932974"/>
                  </a:lnTo>
                  <a:cubicBezTo>
                    <a:pt x="35623" y="932974"/>
                    <a:pt x="0" y="897350"/>
                    <a:pt x="0" y="853535"/>
                  </a:cubicBezTo>
                  <a:lnTo>
                    <a:pt x="0" y="177070"/>
                  </a:lnTo>
                  <a:cubicBezTo>
                    <a:pt x="0" y="79438"/>
                    <a:pt x="79439" y="0"/>
                    <a:pt x="177070" y="0"/>
                  </a:cubicBezTo>
                  <a:lnTo>
                    <a:pt x="1382649" y="0"/>
                  </a:lnTo>
                  <a:cubicBezTo>
                    <a:pt x="1480280" y="0"/>
                    <a:pt x="1559718" y="79438"/>
                    <a:pt x="1559718" y="177070"/>
                  </a:cubicBezTo>
                  <a:lnTo>
                    <a:pt x="1559718" y="853535"/>
                  </a:lnTo>
                  <a:cubicBezTo>
                    <a:pt x="1559814" y="897350"/>
                    <a:pt x="1524190" y="932974"/>
                    <a:pt x="1480375" y="932974"/>
                  </a:cubicBezTo>
                  <a:close/>
                  <a:moveTo>
                    <a:pt x="1265206" y="904399"/>
                  </a:moveTo>
                  <a:lnTo>
                    <a:pt x="1480375" y="904399"/>
                  </a:lnTo>
                  <a:cubicBezTo>
                    <a:pt x="1508380" y="904399"/>
                    <a:pt x="1531239" y="881634"/>
                    <a:pt x="1531239" y="853535"/>
                  </a:cubicBezTo>
                  <a:lnTo>
                    <a:pt x="1531239" y="177070"/>
                  </a:lnTo>
                  <a:cubicBezTo>
                    <a:pt x="1531239" y="95155"/>
                    <a:pt x="1464659" y="28575"/>
                    <a:pt x="1382744" y="28575"/>
                  </a:cubicBezTo>
                  <a:lnTo>
                    <a:pt x="177165" y="28575"/>
                  </a:lnTo>
                  <a:cubicBezTo>
                    <a:pt x="95250" y="28575"/>
                    <a:pt x="28670" y="95155"/>
                    <a:pt x="28670" y="177070"/>
                  </a:cubicBezTo>
                  <a:lnTo>
                    <a:pt x="28670" y="853535"/>
                  </a:lnTo>
                  <a:cubicBezTo>
                    <a:pt x="28670" y="881539"/>
                    <a:pt x="51435" y="904399"/>
                    <a:pt x="79534" y="904399"/>
                  </a:cubicBezTo>
                  <a:lnTo>
                    <a:pt x="310610" y="904399"/>
                  </a:lnTo>
                  <a:cubicBezTo>
                    <a:pt x="313563" y="884873"/>
                    <a:pt x="322707" y="866775"/>
                    <a:pt x="336995" y="852488"/>
                  </a:cubicBezTo>
                  <a:cubicBezTo>
                    <a:pt x="354711" y="834771"/>
                    <a:pt x="378238" y="825056"/>
                    <a:pt x="403193" y="825056"/>
                  </a:cubicBezTo>
                  <a:lnTo>
                    <a:pt x="1172718" y="825056"/>
                  </a:lnTo>
                  <a:cubicBezTo>
                    <a:pt x="1219391" y="825056"/>
                    <a:pt x="1258252" y="859536"/>
                    <a:pt x="1265206" y="90439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" name="Google Shape;56;p3"/>
            <p:cNvSpPr/>
            <p:nvPr/>
          </p:nvSpPr>
          <p:spPr>
            <a:xfrm>
              <a:off x="9996582" y="1132617"/>
              <a:ext cx="702944" cy="464915"/>
            </a:xfrm>
            <a:custGeom>
              <a:rect b="b" l="l" r="r" t="t"/>
              <a:pathLst>
                <a:path extrusionOk="0" h="464915" w="702944">
                  <a:moveTo>
                    <a:pt x="702945" y="464915"/>
                  </a:moveTo>
                  <a:lnTo>
                    <a:pt x="0" y="464915"/>
                  </a:lnTo>
                  <a:lnTo>
                    <a:pt x="0" y="0"/>
                  </a:lnTo>
                  <a:lnTo>
                    <a:pt x="702945" y="0"/>
                  </a:lnTo>
                  <a:lnTo>
                    <a:pt x="702945" y="464915"/>
                  </a:lnTo>
                  <a:close/>
                  <a:moveTo>
                    <a:pt x="28575" y="436340"/>
                  </a:moveTo>
                  <a:lnTo>
                    <a:pt x="674370" y="436340"/>
                  </a:lnTo>
                  <a:lnTo>
                    <a:pt x="674370" y="28575"/>
                  </a:lnTo>
                  <a:lnTo>
                    <a:pt x="28575" y="28575"/>
                  </a:lnTo>
                  <a:lnTo>
                    <a:pt x="28575" y="43634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" name="Google Shape;57;p3"/>
            <p:cNvSpPr/>
            <p:nvPr/>
          </p:nvSpPr>
          <p:spPr>
            <a:xfrm>
              <a:off x="9869614" y="1568862"/>
              <a:ext cx="956786" cy="187261"/>
            </a:xfrm>
            <a:custGeom>
              <a:rect b="b" l="l" r="r" t="t"/>
              <a:pathLst>
                <a:path extrusionOk="0" h="187261" w="956786">
                  <a:moveTo>
                    <a:pt x="863155" y="187262"/>
                  </a:moveTo>
                  <a:lnTo>
                    <a:pt x="93631" y="187262"/>
                  </a:lnTo>
                  <a:cubicBezTo>
                    <a:pt x="42006" y="187262"/>
                    <a:pt x="0" y="145256"/>
                    <a:pt x="0" y="93631"/>
                  </a:cubicBezTo>
                  <a:cubicBezTo>
                    <a:pt x="0" y="68675"/>
                    <a:pt x="9716" y="45148"/>
                    <a:pt x="27432" y="27432"/>
                  </a:cubicBezTo>
                  <a:cubicBezTo>
                    <a:pt x="45148" y="9716"/>
                    <a:pt x="68675" y="0"/>
                    <a:pt x="93631" y="0"/>
                  </a:cubicBezTo>
                  <a:lnTo>
                    <a:pt x="863155" y="0"/>
                  </a:lnTo>
                  <a:cubicBezTo>
                    <a:pt x="914781" y="0"/>
                    <a:pt x="956786" y="42005"/>
                    <a:pt x="956786" y="93631"/>
                  </a:cubicBezTo>
                  <a:cubicBezTo>
                    <a:pt x="956786" y="118586"/>
                    <a:pt x="947071" y="142113"/>
                    <a:pt x="929354" y="159829"/>
                  </a:cubicBezTo>
                  <a:cubicBezTo>
                    <a:pt x="911638" y="177546"/>
                    <a:pt x="888206" y="187262"/>
                    <a:pt x="863155" y="187262"/>
                  </a:cubicBezTo>
                  <a:close/>
                  <a:moveTo>
                    <a:pt x="93631" y="28670"/>
                  </a:moveTo>
                  <a:cubicBezTo>
                    <a:pt x="76295" y="28670"/>
                    <a:pt x="59912" y="35433"/>
                    <a:pt x="47625" y="47720"/>
                  </a:cubicBezTo>
                  <a:cubicBezTo>
                    <a:pt x="35338" y="60008"/>
                    <a:pt x="28575" y="76295"/>
                    <a:pt x="28575" y="93726"/>
                  </a:cubicBezTo>
                  <a:cubicBezTo>
                    <a:pt x="28575" y="129635"/>
                    <a:pt x="57721" y="158782"/>
                    <a:pt x="93631" y="158782"/>
                  </a:cubicBezTo>
                  <a:lnTo>
                    <a:pt x="863155" y="158782"/>
                  </a:lnTo>
                  <a:cubicBezTo>
                    <a:pt x="880491" y="158782"/>
                    <a:pt x="896874" y="152019"/>
                    <a:pt x="909161" y="139732"/>
                  </a:cubicBezTo>
                  <a:cubicBezTo>
                    <a:pt x="921448" y="127444"/>
                    <a:pt x="928211" y="111157"/>
                    <a:pt x="928211" y="93726"/>
                  </a:cubicBezTo>
                  <a:cubicBezTo>
                    <a:pt x="928211" y="57817"/>
                    <a:pt x="899065" y="28670"/>
                    <a:pt x="863155" y="28670"/>
                  </a:cubicBezTo>
                  <a:lnTo>
                    <a:pt x="93631" y="2867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8" name="Google Shape;58;p3"/>
            <p:cNvGrpSpPr/>
            <p:nvPr/>
          </p:nvGrpSpPr>
          <p:grpSpPr>
            <a:xfrm>
              <a:off x="9948938" y="1727608"/>
              <a:ext cx="821870" cy="552294"/>
              <a:chOff x="9948938" y="1727608"/>
              <a:chExt cx="821870" cy="552294"/>
            </a:xfrm>
          </p:grpSpPr>
          <p:grpSp>
            <p:nvGrpSpPr>
              <p:cNvPr id="59" name="Google Shape;59;p3"/>
              <p:cNvGrpSpPr/>
              <p:nvPr/>
            </p:nvGrpSpPr>
            <p:grpSpPr>
              <a:xfrm>
                <a:off x="9948938" y="1727608"/>
                <a:ext cx="821870" cy="552294"/>
                <a:chOff x="9948938" y="1727608"/>
                <a:chExt cx="821870" cy="552294"/>
              </a:xfrm>
            </p:grpSpPr>
            <p:sp>
              <p:nvSpPr>
                <p:cNvPr id="60" name="Google Shape;60;p3"/>
                <p:cNvSpPr/>
                <p:nvPr/>
              </p:nvSpPr>
              <p:spPr>
                <a:xfrm>
                  <a:off x="9948938" y="1727719"/>
                  <a:ext cx="218984" cy="552088"/>
                </a:xfrm>
                <a:custGeom>
                  <a:rect b="b" l="l" r="r" t="t"/>
                  <a:pathLst>
                    <a:path extrusionOk="0" h="552088" w="218984">
                      <a:moveTo>
                        <a:pt x="204712" y="552089"/>
                      </a:moveTo>
                      <a:cubicBezTo>
                        <a:pt x="198520" y="552089"/>
                        <a:pt x="192806" y="547993"/>
                        <a:pt x="190996" y="541706"/>
                      </a:cubicBezTo>
                      <a:cubicBezTo>
                        <a:pt x="165469" y="451505"/>
                        <a:pt x="136227" y="361017"/>
                        <a:pt x="104033" y="273006"/>
                      </a:cubicBezTo>
                      <a:cubicBezTo>
                        <a:pt x="72981" y="187853"/>
                        <a:pt x="38405" y="102699"/>
                        <a:pt x="1258" y="20117"/>
                      </a:cubicBezTo>
                      <a:cubicBezTo>
                        <a:pt x="-1981" y="12878"/>
                        <a:pt x="1258" y="4496"/>
                        <a:pt x="8402" y="1258"/>
                      </a:cubicBezTo>
                      <a:cubicBezTo>
                        <a:pt x="15546" y="-1981"/>
                        <a:pt x="24023" y="1258"/>
                        <a:pt x="27261" y="8402"/>
                      </a:cubicBezTo>
                      <a:cubicBezTo>
                        <a:pt x="64599" y="91650"/>
                        <a:pt x="99461" y="177375"/>
                        <a:pt x="130798" y="263196"/>
                      </a:cubicBezTo>
                      <a:cubicBezTo>
                        <a:pt x="163183" y="351968"/>
                        <a:pt x="192615" y="443027"/>
                        <a:pt x="218428" y="533896"/>
                      </a:cubicBezTo>
                      <a:cubicBezTo>
                        <a:pt x="220619" y="541516"/>
                        <a:pt x="216142" y="549422"/>
                        <a:pt x="208522" y="551517"/>
                      </a:cubicBezTo>
                      <a:cubicBezTo>
                        <a:pt x="207284" y="551898"/>
                        <a:pt x="206046" y="552089"/>
                        <a:pt x="204712" y="552089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1" name="Google Shape;61;p3"/>
                <p:cNvSpPr/>
                <p:nvPr/>
              </p:nvSpPr>
              <p:spPr>
                <a:xfrm>
                  <a:off x="10551843" y="1727719"/>
                  <a:ext cx="218965" cy="552088"/>
                </a:xfrm>
                <a:custGeom>
                  <a:rect b="b" l="l" r="r" t="t"/>
                  <a:pathLst>
                    <a:path extrusionOk="0" h="552088" w="218965">
                      <a:moveTo>
                        <a:pt x="14334" y="552089"/>
                      </a:moveTo>
                      <a:cubicBezTo>
                        <a:pt x="13001" y="552089"/>
                        <a:pt x="11762" y="551898"/>
                        <a:pt x="10429" y="551517"/>
                      </a:cubicBezTo>
                      <a:cubicBezTo>
                        <a:pt x="2809" y="549326"/>
                        <a:pt x="-1572" y="541516"/>
                        <a:pt x="523" y="533896"/>
                      </a:cubicBezTo>
                      <a:cubicBezTo>
                        <a:pt x="26241" y="442932"/>
                        <a:pt x="55768" y="351873"/>
                        <a:pt x="88153" y="263196"/>
                      </a:cubicBezTo>
                      <a:cubicBezTo>
                        <a:pt x="119490" y="177470"/>
                        <a:pt x="154257" y="91745"/>
                        <a:pt x="191690" y="8402"/>
                      </a:cubicBezTo>
                      <a:cubicBezTo>
                        <a:pt x="194929" y="1258"/>
                        <a:pt x="203405" y="-1981"/>
                        <a:pt x="210549" y="1258"/>
                      </a:cubicBezTo>
                      <a:cubicBezTo>
                        <a:pt x="217788" y="4496"/>
                        <a:pt x="220932" y="12974"/>
                        <a:pt x="217693" y="20117"/>
                      </a:cubicBezTo>
                      <a:cubicBezTo>
                        <a:pt x="180546" y="102890"/>
                        <a:pt x="145970" y="187948"/>
                        <a:pt x="114918" y="273006"/>
                      </a:cubicBezTo>
                      <a:cubicBezTo>
                        <a:pt x="82724" y="361113"/>
                        <a:pt x="53482" y="451505"/>
                        <a:pt x="27955" y="541706"/>
                      </a:cubicBezTo>
                      <a:cubicBezTo>
                        <a:pt x="26336" y="547993"/>
                        <a:pt x="20621" y="552089"/>
                        <a:pt x="14334" y="552089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2" name="Google Shape;62;p3"/>
                <p:cNvSpPr/>
                <p:nvPr/>
              </p:nvSpPr>
              <p:spPr>
                <a:xfrm>
                  <a:off x="10197654" y="1727643"/>
                  <a:ext cx="123673" cy="552259"/>
                </a:xfrm>
                <a:custGeom>
                  <a:rect b="b" l="l" r="r" t="t"/>
                  <a:pathLst>
                    <a:path extrusionOk="0" h="552259" w="123673">
                      <a:moveTo>
                        <a:pt x="109348" y="552165"/>
                      </a:moveTo>
                      <a:cubicBezTo>
                        <a:pt x="101919" y="552165"/>
                        <a:pt x="95632" y="546450"/>
                        <a:pt x="95156" y="538925"/>
                      </a:cubicBezTo>
                      <a:cubicBezTo>
                        <a:pt x="88965" y="454629"/>
                        <a:pt x="78391" y="369666"/>
                        <a:pt x="63628" y="286513"/>
                      </a:cubicBezTo>
                      <a:cubicBezTo>
                        <a:pt x="47626" y="196406"/>
                        <a:pt x="26385" y="106204"/>
                        <a:pt x="572" y="18288"/>
                      </a:cubicBezTo>
                      <a:cubicBezTo>
                        <a:pt x="-1618" y="10764"/>
                        <a:pt x="2668" y="2763"/>
                        <a:pt x="10193" y="572"/>
                      </a:cubicBezTo>
                      <a:cubicBezTo>
                        <a:pt x="17717" y="-1619"/>
                        <a:pt x="25719" y="2667"/>
                        <a:pt x="27909" y="10287"/>
                      </a:cubicBezTo>
                      <a:cubicBezTo>
                        <a:pt x="54103" y="99156"/>
                        <a:pt x="75534" y="190405"/>
                        <a:pt x="91727" y="281559"/>
                      </a:cubicBezTo>
                      <a:cubicBezTo>
                        <a:pt x="106681" y="365665"/>
                        <a:pt x="117444" y="451581"/>
                        <a:pt x="123635" y="536925"/>
                      </a:cubicBezTo>
                      <a:cubicBezTo>
                        <a:pt x="124207" y="544831"/>
                        <a:pt x="118301" y="551593"/>
                        <a:pt x="110396" y="552260"/>
                      </a:cubicBezTo>
                      <a:cubicBezTo>
                        <a:pt x="110110" y="552165"/>
                        <a:pt x="109729" y="552165"/>
                        <a:pt x="109348" y="552165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3" name="Google Shape;63;p3"/>
                <p:cNvSpPr/>
                <p:nvPr/>
              </p:nvSpPr>
              <p:spPr>
                <a:xfrm>
                  <a:off x="10398499" y="1727608"/>
                  <a:ext cx="123707" cy="552199"/>
                </a:xfrm>
                <a:custGeom>
                  <a:rect b="b" l="l" r="r" t="t"/>
                  <a:pathLst>
                    <a:path extrusionOk="0" h="552199" w="123707">
                      <a:moveTo>
                        <a:pt x="14326" y="552200"/>
                      </a:moveTo>
                      <a:cubicBezTo>
                        <a:pt x="13944" y="552200"/>
                        <a:pt x="13659" y="552200"/>
                        <a:pt x="13278" y="552200"/>
                      </a:cubicBezTo>
                      <a:cubicBezTo>
                        <a:pt x="5372" y="551628"/>
                        <a:pt x="-533" y="544770"/>
                        <a:pt x="38" y="536864"/>
                      </a:cubicBezTo>
                      <a:cubicBezTo>
                        <a:pt x="6324" y="451616"/>
                        <a:pt x="16992" y="365700"/>
                        <a:pt x="31947" y="281499"/>
                      </a:cubicBezTo>
                      <a:cubicBezTo>
                        <a:pt x="48139" y="190250"/>
                        <a:pt x="69666" y="99000"/>
                        <a:pt x="95764" y="10227"/>
                      </a:cubicBezTo>
                      <a:cubicBezTo>
                        <a:pt x="97955" y="2702"/>
                        <a:pt x="105956" y="-1679"/>
                        <a:pt x="113481" y="607"/>
                      </a:cubicBezTo>
                      <a:cubicBezTo>
                        <a:pt x="121005" y="2798"/>
                        <a:pt x="125387" y="10799"/>
                        <a:pt x="123101" y="18323"/>
                      </a:cubicBezTo>
                      <a:cubicBezTo>
                        <a:pt x="97193" y="106049"/>
                        <a:pt x="76048" y="196346"/>
                        <a:pt x="59950" y="286547"/>
                      </a:cubicBezTo>
                      <a:cubicBezTo>
                        <a:pt x="45187" y="369796"/>
                        <a:pt x="34614" y="454664"/>
                        <a:pt x="28423" y="538960"/>
                      </a:cubicBezTo>
                      <a:cubicBezTo>
                        <a:pt x="28042" y="546389"/>
                        <a:pt x="21755" y="552200"/>
                        <a:pt x="14326" y="552200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64" name="Google Shape;64;p3"/>
              <p:cNvSpPr/>
              <p:nvPr/>
            </p:nvSpPr>
            <p:spPr>
              <a:xfrm>
                <a:off x="10036192" y="1909998"/>
                <a:ext cx="647384" cy="60342"/>
              </a:xfrm>
              <a:custGeom>
                <a:rect b="b" l="l" r="r" t="t"/>
                <a:pathLst>
                  <a:path extrusionOk="0" h="60342" w="647384">
                    <a:moveTo>
                      <a:pt x="633141" y="60343"/>
                    </a:moveTo>
                    <a:cubicBezTo>
                      <a:pt x="632283" y="60343"/>
                      <a:pt x="631331" y="60248"/>
                      <a:pt x="630378" y="60057"/>
                    </a:cubicBezTo>
                    <a:cubicBezTo>
                      <a:pt x="526937" y="40055"/>
                      <a:pt x="421019" y="29482"/>
                      <a:pt x="315673" y="28625"/>
                    </a:cubicBezTo>
                    <a:cubicBezTo>
                      <a:pt x="215565" y="27767"/>
                      <a:pt x="115171" y="35768"/>
                      <a:pt x="16683" y="52247"/>
                    </a:cubicBezTo>
                    <a:cubicBezTo>
                      <a:pt x="8967" y="53580"/>
                      <a:pt x="1538" y="48246"/>
                      <a:pt x="205" y="40531"/>
                    </a:cubicBezTo>
                    <a:cubicBezTo>
                      <a:pt x="-1129" y="32720"/>
                      <a:pt x="4205" y="25386"/>
                      <a:pt x="11920" y="24053"/>
                    </a:cubicBezTo>
                    <a:cubicBezTo>
                      <a:pt x="112028" y="7289"/>
                      <a:pt x="214231" y="-712"/>
                      <a:pt x="315863" y="50"/>
                    </a:cubicBezTo>
                    <a:cubicBezTo>
                      <a:pt x="423019" y="907"/>
                      <a:pt x="530652" y="11670"/>
                      <a:pt x="635808" y="32054"/>
                    </a:cubicBezTo>
                    <a:cubicBezTo>
                      <a:pt x="643523" y="33578"/>
                      <a:pt x="648571" y="41007"/>
                      <a:pt x="647142" y="48818"/>
                    </a:cubicBezTo>
                    <a:cubicBezTo>
                      <a:pt x="645809" y="55676"/>
                      <a:pt x="639903" y="60343"/>
                      <a:pt x="633141" y="60343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5" name="Google Shape;65;p3"/>
              <p:cNvSpPr/>
              <p:nvPr/>
            </p:nvSpPr>
            <p:spPr>
              <a:xfrm>
                <a:off x="10099776" y="2108419"/>
                <a:ext cx="512644" cy="52326"/>
              </a:xfrm>
              <a:custGeom>
                <a:rect b="b" l="l" r="r" t="t"/>
                <a:pathLst>
                  <a:path extrusionOk="0" h="52326" w="512644">
                    <a:moveTo>
                      <a:pt x="498215" y="52326"/>
                    </a:moveTo>
                    <a:cubicBezTo>
                      <a:pt x="497357" y="52326"/>
                      <a:pt x="496500" y="52231"/>
                      <a:pt x="495643" y="52136"/>
                    </a:cubicBezTo>
                    <a:cubicBezTo>
                      <a:pt x="415442" y="37562"/>
                      <a:pt x="333527" y="29657"/>
                      <a:pt x="252088" y="28609"/>
                    </a:cubicBezTo>
                    <a:cubicBezTo>
                      <a:pt x="173507" y="27561"/>
                      <a:pt x="94164" y="32800"/>
                      <a:pt x="16345" y="44325"/>
                    </a:cubicBezTo>
                    <a:cubicBezTo>
                      <a:pt x="8534" y="45468"/>
                      <a:pt x="1295" y="40134"/>
                      <a:pt x="152" y="32324"/>
                    </a:cubicBezTo>
                    <a:cubicBezTo>
                      <a:pt x="-991" y="24513"/>
                      <a:pt x="4438" y="17274"/>
                      <a:pt x="12249" y="16131"/>
                    </a:cubicBezTo>
                    <a:cubicBezTo>
                      <a:pt x="91592" y="4415"/>
                      <a:pt x="172459" y="-919"/>
                      <a:pt x="252564" y="129"/>
                    </a:cubicBezTo>
                    <a:cubicBezTo>
                      <a:pt x="335623" y="1272"/>
                      <a:pt x="419157" y="9368"/>
                      <a:pt x="500881" y="24132"/>
                    </a:cubicBezTo>
                    <a:cubicBezTo>
                      <a:pt x="508692" y="25561"/>
                      <a:pt x="513835" y="32990"/>
                      <a:pt x="512407" y="40706"/>
                    </a:cubicBezTo>
                    <a:cubicBezTo>
                      <a:pt x="510978" y="47564"/>
                      <a:pt x="504977" y="52326"/>
                      <a:pt x="498215" y="52326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66" name="Google Shape;66;p3"/>
          <p:cNvGrpSpPr/>
          <p:nvPr/>
        </p:nvGrpSpPr>
        <p:grpSpPr>
          <a:xfrm>
            <a:off x="4180976" y="2689839"/>
            <a:ext cx="1323388" cy="1443710"/>
            <a:chOff x="3859700" y="2884016"/>
            <a:chExt cx="1323388" cy="1443710"/>
          </a:xfrm>
        </p:grpSpPr>
        <p:sp>
          <p:nvSpPr>
            <p:cNvPr id="67" name="Google Shape;67;p3"/>
            <p:cNvSpPr/>
            <p:nvPr/>
          </p:nvSpPr>
          <p:spPr>
            <a:xfrm>
              <a:off x="4199460" y="4056913"/>
              <a:ext cx="648391" cy="270547"/>
            </a:xfrm>
            <a:custGeom>
              <a:rect b="b" l="l" r="r" t="t"/>
              <a:pathLst>
                <a:path extrusionOk="0" h="290131" w="695325">
                  <a:moveTo>
                    <a:pt x="695325" y="290131"/>
                  </a:moveTo>
                  <a:lnTo>
                    <a:pt x="0" y="290131"/>
                  </a:lnTo>
                  <a:lnTo>
                    <a:pt x="0" y="275844"/>
                  </a:lnTo>
                  <a:cubicBezTo>
                    <a:pt x="0" y="47911"/>
                    <a:pt x="100489" y="0"/>
                    <a:pt x="184785" y="0"/>
                  </a:cubicBezTo>
                  <a:lnTo>
                    <a:pt x="520255" y="0"/>
                  </a:lnTo>
                  <a:cubicBezTo>
                    <a:pt x="677132" y="0"/>
                    <a:pt x="695325" y="157448"/>
                    <a:pt x="695325" y="275844"/>
                  </a:cubicBezTo>
                  <a:lnTo>
                    <a:pt x="695325" y="290131"/>
                  </a:lnTo>
                  <a:close/>
                  <a:moveTo>
                    <a:pt x="28766" y="261556"/>
                  </a:moveTo>
                  <a:lnTo>
                    <a:pt x="666655" y="261556"/>
                  </a:lnTo>
                  <a:cubicBezTo>
                    <a:pt x="664178" y="100584"/>
                    <a:pt x="618744" y="28575"/>
                    <a:pt x="520351" y="28575"/>
                  </a:cubicBezTo>
                  <a:lnTo>
                    <a:pt x="184880" y="28575"/>
                  </a:lnTo>
                  <a:cubicBezTo>
                    <a:pt x="84201" y="28575"/>
                    <a:pt x="31718" y="106966"/>
                    <a:pt x="28766" y="261556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" name="Google Shape;68;p3"/>
            <p:cNvSpPr/>
            <p:nvPr/>
          </p:nvSpPr>
          <p:spPr>
            <a:xfrm>
              <a:off x="4153580" y="4301080"/>
              <a:ext cx="740142" cy="26646"/>
            </a:xfrm>
            <a:custGeom>
              <a:rect b="b" l="l" r="r" t="t"/>
              <a:pathLst>
                <a:path extrusionOk="0" h="28575" w="793718">
                  <a:moveTo>
                    <a:pt x="0" y="0"/>
                  </a:moveTo>
                  <a:lnTo>
                    <a:pt x="793718" y="0"/>
                  </a:lnTo>
                  <a:lnTo>
                    <a:pt x="793718" y="28575"/>
                  </a:lnTo>
                  <a:lnTo>
                    <a:pt x="0" y="2857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" name="Google Shape;69;p3"/>
            <p:cNvSpPr/>
            <p:nvPr/>
          </p:nvSpPr>
          <p:spPr>
            <a:xfrm>
              <a:off x="4305184" y="3626744"/>
              <a:ext cx="437175" cy="459202"/>
            </a:xfrm>
            <a:custGeom>
              <a:rect b="b" l="l" r="r" t="t"/>
              <a:pathLst>
                <a:path extrusionOk="0" h="492442" w="468820">
                  <a:moveTo>
                    <a:pt x="468821" y="492443"/>
                  </a:moveTo>
                  <a:lnTo>
                    <a:pt x="0" y="492443"/>
                  </a:lnTo>
                  <a:lnTo>
                    <a:pt x="16478" y="469773"/>
                  </a:lnTo>
                  <a:cubicBezTo>
                    <a:pt x="70104" y="395859"/>
                    <a:pt x="105823" y="310229"/>
                    <a:pt x="119729" y="221933"/>
                  </a:cubicBezTo>
                  <a:cubicBezTo>
                    <a:pt x="132874" y="138398"/>
                    <a:pt x="126968" y="68961"/>
                    <a:pt x="119729" y="25432"/>
                  </a:cubicBezTo>
                  <a:lnTo>
                    <a:pt x="115443" y="0"/>
                  </a:lnTo>
                  <a:lnTo>
                    <a:pt x="139255" y="9906"/>
                  </a:lnTo>
                  <a:cubicBezTo>
                    <a:pt x="203168" y="36576"/>
                    <a:pt x="276034" y="36576"/>
                    <a:pt x="339947" y="9906"/>
                  </a:cubicBezTo>
                  <a:lnTo>
                    <a:pt x="363474" y="95"/>
                  </a:lnTo>
                  <a:lnTo>
                    <a:pt x="357949" y="35338"/>
                  </a:lnTo>
                  <a:cubicBezTo>
                    <a:pt x="350711" y="80772"/>
                    <a:pt x="338709" y="156781"/>
                    <a:pt x="348901" y="221933"/>
                  </a:cubicBezTo>
                  <a:cubicBezTo>
                    <a:pt x="362807" y="310134"/>
                    <a:pt x="398526" y="395859"/>
                    <a:pt x="452152" y="469773"/>
                  </a:cubicBezTo>
                  <a:lnTo>
                    <a:pt x="468821" y="492443"/>
                  </a:lnTo>
                  <a:close/>
                  <a:moveTo>
                    <a:pt x="55340" y="463868"/>
                  </a:moveTo>
                  <a:lnTo>
                    <a:pt x="413575" y="463868"/>
                  </a:lnTo>
                  <a:cubicBezTo>
                    <a:pt x="365950" y="391668"/>
                    <a:pt x="334042" y="310134"/>
                    <a:pt x="320897" y="226409"/>
                  </a:cubicBezTo>
                  <a:cubicBezTo>
                    <a:pt x="310991" y="163259"/>
                    <a:pt x="320326" y="92678"/>
                    <a:pt x="327660" y="44863"/>
                  </a:cubicBezTo>
                  <a:cubicBezTo>
                    <a:pt x="270796" y="63055"/>
                    <a:pt x="208407" y="63055"/>
                    <a:pt x="151447" y="44768"/>
                  </a:cubicBezTo>
                  <a:cubicBezTo>
                    <a:pt x="157067" y="90106"/>
                    <a:pt x="159544" y="153067"/>
                    <a:pt x="148019" y="226409"/>
                  </a:cubicBezTo>
                  <a:cubicBezTo>
                    <a:pt x="134874" y="310134"/>
                    <a:pt x="102965" y="391668"/>
                    <a:pt x="55340" y="46386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" name="Google Shape;70;p3"/>
            <p:cNvSpPr/>
            <p:nvPr/>
          </p:nvSpPr>
          <p:spPr>
            <a:xfrm>
              <a:off x="4058168" y="2943323"/>
              <a:ext cx="932072" cy="732237"/>
            </a:xfrm>
            <a:custGeom>
              <a:rect b="b" l="l" r="r" t="t"/>
              <a:pathLst>
                <a:path extrusionOk="0" h="785241" w="999541">
                  <a:moveTo>
                    <a:pt x="500161" y="785241"/>
                  </a:moveTo>
                  <a:cubicBezTo>
                    <a:pt x="497685" y="785241"/>
                    <a:pt x="495303" y="785241"/>
                    <a:pt x="492827" y="785146"/>
                  </a:cubicBezTo>
                  <a:cubicBezTo>
                    <a:pt x="307089" y="780669"/>
                    <a:pt x="188979" y="609219"/>
                    <a:pt x="132210" y="526828"/>
                  </a:cubicBezTo>
                  <a:cubicBezTo>
                    <a:pt x="-1045" y="333470"/>
                    <a:pt x="-6093" y="122015"/>
                    <a:pt x="2766" y="13145"/>
                  </a:cubicBezTo>
                  <a:lnTo>
                    <a:pt x="3813" y="0"/>
                  </a:lnTo>
                  <a:lnTo>
                    <a:pt x="992794" y="0"/>
                  </a:lnTo>
                  <a:lnTo>
                    <a:pt x="994223" y="12668"/>
                  </a:lnTo>
                  <a:cubicBezTo>
                    <a:pt x="1006224" y="115443"/>
                    <a:pt x="1008034" y="316230"/>
                    <a:pt x="886210" y="505492"/>
                  </a:cubicBezTo>
                  <a:cubicBezTo>
                    <a:pt x="841347" y="575024"/>
                    <a:pt x="705901" y="785241"/>
                    <a:pt x="500161" y="785241"/>
                  </a:cubicBezTo>
                  <a:close/>
                  <a:moveTo>
                    <a:pt x="30197" y="28575"/>
                  </a:moveTo>
                  <a:cubicBezTo>
                    <a:pt x="23244" y="136874"/>
                    <a:pt x="32579" y="331946"/>
                    <a:pt x="155642" y="510635"/>
                  </a:cubicBezTo>
                  <a:cubicBezTo>
                    <a:pt x="209744" y="589121"/>
                    <a:pt x="322329" y="752570"/>
                    <a:pt x="493494" y="756666"/>
                  </a:cubicBezTo>
                  <a:cubicBezTo>
                    <a:pt x="495684" y="756761"/>
                    <a:pt x="497875" y="756761"/>
                    <a:pt x="500066" y="756761"/>
                  </a:cubicBezTo>
                  <a:cubicBezTo>
                    <a:pt x="690375" y="756761"/>
                    <a:pt x="819439" y="556355"/>
                    <a:pt x="862111" y="489966"/>
                  </a:cubicBezTo>
                  <a:cubicBezTo>
                    <a:pt x="974316" y="315659"/>
                    <a:pt x="977268" y="130778"/>
                    <a:pt x="967077" y="28575"/>
                  </a:cubicBezTo>
                  <a:lnTo>
                    <a:pt x="30197" y="2857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" name="Google Shape;71;p3"/>
            <p:cNvSpPr/>
            <p:nvPr/>
          </p:nvSpPr>
          <p:spPr>
            <a:xfrm>
              <a:off x="3859700" y="3051981"/>
              <a:ext cx="324912" cy="384948"/>
            </a:xfrm>
            <a:custGeom>
              <a:rect b="b" l="l" r="r" t="t"/>
              <a:pathLst>
                <a:path extrusionOk="0" h="412813" w="348431">
                  <a:moveTo>
                    <a:pt x="300902" y="412814"/>
                  </a:moveTo>
                  <a:cubicBezTo>
                    <a:pt x="183364" y="412814"/>
                    <a:pt x="74874" y="351377"/>
                    <a:pt x="26773" y="253460"/>
                  </a:cubicBezTo>
                  <a:cubicBezTo>
                    <a:pt x="-25996" y="145923"/>
                    <a:pt x="13247" y="38862"/>
                    <a:pt x="26487" y="8573"/>
                  </a:cubicBezTo>
                  <a:lnTo>
                    <a:pt x="30202" y="0"/>
                  </a:lnTo>
                  <a:lnTo>
                    <a:pt x="230036" y="0"/>
                  </a:lnTo>
                  <a:lnTo>
                    <a:pt x="230036" y="28575"/>
                  </a:lnTo>
                  <a:lnTo>
                    <a:pt x="49061" y="28575"/>
                  </a:lnTo>
                  <a:cubicBezTo>
                    <a:pt x="35059" y="64103"/>
                    <a:pt x="9056" y="152686"/>
                    <a:pt x="52395" y="240792"/>
                  </a:cubicBezTo>
                  <a:cubicBezTo>
                    <a:pt x="101544" y="340900"/>
                    <a:pt x="221559" y="398621"/>
                    <a:pt x="344431" y="381095"/>
                  </a:cubicBezTo>
                  <a:lnTo>
                    <a:pt x="348432" y="409384"/>
                  </a:lnTo>
                  <a:cubicBezTo>
                    <a:pt x="332621" y="411766"/>
                    <a:pt x="316618" y="412814"/>
                    <a:pt x="300902" y="41281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72;p3"/>
            <p:cNvSpPr/>
            <p:nvPr/>
          </p:nvSpPr>
          <p:spPr>
            <a:xfrm>
              <a:off x="4867853" y="3051981"/>
              <a:ext cx="315234" cy="386813"/>
            </a:xfrm>
            <a:custGeom>
              <a:rect b="b" l="l" r="r" t="t"/>
              <a:pathLst>
                <a:path extrusionOk="0" h="414813" w="338053">
                  <a:moveTo>
                    <a:pt x="46291" y="414814"/>
                  </a:moveTo>
                  <a:cubicBezTo>
                    <a:pt x="30956" y="414814"/>
                    <a:pt x="15526" y="413671"/>
                    <a:pt x="0" y="411385"/>
                  </a:cubicBezTo>
                  <a:lnTo>
                    <a:pt x="4191" y="383096"/>
                  </a:lnTo>
                  <a:cubicBezTo>
                    <a:pt x="122777" y="400622"/>
                    <a:pt x="238792" y="342710"/>
                    <a:pt x="286321" y="242221"/>
                  </a:cubicBezTo>
                  <a:cubicBezTo>
                    <a:pt x="328231" y="153543"/>
                    <a:pt x="303086" y="64389"/>
                    <a:pt x="289560" y="28575"/>
                  </a:cubicBezTo>
                  <a:lnTo>
                    <a:pt x="114776" y="28575"/>
                  </a:lnTo>
                  <a:lnTo>
                    <a:pt x="114776" y="0"/>
                  </a:lnTo>
                  <a:lnTo>
                    <a:pt x="308705" y="0"/>
                  </a:lnTo>
                  <a:lnTo>
                    <a:pt x="312420" y="8763"/>
                  </a:lnTo>
                  <a:cubicBezTo>
                    <a:pt x="325279" y="39148"/>
                    <a:pt x="363188" y="146590"/>
                    <a:pt x="312134" y="254413"/>
                  </a:cubicBezTo>
                  <a:cubicBezTo>
                    <a:pt x="265652" y="352997"/>
                    <a:pt x="160306" y="414814"/>
                    <a:pt x="46291" y="41481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73;p3"/>
            <p:cNvSpPr/>
            <p:nvPr/>
          </p:nvSpPr>
          <p:spPr>
            <a:xfrm>
              <a:off x="3962407" y="2884016"/>
              <a:ext cx="1132019" cy="85889"/>
            </a:xfrm>
            <a:custGeom>
              <a:rect b="b" l="l" r="r" t="t"/>
              <a:pathLst>
                <a:path extrusionOk="0" h="92106" w="1213961">
                  <a:moveTo>
                    <a:pt x="1173099" y="92107"/>
                  </a:moveTo>
                  <a:lnTo>
                    <a:pt x="40767" y="92107"/>
                  </a:lnTo>
                  <a:cubicBezTo>
                    <a:pt x="18288" y="92107"/>
                    <a:pt x="0" y="73819"/>
                    <a:pt x="0" y="51340"/>
                  </a:cubicBezTo>
                  <a:lnTo>
                    <a:pt x="0" y="40767"/>
                  </a:lnTo>
                  <a:cubicBezTo>
                    <a:pt x="0" y="18288"/>
                    <a:pt x="18288" y="0"/>
                    <a:pt x="40767" y="0"/>
                  </a:cubicBezTo>
                  <a:lnTo>
                    <a:pt x="1173194" y="0"/>
                  </a:lnTo>
                  <a:cubicBezTo>
                    <a:pt x="1195673" y="0"/>
                    <a:pt x="1213961" y="18288"/>
                    <a:pt x="1213961" y="40767"/>
                  </a:cubicBezTo>
                  <a:lnTo>
                    <a:pt x="1213961" y="51340"/>
                  </a:lnTo>
                  <a:cubicBezTo>
                    <a:pt x="1213866" y="73819"/>
                    <a:pt x="1195578" y="92107"/>
                    <a:pt x="1173099" y="92107"/>
                  </a:cubicBezTo>
                  <a:close/>
                  <a:moveTo>
                    <a:pt x="40767" y="28575"/>
                  </a:moveTo>
                  <a:cubicBezTo>
                    <a:pt x="34100" y="28575"/>
                    <a:pt x="28575" y="34004"/>
                    <a:pt x="28575" y="40767"/>
                  </a:cubicBezTo>
                  <a:lnTo>
                    <a:pt x="28575" y="51340"/>
                  </a:lnTo>
                  <a:cubicBezTo>
                    <a:pt x="28575" y="58007"/>
                    <a:pt x="34004" y="63532"/>
                    <a:pt x="40767" y="63532"/>
                  </a:cubicBezTo>
                  <a:lnTo>
                    <a:pt x="1173194" y="63532"/>
                  </a:lnTo>
                  <a:cubicBezTo>
                    <a:pt x="1179862" y="63532"/>
                    <a:pt x="1185386" y="58103"/>
                    <a:pt x="1185386" y="51340"/>
                  </a:cubicBezTo>
                  <a:lnTo>
                    <a:pt x="1185386" y="40767"/>
                  </a:lnTo>
                  <a:cubicBezTo>
                    <a:pt x="1185386" y="34100"/>
                    <a:pt x="1179957" y="28575"/>
                    <a:pt x="1173194" y="28575"/>
                  </a:cubicBezTo>
                  <a:lnTo>
                    <a:pt x="40767" y="2857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" name="Google Shape;74;p3"/>
            <p:cNvSpPr/>
            <p:nvPr/>
          </p:nvSpPr>
          <p:spPr>
            <a:xfrm>
              <a:off x="4354799" y="3073144"/>
              <a:ext cx="355638" cy="338318"/>
            </a:xfrm>
            <a:custGeom>
              <a:rect b="b" l="l" r="r" t="t"/>
              <a:pathLst>
                <a:path extrusionOk="0" h="362807" w="381381">
                  <a:moveTo>
                    <a:pt x="308515" y="362807"/>
                  </a:moveTo>
                  <a:lnTo>
                    <a:pt x="190691" y="300895"/>
                  </a:lnTo>
                  <a:lnTo>
                    <a:pt x="72866" y="362807"/>
                  </a:lnTo>
                  <a:lnTo>
                    <a:pt x="95345" y="231553"/>
                  </a:lnTo>
                  <a:lnTo>
                    <a:pt x="0" y="138589"/>
                  </a:lnTo>
                  <a:lnTo>
                    <a:pt x="131731" y="119443"/>
                  </a:lnTo>
                  <a:lnTo>
                    <a:pt x="190691" y="0"/>
                  </a:lnTo>
                  <a:lnTo>
                    <a:pt x="249650" y="119443"/>
                  </a:lnTo>
                  <a:lnTo>
                    <a:pt x="381381" y="138589"/>
                  </a:lnTo>
                  <a:lnTo>
                    <a:pt x="286036" y="231553"/>
                  </a:lnTo>
                  <a:lnTo>
                    <a:pt x="308515" y="362807"/>
                  </a:lnTo>
                  <a:close/>
                  <a:moveTo>
                    <a:pt x="61341" y="158591"/>
                  </a:moveTo>
                  <a:lnTo>
                    <a:pt x="126016" y="221647"/>
                  </a:lnTo>
                  <a:lnTo>
                    <a:pt x="110776" y="310610"/>
                  </a:lnTo>
                  <a:lnTo>
                    <a:pt x="190691" y="268605"/>
                  </a:lnTo>
                  <a:lnTo>
                    <a:pt x="270605" y="310610"/>
                  </a:lnTo>
                  <a:lnTo>
                    <a:pt x="255365" y="221647"/>
                  </a:lnTo>
                  <a:lnTo>
                    <a:pt x="320040" y="158591"/>
                  </a:lnTo>
                  <a:lnTo>
                    <a:pt x="230696" y="145637"/>
                  </a:lnTo>
                  <a:lnTo>
                    <a:pt x="190786" y="64675"/>
                  </a:lnTo>
                  <a:lnTo>
                    <a:pt x="150876" y="145637"/>
                  </a:lnTo>
                  <a:lnTo>
                    <a:pt x="61341" y="15859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5" name="Google Shape;75;p3"/>
          <p:cNvGrpSpPr/>
          <p:nvPr/>
        </p:nvGrpSpPr>
        <p:grpSpPr>
          <a:xfrm>
            <a:off x="6633619" y="814328"/>
            <a:ext cx="1363880" cy="1363880"/>
            <a:chOff x="6792372" y="781906"/>
            <a:chExt cx="1461039" cy="1461039"/>
          </a:xfrm>
        </p:grpSpPr>
        <p:sp>
          <p:nvSpPr>
            <p:cNvPr id="76" name="Google Shape;76;p3"/>
            <p:cNvSpPr/>
            <p:nvPr/>
          </p:nvSpPr>
          <p:spPr>
            <a:xfrm>
              <a:off x="6792372" y="781906"/>
              <a:ext cx="1461039" cy="1461039"/>
            </a:xfrm>
            <a:custGeom>
              <a:rect b="b" l="l" r="r" t="t"/>
              <a:pathLst>
                <a:path extrusionOk="0" h="1461039" w="1461039">
                  <a:moveTo>
                    <a:pt x="730472" y="1461040"/>
                  </a:moveTo>
                  <a:cubicBezTo>
                    <a:pt x="327660" y="1461040"/>
                    <a:pt x="0" y="1133285"/>
                    <a:pt x="0" y="730568"/>
                  </a:cubicBezTo>
                  <a:cubicBezTo>
                    <a:pt x="0" y="327850"/>
                    <a:pt x="327660" y="0"/>
                    <a:pt x="730472" y="0"/>
                  </a:cubicBezTo>
                  <a:cubicBezTo>
                    <a:pt x="1133285" y="0"/>
                    <a:pt x="1461040" y="327755"/>
                    <a:pt x="1461040" y="730472"/>
                  </a:cubicBezTo>
                  <a:cubicBezTo>
                    <a:pt x="1461040" y="1133189"/>
                    <a:pt x="1133285" y="1461040"/>
                    <a:pt x="730472" y="1461040"/>
                  </a:cubicBezTo>
                  <a:close/>
                  <a:moveTo>
                    <a:pt x="730472" y="28575"/>
                  </a:moveTo>
                  <a:cubicBezTo>
                    <a:pt x="343471" y="28575"/>
                    <a:pt x="28575" y="343472"/>
                    <a:pt x="28575" y="730472"/>
                  </a:cubicBezTo>
                  <a:cubicBezTo>
                    <a:pt x="28575" y="1117473"/>
                    <a:pt x="343471" y="1432370"/>
                    <a:pt x="730472" y="1432370"/>
                  </a:cubicBezTo>
                  <a:cubicBezTo>
                    <a:pt x="1117568" y="1432370"/>
                    <a:pt x="1432465" y="1117473"/>
                    <a:pt x="1432465" y="730472"/>
                  </a:cubicBezTo>
                  <a:cubicBezTo>
                    <a:pt x="1432465" y="343472"/>
                    <a:pt x="1117568" y="28575"/>
                    <a:pt x="730472" y="2857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Google Shape;77;p3"/>
            <p:cNvSpPr/>
            <p:nvPr/>
          </p:nvSpPr>
          <p:spPr>
            <a:xfrm>
              <a:off x="6905434" y="1813442"/>
              <a:ext cx="193929" cy="92890"/>
            </a:xfrm>
            <a:custGeom>
              <a:rect b="b" l="l" r="r" t="t"/>
              <a:pathLst>
                <a:path extrusionOk="0" h="92890" w="193929">
                  <a:moveTo>
                    <a:pt x="19717" y="92891"/>
                  </a:moveTo>
                  <a:lnTo>
                    <a:pt x="0" y="72222"/>
                  </a:lnTo>
                  <a:cubicBezTo>
                    <a:pt x="26575" y="46790"/>
                    <a:pt x="58864" y="26978"/>
                    <a:pt x="93345" y="14786"/>
                  </a:cubicBezTo>
                  <a:cubicBezTo>
                    <a:pt x="125730" y="3356"/>
                    <a:pt x="159639" y="-1502"/>
                    <a:pt x="193929" y="403"/>
                  </a:cubicBezTo>
                  <a:lnTo>
                    <a:pt x="192405" y="28978"/>
                  </a:lnTo>
                  <a:cubicBezTo>
                    <a:pt x="161735" y="27263"/>
                    <a:pt x="131731" y="31645"/>
                    <a:pt x="102870" y="41741"/>
                  </a:cubicBezTo>
                  <a:cubicBezTo>
                    <a:pt x="72104" y="52600"/>
                    <a:pt x="43339" y="70316"/>
                    <a:pt x="19717" y="9289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" name="Google Shape;78;p3"/>
            <p:cNvSpPr/>
            <p:nvPr/>
          </p:nvSpPr>
          <p:spPr>
            <a:xfrm>
              <a:off x="7029531" y="806004"/>
              <a:ext cx="336531" cy="1412843"/>
            </a:xfrm>
            <a:custGeom>
              <a:rect b="b" l="l" r="r" t="t"/>
              <a:pathLst>
                <a:path extrusionOk="0" h="1412843" w="336531">
                  <a:moveTo>
                    <a:pt x="310528" y="1412843"/>
                  </a:moveTo>
                  <a:cubicBezTo>
                    <a:pt x="240520" y="1348454"/>
                    <a:pt x="11253" y="1109472"/>
                    <a:pt x="394" y="737426"/>
                  </a:cubicBezTo>
                  <a:cubicBezTo>
                    <a:pt x="-11797" y="319278"/>
                    <a:pt x="262332" y="49816"/>
                    <a:pt x="317387" y="0"/>
                  </a:cubicBezTo>
                  <a:lnTo>
                    <a:pt x="336532" y="21241"/>
                  </a:lnTo>
                  <a:cubicBezTo>
                    <a:pt x="283096" y="69533"/>
                    <a:pt x="17158" y="331089"/>
                    <a:pt x="28969" y="736664"/>
                  </a:cubicBezTo>
                  <a:cubicBezTo>
                    <a:pt x="39447" y="1097471"/>
                    <a:pt x="261951" y="1329404"/>
                    <a:pt x="329864" y="1391888"/>
                  </a:cubicBezTo>
                  <a:lnTo>
                    <a:pt x="310528" y="141284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" name="Google Shape;79;p3"/>
            <p:cNvSpPr/>
            <p:nvPr/>
          </p:nvSpPr>
          <p:spPr>
            <a:xfrm>
              <a:off x="7050214" y="999267"/>
              <a:ext cx="986695" cy="442626"/>
            </a:xfrm>
            <a:custGeom>
              <a:rect b="b" l="l" r="r" t="t"/>
              <a:pathLst>
                <a:path extrusionOk="0" h="442626" w="986695">
                  <a:moveTo>
                    <a:pt x="1619" y="442627"/>
                  </a:moveTo>
                  <a:lnTo>
                    <a:pt x="0" y="414052"/>
                  </a:lnTo>
                  <a:cubicBezTo>
                    <a:pt x="117443" y="407480"/>
                    <a:pt x="213074" y="376523"/>
                    <a:pt x="284036" y="321945"/>
                  </a:cubicBezTo>
                  <a:cubicBezTo>
                    <a:pt x="295466" y="313182"/>
                    <a:pt x="306134" y="303943"/>
                    <a:pt x="318421" y="293180"/>
                  </a:cubicBezTo>
                  <a:cubicBezTo>
                    <a:pt x="337471" y="276606"/>
                    <a:pt x="361188" y="256032"/>
                    <a:pt x="399479" y="226886"/>
                  </a:cubicBezTo>
                  <a:cubicBezTo>
                    <a:pt x="475774" y="168783"/>
                    <a:pt x="538449" y="131064"/>
                    <a:pt x="550259" y="124111"/>
                  </a:cubicBezTo>
                  <a:cubicBezTo>
                    <a:pt x="690943" y="41053"/>
                    <a:pt x="882205" y="10668"/>
                    <a:pt x="983742" y="0"/>
                  </a:cubicBezTo>
                  <a:lnTo>
                    <a:pt x="986695" y="28384"/>
                  </a:lnTo>
                  <a:cubicBezTo>
                    <a:pt x="887444" y="38862"/>
                    <a:pt x="700754" y="68390"/>
                    <a:pt x="564737" y="148685"/>
                  </a:cubicBezTo>
                  <a:cubicBezTo>
                    <a:pt x="553212" y="155543"/>
                    <a:pt x="491776" y="192405"/>
                    <a:pt x="416814" y="249555"/>
                  </a:cubicBezTo>
                  <a:cubicBezTo>
                    <a:pt x="379286" y="278130"/>
                    <a:pt x="355949" y="298418"/>
                    <a:pt x="337185" y="314706"/>
                  </a:cubicBezTo>
                  <a:cubicBezTo>
                    <a:pt x="324517" y="325755"/>
                    <a:pt x="313468" y="335280"/>
                    <a:pt x="301466" y="344519"/>
                  </a:cubicBezTo>
                  <a:cubicBezTo>
                    <a:pt x="225838" y="402717"/>
                    <a:pt x="124968" y="435674"/>
                    <a:pt x="1619" y="442627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" name="Google Shape;80;p3"/>
            <p:cNvSpPr/>
            <p:nvPr/>
          </p:nvSpPr>
          <p:spPr>
            <a:xfrm>
              <a:off x="6827996" y="1278254"/>
              <a:ext cx="224695" cy="163544"/>
            </a:xfrm>
            <a:custGeom>
              <a:rect b="b" l="l" r="r" t="t"/>
              <a:pathLst>
                <a:path extrusionOk="0" h="163544" w="224695">
                  <a:moveTo>
                    <a:pt x="221361" y="163544"/>
                  </a:moveTo>
                  <a:cubicBezTo>
                    <a:pt x="178308" y="158496"/>
                    <a:pt x="136398" y="143732"/>
                    <a:pt x="100013" y="120682"/>
                  </a:cubicBezTo>
                  <a:cubicBezTo>
                    <a:pt x="47340" y="87344"/>
                    <a:pt x="16574" y="44101"/>
                    <a:pt x="0" y="13621"/>
                  </a:cubicBezTo>
                  <a:lnTo>
                    <a:pt x="25146" y="0"/>
                  </a:lnTo>
                  <a:cubicBezTo>
                    <a:pt x="40005" y="27432"/>
                    <a:pt x="67818" y="66580"/>
                    <a:pt x="115253" y="96583"/>
                  </a:cubicBezTo>
                  <a:cubicBezTo>
                    <a:pt x="148019" y="117348"/>
                    <a:pt x="185928" y="130683"/>
                    <a:pt x="224695" y="135160"/>
                  </a:cubicBezTo>
                  <a:lnTo>
                    <a:pt x="221361" y="1635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" name="Google Shape;81;p3"/>
            <p:cNvSpPr/>
            <p:nvPr/>
          </p:nvSpPr>
          <p:spPr>
            <a:xfrm>
              <a:off x="6801992" y="1563337"/>
              <a:ext cx="251269" cy="88772"/>
            </a:xfrm>
            <a:custGeom>
              <a:rect b="b" l="l" r="r" t="t"/>
              <a:pathLst>
                <a:path extrusionOk="0" h="88772" w="251269">
                  <a:moveTo>
                    <a:pt x="246698" y="88773"/>
                  </a:moveTo>
                  <a:cubicBezTo>
                    <a:pt x="212407" y="83058"/>
                    <a:pt x="177832" y="76200"/>
                    <a:pt x="143923" y="68199"/>
                  </a:cubicBezTo>
                  <a:cubicBezTo>
                    <a:pt x="95536" y="56864"/>
                    <a:pt x="47149" y="43053"/>
                    <a:pt x="0" y="27051"/>
                  </a:cubicBezTo>
                  <a:lnTo>
                    <a:pt x="9144" y="0"/>
                  </a:lnTo>
                  <a:cubicBezTo>
                    <a:pt x="55436" y="15621"/>
                    <a:pt x="102965" y="29242"/>
                    <a:pt x="150400" y="40386"/>
                  </a:cubicBezTo>
                  <a:cubicBezTo>
                    <a:pt x="183642" y="48197"/>
                    <a:pt x="217646" y="54959"/>
                    <a:pt x="251270" y="60579"/>
                  </a:cubicBezTo>
                  <a:lnTo>
                    <a:pt x="246698" y="8877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" name="Google Shape;82;p3"/>
            <p:cNvSpPr/>
            <p:nvPr/>
          </p:nvSpPr>
          <p:spPr>
            <a:xfrm>
              <a:off x="7049452" y="1529333"/>
              <a:ext cx="1193482" cy="142589"/>
            </a:xfrm>
            <a:custGeom>
              <a:rect b="b" l="l" r="r" t="t"/>
              <a:pathLst>
                <a:path extrusionOk="0" h="142589" w="1193482">
                  <a:moveTo>
                    <a:pt x="351473" y="142589"/>
                  </a:moveTo>
                  <a:cubicBezTo>
                    <a:pt x="234029" y="142589"/>
                    <a:pt x="116396" y="136017"/>
                    <a:pt x="0" y="122968"/>
                  </a:cubicBezTo>
                  <a:lnTo>
                    <a:pt x="3239" y="94583"/>
                  </a:lnTo>
                  <a:cubicBezTo>
                    <a:pt x="182309" y="114681"/>
                    <a:pt x="364237" y="119253"/>
                    <a:pt x="543878" y="108109"/>
                  </a:cubicBezTo>
                  <a:cubicBezTo>
                    <a:pt x="760381" y="94679"/>
                    <a:pt x="976408" y="58293"/>
                    <a:pt x="1185863" y="0"/>
                  </a:cubicBezTo>
                  <a:lnTo>
                    <a:pt x="1193483" y="27527"/>
                  </a:lnTo>
                  <a:cubicBezTo>
                    <a:pt x="982123" y="86392"/>
                    <a:pt x="764096" y="123063"/>
                    <a:pt x="545592" y="136684"/>
                  </a:cubicBezTo>
                  <a:cubicBezTo>
                    <a:pt x="481108" y="140589"/>
                    <a:pt x="416338" y="142589"/>
                    <a:pt x="351473" y="14258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" name="Google Shape;83;p3"/>
            <p:cNvSpPr/>
            <p:nvPr/>
          </p:nvSpPr>
          <p:spPr>
            <a:xfrm>
              <a:off x="7097172" y="1814035"/>
              <a:ext cx="664273" cy="387572"/>
            </a:xfrm>
            <a:custGeom>
              <a:rect b="b" l="l" r="r" t="t"/>
              <a:pathLst>
                <a:path extrusionOk="0" h="387572" w="664273">
                  <a:moveTo>
                    <a:pt x="655701" y="387572"/>
                  </a:moveTo>
                  <a:cubicBezTo>
                    <a:pt x="535591" y="350234"/>
                    <a:pt x="433292" y="294418"/>
                    <a:pt x="351758" y="221647"/>
                  </a:cubicBezTo>
                  <a:cubicBezTo>
                    <a:pt x="337376" y="208788"/>
                    <a:pt x="323945" y="195834"/>
                    <a:pt x="311087" y="183261"/>
                  </a:cubicBezTo>
                  <a:cubicBezTo>
                    <a:pt x="273463" y="146685"/>
                    <a:pt x="237935" y="112109"/>
                    <a:pt x="178213" y="81153"/>
                  </a:cubicBezTo>
                  <a:cubicBezTo>
                    <a:pt x="124016" y="53054"/>
                    <a:pt x="64104" y="35243"/>
                    <a:pt x="0" y="28385"/>
                  </a:cubicBezTo>
                  <a:lnTo>
                    <a:pt x="3048" y="0"/>
                  </a:lnTo>
                  <a:cubicBezTo>
                    <a:pt x="70676" y="7334"/>
                    <a:pt x="134112" y="26099"/>
                    <a:pt x="191358" y="55817"/>
                  </a:cubicBezTo>
                  <a:cubicBezTo>
                    <a:pt x="254889" y="88773"/>
                    <a:pt x="293561" y="126397"/>
                    <a:pt x="330994" y="162878"/>
                  </a:cubicBezTo>
                  <a:cubicBezTo>
                    <a:pt x="343662" y="175260"/>
                    <a:pt x="356807" y="188024"/>
                    <a:pt x="370808" y="200406"/>
                  </a:cubicBezTo>
                  <a:cubicBezTo>
                    <a:pt x="449295" y="270415"/>
                    <a:pt x="548069" y="324231"/>
                    <a:pt x="664273" y="360331"/>
                  </a:cubicBezTo>
                  <a:lnTo>
                    <a:pt x="655701" y="38757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4" name="Google Shape;84;p3"/>
          <p:cNvGrpSpPr/>
          <p:nvPr/>
        </p:nvGrpSpPr>
        <p:grpSpPr>
          <a:xfrm>
            <a:off x="4015932" y="758983"/>
            <a:ext cx="1562299" cy="1438912"/>
            <a:chOff x="3577983" y="1095868"/>
            <a:chExt cx="1562299" cy="1438912"/>
          </a:xfrm>
        </p:grpSpPr>
        <p:sp>
          <p:nvSpPr>
            <p:cNvPr id="85" name="Google Shape;85;p3"/>
            <p:cNvSpPr/>
            <p:nvPr/>
          </p:nvSpPr>
          <p:spPr>
            <a:xfrm>
              <a:off x="3577983" y="1095868"/>
              <a:ext cx="1562299" cy="1438912"/>
            </a:xfrm>
            <a:custGeom>
              <a:rect b="b" l="l" r="r" t="t"/>
              <a:pathLst>
                <a:path extrusionOk="0" h="1543069" w="1675388">
                  <a:moveTo>
                    <a:pt x="1054454" y="1543070"/>
                  </a:moveTo>
                  <a:cubicBezTo>
                    <a:pt x="956728" y="1543070"/>
                    <a:pt x="855096" y="1537545"/>
                    <a:pt x="764799" y="1495349"/>
                  </a:cubicBezTo>
                  <a:cubicBezTo>
                    <a:pt x="692123" y="1461345"/>
                    <a:pt x="632497" y="1406005"/>
                    <a:pt x="574966" y="1352570"/>
                  </a:cubicBezTo>
                  <a:lnTo>
                    <a:pt x="562964" y="1341426"/>
                  </a:lnTo>
                  <a:cubicBezTo>
                    <a:pt x="454379" y="1240937"/>
                    <a:pt x="339317" y="1143782"/>
                    <a:pt x="228065" y="1049865"/>
                  </a:cubicBezTo>
                  <a:cubicBezTo>
                    <a:pt x="188060" y="1016051"/>
                    <a:pt x="148055" y="982333"/>
                    <a:pt x="108146" y="948329"/>
                  </a:cubicBezTo>
                  <a:cubicBezTo>
                    <a:pt x="76522" y="921373"/>
                    <a:pt x="40708" y="890702"/>
                    <a:pt x="18229" y="849745"/>
                  </a:cubicBezTo>
                  <a:cubicBezTo>
                    <a:pt x="-7774" y="802310"/>
                    <a:pt x="-5869" y="744875"/>
                    <a:pt x="23373" y="696107"/>
                  </a:cubicBezTo>
                  <a:cubicBezTo>
                    <a:pt x="54615" y="644005"/>
                    <a:pt x="109860" y="611810"/>
                    <a:pt x="167772" y="611810"/>
                  </a:cubicBezTo>
                  <a:cubicBezTo>
                    <a:pt x="168439" y="611810"/>
                    <a:pt x="169010" y="611810"/>
                    <a:pt x="169677" y="611810"/>
                  </a:cubicBezTo>
                  <a:cubicBezTo>
                    <a:pt x="224160" y="612477"/>
                    <a:pt x="280548" y="635432"/>
                    <a:pt x="342175" y="682010"/>
                  </a:cubicBezTo>
                  <a:cubicBezTo>
                    <a:pt x="361320" y="696488"/>
                    <a:pt x="379894" y="712204"/>
                    <a:pt x="397801" y="727444"/>
                  </a:cubicBezTo>
                  <a:cubicBezTo>
                    <a:pt x="424852" y="750304"/>
                    <a:pt x="452760" y="774021"/>
                    <a:pt x="482668" y="793262"/>
                  </a:cubicBezTo>
                  <a:cubicBezTo>
                    <a:pt x="489146" y="797453"/>
                    <a:pt x="495908" y="801263"/>
                    <a:pt x="501052" y="800691"/>
                  </a:cubicBezTo>
                  <a:cubicBezTo>
                    <a:pt x="512482" y="799643"/>
                    <a:pt x="517435" y="778117"/>
                    <a:pt x="517149" y="758591"/>
                  </a:cubicBezTo>
                  <a:lnTo>
                    <a:pt x="512958" y="380258"/>
                  </a:lnTo>
                  <a:cubicBezTo>
                    <a:pt x="512482" y="333680"/>
                    <a:pt x="511910" y="280817"/>
                    <a:pt x="535437" y="234525"/>
                  </a:cubicBezTo>
                  <a:cubicBezTo>
                    <a:pt x="567155" y="172327"/>
                    <a:pt x="642688" y="135656"/>
                    <a:pt x="711173" y="149372"/>
                  </a:cubicBezTo>
                  <a:cubicBezTo>
                    <a:pt x="748225" y="156801"/>
                    <a:pt x="781468" y="178613"/>
                    <a:pt x="805090" y="208046"/>
                  </a:cubicBezTo>
                  <a:cubicBezTo>
                    <a:pt x="804613" y="142133"/>
                    <a:pt x="817663" y="81554"/>
                    <a:pt x="863764" y="39263"/>
                  </a:cubicBezTo>
                  <a:cubicBezTo>
                    <a:pt x="909007" y="-2266"/>
                    <a:pt x="978921" y="-11982"/>
                    <a:pt x="1033880" y="15545"/>
                  </a:cubicBezTo>
                  <a:cubicBezTo>
                    <a:pt x="1068265" y="32881"/>
                    <a:pt x="1094459" y="63647"/>
                    <a:pt x="1107604" y="99270"/>
                  </a:cubicBezTo>
                  <a:cubicBezTo>
                    <a:pt x="1128464" y="62789"/>
                    <a:pt x="1163706" y="34595"/>
                    <a:pt x="1205044" y="24594"/>
                  </a:cubicBezTo>
                  <a:cubicBezTo>
                    <a:pt x="1268576" y="9259"/>
                    <a:pt x="1339156" y="38786"/>
                    <a:pt x="1372875" y="94793"/>
                  </a:cubicBezTo>
                  <a:cubicBezTo>
                    <a:pt x="1390782" y="124702"/>
                    <a:pt x="1397449" y="158801"/>
                    <a:pt x="1398878" y="192139"/>
                  </a:cubicBezTo>
                  <a:cubicBezTo>
                    <a:pt x="1423548" y="160706"/>
                    <a:pt x="1459743" y="138227"/>
                    <a:pt x="1499843" y="133084"/>
                  </a:cubicBezTo>
                  <a:cubicBezTo>
                    <a:pt x="1570138" y="124035"/>
                    <a:pt x="1642814" y="169660"/>
                    <a:pt x="1665197" y="236906"/>
                  </a:cubicBezTo>
                  <a:cubicBezTo>
                    <a:pt x="1669007" y="248527"/>
                    <a:pt x="1671674" y="261005"/>
                    <a:pt x="1673293" y="275102"/>
                  </a:cubicBezTo>
                  <a:lnTo>
                    <a:pt x="1673293" y="275102"/>
                  </a:lnTo>
                  <a:cubicBezTo>
                    <a:pt x="1675389" y="293675"/>
                    <a:pt x="1675389" y="312916"/>
                    <a:pt x="1675389" y="329870"/>
                  </a:cubicBezTo>
                  <a:lnTo>
                    <a:pt x="1675389" y="1176262"/>
                  </a:lnTo>
                  <a:cubicBezTo>
                    <a:pt x="1675389" y="1221601"/>
                    <a:pt x="1675389" y="1272941"/>
                    <a:pt x="1657958" y="1319708"/>
                  </a:cubicBezTo>
                  <a:cubicBezTo>
                    <a:pt x="1623668" y="1411625"/>
                    <a:pt x="1533847" y="1462202"/>
                    <a:pt x="1464601" y="1488491"/>
                  </a:cubicBezTo>
                  <a:cubicBezTo>
                    <a:pt x="1336871" y="1536974"/>
                    <a:pt x="1196377" y="1541927"/>
                    <a:pt x="1074742" y="1542689"/>
                  </a:cubicBezTo>
                  <a:cubicBezTo>
                    <a:pt x="1067980" y="1542974"/>
                    <a:pt x="1061217" y="1543070"/>
                    <a:pt x="1054454" y="1543070"/>
                  </a:cubicBezTo>
                  <a:close/>
                  <a:moveTo>
                    <a:pt x="167867" y="640481"/>
                  </a:moveTo>
                  <a:cubicBezTo>
                    <a:pt x="119956" y="640481"/>
                    <a:pt x="74141" y="667341"/>
                    <a:pt x="47947" y="710870"/>
                  </a:cubicBezTo>
                  <a:cubicBezTo>
                    <a:pt x="23563" y="751447"/>
                    <a:pt x="21944" y="797072"/>
                    <a:pt x="43280" y="836029"/>
                  </a:cubicBezTo>
                  <a:cubicBezTo>
                    <a:pt x="63283" y="872414"/>
                    <a:pt x="97001" y="901180"/>
                    <a:pt x="126719" y="926612"/>
                  </a:cubicBezTo>
                  <a:cubicBezTo>
                    <a:pt x="166534" y="960616"/>
                    <a:pt x="206539" y="994334"/>
                    <a:pt x="246448" y="1028053"/>
                  </a:cubicBezTo>
                  <a:cubicBezTo>
                    <a:pt x="357986" y="1122160"/>
                    <a:pt x="473334" y="1219506"/>
                    <a:pt x="582395" y="1320470"/>
                  </a:cubicBezTo>
                  <a:lnTo>
                    <a:pt x="594397" y="1331615"/>
                  </a:lnTo>
                  <a:cubicBezTo>
                    <a:pt x="650404" y="1383621"/>
                    <a:pt x="708221" y="1437342"/>
                    <a:pt x="776896" y="1469441"/>
                  </a:cubicBezTo>
                  <a:cubicBezTo>
                    <a:pt x="868050" y="1512114"/>
                    <a:pt x="973777" y="1514971"/>
                    <a:pt x="1074457" y="1514399"/>
                  </a:cubicBezTo>
                  <a:cubicBezTo>
                    <a:pt x="1193614" y="1513637"/>
                    <a:pt x="1331060" y="1508970"/>
                    <a:pt x="1454409" y="1462107"/>
                  </a:cubicBezTo>
                  <a:cubicBezTo>
                    <a:pt x="1506606" y="1442295"/>
                    <a:pt x="1598998" y="1396194"/>
                    <a:pt x="1631193" y="1309993"/>
                  </a:cubicBezTo>
                  <a:cubicBezTo>
                    <a:pt x="1646814" y="1268083"/>
                    <a:pt x="1646814" y="1221506"/>
                    <a:pt x="1646814" y="1176548"/>
                  </a:cubicBezTo>
                  <a:lnTo>
                    <a:pt x="1646814" y="330156"/>
                  </a:lnTo>
                  <a:cubicBezTo>
                    <a:pt x="1646814" y="313202"/>
                    <a:pt x="1646814" y="295580"/>
                    <a:pt x="1644909" y="278626"/>
                  </a:cubicBezTo>
                  <a:lnTo>
                    <a:pt x="1644909" y="278626"/>
                  </a:lnTo>
                  <a:cubicBezTo>
                    <a:pt x="1643480" y="266434"/>
                    <a:pt x="1641289" y="255861"/>
                    <a:pt x="1638051" y="246146"/>
                  </a:cubicBezTo>
                  <a:cubicBezTo>
                    <a:pt x="1620144" y="192234"/>
                    <a:pt x="1559756" y="154325"/>
                    <a:pt x="1503463" y="161659"/>
                  </a:cubicBezTo>
                  <a:cubicBezTo>
                    <a:pt x="1449742" y="168612"/>
                    <a:pt x="1402783" y="216332"/>
                    <a:pt x="1395449" y="269958"/>
                  </a:cubicBezTo>
                  <a:cubicBezTo>
                    <a:pt x="1395164" y="272720"/>
                    <a:pt x="1394878" y="275387"/>
                    <a:pt x="1394687" y="278054"/>
                  </a:cubicBezTo>
                  <a:lnTo>
                    <a:pt x="1366207" y="275673"/>
                  </a:lnTo>
                  <a:cubicBezTo>
                    <a:pt x="1366398" y="272720"/>
                    <a:pt x="1366684" y="269768"/>
                    <a:pt x="1367065" y="266815"/>
                  </a:cubicBezTo>
                  <a:cubicBezTo>
                    <a:pt x="1372780" y="206522"/>
                    <a:pt x="1374494" y="153086"/>
                    <a:pt x="1348396" y="109748"/>
                  </a:cubicBezTo>
                  <a:cubicBezTo>
                    <a:pt x="1321440" y="64885"/>
                    <a:pt x="1262671" y="40310"/>
                    <a:pt x="1211807" y="52598"/>
                  </a:cubicBezTo>
                  <a:cubicBezTo>
                    <a:pt x="1162277" y="64599"/>
                    <a:pt x="1122177" y="110986"/>
                    <a:pt x="1116843" y="161564"/>
                  </a:cubicBezTo>
                  <a:cubicBezTo>
                    <a:pt x="1116748" y="163183"/>
                    <a:pt x="1116557" y="164802"/>
                    <a:pt x="1116462" y="166421"/>
                  </a:cubicBezTo>
                  <a:lnTo>
                    <a:pt x="1087982" y="164040"/>
                  </a:lnTo>
                  <a:cubicBezTo>
                    <a:pt x="1088077" y="162421"/>
                    <a:pt x="1088268" y="160802"/>
                    <a:pt x="1088363" y="159182"/>
                  </a:cubicBezTo>
                  <a:cubicBezTo>
                    <a:pt x="1091411" y="111748"/>
                    <a:pt x="1063598" y="62694"/>
                    <a:pt x="1021117" y="41358"/>
                  </a:cubicBezTo>
                  <a:cubicBezTo>
                    <a:pt x="977302" y="19355"/>
                    <a:pt x="919294" y="27452"/>
                    <a:pt x="883195" y="60599"/>
                  </a:cubicBezTo>
                  <a:cubicBezTo>
                    <a:pt x="828616" y="110605"/>
                    <a:pt x="828807" y="195949"/>
                    <a:pt x="839094" y="282531"/>
                  </a:cubicBezTo>
                  <a:cubicBezTo>
                    <a:pt x="839856" y="286913"/>
                    <a:pt x="840427" y="291389"/>
                    <a:pt x="840713" y="295866"/>
                  </a:cubicBezTo>
                  <a:lnTo>
                    <a:pt x="812329" y="298819"/>
                  </a:lnTo>
                  <a:cubicBezTo>
                    <a:pt x="811757" y="294723"/>
                    <a:pt x="811281" y="290532"/>
                    <a:pt x="810805" y="286436"/>
                  </a:cubicBezTo>
                  <a:cubicBezTo>
                    <a:pt x="801565" y="233858"/>
                    <a:pt x="758227" y="188234"/>
                    <a:pt x="705744" y="177661"/>
                  </a:cubicBezTo>
                  <a:cubicBezTo>
                    <a:pt x="649356" y="166326"/>
                    <a:pt x="587158" y="196520"/>
                    <a:pt x="561059" y="247765"/>
                  </a:cubicBezTo>
                  <a:cubicBezTo>
                    <a:pt x="540676" y="287770"/>
                    <a:pt x="541247" y="336824"/>
                    <a:pt x="541723" y="380162"/>
                  </a:cubicBezTo>
                  <a:lnTo>
                    <a:pt x="545914" y="758495"/>
                  </a:lnTo>
                  <a:cubicBezTo>
                    <a:pt x="546391" y="800405"/>
                    <a:pt x="530674" y="826885"/>
                    <a:pt x="503909" y="829361"/>
                  </a:cubicBezTo>
                  <a:cubicBezTo>
                    <a:pt x="490098" y="830600"/>
                    <a:pt x="478192" y="824408"/>
                    <a:pt x="467333" y="817455"/>
                  </a:cubicBezTo>
                  <a:cubicBezTo>
                    <a:pt x="435901" y="797262"/>
                    <a:pt x="407230" y="772973"/>
                    <a:pt x="379513" y="749447"/>
                  </a:cubicBezTo>
                  <a:cubicBezTo>
                    <a:pt x="361891" y="734492"/>
                    <a:pt x="343604" y="719062"/>
                    <a:pt x="325030" y="705060"/>
                  </a:cubicBezTo>
                  <a:cubicBezTo>
                    <a:pt x="268451" y="662293"/>
                    <a:pt x="217588" y="641243"/>
                    <a:pt x="169487" y="640576"/>
                  </a:cubicBezTo>
                  <a:cubicBezTo>
                    <a:pt x="168915" y="640481"/>
                    <a:pt x="168439" y="640481"/>
                    <a:pt x="167867" y="64048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86;p3"/>
            <p:cNvSpPr/>
            <p:nvPr/>
          </p:nvSpPr>
          <p:spPr>
            <a:xfrm>
              <a:off x="4333815" y="1352769"/>
              <a:ext cx="26646" cy="286268"/>
            </a:xfrm>
            <a:custGeom>
              <a:rect b="b" l="l" r="r" t="t"/>
              <a:pathLst>
                <a:path extrusionOk="0" h="306990" w="28575">
                  <a:moveTo>
                    <a:pt x="0" y="0"/>
                  </a:moveTo>
                  <a:lnTo>
                    <a:pt x="28575" y="0"/>
                  </a:lnTo>
                  <a:lnTo>
                    <a:pt x="28575" y="306991"/>
                  </a:lnTo>
                  <a:lnTo>
                    <a:pt x="0" y="30699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" name="Google Shape;87;p3"/>
            <p:cNvSpPr/>
            <p:nvPr/>
          </p:nvSpPr>
          <p:spPr>
            <a:xfrm>
              <a:off x="4594165" y="1228996"/>
              <a:ext cx="26646" cy="409906"/>
            </a:xfrm>
            <a:custGeom>
              <a:rect b="b" l="l" r="r" t="t"/>
              <a:pathLst>
                <a:path extrusionOk="0" h="439578" w="28575">
                  <a:moveTo>
                    <a:pt x="0" y="0"/>
                  </a:moveTo>
                  <a:lnTo>
                    <a:pt x="28575" y="0"/>
                  </a:lnTo>
                  <a:lnTo>
                    <a:pt x="28575" y="439579"/>
                  </a:lnTo>
                  <a:lnTo>
                    <a:pt x="0" y="43957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" name="Google Shape;88;p3"/>
            <p:cNvSpPr/>
            <p:nvPr/>
          </p:nvSpPr>
          <p:spPr>
            <a:xfrm>
              <a:off x="4854515" y="1333207"/>
              <a:ext cx="26646" cy="305809"/>
            </a:xfrm>
            <a:custGeom>
              <a:rect b="b" l="l" r="r" t="t"/>
              <a:pathLst>
                <a:path extrusionOk="0" h="327945" w="28575">
                  <a:moveTo>
                    <a:pt x="0" y="0"/>
                  </a:moveTo>
                  <a:lnTo>
                    <a:pt x="28575" y="0"/>
                  </a:lnTo>
                  <a:lnTo>
                    <a:pt x="28575" y="327946"/>
                  </a:lnTo>
                  <a:lnTo>
                    <a:pt x="0" y="32794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89" name="Google Shape;89;p3"/>
            <p:cNvGrpSpPr/>
            <p:nvPr/>
          </p:nvGrpSpPr>
          <p:grpSpPr>
            <a:xfrm>
              <a:off x="3784952" y="1330078"/>
              <a:ext cx="1276146" cy="1013107"/>
              <a:chOff x="3977925" y="988980"/>
              <a:chExt cx="1367055" cy="1085278"/>
            </a:xfrm>
          </p:grpSpPr>
          <p:sp>
            <p:nvSpPr>
              <p:cNvPr id="90" name="Google Shape;90;p3"/>
              <p:cNvSpPr/>
              <p:nvPr/>
            </p:nvSpPr>
            <p:spPr>
              <a:xfrm>
                <a:off x="3977925" y="1166430"/>
                <a:ext cx="322516" cy="328612"/>
              </a:xfrm>
              <a:custGeom>
                <a:rect b="b" l="l" r="r" t="t"/>
                <a:pathLst>
                  <a:path extrusionOk="0" h="328612" w="322516">
                    <a:moveTo>
                      <a:pt x="14288" y="328613"/>
                    </a:moveTo>
                    <a:cubicBezTo>
                      <a:pt x="6382" y="328613"/>
                      <a:pt x="0" y="322231"/>
                      <a:pt x="0" y="314325"/>
                    </a:cubicBezTo>
                    <a:cubicBezTo>
                      <a:pt x="0" y="140970"/>
                      <a:pt x="138303" y="0"/>
                      <a:pt x="308229" y="0"/>
                    </a:cubicBezTo>
                    <a:cubicBezTo>
                      <a:pt x="316135" y="0"/>
                      <a:pt x="322516" y="6382"/>
                      <a:pt x="322516" y="14288"/>
                    </a:cubicBezTo>
                    <a:cubicBezTo>
                      <a:pt x="322516" y="22193"/>
                      <a:pt x="316135" y="28575"/>
                      <a:pt x="308229" y="28575"/>
                    </a:cubicBezTo>
                    <a:cubicBezTo>
                      <a:pt x="154019" y="28575"/>
                      <a:pt x="28575" y="156781"/>
                      <a:pt x="28575" y="314325"/>
                    </a:cubicBezTo>
                    <a:cubicBezTo>
                      <a:pt x="28575" y="322231"/>
                      <a:pt x="22193" y="328613"/>
                      <a:pt x="14288" y="328613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1" name="Google Shape;91;p3"/>
              <p:cNvSpPr/>
              <p:nvPr/>
            </p:nvSpPr>
            <p:spPr>
              <a:xfrm>
                <a:off x="4053268" y="1271110"/>
                <a:ext cx="330041" cy="321659"/>
              </a:xfrm>
              <a:custGeom>
                <a:rect b="b" l="l" r="r" t="t"/>
                <a:pathLst>
                  <a:path extrusionOk="0" h="321659" w="330041">
                    <a:moveTo>
                      <a:pt x="14288" y="321659"/>
                    </a:moveTo>
                    <a:cubicBezTo>
                      <a:pt x="6382" y="321659"/>
                      <a:pt x="0" y="315278"/>
                      <a:pt x="0" y="307372"/>
                    </a:cubicBezTo>
                    <a:cubicBezTo>
                      <a:pt x="0" y="137922"/>
                      <a:pt x="141637" y="0"/>
                      <a:pt x="315754" y="0"/>
                    </a:cubicBezTo>
                    <a:cubicBezTo>
                      <a:pt x="323659" y="0"/>
                      <a:pt x="330041" y="6382"/>
                      <a:pt x="330041" y="14288"/>
                    </a:cubicBezTo>
                    <a:cubicBezTo>
                      <a:pt x="330041" y="22193"/>
                      <a:pt x="323659" y="28575"/>
                      <a:pt x="315754" y="28575"/>
                    </a:cubicBezTo>
                    <a:cubicBezTo>
                      <a:pt x="157353" y="28575"/>
                      <a:pt x="28575" y="153638"/>
                      <a:pt x="28575" y="307372"/>
                    </a:cubicBezTo>
                    <a:cubicBezTo>
                      <a:pt x="28575" y="315278"/>
                      <a:pt x="22193" y="321659"/>
                      <a:pt x="14288" y="321659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2" name="Google Shape;92;p3"/>
              <p:cNvSpPr/>
              <p:nvPr/>
            </p:nvSpPr>
            <p:spPr>
              <a:xfrm>
                <a:off x="5070824" y="1996820"/>
                <a:ext cx="119062" cy="77438"/>
              </a:xfrm>
              <a:custGeom>
                <a:rect b="b" l="l" r="r" t="t"/>
                <a:pathLst>
                  <a:path extrusionOk="0" h="77438" w="119062">
                    <a:moveTo>
                      <a:pt x="14288" y="77438"/>
                    </a:moveTo>
                    <a:cubicBezTo>
                      <a:pt x="6382" y="77438"/>
                      <a:pt x="0" y="71057"/>
                      <a:pt x="0" y="63151"/>
                    </a:cubicBezTo>
                    <a:cubicBezTo>
                      <a:pt x="0" y="55245"/>
                      <a:pt x="6382" y="48863"/>
                      <a:pt x="14288" y="48863"/>
                    </a:cubicBezTo>
                    <a:cubicBezTo>
                      <a:pt x="57912" y="48863"/>
                      <a:pt x="90488" y="30575"/>
                      <a:pt x="90488" y="14288"/>
                    </a:cubicBezTo>
                    <a:cubicBezTo>
                      <a:pt x="90488" y="6382"/>
                      <a:pt x="96869" y="0"/>
                      <a:pt x="104775" y="0"/>
                    </a:cubicBezTo>
                    <a:cubicBezTo>
                      <a:pt x="112681" y="0"/>
                      <a:pt x="119063" y="6382"/>
                      <a:pt x="119063" y="14288"/>
                    </a:cubicBezTo>
                    <a:cubicBezTo>
                      <a:pt x="119063" y="49721"/>
                      <a:pt x="73057" y="77438"/>
                      <a:pt x="14288" y="77438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3" name="Google Shape;93;p3"/>
              <p:cNvSpPr/>
              <p:nvPr/>
            </p:nvSpPr>
            <p:spPr>
              <a:xfrm>
                <a:off x="5239780" y="1789443"/>
                <a:ext cx="105200" cy="164228"/>
              </a:xfrm>
              <a:custGeom>
                <a:rect b="b" l="l" r="r" t="t"/>
                <a:pathLst>
                  <a:path extrusionOk="0" h="164228" w="105200">
                    <a:moveTo>
                      <a:pt x="16210" y="164229"/>
                    </a:moveTo>
                    <a:cubicBezTo>
                      <a:pt x="15353" y="164229"/>
                      <a:pt x="14400" y="164229"/>
                      <a:pt x="13543" y="164133"/>
                    </a:cubicBezTo>
                    <a:cubicBezTo>
                      <a:pt x="5637" y="163752"/>
                      <a:pt x="-364" y="156990"/>
                      <a:pt x="17" y="149084"/>
                    </a:cubicBezTo>
                    <a:cubicBezTo>
                      <a:pt x="398" y="141178"/>
                      <a:pt x="7256" y="135082"/>
                      <a:pt x="15067" y="135558"/>
                    </a:cubicBezTo>
                    <a:cubicBezTo>
                      <a:pt x="40308" y="136797"/>
                      <a:pt x="71931" y="87076"/>
                      <a:pt x="76694" y="13353"/>
                    </a:cubicBezTo>
                    <a:cubicBezTo>
                      <a:pt x="77170" y="5447"/>
                      <a:pt x="84028" y="-363"/>
                      <a:pt x="91838" y="18"/>
                    </a:cubicBezTo>
                    <a:cubicBezTo>
                      <a:pt x="99744" y="494"/>
                      <a:pt x="105650" y="7352"/>
                      <a:pt x="105173" y="15162"/>
                    </a:cubicBezTo>
                    <a:cubicBezTo>
                      <a:pt x="99744" y="100983"/>
                      <a:pt x="61739" y="164229"/>
                      <a:pt x="16210" y="164229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4" name="Google Shape;94;p3"/>
              <p:cNvSpPr/>
              <p:nvPr/>
            </p:nvSpPr>
            <p:spPr>
              <a:xfrm>
                <a:off x="4482941" y="1096707"/>
                <a:ext cx="194405" cy="28575"/>
              </a:xfrm>
              <a:custGeom>
                <a:rect b="b" l="l" r="r" t="t"/>
                <a:pathLst>
                  <a:path extrusionOk="0" h="28575" w="194405">
                    <a:moveTo>
                      <a:pt x="180118" y="28575"/>
                    </a:moveTo>
                    <a:lnTo>
                      <a:pt x="14288" y="28575"/>
                    </a:lnTo>
                    <a:cubicBezTo>
                      <a:pt x="6382" y="28575"/>
                      <a:pt x="0" y="22193"/>
                      <a:pt x="0" y="14288"/>
                    </a:cubicBezTo>
                    <a:cubicBezTo>
                      <a:pt x="0" y="6382"/>
                      <a:pt x="6382" y="0"/>
                      <a:pt x="14288" y="0"/>
                    </a:cubicBezTo>
                    <a:lnTo>
                      <a:pt x="180118" y="0"/>
                    </a:lnTo>
                    <a:cubicBezTo>
                      <a:pt x="188024" y="0"/>
                      <a:pt x="194405" y="6382"/>
                      <a:pt x="194405" y="14288"/>
                    </a:cubicBezTo>
                    <a:cubicBezTo>
                      <a:pt x="194405" y="22193"/>
                      <a:pt x="188024" y="28575"/>
                      <a:pt x="180118" y="28575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5" name="Google Shape;95;p3"/>
              <p:cNvSpPr/>
              <p:nvPr/>
            </p:nvSpPr>
            <p:spPr>
              <a:xfrm>
                <a:off x="4479131" y="1166430"/>
                <a:ext cx="194405" cy="28575"/>
              </a:xfrm>
              <a:custGeom>
                <a:rect b="b" l="l" r="r" t="t"/>
                <a:pathLst>
                  <a:path extrusionOk="0" h="28575" w="194405">
                    <a:moveTo>
                      <a:pt x="180118" y="28575"/>
                    </a:moveTo>
                    <a:lnTo>
                      <a:pt x="14288" y="28575"/>
                    </a:lnTo>
                    <a:cubicBezTo>
                      <a:pt x="6382" y="28575"/>
                      <a:pt x="0" y="22193"/>
                      <a:pt x="0" y="14288"/>
                    </a:cubicBezTo>
                    <a:cubicBezTo>
                      <a:pt x="0" y="6382"/>
                      <a:pt x="6382" y="0"/>
                      <a:pt x="14288" y="0"/>
                    </a:cubicBezTo>
                    <a:lnTo>
                      <a:pt x="180118" y="0"/>
                    </a:lnTo>
                    <a:cubicBezTo>
                      <a:pt x="188023" y="0"/>
                      <a:pt x="194405" y="6382"/>
                      <a:pt x="194405" y="14288"/>
                    </a:cubicBezTo>
                    <a:cubicBezTo>
                      <a:pt x="194405" y="22193"/>
                      <a:pt x="188023" y="28575"/>
                      <a:pt x="180118" y="28575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6" name="Google Shape;96;p3"/>
              <p:cNvSpPr/>
              <p:nvPr/>
            </p:nvSpPr>
            <p:spPr>
              <a:xfrm>
                <a:off x="4761261" y="988980"/>
                <a:ext cx="194405" cy="28575"/>
              </a:xfrm>
              <a:custGeom>
                <a:rect b="b" l="l" r="r" t="t"/>
                <a:pathLst>
                  <a:path extrusionOk="0" h="28575" w="194405">
                    <a:moveTo>
                      <a:pt x="180118" y="28575"/>
                    </a:moveTo>
                    <a:lnTo>
                      <a:pt x="14288" y="28575"/>
                    </a:lnTo>
                    <a:cubicBezTo>
                      <a:pt x="6382" y="28575"/>
                      <a:pt x="0" y="22193"/>
                      <a:pt x="0" y="14288"/>
                    </a:cubicBezTo>
                    <a:cubicBezTo>
                      <a:pt x="0" y="6382"/>
                      <a:pt x="6382" y="0"/>
                      <a:pt x="14288" y="0"/>
                    </a:cubicBezTo>
                    <a:lnTo>
                      <a:pt x="180118" y="0"/>
                    </a:lnTo>
                    <a:cubicBezTo>
                      <a:pt x="188023" y="0"/>
                      <a:pt x="194405" y="6382"/>
                      <a:pt x="194405" y="14288"/>
                    </a:cubicBezTo>
                    <a:cubicBezTo>
                      <a:pt x="194405" y="22193"/>
                      <a:pt x="187928" y="28575"/>
                      <a:pt x="180118" y="28575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" name="Google Shape;97;p3"/>
              <p:cNvSpPr/>
              <p:nvPr/>
            </p:nvSpPr>
            <p:spPr>
              <a:xfrm>
                <a:off x="4757451" y="1058798"/>
                <a:ext cx="194405" cy="28575"/>
              </a:xfrm>
              <a:custGeom>
                <a:rect b="b" l="l" r="r" t="t"/>
                <a:pathLst>
                  <a:path extrusionOk="0" h="28575" w="194405">
                    <a:moveTo>
                      <a:pt x="180118" y="28575"/>
                    </a:moveTo>
                    <a:lnTo>
                      <a:pt x="14288" y="28575"/>
                    </a:lnTo>
                    <a:cubicBezTo>
                      <a:pt x="6382" y="28575"/>
                      <a:pt x="0" y="22193"/>
                      <a:pt x="0" y="14288"/>
                    </a:cubicBezTo>
                    <a:cubicBezTo>
                      <a:pt x="0" y="6382"/>
                      <a:pt x="6382" y="0"/>
                      <a:pt x="14288" y="0"/>
                    </a:cubicBezTo>
                    <a:lnTo>
                      <a:pt x="180118" y="0"/>
                    </a:lnTo>
                    <a:cubicBezTo>
                      <a:pt x="188023" y="0"/>
                      <a:pt x="194405" y="6382"/>
                      <a:pt x="194405" y="14288"/>
                    </a:cubicBezTo>
                    <a:cubicBezTo>
                      <a:pt x="194405" y="22193"/>
                      <a:pt x="188023" y="28575"/>
                      <a:pt x="180118" y="28575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8" name="Google Shape;98;p3"/>
              <p:cNvSpPr/>
              <p:nvPr/>
            </p:nvSpPr>
            <p:spPr>
              <a:xfrm>
                <a:off x="5040153" y="1093659"/>
                <a:ext cx="194405" cy="28575"/>
              </a:xfrm>
              <a:custGeom>
                <a:rect b="b" l="l" r="r" t="t"/>
                <a:pathLst>
                  <a:path extrusionOk="0" h="28575" w="194405">
                    <a:moveTo>
                      <a:pt x="180118" y="28575"/>
                    </a:moveTo>
                    <a:lnTo>
                      <a:pt x="14288" y="28575"/>
                    </a:lnTo>
                    <a:cubicBezTo>
                      <a:pt x="6382" y="28575"/>
                      <a:pt x="0" y="22193"/>
                      <a:pt x="0" y="14288"/>
                    </a:cubicBezTo>
                    <a:cubicBezTo>
                      <a:pt x="0" y="6382"/>
                      <a:pt x="6382" y="0"/>
                      <a:pt x="14288" y="0"/>
                    </a:cubicBezTo>
                    <a:lnTo>
                      <a:pt x="180118" y="0"/>
                    </a:lnTo>
                    <a:cubicBezTo>
                      <a:pt x="188024" y="0"/>
                      <a:pt x="194405" y="6382"/>
                      <a:pt x="194405" y="14288"/>
                    </a:cubicBezTo>
                    <a:cubicBezTo>
                      <a:pt x="194405" y="22193"/>
                      <a:pt x="187928" y="28575"/>
                      <a:pt x="180118" y="28575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9" name="Google Shape;99;p3"/>
              <p:cNvSpPr/>
              <p:nvPr/>
            </p:nvSpPr>
            <p:spPr>
              <a:xfrm>
                <a:off x="5036343" y="1163382"/>
                <a:ext cx="194405" cy="28575"/>
              </a:xfrm>
              <a:custGeom>
                <a:rect b="b" l="l" r="r" t="t"/>
                <a:pathLst>
                  <a:path extrusionOk="0" h="28575" w="194405">
                    <a:moveTo>
                      <a:pt x="180118" y="28575"/>
                    </a:moveTo>
                    <a:lnTo>
                      <a:pt x="14288" y="28575"/>
                    </a:lnTo>
                    <a:cubicBezTo>
                      <a:pt x="6382" y="28575"/>
                      <a:pt x="0" y="22193"/>
                      <a:pt x="0" y="14288"/>
                    </a:cubicBezTo>
                    <a:cubicBezTo>
                      <a:pt x="0" y="6382"/>
                      <a:pt x="6382" y="0"/>
                      <a:pt x="14288" y="0"/>
                    </a:cubicBezTo>
                    <a:lnTo>
                      <a:pt x="180118" y="0"/>
                    </a:lnTo>
                    <a:cubicBezTo>
                      <a:pt x="188023" y="0"/>
                      <a:pt x="194405" y="6382"/>
                      <a:pt x="194405" y="14288"/>
                    </a:cubicBezTo>
                    <a:cubicBezTo>
                      <a:pt x="194405" y="22193"/>
                      <a:pt x="188023" y="28575"/>
                      <a:pt x="180118" y="28575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00" name="Google Shape;100;p3"/>
          <p:cNvGrpSpPr/>
          <p:nvPr/>
        </p:nvGrpSpPr>
        <p:grpSpPr>
          <a:xfrm>
            <a:off x="4073531" y="4678617"/>
            <a:ext cx="1675593" cy="1331619"/>
            <a:chOff x="4007195" y="4496639"/>
            <a:chExt cx="1794958" cy="1426480"/>
          </a:xfrm>
        </p:grpSpPr>
        <p:sp>
          <p:nvSpPr>
            <p:cNvPr id="101" name="Google Shape;101;p3"/>
            <p:cNvSpPr/>
            <p:nvPr/>
          </p:nvSpPr>
          <p:spPr>
            <a:xfrm>
              <a:off x="5047297" y="5387625"/>
              <a:ext cx="754856" cy="222123"/>
            </a:xfrm>
            <a:custGeom>
              <a:rect b="b" l="l" r="r" t="t"/>
              <a:pathLst>
                <a:path extrusionOk="0" h="222123" w="754856">
                  <a:moveTo>
                    <a:pt x="740093" y="222123"/>
                  </a:moveTo>
                  <a:lnTo>
                    <a:pt x="0" y="222123"/>
                  </a:lnTo>
                  <a:lnTo>
                    <a:pt x="12573" y="200596"/>
                  </a:lnTo>
                  <a:cubicBezTo>
                    <a:pt x="19526" y="188690"/>
                    <a:pt x="25622" y="176213"/>
                    <a:pt x="30671" y="163735"/>
                  </a:cubicBezTo>
                  <a:cubicBezTo>
                    <a:pt x="54293" y="105156"/>
                    <a:pt x="50483" y="56579"/>
                    <a:pt x="43625" y="16669"/>
                  </a:cubicBezTo>
                  <a:lnTo>
                    <a:pt x="40767" y="0"/>
                  </a:lnTo>
                  <a:lnTo>
                    <a:pt x="713422" y="0"/>
                  </a:lnTo>
                  <a:cubicBezTo>
                    <a:pt x="736283" y="0"/>
                    <a:pt x="754856" y="18574"/>
                    <a:pt x="754856" y="41434"/>
                  </a:cubicBezTo>
                  <a:lnTo>
                    <a:pt x="754856" y="221647"/>
                  </a:lnTo>
                  <a:lnTo>
                    <a:pt x="740093" y="222123"/>
                  </a:lnTo>
                  <a:close/>
                  <a:moveTo>
                    <a:pt x="48673" y="193548"/>
                  </a:moveTo>
                  <a:lnTo>
                    <a:pt x="726281" y="193548"/>
                  </a:lnTo>
                  <a:lnTo>
                    <a:pt x="726281" y="41529"/>
                  </a:lnTo>
                  <a:cubicBezTo>
                    <a:pt x="726281" y="34385"/>
                    <a:pt x="720471" y="28670"/>
                    <a:pt x="713422" y="28670"/>
                  </a:cubicBezTo>
                  <a:lnTo>
                    <a:pt x="74390" y="28670"/>
                  </a:lnTo>
                  <a:cubicBezTo>
                    <a:pt x="79915" y="69152"/>
                    <a:pt x="80296" y="117348"/>
                    <a:pt x="57150" y="174593"/>
                  </a:cubicBezTo>
                  <a:cubicBezTo>
                    <a:pt x="54578" y="180880"/>
                    <a:pt x="51721" y="187262"/>
                    <a:pt x="48673" y="19354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102;p3"/>
            <p:cNvSpPr/>
            <p:nvPr/>
          </p:nvSpPr>
          <p:spPr>
            <a:xfrm>
              <a:off x="4007195" y="4496639"/>
              <a:ext cx="1568617" cy="1305608"/>
            </a:xfrm>
            <a:custGeom>
              <a:rect b="b" l="l" r="r" t="t"/>
              <a:pathLst>
                <a:path extrusionOk="0" h="1305608" w="1568617">
                  <a:moveTo>
                    <a:pt x="704822" y="1305609"/>
                  </a:moveTo>
                  <a:cubicBezTo>
                    <a:pt x="659579" y="1305609"/>
                    <a:pt x="611858" y="1297227"/>
                    <a:pt x="566615" y="1274081"/>
                  </a:cubicBezTo>
                  <a:cubicBezTo>
                    <a:pt x="523276" y="1251888"/>
                    <a:pt x="497939" y="1223789"/>
                    <a:pt x="475460" y="1199024"/>
                  </a:cubicBezTo>
                  <a:cubicBezTo>
                    <a:pt x="447266" y="1167878"/>
                    <a:pt x="422977" y="1141017"/>
                    <a:pt x="368590" y="1128253"/>
                  </a:cubicBezTo>
                  <a:cubicBezTo>
                    <a:pt x="308392" y="1114157"/>
                    <a:pt x="247146" y="1125872"/>
                    <a:pt x="235525" y="1128349"/>
                  </a:cubicBezTo>
                  <a:cubicBezTo>
                    <a:pt x="195901" y="1137017"/>
                    <a:pt x="173994" y="1149971"/>
                    <a:pt x="156373" y="1160353"/>
                  </a:cubicBezTo>
                  <a:cubicBezTo>
                    <a:pt x="139704" y="1170259"/>
                    <a:pt x="125226" y="1178736"/>
                    <a:pt x="105890" y="1174831"/>
                  </a:cubicBezTo>
                  <a:cubicBezTo>
                    <a:pt x="87888" y="1171211"/>
                    <a:pt x="71410" y="1157971"/>
                    <a:pt x="56932" y="1135492"/>
                  </a:cubicBezTo>
                  <a:cubicBezTo>
                    <a:pt x="4068" y="1053197"/>
                    <a:pt x="-23174" y="836979"/>
                    <a:pt x="25118" y="631144"/>
                  </a:cubicBezTo>
                  <a:cubicBezTo>
                    <a:pt x="42073" y="559040"/>
                    <a:pt x="87031" y="367397"/>
                    <a:pt x="261529" y="205948"/>
                  </a:cubicBezTo>
                  <a:cubicBezTo>
                    <a:pt x="558137" y="-68563"/>
                    <a:pt x="950377" y="7161"/>
                    <a:pt x="994192" y="16686"/>
                  </a:cubicBezTo>
                  <a:cubicBezTo>
                    <a:pt x="1165261" y="53929"/>
                    <a:pt x="1277084" y="138130"/>
                    <a:pt x="1324900" y="174039"/>
                  </a:cubicBezTo>
                  <a:cubicBezTo>
                    <a:pt x="1422531" y="247477"/>
                    <a:pt x="1608650" y="426261"/>
                    <a:pt x="1560929" y="509890"/>
                  </a:cubicBezTo>
                  <a:cubicBezTo>
                    <a:pt x="1545308" y="537227"/>
                    <a:pt x="1516067" y="537894"/>
                    <a:pt x="1475585" y="538751"/>
                  </a:cubicBezTo>
                  <a:cubicBezTo>
                    <a:pt x="1438152" y="539513"/>
                    <a:pt x="1386812" y="540656"/>
                    <a:pt x="1320804" y="562754"/>
                  </a:cubicBezTo>
                  <a:cubicBezTo>
                    <a:pt x="1268321" y="580375"/>
                    <a:pt x="1159260" y="616951"/>
                    <a:pt x="1112016" y="703153"/>
                  </a:cubicBezTo>
                  <a:cubicBezTo>
                    <a:pt x="1081536" y="758779"/>
                    <a:pt x="1091823" y="806785"/>
                    <a:pt x="1103825" y="862411"/>
                  </a:cubicBezTo>
                  <a:cubicBezTo>
                    <a:pt x="1106587" y="875460"/>
                    <a:pt x="1109540" y="888986"/>
                    <a:pt x="1111921" y="902892"/>
                  </a:cubicBezTo>
                  <a:cubicBezTo>
                    <a:pt x="1119446" y="946707"/>
                    <a:pt x="1123637" y="1000238"/>
                    <a:pt x="1097348" y="1065484"/>
                  </a:cubicBezTo>
                  <a:cubicBezTo>
                    <a:pt x="1091728" y="1079295"/>
                    <a:pt x="1085060" y="1092916"/>
                    <a:pt x="1077345" y="1106060"/>
                  </a:cubicBezTo>
                  <a:cubicBezTo>
                    <a:pt x="1026672" y="1193119"/>
                    <a:pt x="946852" y="1236458"/>
                    <a:pt x="920564" y="1250745"/>
                  </a:cubicBezTo>
                  <a:cubicBezTo>
                    <a:pt x="914944" y="1253793"/>
                    <a:pt x="817503" y="1305609"/>
                    <a:pt x="704822" y="1305609"/>
                  </a:cubicBezTo>
                  <a:close/>
                  <a:moveTo>
                    <a:pt x="305249" y="1092821"/>
                  </a:moveTo>
                  <a:cubicBezTo>
                    <a:pt x="326870" y="1092821"/>
                    <a:pt x="351064" y="1094725"/>
                    <a:pt x="375162" y="1100345"/>
                  </a:cubicBezTo>
                  <a:cubicBezTo>
                    <a:pt x="438217" y="1115109"/>
                    <a:pt x="467935" y="1147970"/>
                    <a:pt x="496701" y="1179784"/>
                  </a:cubicBezTo>
                  <a:cubicBezTo>
                    <a:pt x="518513" y="1203882"/>
                    <a:pt x="540992" y="1228743"/>
                    <a:pt x="579664" y="1248649"/>
                  </a:cubicBezTo>
                  <a:cubicBezTo>
                    <a:pt x="724349" y="1322944"/>
                    <a:pt x="899513" y="1229599"/>
                    <a:pt x="906943" y="1225599"/>
                  </a:cubicBezTo>
                  <a:cubicBezTo>
                    <a:pt x="931422" y="1212264"/>
                    <a:pt x="1006003" y="1171783"/>
                    <a:pt x="1052675" y="1091678"/>
                  </a:cubicBezTo>
                  <a:cubicBezTo>
                    <a:pt x="1059629" y="1079676"/>
                    <a:pt x="1065725" y="1067294"/>
                    <a:pt x="1070868" y="1054816"/>
                  </a:cubicBezTo>
                  <a:cubicBezTo>
                    <a:pt x="1094490" y="996237"/>
                    <a:pt x="1090680" y="947659"/>
                    <a:pt x="1083822" y="907750"/>
                  </a:cubicBezTo>
                  <a:cubicBezTo>
                    <a:pt x="1081536" y="894415"/>
                    <a:pt x="1078679" y="881175"/>
                    <a:pt x="1075916" y="868412"/>
                  </a:cubicBezTo>
                  <a:cubicBezTo>
                    <a:pt x="1063915" y="812405"/>
                    <a:pt x="1051532" y="754397"/>
                    <a:pt x="1087060" y="689437"/>
                  </a:cubicBezTo>
                  <a:cubicBezTo>
                    <a:pt x="1139639" y="593425"/>
                    <a:pt x="1255843" y="554467"/>
                    <a:pt x="1311660" y="535703"/>
                  </a:cubicBezTo>
                  <a:cubicBezTo>
                    <a:pt x="1381955" y="512176"/>
                    <a:pt x="1435771" y="511033"/>
                    <a:pt x="1475014" y="510176"/>
                  </a:cubicBezTo>
                  <a:cubicBezTo>
                    <a:pt x="1511114" y="509414"/>
                    <a:pt x="1528830" y="508462"/>
                    <a:pt x="1536069" y="495698"/>
                  </a:cubicBezTo>
                  <a:lnTo>
                    <a:pt x="1536069" y="495698"/>
                  </a:lnTo>
                  <a:cubicBezTo>
                    <a:pt x="1565120" y="444835"/>
                    <a:pt x="1439390" y="295959"/>
                    <a:pt x="1307660" y="196804"/>
                  </a:cubicBezTo>
                  <a:cubicBezTo>
                    <a:pt x="1261368" y="161942"/>
                    <a:pt x="1153069" y="80504"/>
                    <a:pt x="988096" y="44499"/>
                  </a:cubicBezTo>
                  <a:cubicBezTo>
                    <a:pt x="945805" y="35260"/>
                    <a:pt x="566996" y="-37892"/>
                    <a:pt x="280960" y="226807"/>
                  </a:cubicBezTo>
                  <a:cubicBezTo>
                    <a:pt x="112843" y="382351"/>
                    <a:pt x="69314" y="567803"/>
                    <a:pt x="52931" y="637621"/>
                  </a:cubicBezTo>
                  <a:cubicBezTo>
                    <a:pt x="7783" y="829931"/>
                    <a:pt x="31024" y="1042243"/>
                    <a:pt x="80935" y="1119967"/>
                  </a:cubicBezTo>
                  <a:cubicBezTo>
                    <a:pt x="90936" y="1135492"/>
                    <a:pt x="101509" y="1144732"/>
                    <a:pt x="111415" y="1146732"/>
                  </a:cubicBezTo>
                  <a:cubicBezTo>
                    <a:pt x="119701" y="1148352"/>
                    <a:pt x="126750" y="1144541"/>
                    <a:pt x="141704" y="1135683"/>
                  </a:cubicBezTo>
                  <a:cubicBezTo>
                    <a:pt x="160088" y="1124824"/>
                    <a:pt x="185234" y="1109966"/>
                    <a:pt x="229430" y="1100345"/>
                  </a:cubicBezTo>
                  <a:cubicBezTo>
                    <a:pt x="237621" y="1098631"/>
                    <a:pt x="267530" y="1092821"/>
                    <a:pt x="305249" y="109282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03" name="Google Shape;103;p3"/>
            <p:cNvGrpSpPr/>
            <p:nvPr/>
          </p:nvGrpSpPr>
          <p:grpSpPr>
            <a:xfrm>
              <a:off x="4645342" y="5281135"/>
              <a:ext cx="330517" cy="330517"/>
              <a:chOff x="4645342" y="5281135"/>
              <a:chExt cx="330517" cy="330517"/>
            </a:xfrm>
          </p:grpSpPr>
          <p:sp>
            <p:nvSpPr>
              <p:cNvPr id="104" name="Google Shape;104;p3"/>
              <p:cNvSpPr/>
              <p:nvPr/>
            </p:nvSpPr>
            <p:spPr>
              <a:xfrm>
                <a:off x="4645342" y="5281135"/>
                <a:ext cx="330517" cy="330517"/>
              </a:xfrm>
              <a:custGeom>
                <a:rect b="b" l="l" r="r" t="t"/>
                <a:pathLst>
                  <a:path extrusionOk="0" h="330517" w="330517">
                    <a:moveTo>
                      <a:pt x="165259" y="330517"/>
                    </a:moveTo>
                    <a:cubicBezTo>
                      <a:pt x="74104" y="330517"/>
                      <a:pt x="0" y="256413"/>
                      <a:pt x="0" y="165259"/>
                    </a:cubicBezTo>
                    <a:cubicBezTo>
                      <a:pt x="0" y="74104"/>
                      <a:pt x="74104" y="0"/>
                      <a:pt x="165259" y="0"/>
                    </a:cubicBezTo>
                    <a:cubicBezTo>
                      <a:pt x="256413" y="0"/>
                      <a:pt x="330517" y="74104"/>
                      <a:pt x="330517" y="165259"/>
                    </a:cubicBezTo>
                    <a:cubicBezTo>
                      <a:pt x="330517" y="256413"/>
                      <a:pt x="256413" y="330517"/>
                      <a:pt x="165259" y="330517"/>
                    </a:cubicBezTo>
                    <a:close/>
                    <a:moveTo>
                      <a:pt x="165259" y="28670"/>
                    </a:moveTo>
                    <a:cubicBezTo>
                      <a:pt x="89916" y="28670"/>
                      <a:pt x="28575" y="90011"/>
                      <a:pt x="28575" y="165354"/>
                    </a:cubicBezTo>
                    <a:cubicBezTo>
                      <a:pt x="28575" y="240697"/>
                      <a:pt x="89916" y="302038"/>
                      <a:pt x="165259" y="302038"/>
                    </a:cubicBezTo>
                    <a:cubicBezTo>
                      <a:pt x="240601" y="302038"/>
                      <a:pt x="301942" y="240697"/>
                      <a:pt x="301942" y="165354"/>
                    </a:cubicBezTo>
                    <a:cubicBezTo>
                      <a:pt x="301942" y="90011"/>
                      <a:pt x="240601" y="28670"/>
                      <a:pt x="165259" y="2867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5" name="Google Shape;105;p3"/>
              <p:cNvSpPr/>
              <p:nvPr/>
            </p:nvSpPr>
            <p:spPr>
              <a:xfrm>
                <a:off x="4703444" y="5339333"/>
                <a:ext cx="214312" cy="214312"/>
              </a:xfrm>
              <a:custGeom>
                <a:rect b="b" l="l" r="r" t="t"/>
                <a:pathLst>
                  <a:path extrusionOk="0" h="214312" w="214312">
                    <a:moveTo>
                      <a:pt x="107156" y="214313"/>
                    </a:moveTo>
                    <a:cubicBezTo>
                      <a:pt x="48101" y="214313"/>
                      <a:pt x="0" y="166211"/>
                      <a:pt x="0" y="107156"/>
                    </a:cubicBezTo>
                    <a:cubicBezTo>
                      <a:pt x="0" y="48101"/>
                      <a:pt x="48101" y="0"/>
                      <a:pt x="107156" y="0"/>
                    </a:cubicBezTo>
                    <a:cubicBezTo>
                      <a:pt x="166211" y="0"/>
                      <a:pt x="214313" y="48101"/>
                      <a:pt x="214313" y="107156"/>
                    </a:cubicBezTo>
                    <a:cubicBezTo>
                      <a:pt x="214408" y="166211"/>
                      <a:pt x="166307" y="214313"/>
                      <a:pt x="107156" y="214313"/>
                    </a:cubicBezTo>
                    <a:close/>
                    <a:moveTo>
                      <a:pt x="107156" y="28480"/>
                    </a:moveTo>
                    <a:cubicBezTo>
                      <a:pt x="63818" y="28480"/>
                      <a:pt x="28575" y="63722"/>
                      <a:pt x="28575" y="107061"/>
                    </a:cubicBezTo>
                    <a:cubicBezTo>
                      <a:pt x="28575" y="150400"/>
                      <a:pt x="63818" y="185642"/>
                      <a:pt x="107156" y="185642"/>
                    </a:cubicBezTo>
                    <a:cubicBezTo>
                      <a:pt x="150495" y="185642"/>
                      <a:pt x="185738" y="150400"/>
                      <a:pt x="185738" y="107061"/>
                    </a:cubicBezTo>
                    <a:cubicBezTo>
                      <a:pt x="185833" y="63818"/>
                      <a:pt x="150495" y="28480"/>
                      <a:pt x="107156" y="2848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6" name="Google Shape;106;p3"/>
            <p:cNvGrpSpPr/>
            <p:nvPr/>
          </p:nvGrpSpPr>
          <p:grpSpPr>
            <a:xfrm>
              <a:off x="4282344" y="4737993"/>
              <a:ext cx="347091" cy="287776"/>
              <a:chOff x="4282344" y="4737993"/>
              <a:chExt cx="347091" cy="287776"/>
            </a:xfrm>
          </p:grpSpPr>
          <p:sp>
            <p:nvSpPr>
              <p:cNvPr id="107" name="Google Shape;107;p3"/>
              <p:cNvSpPr/>
              <p:nvPr/>
            </p:nvSpPr>
            <p:spPr>
              <a:xfrm>
                <a:off x="4282344" y="4904796"/>
                <a:ext cx="167258" cy="120973"/>
              </a:xfrm>
              <a:custGeom>
                <a:rect b="b" l="l" r="r" t="t"/>
                <a:pathLst>
                  <a:path extrusionOk="0" h="120973" w="167258">
                    <a:moveTo>
                      <a:pt x="27813" y="120974"/>
                    </a:moveTo>
                    <a:lnTo>
                      <a:pt x="0" y="114592"/>
                    </a:lnTo>
                    <a:cubicBezTo>
                      <a:pt x="18002" y="36201"/>
                      <a:pt x="93059" y="-13710"/>
                      <a:pt x="167259" y="3340"/>
                    </a:cubicBezTo>
                    <a:lnTo>
                      <a:pt x="160877" y="31153"/>
                    </a:lnTo>
                    <a:cubicBezTo>
                      <a:pt x="102013" y="17628"/>
                      <a:pt x="42291" y="57918"/>
                      <a:pt x="27813" y="120974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8" name="Google Shape;108;p3"/>
              <p:cNvSpPr/>
              <p:nvPr/>
            </p:nvSpPr>
            <p:spPr>
              <a:xfrm>
                <a:off x="4445412" y="4737993"/>
                <a:ext cx="184023" cy="102039"/>
              </a:xfrm>
              <a:custGeom>
                <a:rect b="b" l="l" r="r" t="t"/>
                <a:pathLst>
                  <a:path extrusionOk="0" h="102039" w="184023">
                    <a:moveTo>
                      <a:pt x="26289" y="102040"/>
                    </a:moveTo>
                    <a:lnTo>
                      <a:pt x="0" y="90895"/>
                    </a:lnTo>
                    <a:cubicBezTo>
                      <a:pt x="31337" y="16791"/>
                      <a:pt x="113919" y="-19309"/>
                      <a:pt x="184023" y="10409"/>
                    </a:cubicBezTo>
                    <a:lnTo>
                      <a:pt x="172879" y="36698"/>
                    </a:lnTo>
                    <a:cubicBezTo>
                      <a:pt x="117253" y="13171"/>
                      <a:pt x="51530" y="42509"/>
                      <a:pt x="26289" y="10204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09" name="Google Shape;109;p3"/>
            <p:cNvSpPr/>
            <p:nvPr/>
          </p:nvSpPr>
          <p:spPr>
            <a:xfrm>
              <a:off x="5261484" y="5051392"/>
              <a:ext cx="538193" cy="871727"/>
            </a:xfrm>
            <a:custGeom>
              <a:rect b="b" l="l" r="r" t="t"/>
              <a:pathLst>
                <a:path extrusionOk="0" h="871727" w="538193">
                  <a:moveTo>
                    <a:pt x="489902" y="871728"/>
                  </a:moveTo>
                  <a:cubicBezTo>
                    <a:pt x="485425" y="871728"/>
                    <a:pt x="480853" y="871062"/>
                    <a:pt x="476376" y="869633"/>
                  </a:cubicBezTo>
                  <a:cubicBezTo>
                    <a:pt x="384364" y="841343"/>
                    <a:pt x="252729" y="780764"/>
                    <a:pt x="147763" y="652367"/>
                  </a:cubicBezTo>
                  <a:cubicBezTo>
                    <a:pt x="-74455" y="380619"/>
                    <a:pt x="16795" y="38100"/>
                    <a:pt x="27939" y="0"/>
                  </a:cubicBezTo>
                  <a:lnTo>
                    <a:pt x="55371" y="8001"/>
                  </a:lnTo>
                  <a:cubicBezTo>
                    <a:pt x="44703" y="44672"/>
                    <a:pt x="-43022" y="373856"/>
                    <a:pt x="169957" y="634365"/>
                  </a:cubicBezTo>
                  <a:cubicBezTo>
                    <a:pt x="270350" y="757142"/>
                    <a:pt x="396652" y="815245"/>
                    <a:pt x="484853" y="842391"/>
                  </a:cubicBezTo>
                  <a:cubicBezTo>
                    <a:pt x="490092" y="844010"/>
                    <a:pt x="495617" y="843058"/>
                    <a:pt x="499998" y="839819"/>
                  </a:cubicBezTo>
                  <a:cubicBezTo>
                    <a:pt x="504379" y="836581"/>
                    <a:pt x="506951" y="831533"/>
                    <a:pt x="506951" y="826103"/>
                  </a:cubicBezTo>
                  <a:lnTo>
                    <a:pt x="509618" y="539401"/>
                  </a:lnTo>
                  <a:lnTo>
                    <a:pt x="538193" y="539687"/>
                  </a:lnTo>
                  <a:lnTo>
                    <a:pt x="535526" y="826294"/>
                  </a:lnTo>
                  <a:cubicBezTo>
                    <a:pt x="535526" y="840772"/>
                    <a:pt x="528763" y="854202"/>
                    <a:pt x="517048" y="862870"/>
                  </a:cubicBezTo>
                  <a:cubicBezTo>
                    <a:pt x="508856" y="868680"/>
                    <a:pt x="499522" y="871728"/>
                    <a:pt x="489902" y="87172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0" name="Google Shape;110;p3"/>
          <p:cNvGrpSpPr/>
          <p:nvPr/>
        </p:nvGrpSpPr>
        <p:grpSpPr>
          <a:xfrm>
            <a:off x="6298470" y="4788725"/>
            <a:ext cx="2004661" cy="1197479"/>
            <a:chOff x="6298470" y="4788725"/>
            <a:chExt cx="2004661" cy="1197479"/>
          </a:xfrm>
        </p:grpSpPr>
        <p:sp>
          <p:nvSpPr>
            <p:cNvPr id="111" name="Google Shape;111;p3"/>
            <p:cNvSpPr/>
            <p:nvPr/>
          </p:nvSpPr>
          <p:spPr>
            <a:xfrm>
              <a:off x="6298470" y="4788725"/>
              <a:ext cx="2004661" cy="1197479"/>
            </a:xfrm>
            <a:custGeom>
              <a:rect b="b" l="l" r="r" t="t"/>
              <a:pathLst>
                <a:path extrusionOk="0" h="1284160" w="2149770">
                  <a:moveTo>
                    <a:pt x="1075123" y="1284160"/>
                  </a:moveTo>
                  <a:cubicBezTo>
                    <a:pt x="839093" y="1284160"/>
                    <a:pt x="609351" y="1217009"/>
                    <a:pt x="410564" y="1090041"/>
                  </a:cubicBezTo>
                  <a:cubicBezTo>
                    <a:pt x="366463" y="1061943"/>
                    <a:pt x="323696" y="1030700"/>
                    <a:pt x="283405" y="997267"/>
                  </a:cubicBezTo>
                  <a:cubicBezTo>
                    <a:pt x="247400" y="967454"/>
                    <a:pt x="212349" y="934879"/>
                    <a:pt x="179392" y="900589"/>
                  </a:cubicBezTo>
                  <a:cubicBezTo>
                    <a:pt x="159676" y="880205"/>
                    <a:pt x="140244" y="858488"/>
                    <a:pt x="121576" y="836200"/>
                  </a:cubicBezTo>
                  <a:cubicBezTo>
                    <a:pt x="79665" y="786289"/>
                    <a:pt x="41375" y="732854"/>
                    <a:pt x="7752" y="677418"/>
                  </a:cubicBezTo>
                  <a:cubicBezTo>
                    <a:pt x="1846" y="667607"/>
                    <a:pt x="1656" y="655415"/>
                    <a:pt x="6990" y="645509"/>
                  </a:cubicBezTo>
                  <a:cubicBezTo>
                    <a:pt x="5751" y="644080"/>
                    <a:pt x="4608" y="642556"/>
                    <a:pt x="3656" y="640842"/>
                  </a:cubicBezTo>
                  <a:cubicBezTo>
                    <a:pt x="-1297" y="632174"/>
                    <a:pt x="-1202" y="621506"/>
                    <a:pt x="3847" y="613029"/>
                  </a:cubicBezTo>
                  <a:cubicBezTo>
                    <a:pt x="38803" y="554641"/>
                    <a:pt x="78427" y="499110"/>
                    <a:pt x="121480" y="447961"/>
                  </a:cubicBezTo>
                  <a:cubicBezTo>
                    <a:pt x="139387" y="426530"/>
                    <a:pt x="158818" y="404908"/>
                    <a:pt x="179202" y="383572"/>
                  </a:cubicBezTo>
                  <a:cubicBezTo>
                    <a:pt x="212730" y="348805"/>
                    <a:pt x="247687" y="316325"/>
                    <a:pt x="283215" y="286893"/>
                  </a:cubicBezTo>
                  <a:cubicBezTo>
                    <a:pt x="323220" y="253460"/>
                    <a:pt x="365987" y="222218"/>
                    <a:pt x="410278" y="194024"/>
                  </a:cubicBezTo>
                  <a:cubicBezTo>
                    <a:pt x="609065" y="67056"/>
                    <a:pt x="838903" y="0"/>
                    <a:pt x="1074837" y="0"/>
                  </a:cubicBezTo>
                  <a:cubicBezTo>
                    <a:pt x="1333917" y="0"/>
                    <a:pt x="1582520" y="79820"/>
                    <a:pt x="1793785" y="230696"/>
                  </a:cubicBezTo>
                  <a:cubicBezTo>
                    <a:pt x="1936755" y="332899"/>
                    <a:pt x="2055246" y="461486"/>
                    <a:pt x="2145924" y="613029"/>
                  </a:cubicBezTo>
                  <a:cubicBezTo>
                    <a:pt x="2150972" y="621506"/>
                    <a:pt x="2151068" y="632174"/>
                    <a:pt x="2146114" y="640842"/>
                  </a:cubicBezTo>
                  <a:cubicBezTo>
                    <a:pt x="2145162" y="642556"/>
                    <a:pt x="2144019" y="644080"/>
                    <a:pt x="2142781" y="645509"/>
                  </a:cubicBezTo>
                  <a:cubicBezTo>
                    <a:pt x="2148210" y="655415"/>
                    <a:pt x="2147924" y="667607"/>
                    <a:pt x="2142114" y="677323"/>
                  </a:cubicBezTo>
                  <a:cubicBezTo>
                    <a:pt x="2031814" y="859346"/>
                    <a:pt x="1877128" y="1011460"/>
                    <a:pt x="1694820" y="1117283"/>
                  </a:cubicBezTo>
                  <a:cubicBezTo>
                    <a:pt x="1507177" y="1226439"/>
                    <a:pt x="1292769" y="1284160"/>
                    <a:pt x="1075123" y="1284160"/>
                  </a:cubicBezTo>
                  <a:close/>
                  <a:moveTo>
                    <a:pt x="34326" y="629317"/>
                  </a:moveTo>
                  <a:lnTo>
                    <a:pt x="34326" y="654748"/>
                  </a:lnTo>
                  <a:cubicBezTo>
                    <a:pt x="31660" y="654748"/>
                    <a:pt x="30231" y="656272"/>
                    <a:pt x="29564" y="657606"/>
                  </a:cubicBezTo>
                  <a:cubicBezTo>
                    <a:pt x="29088" y="658368"/>
                    <a:pt x="27849" y="661225"/>
                    <a:pt x="29659" y="664273"/>
                  </a:cubicBezTo>
                  <a:cubicBezTo>
                    <a:pt x="62520" y="718566"/>
                    <a:pt x="100049" y="770858"/>
                    <a:pt x="141197" y="819912"/>
                  </a:cubicBezTo>
                  <a:lnTo>
                    <a:pt x="141197" y="819912"/>
                  </a:lnTo>
                  <a:cubicBezTo>
                    <a:pt x="159485" y="841820"/>
                    <a:pt x="178535" y="862965"/>
                    <a:pt x="197776" y="882967"/>
                  </a:cubicBezTo>
                  <a:cubicBezTo>
                    <a:pt x="230066" y="916591"/>
                    <a:pt x="264355" y="948404"/>
                    <a:pt x="299693" y="977741"/>
                  </a:cubicBezTo>
                  <a:cubicBezTo>
                    <a:pt x="339126" y="1010507"/>
                    <a:pt x="381037" y="1041083"/>
                    <a:pt x="424280" y="1068610"/>
                  </a:cubicBezTo>
                  <a:cubicBezTo>
                    <a:pt x="618971" y="1193006"/>
                    <a:pt x="844047" y="1258729"/>
                    <a:pt x="1075219" y="1258729"/>
                  </a:cubicBezTo>
                  <a:cubicBezTo>
                    <a:pt x="1504224" y="1258729"/>
                    <a:pt x="1895035" y="1036510"/>
                    <a:pt x="2120778" y="664273"/>
                  </a:cubicBezTo>
                  <a:cubicBezTo>
                    <a:pt x="2122587" y="661225"/>
                    <a:pt x="2121350" y="658368"/>
                    <a:pt x="2120873" y="657606"/>
                  </a:cubicBezTo>
                  <a:cubicBezTo>
                    <a:pt x="2120111" y="656272"/>
                    <a:pt x="2118682" y="654748"/>
                    <a:pt x="2116110" y="654748"/>
                  </a:cubicBezTo>
                  <a:lnTo>
                    <a:pt x="2116110" y="629317"/>
                  </a:lnTo>
                  <a:lnTo>
                    <a:pt x="2122873" y="629317"/>
                  </a:lnTo>
                  <a:cubicBezTo>
                    <a:pt x="2123540" y="629317"/>
                    <a:pt x="2124112" y="628936"/>
                    <a:pt x="2124492" y="628269"/>
                  </a:cubicBezTo>
                  <a:cubicBezTo>
                    <a:pt x="2124778" y="627697"/>
                    <a:pt x="2125064" y="626936"/>
                    <a:pt x="2124492" y="626078"/>
                  </a:cubicBezTo>
                  <a:cubicBezTo>
                    <a:pt x="2035529" y="477583"/>
                    <a:pt x="1919419" y="351472"/>
                    <a:pt x="1779306" y="251365"/>
                  </a:cubicBezTo>
                  <a:cubicBezTo>
                    <a:pt x="1572424" y="103537"/>
                    <a:pt x="1328965" y="25432"/>
                    <a:pt x="1075219" y="25432"/>
                  </a:cubicBezTo>
                  <a:cubicBezTo>
                    <a:pt x="844047" y="25432"/>
                    <a:pt x="618971" y="91154"/>
                    <a:pt x="424280" y="215551"/>
                  </a:cubicBezTo>
                  <a:cubicBezTo>
                    <a:pt x="380846" y="243173"/>
                    <a:pt x="338936" y="273844"/>
                    <a:pt x="299788" y="306514"/>
                  </a:cubicBezTo>
                  <a:cubicBezTo>
                    <a:pt x="265022" y="335375"/>
                    <a:pt x="230732" y="367189"/>
                    <a:pt x="197871" y="401288"/>
                  </a:cubicBezTo>
                  <a:cubicBezTo>
                    <a:pt x="177868" y="422148"/>
                    <a:pt x="158818" y="443389"/>
                    <a:pt x="141292" y="464344"/>
                  </a:cubicBezTo>
                  <a:cubicBezTo>
                    <a:pt x="99001" y="514540"/>
                    <a:pt x="60235" y="568928"/>
                    <a:pt x="25944" y="626173"/>
                  </a:cubicBezTo>
                  <a:cubicBezTo>
                    <a:pt x="25468" y="627031"/>
                    <a:pt x="25659" y="627888"/>
                    <a:pt x="26040" y="628364"/>
                  </a:cubicBezTo>
                  <a:cubicBezTo>
                    <a:pt x="26421" y="629031"/>
                    <a:pt x="26992" y="629412"/>
                    <a:pt x="27659" y="629412"/>
                  </a:cubicBezTo>
                  <a:lnTo>
                    <a:pt x="34326" y="6294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3"/>
            <p:cNvSpPr/>
            <p:nvPr/>
          </p:nvSpPr>
          <p:spPr>
            <a:xfrm>
              <a:off x="6413207" y="5032022"/>
              <a:ext cx="175953" cy="697774"/>
            </a:xfrm>
            <a:custGeom>
              <a:rect b="b" l="l" r="r" t="t"/>
              <a:pathLst>
                <a:path extrusionOk="0" h="748283" w="188690">
                  <a:moveTo>
                    <a:pt x="188690" y="748284"/>
                  </a:moveTo>
                  <a:lnTo>
                    <a:pt x="165354" y="729043"/>
                  </a:lnTo>
                  <a:cubicBezTo>
                    <a:pt x="129254" y="699325"/>
                    <a:pt x="94202" y="666845"/>
                    <a:pt x="61246" y="632651"/>
                  </a:cubicBezTo>
                  <a:cubicBezTo>
                    <a:pt x="41529" y="612362"/>
                    <a:pt x="22097" y="590740"/>
                    <a:pt x="3334" y="568452"/>
                  </a:cubicBezTo>
                  <a:lnTo>
                    <a:pt x="0" y="564452"/>
                  </a:lnTo>
                  <a:lnTo>
                    <a:pt x="0" y="183832"/>
                  </a:lnTo>
                  <a:lnTo>
                    <a:pt x="3334" y="179832"/>
                  </a:lnTo>
                  <a:cubicBezTo>
                    <a:pt x="21336" y="158401"/>
                    <a:pt x="40767" y="136874"/>
                    <a:pt x="61150" y="115634"/>
                  </a:cubicBezTo>
                  <a:cubicBezTo>
                    <a:pt x="94773" y="80963"/>
                    <a:pt x="129825" y="48482"/>
                    <a:pt x="165259" y="19240"/>
                  </a:cubicBezTo>
                  <a:lnTo>
                    <a:pt x="188595" y="0"/>
                  </a:lnTo>
                  <a:lnTo>
                    <a:pt x="188595" y="748284"/>
                  </a:lnTo>
                  <a:close/>
                  <a:moveTo>
                    <a:pt x="28480" y="554069"/>
                  </a:moveTo>
                  <a:cubicBezTo>
                    <a:pt x="45720" y="574453"/>
                    <a:pt x="63532" y="594170"/>
                    <a:pt x="81629" y="612838"/>
                  </a:cubicBezTo>
                  <a:cubicBezTo>
                    <a:pt x="106680" y="638842"/>
                    <a:pt x="132969" y="663797"/>
                    <a:pt x="160020" y="687229"/>
                  </a:cubicBezTo>
                  <a:lnTo>
                    <a:pt x="160020" y="61151"/>
                  </a:lnTo>
                  <a:cubicBezTo>
                    <a:pt x="133350" y="84296"/>
                    <a:pt x="107061" y="109252"/>
                    <a:pt x="81629" y="135541"/>
                  </a:cubicBezTo>
                  <a:cubicBezTo>
                    <a:pt x="62960" y="154972"/>
                    <a:pt x="45053" y="174688"/>
                    <a:pt x="28480" y="194310"/>
                  </a:cubicBezTo>
                  <a:lnTo>
                    <a:pt x="28480" y="55406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3"/>
            <p:cNvSpPr/>
            <p:nvPr/>
          </p:nvSpPr>
          <p:spPr>
            <a:xfrm>
              <a:off x="8014965" y="5040914"/>
              <a:ext cx="175953" cy="697774"/>
            </a:xfrm>
            <a:custGeom>
              <a:rect b="b" l="l" r="r" t="t"/>
              <a:pathLst>
                <a:path extrusionOk="0" h="748283" w="188690">
                  <a:moveTo>
                    <a:pt x="0" y="748284"/>
                  </a:moveTo>
                  <a:lnTo>
                    <a:pt x="0" y="0"/>
                  </a:lnTo>
                  <a:lnTo>
                    <a:pt x="23336" y="19240"/>
                  </a:lnTo>
                  <a:cubicBezTo>
                    <a:pt x="58864" y="48482"/>
                    <a:pt x="93822" y="80867"/>
                    <a:pt x="127445" y="115538"/>
                  </a:cubicBezTo>
                  <a:cubicBezTo>
                    <a:pt x="147924" y="136779"/>
                    <a:pt x="167354" y="158401"/>
                    <a:pt x="185357" y="179737"/>
                  </a:cubicBezTo>
                  <a:lnTo>
                    <a:pt x="188690" y="183737"/>
                  </a:lnTo>
                  <a:lnTo>
                    <a:pt x="188690" y="564356"/>
                  </a:lnTo>
                  <a:lnTo>
                    <a:pt x="185357" y="568357"/>
                  </a:lnTo>
                  <a:cubicBezTo>
                    <a:pt x="166688" y="590645"/>
                    <a:pt x="147161" y="612267"/>
                    <a:pt x="127445" y="632555"/>
                  </a:cubicBezTo>
                  <a:cubicBezTo>
                    <a:pt x="94488" y="666750"/>
                    <a:pt x="59436" y="699135"/>
                    <a:pt x="23336" y="728853"/>
                  </a:cubicBezTo>
                  <a:lnTo>
                    <a:pt x="0" y="748284"/>
                  </a:lnTo>
                  <a:close/>
                  <a:moveTo>
                    <a:pt x="28575" y="61151"/>
                  </a:moveTo>
                  <a:lnTo>
                    <a:pt x="28575" y="687229"/>
                  </a:lnTo>
                  <a:cubicBezTo>
                    <a:pt x="55626" y="663797"/>
                    <a:pt x="81915" y="638842"/>
                    <a:pt x="106966" y="612838"/>
                  </a:cubicBezTo>
                  <a:cubicBezTo>
                    <a:pt x="125063" y="594170"/>
                    <a:pt x="142970" y="574453"/>
                    <a:pt x="160115" y="554069"/>
                  </a:cubicBezTo>
                  <a:lnTo>
                    <a:pt x="160115" y="194310"/>
                  </a:lnTo>
                  <a:cubicBezTo>
                    <a:pt x="143542" y="174688"/>
                    <a:pt x="125635" y="154972"/>
                    <a:pt x="106966" y="135541"/>
                  </a:cubicBezTo>
                  <a:cubicBezTo>
                    <a:pt x="81534" y="109252"/>
                    <a:pt x="55245" y="84296"/>
                    <a:pt x="28575" y="6115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14" name="Google Shape;114;p3"/>
            <p:cNvGrpSpPr/>
            <p:nvPr/>
          </p:nvGrpSpPr>
          <p:grpSpPr>
            <a:xfrm>
              <a:off x="6325779" y="5359347"/>
              <a:ext cx="1954514" cy="51101"/>
              <a:chOff x="6733794" y="5309088"/>
              <a:chExt cx="2093748" cy="54741"/>
            </a:xfrm>
          </p:grpSpPr>
          <p:sp>
            <p:nvSpPr>
              <p:cNvPr id="115" name="Google Shape;115;p3"/>
              <p:cNvSpPr/>
              <p:nvPr/>
            </p:nvSpPr>
            <p:spPr>
              <a:xfrm>
                <a:off x="6733889" y="5321331"/>
                <a:ext cx="2093309" cy="28289"/>
              </a:xfrm>
              <a:custGeom>
                <a:rect b="b" l="l" r="r" t="t"/>
                <a:pathLst>
                  <a:path extrusionOk="0" h="28289" w="2093309">
                    <a:moveTo>
                      <a:pt x="0" y="28289"/>
                    </a:moveTo>
                    <a:lnTo>
                      <a:pt x="2093309" y="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6" name="Google Shape;116;p3"/>
              <p:cNvSpPr/>
              <p:nvPr/>
            </p:nvSpPr>
            <p:spPr>
              <a:xfrm rot="-42970">
                <a:off x="6733891" y="5322170"/>
                <a:ext cx="2093555" cy="28576"/>
              </a:xfrm>
              <a:custGeom>
                <a:rect b="b" l="l" r="r" t="t"/>
                <a:pathLst>
                  <a:path extrusionOk="0" h="28574" w="2093391">
                    <a:moveTo>
                      <a:pt x="0" y="0"/>
                    </a:moveTo>
                    <a:lnTo>
                      <a:pt x="2093392" y="0"/>
                    </a:lnTo>
                    <a:lnTo>
                      <a:pt x="2093392" y="28575"/>
                    </a:lnTo>
                    <a:lnTo>
                      <a:pt x="0" y="2857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17" name="Google Shape;117;p3"/>
            <p:cNvSpPr/>
            <p:nvPr/>
          </p:nvSpPr>
          <p:spPr>
            <a:xfrm>
              <a:off x="6931151" y="5227996"/>
              <a:ext cx="90596" cy="309184"/>
            </a:xfrm>
            <a:custGeom>
              <a:rect b="b" l="l" r="r" t="t"/>
              <a:pathLst>
                <a:path extrusionOk="0" h="331565" w="97154">
                  <a:moveTo>
                    <a:pt x="75628" y="331565"/>
                  </a:moveTo>
                  <a:lnTo>
                    <a:pt x="21526" y="331565"/>
                  </a:lnTo>
                  <a:cubicBezTo>
                    <a:pt x="9620" y="331565"/>
                    <a:pt x="0" y="321945"/>
                    <a:pt x="0" y="310039"/>
                  </a:cubicBezTo>
                  <a:lnTo>
                    <a:pt x="0" y="21526"/>
                  </a:lnTo>
                  <a:cubicBezTo>
                    <a:pt x="0" y="9620"/>
                    <a:pt x="9620" y="0"/>
                    <a:pt x="21526" y="0"/>
                  </a:cubicBezTo>
                  <a:lnTo>
                    <a:pt x="75628" y="0"/>
                  </a:lnTo>
                  <a:cubicBezTo>
                    <a:pt x="87534" y="0"/>
                    <a:pt x="97155" y="9620"/>
                    <a:pt x="97155" y="21526"/>
                  </a:cubicBezTo>
                  <a:lnTo>
                    <a:pt x="97155" y="310039"/>
                  </a:lnTo>
                  <a:cubicBezTo>
                    <a:pt x="97155" y="321945"/>
                    <a:pt x="87439" y="331565"/>
                    <a:pt x="75628" y="331565"/>
                  </a:cubicBezTo>
                  <a:close/>
                  <a:moveTo>
                    <a:pt x="28480" y="302990"/>
                  </a:moveTo>
                  <a:lnTo>
                    <a:pt x="68580" y="302990"/>
                  </a:lnTo>
                  <a:lnTo>
                    <a:pt x="68580" y="28575"/>
                  </a:lnTo>
                  <a:lnTo>
                    <a:pt x="28480" y="28575"/>
                  </a:lnTo>
                  <a:lnTo>
                    <a:pt x="28480" y="3029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3"/>
            <p:cNvSpPr/>
            <p:nvPr/>
          </p:nvSpPr>
          <p:spPr>
            <a:xfrm>
              <a:off x="7089957" y="5227996"/>
              <a:ext cx="90597" cy="309184"/>
            </a:xfrm>
            <a:custGeom>
              <a:rect b="b" l="l" r="r" t="t"/>
              <a:pathLst>
                <a:path extrusionOk="0" h="331565" w="97155">
                  <a:moveTo>
                    <a:pt x="75629" y="331565"/>
                  </a:moveTo>
                  <a:lnTo>
                    <a:pt x="21527" y="331565"/>
                  </a:lnTo>
                  <a:cubicBezTo>
                    <a:pt x="9620" y="331565"/>
                    <a:pt x="0" y="321945"/>
                    <a:pt x="0" y="310039"/>
                  </a:cubicBezTo>
                  <a:lnTo>
                    <a:pt x="0" y="21526"/>
                  </a:lnTo>
                  <a:cubicBezTo>
                    <a:pt x="0" y="9620"/>
                    <a:pt x="9620" y="0"/>
                    <a:pt x="21527" y="0"/>
                  </a:cubicBezTo>
                  <a:lnTo>
                    <a:pt x="75629" y="0"/>
                  </a:lnTo>
                  <a:cubicBezTo>
                    <a:pt x="87535" y="0"/>
                    <a:pt x="97155" y="9620"/>
                    <a:pt x="97155" y="21526"/>
                  </a:cubicBezTo>
                  <a:lnTo>
                    <a:pt x="97155" y="310039"/>
                  </a:lnTo>
                  <a:cubicBezTo>
                    <a:pt x="97155" y="321945"/>
                    <a:pt x="87535" y="331565"/>
                    <a:pt x="75629" y="331565"/>
                  </a:cubicBezTo>
                  <a:close/>
                  <a:moveTo>
                    <a:pt x="28575" y="302990"/>
                  </a:moveTo>
                  <a:lnTo>
                    <a:pt x="68675" y="302990"/>
                  </a:lnTo>
                  <a:lnTo>
                    <a:pt x="68675" y="28575"/>
                  </a:lnTo>
                  <a:lnTo>
                    <a:pt x="28575" y="28575"/>
                  </a:lnTo>
                  <a:lnTo>
                    <a:pt x="28575" y="3029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" name="Google Shape;119;p3"/>
            <p:cNvSpPr/>
            <p:nvPr/>
          </p:nvSpPr>
          <p:spPr>
            <a:xfrm>
              <a:off x="7248853" y="5227996"/>
              <a:ext cx="90597" cy="309184"/>
            </a:xfrm>
            <a:custGeom>
              <a:rect b="b" l="l" r="r" t="t"/>
              <a:pathLst>
                <a:path extrusionOk="0" h="331565" w="97155">
                  <a:moveTo>
                    <a:pt x="75629" y="331565"/>
                  </a:moveTo>
                  <a:lnTo>
                    <a:pt x="21527" y="331565"/>
                  </a:lnTo>
                  <a:cubicBezTo>
                    <a:pt x="9620" y="331565"/>
                    <a:pt x="0" y="321945"/>
                    <a:pt x="0" y="310039"/>
                  </a:cubicBezTo>
                  <a:lnTo>
                    <a:pt x="0" y="21526"/>
                  </a:lnTo>
                  <a:cubicBezTo>
                    <a:pt x="0" y="9620"/>
                    <a:pt x="9620" y="0"/>
                    <a:pt x="21527" y="0"/>
                  </a:cubicBezTo>
                  <a:lnTo>
                    <a:pt x="75629" y="0"/>
                  </a:lnTo>
                  <a:cubicBezTo>
                    <a:pt x="87535" y="0"/>
                    <a:pt x="97155" y="9620"/>
                    <a:pt x="97155" y="21526"/>
                  </a:cubicBezTo>
                  <a:lnTo>
                    <a:pt x="97155" y="310039"/>
                  </a:lnTo>
                  <a:cubicBezTo>
                    <a:pt x="97155" y="321945"/>
                    <a:pt x="87439" y="331565"/>
                    <a:pt x="75629" y="331565"/>
                  </a:cubicBezTo>
                  <a:close/>
                  <a:moveTo>
                    <a:pt x="28480" y="302990"/>
                  </a:moveTo>
                  <a:lnTo>
                    <a:pt x="68580" y="302990"/>
                  </a:lnTo>
                  <a:lnTo>
                    <a:pt x="68580" y="28575"/>
                  </a:lnTo>
                  <a:lnTo>
                    <a:pt x="28480" y="28575"/>
                  </a:lnTo>
                  <a:lnTo>
                    <a:pt x="28480" y="3029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120;p3"/>
            <p:cNvSpPr/>
            <p:nvPr/>
          </p:nvSpPr>
          <p:spPr>
            <a:xfrm>
              <a:off x="7407659" y="5227996"/>
              <a:ext cx="90597" cy="309184"/>
            </a:xfrm>
            <a:custGeom>
              <a:rect b="b" l="l" r="r" t="t"/>
              <a:pathLst>
                <a:path extrusionOk="0" h="331565" w="97155">
                  <a:moveTo>
                    <a:pt x="75629" y="331565"/>
                  </a:moveTo>
                  <a:lnTo>
                    <a:pt x="21527" y="331565"/>
                  </a:lnTo>
                  <a:cubicBezTo>
                    <a:pt x="9620" y="331565"/>
                    <a:pt x="0" y="321945"/>
                    <a:pt x="0" y="310039"/>
                  </a:cubicBezTo>
                  <a:lnTo>
                    <a:pt x="0" y="21526"/>
                  </a:lnTo>
                  <a:cubicBezTo>
                    <a:pt x="0" y="9620"/>
                    <a:pt x="9620" y="0"/>
                    <a:pt x="21527" y="0"/>
                  </a:cubicBezTo>
                  <a:lnTo>
                    <a:pt x="75629" y="0"/>
                  </a:lnTo>
                  <a:cubicBezTo>
                    <a:pt x="87535" y="0"/>
                    <a:pt x="97155" y="9620"/>
                    <a:pt x="97155" y="21526"/>
                  </a:cubicBezTo>
                  <a:lnTo>
                    <a:pt x="97155" y="310039"/>
                  </a:lnTo>
                  <a:cubicBezTo>
                    <a:pt x="97155" y="321945"/>
                    <a:pt x="87535" y="331565"/>
                    <a:pt x="75629" y="331565"/>
                  </a:cubicBezTo>
                  <a:close/>
                  <a:moveTo>
                    <a:pt x="28480" y="302990"/>
                  </a:moveTo>
                  <a:lnTo>
                    <a:pt x="68580" y="302990"/>
                  </a:lnTo>
                  <a:lnTo>
                    <a:pt x="68580" y="28575"/>
                  </a:lnTo>
                  <a:lnTo>
                    <a:pt x="28480" y="28575"/>
                  </a:lnTo>
                  <a:lnTo>
                    <a:pt x="28480" y="3029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" name="Google Shape;121;p3"/>
            <p:cNvSpPr/>
            <p:nvPr/>
          </p:nvSpPr>
          <p:spPr>
            <a:xfrm>
              <a:off x="7566465" y="5227996"/>
              <a:ext cx="90597" cy="309184"/>
            </a:xfrm>
            <a:custGeom>
              <a:rect b="b" l="l" r="r" t="t"/>
              <a:pathLst>
                <a:path extrusionOk="0" h="331565" w="97155">
                  <a:moveTo>
                    <a:pt x="75629" y="331565"/>
                  </a:moveTo>
                  <a:lnTo>
                    <a:pt x="21527" y="331565"/>
                  </a:lnTo>
                  <a:cubicBezTo>
                    <a:pt x="9620" y="331565"/>
                    <a:pt x="0" y="321945"/>
                    <a:pt x="0" y="310039"/>
                  </a:cubicBezTo>
                  <a:lnTo>
                    <a:pt x="0" y="21526"/>
                  </a:lnTo>
                  <a:cubicBezTo>
                    <a:pt x="0" y="9620"/>
                    <a:pt x="9620" y="0"/>
                    <a:pt x="21527" y="0"/>
                  </a:cubicBezTo>
                  <a:lnTo>
                    <a:pt x="75629" y="0"/>
                  </a:lnTo>
                  <a:cubicBezTo>
                    <a:pt x="87535" y="0"/>
                    <a:pt x="97155" y="9620"/>
                    <a:pt x="97155" y="21526"/>
                  </a:cubicBezTo>
                  <a:lnTo>
                    <a:pt x="97155" y="310039"/>
                  </a:lnTo>
                  <a:cubicBezTo>
                    <a:pt x="97155" y="321945"/>
                    <a:pt x="87535" y="331565"/>
                    <a:pt x="75629" y="331565"/>
                  </a:cubicBezTo>
                  <a:close/>
                  <a:moveTo>
                    <a:pt x="28575" y="302990"/>
                  </a:moveTo>
                  <a:lnTo>
                    <a:pt x="68675" y="302990"/>
                  </a:lnTo>
                  <a:lnTo>
                    <a:pt x="68675" y="28575"/>
                  </a:lnTo>
                  <a:lnTo>
                    <a:pt x="28575" y="28575"/>
                  </a:lnTo>
                  <a:lnTo>
                    <a:pt x="28575" y="3029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2" name="Google Shape;122;p3"/>
          <p:cNvGrpSpPr/>
          <p:nvPr/>
        </p:nvGrpSpPr>
        <p:grpSpPr>
          <a:xfrm>
            <a:off x="1673726" y="809239"/>
            <a:ext cx="1524694" cy="1413491"/>
            <a:chOff x="1264652" y="1107622"/>
            <a:chExt cx="1524694" cy="1413491"/>
          </a:xfrm>
        </p:grpSpPr>
        <p:sp>
          <p:nvSpPr>
            <p:cNvPr id="123" name="Google Shape;123;p3"/>
            <p:cNvSpPr/>
            <p:nvPr/>
          </p:nvSpPr>
          <p:spPr>
            <a:xfrm>
              <a:off x="1264652" y="1107622"/>
              <a:ext cx="1524694" cy="1413491"/>
            </a:xfrm>
            <a:custGeom>
              <a:rect b="b" l="l" r="r" t="t"/>
              <a:pathLst>
                <a:path extrusionOk="0" h="1515808" w="1635061">
                  <a:moveTo>
                    <a:pt x="817531" y="1515809"/>
                  </a:moveTo>
                  <a:cubicBezTo>
                    <a:pt x="366713" y="1515809"/>
                    <a:pt x="0" y="1175766"/>
                    <a:pt x="0" y="757904"/>
                  </a:cubicBezTo>
                  <a:cubicBezTo>
                    <a:pt x="0" y="340043"/>
                    <a:pt x="366713" y="0"/>
                    <a:pt x="817531" y="0"/>
                  </a:cubicBezTo>
                  <a:cubicBezTo>
                    <a:pt x="1268349" y="0"/>
                    <a:pt x="1635062" y="339947"/>
                    <a:pt x="1635062" y="757904"/>
                  </a:cubicBezTo>
                  <a:cubicBezTo>
                    <a:pt x="1635062" y="1175861"/>
                    <a:pt x="1268254" y="1515809"/>
                    <a:pt x="817531" y="1515809"/>
                  </a:cubicBezTo>
                  <a:close/>
                  <a:moveTo>
                    <a:pt x="817531" y="28575"/>
                  </a:moveTo>
                  <a:cubicBezTo>
                    <a:pt x="382524" y="28575"/>
                    <a:pt x="28575" y="355759"/>
                    <a:pt x="28575" y="757904"/>
                  </a:cubicBezTo>
                  <a:cubicBezTo>
                    <a:pt x="28575" y="1160050"/>
                    <a:pt x="382524" y="1487234"/>
                    <a:pt x="817531" y="1487234"/>
                  </a:cubicBezTo>
                  <a:cubicBezTo>
                    <a:pt x="1252537" y="1487234"/>
                    <a:pt x="1606487" y="1160050"/>
                    <a:pt x="1606487" y="757904"/>
                  </a:cubicBezTo>
                  <a:cubicBezTo>
                    <a:pt x="1606487" y="355759"/>
                    <a:pt x="1252537" y="28575"/>
                    <a:pt x="817531" y="2857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" name="Google Shape;124;p3"/>
            <p:cNvSpPr/>
            <p:nvPr/>
          </p:nvSpPr>
          <p:spPr>
            <a:xfrm>
              <a:off x="2075401" y="1306709"/>
              <a:ext cx="262198" cy="244612"/>
            </a:xfrm>
            <a:custGeom>
              <a:rect b="b" l="l" r="r" t="t"/>
              <a:pathLst>
                <a:path extrusionOk="0" h="262318" w="281178">
                  <a:moveTo>
                    <a:pt x="140589" y="262319"/>
                  </a:moveTo>
                  <a:cubicBezTo>
                    <a:pt x="63056" y="262319"/>
                    <a:pt x="0" y="203454"/>
                    <a:pt x="0" y="131159"/>
                  </a:cubicBezTo>
                  <a:cubicBezTo>
                    <a:pt x="0" y="58864"/>
                    <a:pt x="63056" y="0"/>
                    <a:pt x="140589" y="0"/>
                  </a:cubicBezTo>
                  <a:cubicBezTo>
                    <a:pt x="218122" y="0"/>
                    <a:pt x="281178" y="58864"/>
                    <a:pt x="281178" y="131159"/>
                  </a:cubicBezTo>
                  <a:cubicBezTo>
                    <a:pt x="281178" y="203454"/>
                    <a:pt x="218122" y="262319"/>
                    <a:pt x="140589" y="262319"/>
                  </a:cubicBezTo>
                  <a:close/>
                  <a:moveTo>
                    <a:pt x="140589" y="28575"/>
                  </a:moveTo>
                  <a:cubicBezTo>
                    <a:pt x="78867" y="28575"/>
                    <a:pt x="28575" y="74581"/>
                    <a:pt x="28575" y="131159"/>
                  </a:cubicBezTo>
                  <a:cubicBezTo>
                    <a:pt x="28575" y="187738"/>
                    <a:pt x="78772" y="233744"/>
                    <a:pt x="140589" y="233744"/>
                  </a:cubicBezTo>
                  <a:cubicBezTo>
                    <a:pt x="202406" y="233744"/>
                    <a:pt x="252603" y="187738"/>
                    <a:pt x="252603" y="131159"/>
                  </a:cubicBezTo>
                  <a:cubicBezTo>
                    <a:pt x="252603" y="74581"/>
                    <a:pt x="202311" y="28575"/>
                    <a:pt x="140589" y="2857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" name="Google Shape;125;p3"/>
            <p:cNvSpPr/>
            <p:nvPr/>
          </p:nvSpPr>
          <p:spPr>
            <a:xfrm>
              <a:off x="1915527" y="1570349"/>
              <a:ext cx="262198" cy="244612"/>
            </a:xfrm>
            <a:custGeom>
              <a:rect b="b" l="l" r="r" t="t"/>
              <a:pathLst>
                <a:path extrusionOk="0" h="262318" w="281178">
                  <a:moveTo>
                    <a:pt x="140589" y="262319"/>
                  </a:moveTo>
                  <a:cubicBezTo>
                    <a:pt x="63056" y="262319"/>
                    <a:pt x="0" y="203454"/>
                    <a:pt x="0" y="131159"/>
                  </a:cubicBezTo>
                  <a:cubicBezTo>
                    <a:pt x="0" y="58865"/>
                    <a:pt x="63056" y="0"/>
                    <a:pt x="140589" y="0"/>
                  </a:cubicBezTo>
                  <a:cubicBezTo>
                    <a:pt x="218123" y="0"/>
                    <a:pt x="281178" y="58865"/>
                    <a:pt x="281178" y="131159"/>
                  </a:cubicBezTo>
                  <a:cubicBezTo>
                    <a:pt x="281178" y="203454"/>
                    <a:pt x="218027" y="262319"/>
                    <a:pt x="140589" y="262319"/>
                  </a:cubicBezTo>
                  <a:close/>
                  <a:moveTo>
                    <a:pt x="140589" y="28575"/>
                  </a:moveTo>
                  <a:cubicBezTo>
                    <a:pt x="78867" y="28575"/>
                    <a:pt x="28575" y="74581"/>
                    <a:pt x="28575" y="131159"/>
                  </a:cubicBezTo>
                  <a:cubicBezTo>
                    <a:pt x="28575" y="187738"/>
                    <a:pt x="78772" y="233744"/>
                    <a:pt x="140589" y="233744"/>
                  </a:cubicBezTo>
                  <a:cubicBezTo>
                    <a:pt x="202406" y="233744"/>
                    <a:pt x="252603" y="187738"/>
                    <a:pt x="252603" y="131159"/>
                  </a:cubicBezTo>
                  <a:cubicBezTo>
                    <a:pt x="252603" y="74581"/>
                    <a:pt x="202311" y="28575"/>
                    <a:pt x="140589" y="2857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126;p3"/>
            <p:cNvSpPr/>
            <p:nvPr/>
          </p:nvSpPr>
          <p:spPr>
            <a:xfrm>
              <a:off x="2235274" y="1570349"/>
              <a:ext cx="262198" cy="244612"/>
            </a:xfrm>
            <a:custGeom>
              <a:rect b="b" l="l" r="r" t="t"/>
              <a:pathLst>
                <a:path extrusionOk="0" h="262318" w="281178">
                  <a:moveTo>
                    <a:pt x="140589" y="262319"/>
                  </a:moveTo>
                  <a:cubicBezTo>
                    <a:pt x="63056" y="262319"/>
                    <a:pt x="0" y="203454"/>
                    <a:pt x="0" y="131159"/>
                  </a:cubicBezTo>
                  <a:cubicBezTo>
                    <a:pt x="0" y="58865"/>
                    <a:pt x="63056" y="0"/>
                    <a:pt x="140589" y="0"/>
                  </a:cubicBezTo>
                  <a:cubicBezTo>
                    <a:pt x="218123" y="0"/>
                    <a:pt x="281178" y="58865"/>
                    <a:pt x="281178" y="131159"/>
                  </a:cubicBezTo>
                  <a:cubicBezTo>
                    <a:pt x="281178" y="203454"/>
                    <a:pt x="218123" y="262319"/>
                    <a:pt x="140589" y="262319"/>
                  </a:cubicBezTo>
                  <a:close/>
                  <a:moveTo>
                    <a:pt x="140589" y="28575"/>
                  </a:moveTo>
                  <a:cubicBezTo>
                    <a:pt x="78867" y="28575"/>
                    <a:pt x="28575" y="74581"/>
                    <a:pt x="28575" y="131159"/>
                  </a:cubicBezTo>
                  <a:cubicBezTo>
                    <a:pt x="28575" y="187738"/>
                    <a:pt x="78772" y="233744"/>
                    <a:pt x="140589" y="233744"/>
                  </a:cubicBezTo>
                  <a:cubicBezTo>
                    <a:pt x="202406" y="233744"/>
                    <a:pt x="252603" y="187738"/>
                    <a:pt x="252603" y="131159"/>
                  </a:cubicBezTo>
                  <a:cubicBezTo>
                    <a:pt x="252603" y="74581"/>
                    <a:pt x="202406" y="28575"/>
                    <a:pt x="140589" y="2857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7" name="Google Shape;127;p3"/>
          <p:cNvGrpSpPr/>
          <p:nvPr/>
        </p:nvGrpSpPr>
        <p:grpSpPr>
          <a:xfrm>
            <a:off x="1510577" y="5029826"/>
            <a:ext cx="1904411" cy="746093"/>
            <a:chOff x="1076325" y="5156924"/>
            <a:chExt cx="1904411" cy="746093"/>
          </a:xfrm>
        </p:grpSpPr>
        <p:sp>
          <p:nvSpPr>
            <p:cNvPr id="128" name="Google Shape;128;p3"/>
            <p:cNvSpPr/>
            <p:nvPr/>
          </p:nvSpPr>
          <p:spPr>
            <a:xfrm>
              <a:off x="1555590" y="5431679"/>
              <a:ext cx="947627" cy="197182"/>
            </a:xfrm>
            <a:custGeom>
              <a:rect b="b" l="l" r="r" t="t"/>
              <a:pathLst>
                <a:path extrusionOk="0" h="211455" w="1016222">
                  <a:moveTo>
                    <a:pt x="1016127" y="211455"/>
                  </a:moveTo>
                  <a:lnTo>
                    <a:pt x="0" y="211455"/>
                  </a:lnTo>
                  <a:lnTo>
                    <a:pt x="0" y="0"/>
                  </a:lnTo>
                  <a:lnTo>
                    <a:pt x="1016222" y="0"/>
                  </a:lnTo>
                  <a:lnTo>
                    <a:pt x="1016222" y="211455"/>
                  </a:lnTo>
                  <a:close/>
                  <a:moveTo>
                    <a:pt x="28575" y="182880"/>
                  </a:moveTo>
                  <a:lnTo>
                    <a:pt x="987647" y="182880"/>
                  </a:lnTo>
                  <a:lnTo>
                    <a:pt x="987647" y="28575"/>
                  </a:lnTo>
                  <a:lnTo>
                    <a:pt x="28575" y="28575"/>
                  </a:lnTo>
                  <a:lnTo>
                    <a:pt x="28575" y="1828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3"/>
            <p:cNvSpPr/>
            <p:nvPr/>
          </p:nvSpPr>
          <p:spPr>
            <a:xfrm>
              <a:off x="2480954" y="5156924"/>
              <a:ext cx="183503" cy="746093"/>
            </a:xfrm>
            <a:custGeom>
              <a:rect b="b" l="l" r="r" t="t"/>
              <a:pathLst>
                <a:path extrusionOk="0" h="800100" w="196786">
                  <a:moveTo>
                    <a:pt x="98393" y="800100"/>
                  </a:moveTo>
                  <a:cubicBezTo>
                    <a:pt x="44101" y="800100"/>
                    <a:pt x="0" y="756000"/>
                    <a:pt x="0" y="701707"/>
                  </a:cubicBezTo>
                  <a:lnTo>
                    <a:pt x="0" y="98393"/>
                  </a:lnTo>
                  <a:cubicBezTo>
                    <a:pt x="0" y="44101"/>
                    <a:pt x="44196" y="0"/>
                    <a:pt x="98393" y="0"/>
                  </a:cubicBezTo>
                  <a:cubicBezTo>
                    <a:pt x="152591" y="0"/>
                    <a:pt x="196787" y="44101"/>
                    <a:pt x="196787" y="98393"/>
                  </a:cubicBezTo>
                  <a:lnTo>
                    <a:pt x="196787" y="701707"/>
                  </a:lnTo>
                  <a:cubicBezTo>
                    <a:pt x="196787" y="755904"/>
                    <a:pt x="152686" y="800100"/>
                    <a:pt x="98393" y="800100"/>
                  </a:cubicBezTo>
                  <a:close/>
                  <a:moveTo>
                    <a:pt x="98393" y="28575"/>
                  </a:moveTo>
                  <a:cubicBezTo>
                    <a:pt x="59912" y="28575"/>
                    <a:pt x="28575" y="59912"/>
                    <a:pt x="28575" y="98393"/>
                  </a:cubicBezTo>
                  <a:lnTo>
                    <a:pt x="28575" y="701707"/>
                  </a:lnTo>
                  <a:cubicBezTo>
                    <a:pt x="28575" y="740188"/>
                    <a:pt x="59912" y="771525"/>
                    <a:pt x="98393" y="771525"/>
                  </a:cubicBezTo>
                  <a:cubicBezTo>
                    <a:pt x="136874" y="771525"/>
                    <a:pt x="168212" y="740188"/>
                    <a:pt x="168212" y="701707"/>
                  </a:cubicBezTo>
                  <a:lnTo>
                    <a:pt x="168212" y="98393"/>
                  </a:lnTo>
                  <a:cubicBezTo>
                    <a:pt x="168212" y="59817"/>
                    <a:pt x="136874" y="28575"/>
                    <a:pt x="98393" y="2857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3"/>
            <p:cNvSpPr/>
            <p:nvPr/>
          </p:nvSpPr>
          <p:spPr>
            <a:xfrm>
              <a:off x="2640205" y="5214810"/>
              <a:ext cx="183503" cy="630448"/>
            </a:xfrm>
            <a:custGeom>
              <a:rect b="b" l="l" r="r" t="t"/>
              <a:pathLst>
                <a:path extrusionOk="0" h="676084" w="196786">
                  <a:moveTo>
                    <a:pt x="98393" y="676085"/>
                  </a:moveTo>
                  <a:cubicBezTo>
                    <a:pt x="44101" y="676085"/>
                    <a:pt x="0" y="631984"/>
                    <a:pt x="0" y="577691"/>
                  </a:cubicBezTo>
                  <a:lnTo>
                    <a:pt x="0" y="98393"/>
                  </a:lnTo>
                  <a:cubicBezTo>
                    <a:pt x="0" y="44101"/>
                    <a:pt x="44196" y="0"/>
                    <a:pt x="98393" y="0"/>
                  </a:cubicBezTo>
                  <a:cubicBezTo>
                    <a:pt x="152590" y="0"/>
                    <a:pt x="196786" y="44101"/>
                    <a:pt x="196786" y="98393"/>
                  </a:cubicBezTo>
                  <a:lnTo>
                    <a:pt x="196786" y="577691"/>
                  </a:lnTo>
                  <a:cubicBezTo>
                    <a:pt x="196786" y="631984"/>
                    <a:pt x="152686" y="676085"/>
                    <a:pt x="98393" y="676085"/>
                  </a:cubicBezTo>
                  <a:close/>
                  <a:moveTo>
                    <a:pt x="98393" y="28480"/>
                  </a:moveTo>
                  <a:cubicBezTo>
                    <a:pt x="59912" y="28480"/>
                    <a:pt x="28575" y="59817"/>
                    <a:pt x="28575" y="98298"/>
                  </a:cubicBezTo>
                  <a:lnTo>
                    <a:pt x="28575" y="577596"/>
                  </a:lnTo>
                  <a:cubicBezTo>
                    <a:pt x="28575" y="616077"/>
                    <a:pt x="59912" y="647414"/>
                    <a:pt x="98393" y="647414"/>
                  </a:cubicBezTo>
                  <a:cubicBezTo>
                    <a:pt x="136874" y="647414"/>
                    <a:pt x="168211" y="616077"/>
                    <a:pt x="168211" y="577596"/>
                  </a:cubicBezTo>
                  <a:lnTo>
                    <a:pt x="168211" y="98298"/>
                  </a:lnTo>
                  <a:cubicBezTo>
                    <a:pt x="168211" y="59817"/>
                    <a:pt x="136874" y="28480"/>
                    <a:pt x="98393" y="2848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" name="Google Shape;131;p3"/>
            <p:cNvSpPr/>
            <p:nvPr/>
          </p:nvSpPr>
          <p:spPr>
            <a:xfrm>
              <a:off x="2797233" y="5303727"/>
              <a:ext cx="183503" cy="452807"/>
            </a:xfrm>
            <a:custGeom>
              <a:rect b="b" l="l" r="r" t="t"/>
              <a:pathLst>
                <a:path extrusionOk="0" h="485584" w="196786">
                  <a:moveTo>
                    <a:pt x="98393" y="485585"/>
                  </a:moveTo>
                  <a:cubicBezTo>
                    <a:pt x="44101" y="485585"/>
                    <a:pt x="0" y="441484"/>
                    <a:pt x="0" y="387191"/>
                  </a:cubicBezTo>
                  <a:lnTo>
                    <a:pt x="0" y="98393"/>
                  </a:lnTo>
                  <a:cubicBezTo>
                    <a:pt x="0" y="44101"/>
                    <a:pt x="44196" y="0"/>
                    <a:pt x="98393" y="0"/>
                  </a:cubicBezTo>
                  <a:cubicBezTo>
                    <a:pt x="152591" y="0"/>
                    <a:pt x="196787" y="44101"/>
                    <a:pt x="196787" y="98393"/>
                  </a:cubicBezTo>
                  <a:lnTo>
                    <a:pt x="196787" y="387191"/>
                  </a:lnTo>
                  <a:cubicBezTo>
                    <a:pt x="196882" y="441388"/>
                    <a:pt x="152686" y="485585"/>
                    <a:pt x="98393" y="485585"/>
                  </a:cubicBezTo>
                  <a:close/>
                  <a:moveTo>
                    <a:pt x="98393" y="28480"/>
                  </a:moveTo>
                  <a:cubicBezTo>
                    <a:pt x="59912" y="28480"/>
                    <a:pt x="28575" y="59817"/>
                    <a:pt x="28575" y="98298"/>
                  </a:cubicBezTo>
                  <a:lnTo>
                    <a:pt x="28575" y="387096"/>
                  </a:lnTo>
                  <a:cubicBezTo>
                    <a:pt x="28575" y="425577"/>
                    <a:pt x="59912" y="456914"/>
                    <a:pt x="98393" y="456914"/>
                  </a:cubicBezTo>
                  <a:cubicBezTo>
                    <a:pt x="136874" y="456914"/>
                    <a:pt x="168212" y="425577"/>
                    <a:pt x="168212" y="387096"/>
                  </a:cubicBezTo>
                  <a:lnTo>
                    <a:pt x="168212" y="98298"/>
                  </a:lnTo>
                  <a:cubicBezTo>
                    <a:pt x="168307" y="59817"/>
                    <a:pt x="136970" y="28480"/>
                    <a:pt x="98393" y="2848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" name="Google Shape;132;p3"/>
            <p:cNvSpPr/>
            <p:nvPr/>
          </p:nvSpPr>
          <p:spPr>
            <a:xfrm>
              <a:off x="1392693" y="5156924"/>
              <a:ext cx="183503" cy="746093"/>
            </a:xfrm>
            <a:custGeom>
              <a:rect b="b" l="l" r="r" t="t"/>
              <a:pathLst>
                <a:path extrusionOk="0" h="800100" w="196786">
                  <a:moveTo>
                    <a:pt x="98393" y="800100"/>
                  </a:moveTo>
                  <a:cubicBezTo>
                    <a:pt x="44101" y="800100"/>
                    <a:pt x="0" y="756000"/>
                    <a:pt x="0" y="701707"/>
                  </a:cubicBezTo>
                  <a:lnTo>
                    <a:pt x="0" y="98393"/>
                  </a:lnTo>
                  <a:cubicBezTo>
                    <a:pt x="0" y="44101"/>
                    <a:pt x="44196" y="0"/>
                    <a:pt x="98393" y="0"/>
                  </a:cubicBezTo>
                  <a:cubicBezTo>
                    <a:pt x="152590" y="0"/>
                    <a:pt x="196787" y="44101"/>
                    <a:pt x="196787" y="98393"/>
                  </a:cubicBezTo>
                  <a:lnTo>
                    <a:pt x="196787" y="701707"/>
                  </a:lnTo>
                  <a:cubicBezTo>
                    <a:pt x="196882" y="755904"/>
                    <a:pt x="152686" y="800100"/>
                    <a:pt x="98393" y="800100"/>
                  </a:cubicBezTo>
                  <a:close/>
                  <a:moveTo>
                    <a:pt x="98393" y="28575"/>
                  </a:moveTo>
                  <a:cubicBezTo>
                    <a:pt x="59912" y="28575"/>
                    <a:pt x="28575" y="59912"/>
                    <a:pt x="28575" y="98393"/>
                  </a:cubicBezTo>
                  <a:lnTo>
                    <a:pt x="28575" y="701707"/>
                  </a:lnTo>
                  <a:cubicBezTo>
                    <a:pt x="28575" y="740188"/>
                    <a:pt x="59912" y="771525"/>
                    <a:pt x="98393" y="771525"/>
                  </a:cubicBezTo>
                  <a:cubicBezTo>
                    <a:pt x="136874" y="771525"/>
                    <a:pt x="168212" y="740188"/>
                    <a:pt x="168212" y="701707"/>
                  </a:cubicBezTo>
                  <a:lnTo>
                    <a:pt x="168212" y="98393"/>
                  </a:lnTo>
                  <a:cubicBezTo>
                    <a:pt x="168307" y="59817"/>
                    <a:pt x="136969" y="28575"/>
                    <a:pt x="98393" y="2857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3"/>
            <p:cNvSpPr/>
            <p:nvPr/>
          </p:nvSpPr>
          <p:spPr>
            <a:xfrm>
              <a:off x="1233441" y="5214810"/>
              <a:ext cx="183503" cy="630448"/>
            </a:xfrm>
            <a:custGeom>
              <a:rect b="b" l="l" r="r" t="t"/>
              <a:pathLst>
                <a:path extrusionOk="0" h="676084" w="196786">
                  <a:moveTo>
                    <a:pt x="98393" y="676085"/>
                  </a:moveTo>
                  <a:cubicBezTo>
                    <a:pt x="44101" y="676085"/>
                    <a:pt x="0" y="631984"/>
                    <a:pt x="0" y="577691"/>
                  </a:cubicBezTo>
                  <a:lnTo>
                    <a:pt x="0" y="98393"/>
                  </a:lnTo>
                  <a:cubicBezTo>
                    <a:pt x="0" y="44101"/>
                    <a:pt x="44196" y="0"/>
                    <a:pt x="98393" y="0"/>
                  </a:cubicBezTo>
                  <a:cubicBezTo>
                    <a:pt x="152590" y="0"/>
                    <a:pt x="196787" y="44101"/>
                    <a:pt x="196787" y="98393"/>
                  </a:cubicBezTo>
                  <a:lnTo>
                    <a:pt x="196787" y="577691"/>
                  </a:lnTo>
                  <a:cubicBezTo>
                    <a:pt x="196882" y="631984"/>
                    <a:pt x="152686" y="676085"/>
                    <a:pt x="98393" y="676085"/>
                  </a:cubicBezTo>
                  <a:close/>
                  <a:moveTo>
                    <a:pt x="98393" y="28480"/>
                  </a:moveTo>
                  <a:cubicBezTo>
                    <a:pt x="59912" y="28480"/>
                    <a:pt x="28575" y="59817"/>
                    <a:pt x="28575" y="98298"/>
                  </a:cubicBezTo>
                  <a:lnTo>
                    <a:pt x="28575" y="577596"/>
                  </a:lnTo>
                  <a:cubicBezTo>
                    <a:pt x="28575" y="616077"/>
                    <a:pt x="59912" y="647414"/>
                    <a:pt x="98393" y="647414"/>
                  </a:cubicBezTo>
                  <a:cubicBezTo>
                    <a:pt x="136874" y="647414"/>
                    <a:pt x="168212" y="616077"/>
                    <a:pt x="168212" y="577596"/>
                  </a:cubicBezTo>
                  <a:lnTo>
                    <a:pt x="168212" y="98298"/>
                  </a:lnTo>
                  <a:cubicBezTo>
                    <a:pt x="168307" y="59817"/>
                    <a:pt x="136969" y="28480"/>
                    <a:pt x="98393" y="2848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3"/>
            <p:cNvSpPr/>
            <p:nvPr/>
          </p:nvSpPr>
          <p:spPr>
            <a:xfrm>
              <a:off x="1076325" y="5303727"/>
              <a:ext cx="183592" cy="452807"/>
            </a:xfrm>
            <a:custGeom>
              <a:rect b="b" l="l" r="r" t="t"/>
              <a:pathLst>
                <a:path extrusionOk="0" h="485584" w="196881">
                  <a:moveTo>
                    <a:pt x="98584" y="485585"/>
                  </a:moveTo>
                  <a:cubicBezTo>
                    <a:pt x="72771" y="485585"/>
                    <a:pt x="48006" y="475393"/>
                    <a:pt x="28956" y="457010"/>
                  </a:cubicBezTo>
                  <a:cubicBezTo>
                    <a:pt x="15145" y="442817"/>
                    <a:pt x="5906" y="425863"/>
                    <a:pt x="2191" y="407480"/>
                  </a:cubicBezTo>
                  <a:cubicBezTo>
                    <a:pt x="667" y="401288"/>
                    <a:pt x="0" y="394621"/>
                    <a:pt x="0" y="387287"/>
                  </a:cubicBezTo>
                  <a:lnTo>
                    <a:pt x="0" y="98298"/>
                  </a:lnTo>
                  <a:cubicBezTo>
                    <a:pt x="0" y="61246"/>
                    <a:pt x="20765" y="27622"/>
                    <a:pt x="54102" y="10573"/>
                  </a:cubicBezTo>
                  <a:cubicBezTo>
                    <a:pt x="61341" y="6953"/>
                    <a:pt x="69152" y="4191"/>
                    <a:pt x="77343" y="2381"/>
                  </a:cubicBezTo>
                  <a:cubicBezTo>
                    <a:pt x="84296" y="762"/>
                    <a:pt x="91631" y="0"/>
                    <a:pt x="98584" y="0"/>
                  </a:cubicBezTo>
                  <a:cubicBezTo>
                    <a:pt x="152781" y="0"/>
                    <a:pt x="196882" y="44101"/>
                    <a:pt x="196882" y="98298"/>
                  </a:cubicBezTo>
                  <a:lnTo>
                    <a:pt x="196882" y="387287"/>
                  </a:lnTo>
                  <a:cubicBezTo>
                    <a:pt x="196882" y="441484"/>
                    <a:pt x="152781" y="485585"/>
                    <a:pt x="98584" y="485585"/>
                  </a:cubicBezTo>
                  <a:close/>
                  <a:moveTo>
                    <a:pt x="98584" y="28575"/>
                  </a:moveTo>
                  <a:cubicBezTo>
                    <a:pt x="93726" y="28575"/>
                    <a:pt x="88583" y="29146"/>
                    <a:pt x="83630" y="30289"/>
                  </a:cubicBezTo>
                  <a:cubicBezTo>
                    <a:pt x="77629" y="31623"/>
                    <a:pt x="72009" y="33623"/>
                    <a:pt x="66961" y="36100"/>
                  </a:cubicBezTo>
                  <a:cubicBezTo>
                    <a:pt x="43339" y="48101"/>
                    <a:pt x="28575" y="72009"/>
                    <a:pt x="28575" y="98298"/>
                  </a:cubicBezTo>
                  <a:lnTo>
                    <a:pt x="28575" y="387287"/>
                  </a:lnTo>
                  <a:cubicBezTo>
                    <a:pt x="28575" y="392525"/>
                    <a:pt x="29051" y="397097"/>
                    <a:pt x="30004" y="401479"/>
                  </a:cubicBezTo>
                  <a:cubicBezTo>
                    <a:pt x="32766" y="414719"/>
                    <a:pt x="39338" y="426816"/>
                    <a:pt x="49054" y="436817"/>
                  </a:cubicBezTo>
                  <a:cubicBezTo>
                    <a:pt x="62484" y="449771"/>
                    <a:pt x="80105" y="457105"/>
                    <a:pt x="98584" y="457105"/>
                  </a:cubicBezTo>
                  <a:cubicBezTo>
                    <a:pt x="137065" y="457105"/>
                    <a:pt x="168307" y="425863"/>
                    <a:pt x="168307" y="387382"/>
                  </a:cubicBezTo>
                  <a:lnTo>
                    <a:pt x="168307" y="98393"/>
                  </a:lnTo>
                  <a:cubicBezTo>
                    <a:pt x="168307" y="59817"/>
                    <a:pt x="136970" y="28575"/>
                    <a:pt x="98584" y="2857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5" name="Google Shape;135;p3"/>
          <p:cNvGrpSpPr/>
          <p:nvPr/>
        </p:nvGrpSpPr>
        <p:grpSpPr>
          <a:xfrm>
            <a:off x="8972498" y="4627729"/>
            <a:ext cx="1528621" cy="1528691"/>
            <a:chOff x="8884235" y="4585363"/>
            <a:chExt cx="1528621" cy="1528691"/>
          </a:xfrm>
        </p:grpSpPr>
        <p:grpSp>
          <p:nvGrpSpPr>
            <p:cNvPr id="136" name="Google Shape;136;p3"/>
            <p:cNvGrpSpPr/>
            <p:nvPr/>
          </p:nvGrpSpPr>
          <p:grpSpPr>
            <a:xfrm>
              <a:off x="9117198" y="4946346"/>
              <a:ext cx="109248" cy="139263"/>
              <a:chOff x="9689989" y="4862869"/>
              <a:chExt cx="117030" cy="149184"/>
            </a:xfrm>
          </p:grpSpPr>
          <p:sp>
            <p:nvSpPr>
              <p:cNvPr id="137" name="Google Shape;137;p3"/>
              <p:cNvSpPr/>
              <p:nvPr/>
            </p:nvSpPr>
            <p:spPr>
              <a:xfrm>
                <a:off x="9699622" y="4872543"/>
                <a:ext cx="98047" cy="129986"/>
              </a:xfrm>
              <a:custGeom>
                <a:rect b="b" l="l" r="r" t="t"/>
                <a:pathLst>
                  <a:path extrusionOk="0" h="129986" w="98047">
                    <a:moveTo>
                      <a:pt x="19877" y="129986"/>
                    </a:moveTo>
                    <a:cubicBezTo>
                      <a:pt x="16163" y="129986"/>
                      <a:pt x="12448" y="128939"/>
                      <a:pt x="9114" y="126843"/>
                    </a:cubicBezTo>
                    <a:cubicBezTo>
                      <a:pt x="-125" y="120842"/>
                      <a:pt x="-2792" y="108555"/>
                      <a:pt x="3209" y="99221"/>
                    </a:cubicBezTo>
                    <a:lnTo>
                      <a:pt x="61311" y="9114"/>
                    </a:lnTo>
                    <a:cubicBezTo>
                      <a:pt x="67312" y="-125"/>
                      <a:pt x="79599" y="-2792"/>
                      <a:pt x="88934" y="3209"/>
                    </a:cubicBezTo>
                    <a:cubicBezTo>
                      <a:pt x="98173" y="9209"/>
                      <a:pt x="100840" y="21497"/>
                      <a:pt x="94839" y="30831"/>
                    </a:cubicBezTo>
                    <a:lnTo>
                      <a:pt x="36737" y="120938"/>
                    </a:lnTo>
                    <a:cubicBezTo>
                      <a:pt x="32927" y="126748"/>
                      <a:pt x="26450" y="129986"/>
                      <a:pt x="19877" y="129986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8" name="Google Shape;138;p3"/>
              <p:cNvSpPr/>
              <p:nvPr/>
            </p:nvSpPr>
            <p:spPr>
              <a:xfrm>
                <a:off x="9689989" y="4862869"/>
                <a:ext cx="117030" cy="149184"/>
              </a:xfrm>
              <a:custGeom>
                <a:rect b="b" l="l" r="r" t="t"/>
                <a:pathLst>
                  <a:path extrusionOk="0" h="149184" w="117030">
                    <a:moveTo>
                      <a:pt x="29511" y="149185"/>
                    </a:moveTo>
                    <a:cubicBezTo>
                      <a:pt x="23797" y="149185"/>
                      <a:pt x="18272" y="147565"/>
                      <a:pt x="13509" y="144422"/>
                    </a:cubicBezTo>
                    <a:cubicBezTo>
                      <a:pt x="6937" y="140136"/>
                      <a:pt x="2365" y="133564"/>
                      <a:pt x="651" y="125848"/>
                    </a:cubicBezTo>
                    <a:cubicBezTo>
                      <a:pt x="-969" y="118133"/>
                      <a:pt x="460" y="110227"/>
                      <a:pt x="4651" y="103655"/>
                    </a:cubicBezTo>
                    <a:lnTo>
                      <a:pt x="62753" y="13549"/>
                    </a:lnTo>
                    <a:cubicBezTo>
                      <a:pt x="67040" y="6881"/>
                      <a:pt x="73612" y="2405"/>
                      <a:pt x="81327" y="690"/>
                    </a:cubicBezTo>
                    <a:cubicBezTo>
                      <a:pt x="89043" y="-1025"/>
                      <a:pt x="96853" y="499"/>
                      <a:pt x="103521" y="4786"/>
                    </a:cubicBezTo>
                    <a:cubicBezTo>
                      <a:pt x="110093" y="9072"/>
                      <a:pt x="114665" y="15644"/>
                      <a:pt x="116379" y="23359"/>
                    </a:cubicBezTo>
                    <a:cubicBezTo>
                      <a:pt x="117999" y="31075"/>
                      <a:pt x="116570" y="38980"/>
                      <a:pt x="112379" y="45553"/>
                    </a:cubicBezTo>
                    <a:lnTo>
                      <a:pt x="54277" y="135659"/>
                    </a:lnTo>
                    <a:cubicBezTo>
                      <a:pt x="48943" y="144137"/>
                      <a:pt x="39608" y="149185"/>
                      <a:pt x="29511" y="149185"/>
                    </a:cubicBezTo>
                    <a:close/>
                    <a:moveTo>
                      <a:pt x="87709" y="19168"/>
                    </a:moveTo>
                    <a:cubicBezTo>
                      <a:pt x="86947" y="19168"/>
                      <a:pt x="86185" y="19264"/>
                      <a:pt x="85518" y="19454"/>
                    </a:cubicBezTo>
                    <a:cubicBezTo>
                      <a:pt x="82756" y="20026"/>
                      <a:pt x="80470" y="21645"/>
                      <a:pt x="78946" y="24026"/>
                    </a:cubicBezTo>
                    <a:lnTo>
                      <a:pt x="20844" y="114133"/>
                    </a:lnTo>
                    <a:cubicBezTo>
                      <a:pt x="19319" y="116514"/>
                      <a:pt x="18843" y="119276"/>
                      <a:pt x="19415" y="121943"/>
                    </a:cubicBezTo>
                    <a:cubicBezTo>
                      <a:pt x="19986" y="124610"/>
                      <a:pt x="21606" y="126991"/>
                      <a:pt x="23987" y="128515"/>
                    </a:cubicBezTo>
                    <a:cubicBezTo>
                      <a:pt x="28750" y="131564"/>
                      <a:pt x="35417" y="130039"/>
                      <a:pt x="38369" y="125372"/>
                    </a:cubicBezTo>
                    <a:lnTo>
                      <a:pt x="96472" y="35266"/>
                    </a:lnTo>
                    <a:cubicBezTo>
                      <a:pt x="97996" y="32884"/>
                      <a:pt x="98472" y="30122"/>
                      <a:pt x="97901" y="27455"/>
                    </a:cubicBezTo>
                    <a:cubicBezTo>
                      <a:pt x="97329" y="24788"/>
                      <a:pt x="95710" y="22407"/>
                      <a:pt x="93329" y="20883"/>
                    </a:cubicBezTo>
                    <a:cubicBezTo>
                      <a:pt x="91614" y="19740"/>
                      <a:pt x="89709" y="19168"/>
                      <a:pt x="87709" y="19168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39" name="Google Shape;139;p3"/>
            <p:cNvGrpSpPr/>
            <p:nvPr/>
          </p:nvGrpSpPr>
          <p:grpSpPr>
            <a:xfrm>
              <a:off x="9170526" y="4837343"/>
              <a:ext cx="55305" cy="166480"/>
              <a:chOff x="9747123" y="4746083"/>
              <a:chExt cx="59245" cy="178340"/>
            </a:xfrm>
          </p:grpSpPr>
          <p:sp>
            <p:nvSpPr>
              <p:cNvPr id="140" name="Google Shape;140;p3"/>
              <p:cNvSpPr/>
              <p:nvPr/>
            </p:nvSpPr>
            <p:spPr>
              <a:xfrm>
                <a:off x="9756552" y="4755624"/>
                <a:ext cx="40195" cy="159275"/>
              </a:xfrm>
              <a:custGeom>
                <a:rect b="b" l="l" r="r" t="t"/>
                <a:pathLst>
                  <a:path extrusionOk="0" h="159275" w="40195">
                    <a:moveTo>
                      <a:pt x="20002" y="159275"/>
                    </a:moveTo>
                    <a:cubicBezTo>
                      <a:pt x="20002" y="159275"/>
                      <a:pt x="20002" y="159275"/>
                      <a:pt x="20002" y="159275"/>
                    </a:cubicBezTo>
                    <a:cubicBezTo>
                      <a:pt x="8954" y="159275"/>
                      <a:pt x="0" y="150322"/>
                      <a:pt x="0" y="139273"/>
                    </a:cubicBezTo>
                    <a:lnTo>
                      <a:pt x="286" y="19925"/>
                    </a:lnTo>
                    <a:cubicBezTo>
                      <a:pt x="286" y="8876"/>
                      <a:pt x="9620" y="-459"/>
                      <a:pt x="20288" y="17"/>
                    </a:cubicBezTo>
                    <a:cubicBezTo>
                      <a:pt x="31337" y="17"/>
                      <a:pt x="40196" y="8971"/>
                      <a:pt x="40196" y="20020"/>
                    </a:cubicBezTo>
                    <a:lnTo>
                      <a:pt x="39910" y="139368"/>
                    </a:lnTo>
                    <a:cubicBezTo>
                      <a:pt x="40005" y="150322"/>
                      <a:pt x="31052" y="159275"/>
                      <a:pt x="20002" y="159275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1" name="Google Shape;141;p3"/>
              <p:cNvSpPr/>
              <p:nvPr/>
            </p:nvSpPr>
            <p:spPr>
              <a:xfrm>
                <a:off x="9747123" y="4746083"/>
                <a:ext cx="59245" cy="178340"/>
              </a:xfrm>
              <a:custGeom>
                <a:rect b="b" l="l" r="r" t="t"/>
                <a:pathLst>
                  <a:path extrusionOk="0" h="178340" w="59245">
                    <a:moveTo>
                      <a:pt x="29432" y="178341"/>
                    </a:moveTo>
                    <a:lnTo>
                      <a:pt x="29432" y="178341"/>
                    </a:lnTo>
                    <a:cubicBezTo>
                      <a:pt x="21527" y="178341"/>
                      <a:pt x="14097" y="175198"/>
                      <a:pt x="8572" y="169673"/>
                    </a:cubicBezTo>
                    <a:cubicBezTo>
                      <a:pt x="3048" y="164053"/>
                      <a:pt x="0" y="156719"/>
                      <a:pt x="0" y="148813"/>
                    </a:cubicBezTo>
                    <a:lnTo>
                      <a:pt x="285" y="29465"/>
                    </a:lnTo>
                    <a:cubicBezTo>
                      <a:pt x="285" y="21464"/>
                      <a:pt x="3715" y="13654"/>
                      <a:pt x="9525" y="8034"/>
                    </a:cubicBezTo>
                    <a:cubicBezTo>
                      <a:pt x="15240" y="2604"/>
                      <a:pt x="22670" y="-348"/>
                      <a:pt x="30194" y="33"/>
                    </a:cubicBezTo>
                    <a:cubicBezTo>
                      <a:pt x="37719" y="33"/>
                      <a:pt x="45053" y="3081"/>
                      <a:pt x="50673" y="8701"/>
                    </a:cubicBezTo>
                    <a:cubicBezTo>
                      <a:pt x="56292" y="14320"/>
                      <a:pt x="59245" y="21654"/>
                      <a:pt x="59245" y="29560"/>
                    </a:cubicBezTo>
                    <a:lnTo>
                      <a:pt x="58960" y="148909"/>
                    </a:lnTo>
                    <a:cubicBezTo>
                      <a:pt x="58960" y="165101"/>
                      <a:pt x="45720" y="178341"/>
                      <a:pt x="29432" y="178341"/>
                    </a:cubicBezTo>
                    <a:close/>
                    <a:moveTo>
                      <a:pt x="29337" y="19083"/>
                    </a:moveTo>
                    <a:cubicBezTo>
                      <a:pt x="26765" y="19083"/>
                      <a:pt x="24479" y="20035"/>
                      <a:pt x="22670" y="21845"/>
                    </a:cubicBezTo>
                    <a:cubicBezTo>
                      <a:pt x="20574" y="23845"/>
                      <a:pt x="19335" y="26703"/>
                      <a:pt x="19335" y="29560"/>
                    </a:cubicBezTo>
                    <a:lnTo>
                      <a:pt x="19050" y="148909"/>
                    </a:lnTo>
                    <a:cubicBezTo>
                      <a:pt x="19050" y="151671"/>
                      <a:pt x="20098" y="154338"/>
                      <a:pt x="22098" y="156243"/>
                    </a:cubicBezTo>
                    <a:cubicBezTo>
                      <a:pt x="24098" y="158243"/>
                      <a:pt x="26670" y="159291"/>
                      <a:pt x="29432" y="159291"/>
                    </a:cubicBezTo>
                    <a:lnTo>
                      <a:pt x="29432" y="168816"/>
                    </a:lnTo>
                    <a:lnTo>
                      <a:pt x="29432" y="159291"/>
                    </a:lnTo>
                    <a:cubicBezTo>
                      <a:pt x="35147" y="159291"/>
                      <a:pt x="39814" y="154624"/>
                      <a:pt x="39814" y="148909"/>
                    </a:cubicBezTo>
                    <a:lnTo>
                      <a:pt x="40100" y="29560"/>
                    </a:lnTo>
                    <a:cubicBezTo>
                      <a:pt x="40100" y="26798"/>
                      <a:pt x="39052" y="24131"/>
                      <a:pt x="37052" y="22131"/>
                    </a:cubicBezTo>
                    <a:cubicBezTo>
                      <a:pt x="35052" y="20131"/>
                      <a:pt x="32480" y="19083"/>
                      <a:pt x="29337" y="19083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42" name="Google Shape;142;p3"/>
            <p:cNvGrpSpPr/>
            <p:nvPr/>
          </p:nvGrpSpPr>
          <p:grpSpPr>
            <a:xfrm>
              <a:off x="9233918" y="4984256"/>
              <a:ext cx="106232" cy="141187"/>
              <a:chOff x="9815047" y="4903480"/>
              <a:chExt cx="113800" cy="151245"/>
            </a:xfrm>
          </p:grpSpPr>
          <p:sp>
            <p:nvSpPr>
              <p:cNvPr id="143" name="Google Shape;143;p3"/>
              <p:cNvSpPr/>
              <p:nvPr/>
            </p:nvSpPr>
            <p:spPr>
              <a:xfrm>
                <a:off x="9824606" y="4913061"/>
                <a:ext cx="94683" cy="132140"/>
              </a:xfrm>
              <a:custGeom>
                <a:rect b="b" l="l" r="r" t="t"/>
                <a:pathLst>
                  <a:path extrusionOk="0" h="132140" w="94683">
                    <a:moveTo>
                      <a:pt x="19957" y="132140"/>
                    </a:moveTo>
                    <a:cubicBezTo>
                      <a:pt x="16529" y="132140"/>
                      <a:pt x="13004" y="131283"/>
                      <a:pt x="9766" y="129378"/>
                    </a:cubicBezTo>
                    <a:cubicBezTo>
                      <a:pt x="241" y="123758"/>
                      <a:pt x="-2808" y="111471"/>
                      <a:pt x="2812" y="102041"/>
                    </a:cubicBezTo>
                    <a:lnTo>
                      <a:pt x="57581" y="9744"/>
                    </a:lnTo>
                    <a:cubicBezTo>
                      <a:pt x="63201" y="314"/>
                      <a:pt x="75488" y="-2829"/>
                      <a:pt x="84918" y="2791"/>
                    </a:cubicBezTo>
                    <a:cubicBezTo>
                      <a:pt x="94443" y="8410"/>
                      <a:pt x="97491" y="20698"/>
                      <a:pt x="91871" y="30127"/>
                    </a:cubicBezTo>
                    <a:lnTo>
                      <a:pt x="37102" y="122425"/>
                    </a:lnTo>
                    <a:cubicBezTo>
                      <a:pt x="33388" y="128616"/>
                      <a:pt x="26720" y="132140"/>
                      <a:pt x="19957" y="13214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4" name="Google Shape;144;p3"/>
              <p:cNvSpPr/>
              <p:nvPr/>
            </p:nvSpPr>
            <p:spPr>
              <a:xfrm>
                <a:off x="9815047" y="4903480"/>
                <a:ext cx="113800" cy="151245"/>
              </a:xfrm>
              <a:custGeom>
                <a:rect b="b" l="l" r="r" t="t"/>
                <a:pathLst>
                  <a:path extrusionOk="0" h="151245" w="113800">
                    <a:moveTo>
                      <a:pt x="29516" y="151246"/>
                    </a:moveTo>
                    <a:cubicBezTo>
                      <a:pt x="24277" y="151246"/>
                      <a:pt x="19039" y="149817"/>
                      <a:pt x="14466" y="147150"/>
                    </a:cubicBezTo>
                    <a:cubicBezTo>
                      <a:pt x="7704" y="143149"/>
                      <a:pt x="2846" y="136672"/>
                      <a:pt x="941" y="129052"/>
                    </a:cubicBezTo>
                    <a:cubicBezTo>
                      <a:pt x="-1059" y="121432"/>
                      <a:pt x="179" y="113527"/>
                      <a:pt x="4180" y="106764"/>
                    </a:cubicBezTo>
                    <a:lnTo>
                      <a:pt x="58948" y="14467"/>
                    </a:lnTo>
                    <a:cubicBezTo>
                      <a:pt x="62949" y="7704"/>
                      <a:pt x="69426" y="2846"/>
                      <a:pt x="77046" y="941"/>
                    </a:cubicBezTo>
                    <a:cubicBezTo>
                      <a:pt x="84666" y="-1059"/>
                      <a:pt x="92571" y="179"/>
                      <a:pt x="99334" y="4180"/>
                    </a:cubicBezTo>
                    <a:cubicBezTo>
                      <a:pt x="106097" y="8180"/>
                      <a:pt x="110860" y="14562"/>
                      <a:pt x="112860" y="22277"/>
                    </a:cubicBezTo>
                    <a:cubicBezTo>
                      <a:pt x="114860" y="29897"/>
                      <a:pt x="113622" y="37803"/>
                      <a:pt x="109622" y="44661"/>
                    </a:cubicBezTo>
                    <a:lnTo>
                      <a:pt x="54853" y="136958"/>
                    </a:lnTo>
                    <a:cubicBezTo>
                      <a:pt x="49614" y="145721"/>
                      <a:pt x="39898" y="151246"/>
                      <a:pt x="29516" y="151246"/>
                    </a:cubicBezTo>
                    <a:close/>
                    <a:moveTo>
                      <a:pt x="84380" y="19038"/>
                    </a:moveTo>
                    <a:cubicBezTo>
                      <a:pt x="83523" y="19038"/>
                      <a:pt x="82666" y="19134"/>
                      <a:pt x="81808" y="19324"/>
                    </a:cubicBezTo>
                    <a:cubicBezTo>
                      <a:pt x="79141" y="19991"/>
                      <a:pt x="76856" y="21705"/>
                      <a:pt x="75427" y="24087"/>
                    </a:cubicBezTo>
                    <a:lnTo>
                      <a:pt x="20658" y="116384"/>
                    </a:lnTo>
                    <a:cubicBezTo>
                      <a:pt x="19229" y="118765"/>
                      <a:pt x="18848" y="121623"/>
                      <a:pt x="19515" y="124290"/>
                    </a:cubicBezTo>
                    <a:cubicBezTo>
                      <a:pt x="20182" y="126957"/>
                      <a:pt x="21896" y="129243"/>
                      <a:pt x="24277" y="130672"/>
                    </a:cubicBezTo>
                    <a:cubicBezTo>
                      <a:pt x="29135" y="133529"/>
                      <a:pt x="35707" y="131815"/>
                      <a:pt x="38565" y="127052"/>
                    </a:cubicBezTo>
                    <a:lnTo>
                      <a:pt x="93334" y="34755"/>
                    </a:lnTo>
                    <a:cubicBezTo>
                      <a:pt x="94763" y="32374"/>
                      <a:pt x="95143" y="29516"/>
                      <a:pt x="94477" y="26849"/>
                    </a:cubicBezTo>
                    <a:cubicBezTo>
                      <a:pt x="93810" y="24182"/>
                      <a:pt x="92095" y="21896"/>
                      <a:pt x="89714" y="20467"/>
                    </a:cubicBezTo>
                    <a:cubicBezTo>
                      <a:pt x="88000" y="19515"/>
                      <a:pt x="86190" y="19038"/>
                      <a:pt x="84380" y="19038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45" name="Google Shape;145;p3"/>
            <p:cNvGrpSpPr/>
            <p:nvPr/>
          </p:nvGrpSpPr>
          <p:grpSpPr>
            <a:xfrm>
              <a:off x="9280444" y="4875206"/>
              <a:ext cx="58896" cy="166409"/>
              <a:chOff x="9864833" y="4786641"/>
              <a:chExt cx="63092" cy="178264"/>
            </a:xfrm>
          </p:grpSpPr>
          <p:sp>
            <p:nvSpPr>
              <p:cNvPr id="146" name="Google Shape;146;p3"/>
              <p:cNvSpPr/>
              <p:nvPr/>
            </p:nvSpPr>
            <p:spPr>
              <a:xfrm>
                <a:off x="9874364" y="4796199"/>
                <a:ext cx="44029" cy="159181"/>
              </a:xfrm>
              <a:custGeom>
                <a:rect b="b" l="l" r="r" t="t"/>
                <a:pathLst>
                  <a:path extrusionOk="0" h="159181" w="44029">
                    <a:moveTo>
                      <a:pt x="24015" y="159181"/>
                    </a:moveTo>
                    <a:cubicBezTo>
                      <a:pt x="13347" y="159181"/>
                      <a:pt x="4489" y="150704"/>
                      <a:pt x="4108" y="139941"/>
                    </a:cubicBezTo>
                    <a:lnTo>
                      <a:pt x="12" y="20688"/>
                    </a:lnTo>
                    <a:cubicBezTo>
                      <a:pt x="-369" y="9639"/>
                      <a:pt x="8299" y="399"/>
                      <a:pt x="19253" y="19"/>
                    </a:cubicBezTo>
                    <a:cubicBezTo>
                      <a:pt x="30302" y="-458"/>
                      <a:pt x="39541" y="8305"/>
                      <a:pt x="39922" y="19259"/>
                    </a:cubicBezTo>
                    <a:lnTo>
                      <a:pt x="44018" y="138512"/>
                    </a:lnTo>
                    <a:cubicBezTo>
                      <a:pt x="44399" y="149561"/>
                      <a:pt x="35731" y="158800"/>
                      <a:pt x="24777" y="159181"/>
                    </a:cubicBezTo>
                    <a:cubicBezTo>
                      <a:pt x="24396" y="159181"/>
                      <a:pt x="24205" y="159181"/>
                      <a:pt x="24015" y="15918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7" name="Google Shape;147;p3"/>
              <p:cNvSpPr/>
              <p:nvPr/>
            </p:nvSpPr>
            <p:spPr>
              <a:xfrm>
                <a:off x="9864833" y="4786641"/>
                <a:ext cx="63092" cy="178264"/>
              </a:xfrm>
              <a:custGeom>
                <a:rect b="b" l="l" r="r" t="t"/>
                <a:pathLst>
                  <a:path extrusionOk="0" h="178264" w="63092">
                    <a:moveTo>
                      <a:pt x="33547" y="178264"/>
                    </a:moveTo>
                    <a:cubicBezTo>
                      <a:pt x="17545" y="178264"/>
                      <a:pt x="4590" y="165786"/>
                      <a:pt x="4114" y="149784"/>
                    </a:cubicBezTo>
                    <a:lnTo>
                      <a:pt x="18" y="30531"/>
                    </a:lnTo>
                    <a:cubicBezTo>
                      <a:pt x="-553" y="14244"/>
                      <a:pt x="12211" y="623"/>
                      <a:pt x="28498" y="51"/>
                    </a:cubicBezTo>
                    <a:cubicBezTo>
                      <a:pt x="36213" y="-425"/>
                      <a:pt x="43643" y="2433"/>
                      <a:pt x="49453" y="7767"/>
                    </a:cubicBezTo>
                    <a:cubicBezTo>
                      <a:pt x="55359" y="13196"/>
                      <a:pt x="58693" y="20530"/>
                      <a:pt x="58978" y="28531"/>
                    </a:cubicBezTo>
                    <a:lnTo>
                      <a:pt x="63074" y="147784"/>
                    </a:lnTo>
                    <a:cubicBezTo>
                      <a:pt x="63645" y="164072"/>
                      <a:pt x="50882" y="177693"/>
                      <a:pt x="34594" y="178264"/>
                    </a:cubicBezTo>
                    <a:lnTo>
                      <a:pt x="33547" y="178264"/>
                    </a:lnTo>
                    <a:close/>
                    <a:moveTo>
                      <a:pt x="33547" y="159595"/>
                    </a:moveTo>
                    <a:lnTo>
                      <a:pt x="33642" y="168739"/>
                    </a:lnTo>
                    <a:lnTo>
                      <a:pt x="33927" y="159214"/>
                    </a:lnTo>
                    <a:cubicBezTo>
                      <a:pt x="39738" y="159024"/>
                      <a:pt x="44215" y="154166"/>
                      <a:pt x="44024" y="148451"/>
                    </a:cubicBezTo>
                    <a:lnTo>
                      <a:pt x="39928" y="29198"/>
                    </a:lnTo>
                    <a:cubicBezTo>
                      <a:pt x="39833" y="26340"/>
                      <a:pt x="38595" y="23769"/>
                      <a:pt x="36499" y="21768"/>
                    </a:cubicBezTo>
                    <a:cubicBezTo>
                      <a:pt x="34499" y="19959"/>
                      <a:pt x="31928" y="18911"/>
                      <a:pt x="29260" y="19101"/>
                    </a:cubicBezTo>
                    <a:cubicBezTo>
                      <a:pt x="23355" y="19292"/>
                      <a:pt x="18878" y="24150"/>
                      <a:pt x="19068" y="29865"/>
                    </a:cubicBezTo>
                    <a:lnTo>
                      <a:pt x="23164" y="149118"/>
                    </a:lnTo>
                    <a:cubicBezTo>
                      <a:pt x="23355" y="154737"/>
                      <a:pt x="27927" y="159214"/>
                      <a:pt x="33547" y="159214"/>
                    </a:cubicBezTo>
                    <a:lnTo>
                      <a:pt x="33547" y="15959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48" name="Google Shape;148;p3"/>
            <p:cNvGrpSpPr/>
            <p:nvPr/>
          </p:nvGrpSpPr>
          <p:grpSpPr>
            <a:xfrm>
              <a:off x="9352265" y="5013961"/>
              <a:ext cx="109397" cy="139136"/>
              <a:chOff x="9941858" y="4935300"/>
              <a:chExt cx="117190" cy="149048"/>
            </a:xfrm>
          </p:grpSpPr>
          <p:sp>
            <p:nvSpPr>
              <p:cNvPr id="149" name="Google Shape;149;p3"/>
              <p:cNvSpPr/>
              <p:nvPr/>
            </p:nvSpPr>
            <p:spPr>
              <a:xfrm>
                <a:off x="9951368" y="4944837"/>
                <a:ext cx="98143" cy="129986"/>
              </a:xfrm>
              <a:custGeom>
                <a:rect b="b" l="l" r="r" t="t"/>
                <a:pathLst>
                  <a:path extrusionOk="0" h="129986" w="98143">
                    <a:moveTo>
                      <a:pt x="19973" y="129986"/>
                    </a:moveTo>
                    <a:cubicBezTo>
                      <a:pt x="16258" y="129986"/>
                      <a:pt x="12544" y="128939"/>
                      <a:pt x="9114" y="126748"/>
                    </a:cubicBezTo>
                    <a:cubicBezTo>
                      <a:pt x="-125" y="120747"/>
                      <a:pt x="-2792" y="108460"/>
                      <a:pt x="3209" y="99125"/>
                    </a:cubicBezTo>
                    <a:lnTo>
                      <a:pt x="61407" y="9114"/>
                    </a:lnTo>
                    <a:cubicBezTo>
                      <a:pt x="67408" y="-125"/>
                      <a:pt x="79695" y="-2792"/>
                      <a:pt x="89029" y="3209"/>
                    </a:cubicBezTo>
                    <a:cubicBezTo>
                      <a:pt x="98269" y="9209"/>
                      <a:pt x="100935" y="21497"/>
                      <a:pt x="94934" y="30831"/>
                    </a:cubicBezTo>
                    <a:lnTo>
                      <a:pt x="36737" y="120842"/>
                    </a:lnTo>
                    <a:cubicBezTo>
                      <a:pt x="32927" y="126843"/>
                      <a:pt x="26545" y="129986"/>
                      <a:pt x="19973" y="129986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0" name="Google Shape;150;p3"/>
              <p:cNvSpPr/>
              <p:nvPr/>
            </p:nvSpPr>
            <p:spPr>
              <a:xfrm>
                <a:off x="9941858" y="4935300"/>
                <a:ext cx="117190" cy="149048"/>
              </a:xfrm>
              <a:custGeom>
                <a:rect b="b" l="l" r="r" t="t"/>
                <a:pathLst>
                  <a:path extrusionOk="0" h="149048" w="117190">
                    <a:moveTo>
                      <a:pt x="29483" y="149048"/>
                    </a:moveTo>
                    <a:cubicBezTo>
                      <a:pt x="23864" y="149048"/>
                      <a:pt x="18339" y="147429"/>
                      <a:pt x="13481" y="144381"/>
                    </a:cubicBezTo>
                    <a:cubicBezTo>
                      <a:pt x="-139" y="135523"/>
                      <a:pt x="-4140" y="117235"/>
                      <a:pt x="4719" y="103614"/>
                    </a:cubicBezTo>
                    <a:lnTo>
                      <a:pt x="62916" y="13508"/>
                    </a:lnTo>
                    <a:cubicBezTo>
                      <a:pt x="67203" y="6935"/>
                      <a:pt x="73775" y="2363"/>
                      <a:pt x="81490" y="649"/>
                    </a:cubicBezTo>
                    <a:cubicBezTo>
                      <a:pt x="89205" y="-970"/>
                      <a:pt x="97111" y="458"/>
                      <a:pt x="103683" y="4745"/>
                    </a:cubicBezTo>
                    <a:cubicBezTo>
                      <a:pt x="110256" y="9031"/>
                      <a:pt x="114828" y="15603"/>
                      <a:pt x="116542" y="23318"/>
                    </a:cubicBezTo>
                    <a:cubicBezTo>
                      <a:pt x="118161" y="31033"/>
                      <a:pt x="116733" y="38939"/>
                      <a:pt x="112446" y="45512"/>
                    </a:cubicBezTo>
                    <a:lnTo>
                      <a:pt x="54249" y="135523"/>
                    </a:lnTo>
                    <a:cubicBezTo>
                      <a:pt x="48819" y="144000"/>
                      <a:pt x="39580" y="149048"/>
                      <a:pt x="29483" y="149048"/>
                    </a:cubicBezTo>
                    <a:close/>
                    <a:moveTo>
                      <a:pt x="87681" y="19127"/>
                    </a:moveTo>
                    <a:cubicBezTo>
                      <a:pt x="86919" y="19127"/>
                      <a:pt x="86157" y="19223"/>
                      <a:pt x="85490" y="19318"/>
                    </a:cubicBezTo>
                    <a:cubicBezTo>
                      <a:pt x="82728" y="19889"/>
                      <a:pt x="80442" y="21508"/>
                      <a:pt x="78918" y="23890"/>
                    </a:cubicBezTo>
                    <a:lnTo>
                      <a:pt x="20720" y="113996"/>
                    </a:lnTo>
                    <a:cubicBezTo>
                      <a:pt x="19197" y="116377"/>
                      <a:pt x="18720" y="119140"/>
                      <a:pt x="19291" y="121902"/>
                    </a:cubicBezTo>
                    <a:cubicBezTo>
                      <a:pt x="19863" y="124664"/>
                      <a:pt x="21483" y="126950"/>
                      <a:pt x="23864" y="128474"/>
                    </a:cubicBezTo>
                    <a:cubicBezTo>
                      <a:pt x="28531" y="131522"/>
                      <a:pt x="35293" y="129998"/>
                      <a:pt x="38247" y="125331"/>
                    </a:cubicBezTo>
                    <a:lnTo>
                      <a:pt x="96444" y="35224"/>
                    </a:lnTo>
                    <a:cubicBezTo>
                      <a:pt x="97968" y="32843"/>
                      <a:pt x="98444" y="30081"/>
                      <a:pt x="97873" y="27414"/>
                    </a:cubicBezTo>
                    <a:cubicBezTo>
                      <a:pt x="97301" y="24747"/>
                      <a:pt x="95682" y="22366"/>
                      <a:pt x="93301" y="20842"/>
                    </a:cubicBezTo>
                    <a:cubicBezTo>
                      <a:pt x="91587" y="19699"/>
                      <a:pt x="89681" y="19127"/>
                      <a:pt x="87681" y="19127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51" name="Google Shape;151;p3"/>
            <p:cNvGrpSpPr/>
            <p:nvPr/>
          </p:nvGrpSpPr>
          <p:grpSpPr>
            <a:xfrm>
              <a:off x="9405425" y="4904927"/>
              <a:ext cx="55483" cy="166451"/>
              <a:chOff x="9998868" y="4818506"/>
              <a:chExt cx="59435" cy="178308"/>
            </a:xfrm>
          </p:grpSpPr>
          <p:sp>
            <p:nvSpPr>
              <p:cNvPr id="152" name="Google Shape;152;p3"/>
              <p:cNvSpPr/>
              <p:nvPr/>
            </p:nvSpPr>
            <p:spPr>
              <a:xfrm>
                <a:off x="10008393" y="4828031"/>
                <a:ext cx="40385" cy="159258"/>
              </a:xfrm>
              <a:custGeom>
                <a:rect b="b" l="l" r="r" t="t"/>
                <a:pathLst>
                  <a:path extrusionOk="0" h="159258" w="40385">
                    <a:moveTo>
                      <a:pt x="20002" y="159258"/>
                    </a:moveTo>
                    <a:cubicBezTo>
                      <a:pt x="20002" y="159258"/>
                      <a:pt x="20002" y="159258"/>
                      <a:pt x="20002" y="159258"/>
                    </a:cubicBezTo>
                    <a:cubicBezTo>
                      <a:pt x="8954" y="159258"/>
                      <a:pt x="0" y="150304"/>
                      <a:pt x="0" y="139255"/>
                    </a:cubicBezTo>
                    <a:lnTo>
                      <a:pt x="381" y="19907"/>
                    </a:lnTo>
                    <a:cubicBezTo>
                      <a:pt x="381" y="8858"/>
                      <a:pt x="9334" y="0"/>
                      <a:pt x="20384" y="0"/>
                    </a:cubicBezTo>
                    <a:cubicBezTo>
                      <a:pt x="20384" y="0"/>
                      <a:pt x="20384" y="0"/>
                      <a:pt x="20479" y="0"/>
                    </a:cubicBezTo>
                    <a:cubicBezTo>
                      <a:pt x="31528" y="0"/>
                      <a:pt x="40386" y="8954"/>
                      <a:pt x="40386" y="20003"/>
                    </a:cubicBezTo>
                    <a:lnTo>
                      <a:pt x="40005" y="139351"/>
                    </a:lnTo>
                    <a:cubicBezTo>
                      <a:pt x="39910" y="150304"/>
                      <a:pt x="31052" y="159258"/>
                      <a:pt x="20002" y="159258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3" name="Google Shape;153;p3"/>
              <p:cNvSpPr/>
              <p:nvPr/>
            </p:nvSpPr>
            <p:spPr>
              <a:xfrm>
                <a:off x="9998868" y="4818506"/>
                <a:ext cx="59435" cy="178308"/>
              </a:xfrm>
              <a:custGeom>
                <a:rect b="b" l="l" r="r" t="t"/>
                <a:pathLst>
                  <a:path extrusionOk="0" h="178308" w="59435">
                    <a:moveTo>
                      <a:pt x="29527" y="178308"/>
                    </a:moveTo>
                    <a:lnTo>
                      <a:pt x="29527" y="178308"/>
                    </a:lnTo>
                    <a:cubicBezTo>
                      <a:pt x="21527" y="178308"/>
                      <a:pt x="14192" y="175165"/>
                      <a:pt x="8573" y="169640"/>
                    </a:cubicBezTo>
                    <a:cubicBezTo>
                      <a:pt x="3048" y="164021"/>
                      <a:pt x="0" y="156591"/>
                      <a:pt x="0" y="148780"/>
                    </a:cubicBezTo>
                    <a:lnTo>
                      <a:pt x="381" y="29432"/>
                    </a:lnTo>
                    <a:cubicBezTo>
                      <a:pt x="476" y="13240"/>
                      <a:pt x="13621" y="0"/>
                      <a:pt x="29909" y="0"/>
                    </a:cubicBezTo>
                    <a:cubicBezTo>
                      <a:pt x="46291" y="95"/>
                      <a:pt x="59436" y="13335"/>
                      <a:pt x="59436" y="29528"/>
                    </a:cubicBezTo>
                    <a:lnTo>
                      <a:pt x="59055" y="148876"/>
                    </a:lnTo>
                    <a:cubicBezTo>
                      <a:pt x="58960" y="165068"/>
                      <a:pt x="45815" y="178308"/>
                      <a:pt x="29527" y="178308"/>
                    </a:cubicBezTo>
                    <a:close/>
                    <a:moveTo>
                      <a:pt x="29909" y="19050"/>
                    </a:moveTo>
                    <a:cubicBezTo>
                      <a:pt x="24099" y="19050"/>
                      <a:pt x="19431" y="23717"/>
                      <a:pt x="19431" y="29432"/>
                    </a:cubicBezTo>
                    <a:lnTo>
                      <a:pt x="19145" y="148780"/>
                    </a:lnTo>
                    <a:cubicBezTo>
                      <a:pt x="19145" y="154496"/>
                      <a:pt x="23813" y="159258"/>
                      <a:pt x="29527" y="159258"/>
                    </a:cubicBezTo>
                    <a:lnTo>
                      <a:pt x="29527" y="168783"/>
                    </a:lnTo>
                    <a:lnTo>
                      <a:pt x="29527" y="159258"/>
                    </a:lnTo>
                    <a:cubicBezTo>
                      <a:pt x="35243" y="159258"/>
                      <a:pt x="39910" y="154591"/>
                      <a:pt x="40005" y="148876"/>
                    </a:cubicBezTo>
                    <a:lnTo>
                      <a:pt x="40386" y="29528"/>
                    </a:lnTo>
                    <a:cubicBezTo>
                      <a:pt x="40386" y="23717"/>
                      <a:pt x="35719" y="19050"/>
                      <a:pt x="29909" y="1905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54" name="Google Shape;154;p3"/>
            <p:cNvGrpSpPr/>
            <p:nvPr/>
          </p:nvGrpSpPr>
          <p:grpSpPr>
            <a:xfrm>
              <a:off x="9600491" y="5034407"/>
              <a:ext cx="100647" cy="144493"/>
              <a:chOff x="10207754" y="4957185"/>
              <a:chExt cx="107817" cy="154786"/>
            </a:xfrm>
          </p:grpSpPr>
          <p:sp>
            <p:nvSpPr>
              <p:cNvPr id="155" name="Google Shape;155;p3"/>
              <p:cNvSpPr/>
              <p:nvPr/>
            </p:nvSpPr>
            <p:spPr>
              <a:xfrm>
                <a:off x="10217225" y="4966664"/>
                <a:ext cx="88779" cy="135782"/>
              </a:xfrm>
              <a:custGeom>
                <a:rect b="b" l="l" r="r" t="t"/>
                <a:pathLst>
                  <a:path extrusionOk="0" h="135782" w="88779">
                    <a:moveTo>
                      <a:pt x="19958" y="135782"/>
                    </a:moveTo>
                    <a:cubicBezTo>
                      <a:pt x="16910" y="135782"/>
                      <a:pt x="13767" y="135115"/>
                      <a:pt x="10910" y="133591"/>
                    </a:cubicBezTo>
                    <a:cubicBezTo>
                      <a:pt x="1099" y="128543"/>
                      <a:pt x="-2806" y="116542"/>
                      <a:pt x="2147" y="106731"/>
                    </a:cubicBezTo>
                    <a:lnTo>
                      <a:pt x="51010" y="10909"/>
                    </a:lnTo>
                    <a:cubicBezTo>
                      <a:pt x="56058" y="1099"/>
                      <a:pt x="68060" y="-2806"/>
                      <a:pt x="77870" y="2147"/>
                    </a:cubicBezTo>
                    <a:cubicBezTo>
                      <a:pt x="87681" y="7195"/>
                      <a:pt x="91586" y="19196"/>
                      <a:pt x="86633" y="29007"/>
                    </a:cubicBezTo>
                    <a:lnTo>
                      <a:pt x="37770" y="124829"/>
                    </a:lnTo>
                    <a:cubicBezTo>
                      <a:pt x="34246" y="131782"/>
                      <a:pt x="27198" y="135782"/>
                      <a:pt x="19958" y="135782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6" name="Google Shape;156;p3"/>
              <p:cNvSpPr/>
              <p:nvPr/>
            </p:nvSpPr>
            <p:spPr>
              <a:xfrm>
                <a:off x="10207754" y="4957185"/>
                <a:ext cx="107817" cy="154786"/>
              </a:xfrm>
              <a:custGeom>
                <a:rect b="b" l="l" r="r" t="t"/>
                <a:pathLst>
                  <a:path extrusionOk="0" h="154786" w="107817">
                    <a:moveTo>
                      <a:pt x="29430" y="154787"/>
                    </a:moveTo>
                    <a:cubicBezTo>
                      <a:pt x="24763" y="154787"/>
                      <a:pt x="20286" y="153739"/>
                      <a:pt x="16095" y="151548"/>
                    </a:cubicBezTo>
                    <a:cubicBezTo>
                      <a:pt x="1616" y="144119"/>
                      <a:pt x="-4194" y="126402"/>
                      <a:pt x="3236" y="111924"/>
                    </a:cubicBezTo>
                    <a:lnTo>
                      <a:pt x="52099" y="16103"/>
                    </a:lnTo>
                    <a:cubicBezTo>
                      <a:pt x="55719" y="9054"/>
                      <a:pt x="61719" y="3911"/>
                      <a:pt x="69244" y="1434"/>
                    </a:cubicBezTo>
                    <a:cubicBezTo>
                      <a:pt x="76769" y="-947"/>
                      <a:pt x="84675" y="-376"/>
                      <a:pt x="91723" y="3244"/>
                    </a:cubicBezTo>
                    <a:cubicBezTo>
                      <a:pt x="106201" y="10578"/>
                      <a:pt x="112011" y="28390"/>
                      <a:pt x="104582" y="42868"/>
                    </a:cubicBezTo>
                    <a:lnTo>
                      <a:pt x="55719" y="138689"/>
                    </a:lnTo>
                    <a:cubicBezTo>
                      <a:pt x="50670" y="148595"/>
                      <a:pt x="40574" y="154787"/>
                      <a:pt x="29430" y="154787"/>
                    </a:cubicBezTo>
                    <a:close/>
                    <a:moveTo>
                      <a:pt x="78293" y="19055"/>
                    </a:moveTo>
                    <a:cubicBezTo>
                      <a:pt x="77245" y="19055"/>
                      <a:pt x="76102" y="19246"/>
                      <a:pt x="75054" y="19532"/>
                    </a:cubicBezTo>
                    <a:cubicBezTo>
                      <a:pt x="72388" y="20389"/>
                      <a:pt x="70292" y="22199"/>
                      <a:pt x="68958" y="24675"/>
                    </a:cubicBezTo>
                    <a:lnTo>
                      <a:pt x="20095" y="120497"/>
                    </a:lnTo>
                    <a:cubicBezTo>
                      <a:pt x="17524" y="125640"/>
                      <a:pt x="19524" y="131927"/>
                      <a:pt x="24667" y="134498"/>
                    </a:cubicBezTo>
                    <a:cubicBezTo>
                      <a:pt x="29715" y="137070"/>
                      <a:pt x="36192" y="134879"/>
                      <a:pt x="38669" y="129926"/>
                    </a:cubicBezTo>
                    <a:lnTo>
                      <a:pt x="87532" y="34105"/>
                    </a:lnTo>
                    <a:cubicBezTo>
                      <a:pt x="90104" y="28961"/>
                      <a:pt x="88104" y="22675"/>
                      <a:pt x="82960" y="20103"/>
                    </a:cubicBezTo>
                    <a:cubicBezTo>
                      <a:pt x="81531" y="19436"/>
                      <a:pt x="79912" y="19055"/>
                      <a:pt x="78293" y="19055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57" name="Google Shape;157;p3"/>
            <p:cNvGrpSpPr/>
            <p:nvPr/>
          </p:nvGrpSpPr>
          <p:grpSpPr>
            <a:xfrm>
              <a:off x="9634410" y="4926056"/>
              <a:ext cx="65895" cy="165784"/>
              <a:chOff x="10244085" y="4841127"/>
              <a:chExt cx="70589" cy="177594"/>
            </a:xfrm>
          </p:grpSpPr>
          <p:sp>
            <p:nvSpPr>
              <p:cNvPr id="158" name="Google Shape;158;p3"/>
              <p:cNvSpPr/>
              <p:nvPr/>
            </p:nvSpPr>
            <p:spPr>
              <a:xfrm>
                <a:off x="10253665" y="4850593"/>
                <a:ext cx="51524" cy="158603"/>
              </a:xfrm>
              <a:custGeom>
                <a:rect b="b" l="l" r="r" t="t"/>
                <a:pathLst>
                  <a:path extrusionOk="0" h="158603" w="51524">
                    <a:moveTo>
                      <a:pt x="31525" y="158603"/>
                    </a:moveTo>
                    <a:cubicBezTo>
                      <a:pt x="21333" y="158603"/>
                      <a:pt x="12665" y="150888"/>
                      <a:pt x="11712" y="140601"/>
                    </a:cubicBezTo>
                    <a:lnTo>
                      <a:pt x="92" y="21920"/>
                    </a:lnTo>
                    <a:cubicBezTo>
                      <a:pt x="-955" y="10966"/>
                      <a:pt x="7045" y="1155"/>
                      <a:pt x="17999" y="108"/>
                    </a:cubicBezTo>
                    <a:cubicBezTo>
                      <a:pt x="28953" y="-1035"/>
                      <a:pt x="38764" y="7061"/>
                      <a:pt x="39811" y="18015"/>
                    </a:cubicBezTo>
                    <a:lnTo>
                      <a:pt x="51432" y="136696"/>
                    </a:lnTo>
                    <a:cubicBezTo>
                      <a:pt x="52480" y="147650"/>
                      <a:pt x="44478" y="157461"/>
                      <a:pt x="33525" y="158508"/>
                    </a:cubicBezTo>
                    <a:cubicBezTo>
                      <a:pt x="32763" y="158508"/>
                      <a:pt x="32096" y="158603"/>
                      <a:pt x="31525" y="158603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9" name="Google Shape;159;p3"/>
              <p:cNvSpPr/>
              <p:nvPr/>
            </p:nvSpPr>
            <p:spPr>
              <a:xfrm>
                <a:off x="10244085" y="4841127"/>
                <a:ext cx="70589" cy="177594"/>
              </a:xfrm>
              <a:custGeom>
                <a:rect b="b" l="l" r="r" t="t"/>
                <a:pathLst>
                  <a:path extrusionOk="0" h="177594" w="70589">
                    <a:moveTo>
                      <a:pt x="41105" y="177594"/>
                    </a:moveTo>
                    <a:cubicBezTo>
                      <a:pt x="25865" y="177594"/>
                      <a:pt x="13292" y="166165"/>
                      <a:pt x="11768" y="151020"/>
                    </a:cubicBezTo>
                    <a:lnTo>
                      <a:pt x="147" y="32338"/>
                    </a:lnTo>
                    <a:cubicBezTo>
                      <a:pt x="-1472" y="16146"/>
                      <a:pt x="10435" y="1668"/>
                      <a:pt x="26627" y="144"/>
                    </a:cubicBezTo>
                    <a:cubicBezTo>
                      <a:pt x="34342" y="-618"/>
                      <a:pt x="42057" y="1668"/>
                      <a:pt x="48153" y="6621"/>
                    </a:cubicBezTo>
                    <a:cubicBezTo>
                      <a:pt x="54249" y="11669"/>
                      <a:pt x="58060" y="18717"/>
                      <a:pt x="58821" y="26623"/>
                    </a:cubicBezTo>
                    <a:lnTo>
                      <a:pt x="70442" y="145305"/>
                    </a:lnTo>
                    <a:cubicBezTo>
                      <a:pt x="72061" y="161497"/>
                      <a:pt x="60155" y="175975"/>
                      <a:pt x="43962" y="177499"/>
                    </a:cubicBezTo>
                    <a:cubicBezTo>
                      <a:pt x="43010" y="177499"/>
                      <a:pt x="42057" y="177594"/>
                      <a:pt x="41105" y="177594"/>
                    </a:cubicBezTo>
                    <a:close/>
                    <a:moveTo>
                      <a:pt x="29579" y="18908"/>
                    </a:moveTo>
                    <a:cubicBezTo>
                      <a:pt x="29199" y="18908"/>
                      <a:pt x="28913" y="18908"/>
                      <a:pt x="28532" y="19003"/>
                    </a:cubicBezTo>
                    <a:cubicBezTo>
                      <a:pt x="22722" y="19575"/>
                      <a:pt x="18531" y="24718"/>
                      <a:pt x="19102" y="30433"/>
                    </a:cubicBezTo>
                    <a:lnTo>
                      <a:pt x="30722" y="149115"/>
                    </a:lnTo>
                    <a:cubicBezTo>
                      <a:pt x="31294" y="154830"/>
                      <a:pt x="36152" y="159116"/>
                      <a:pt x="42152" y="158449"/>
                    </a:cubicBezTo>
                    <a:cubicBezTo>
                      <a:pt x="47868" y="157878"/>
                      <a:pt x="52059" y="152734"/>
                      <a:pt x="51487" y="147019"/>
                    </a:cubicBezTo>
                    <a:lnTo>
                      <a:pt x="39866" y="28338"/>
                    </a:lnTo>
                    <a:cubicBezTo>
                      <a:pt x="39581" y="25575"/>
                      <a:pt x="38247" y="23004"/>
                      <a:pt x="36057" y="21289"/>
                    </a:cubicBezTo>
                    <a:cubicBezTo>
                      <a:pt x="34247" y="19765"/>
                      <a:pt x="31961" y="18908"/>
                      <a:pt x="29579" y="18908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0" name="Google Shape;160;p3"/>
            <p:cNvGrpSpPr/>
            <p:nvPr/>
          </p:nvGrpSpPr>
          <p:grpSpPr>
            <a:xfrm>
              <a:off x="9479330" y="5029928"/>
              <a:ext cx="104881" cy="142036"/>
              <a:chOff x="10077914" y="4952387"/>
              <a:chExt cx="112352" cy="152154"/>
            </a:xfrm>
          </p:grpSpPr>
          <p:sp>
            <p:nvSpPr>
              <p:cNvPr id="161" name="Google Shape;161;p3"/>
              <p:cNvSpPr/>
              <p:nvPr/>
            </p:nvSpPr>
            <p:spPr>
              <a:xfrm>
                <a:off x="10087447" y="4961948"/>
                <a:ext cx="93353" cy="133068"/>
              </a:xfrm>
              <a:custGeom>
                <a:rect b="b" l="l" r="r" t="t"/>
                <a:pathLst>
                  <a:path extrusionOk="0" h="133068" w="93353">
                    <a:moveTo>
                      <a:pt x="19912" y="133068"/>
                    </a:moveTo>
                    <a:cubicBezTo>
                      <a:pt x="16578" y="133068"/>
                      <a:pt x="13149" y="132211"/>
                      <a:pt x="10005" y="130401"/>
                    </a:cubicBezTo>
                    <a:cubicBezTo>
                      <a:pt x="480" y="124877"/>
                      <a:pt x="-2853" y="112685"/>
                      <a:pt x="2671" y="103160"/>
                    </a:cubicBezTo>
                    <a:lnTo>
                      <a:pt x="56106" y="10005"/>
                    </a:lnTo>
                    <a:cubicBezTo>
                      <a:pt x="61631" y="480"/>
                      <a:pt x="73823" y="-2853"/>
                      <a:pt x="83348" y="2671"/>
                    </a:cubicBezTo>
                    <a:cubicBezTo>
                      <a:pt x="92873" y="8196"/>
                      <a:pt x="96207" y="20388"/>
                      <a:pt x="90682" y="29913"/>
                    </a:cubicBezTo>
                    <a:lnTo>
                      <a:pt x="37247" y="123067"/>
                    </a:lnTo>
                    <a:cubicBezTo>
                      <a:pt x="33532" y="129449"/>
                      <a:pt x="26769" y="133068"/>
                      <a:pt x="19912" y="133068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2" name="Google Shape;162;p3"/>
              <p:cNvSpPr/>
              <p:nvPr/>
            </p:nvSpPr>
            <p:spPr>
              <a:xfrm>
                <a:off x="10077914" y="4952387"/>
                <a:ext cx="112352" cy="152154"/>
              </a:xfrm>
              <a:custGeom>
                <a:rect b="b" l="l" r="r" t="t"/>
                <a:pathLst>
                  <a:path extrusionOk="0" h="152154" w="112352">
                    <a:moveTo>
                      <a:pt x="29444" y="152155"/>
                    </a:moveTo>
                    <a:cubicBezTo>
                      <a:pt x="24300" y="152155"/>
                      <a:pt x="19252" y="150821"/>
                      <a:pt x="14775" y="148250"/>
                    </a:cubicBezTo>
                    <a:cubicBezTo>
                      <a:pt x="678" y="140153"/>
                      <a:pt x="-4180" y="122056"/>
                      <a:pt x="3917" y="107959"/>
                    </a:cubicBezTo>
                    <a:lnTo>
                      <a:pt x="57352" y="14804"/>
                    </a:lnTo>
                    <a:cubicBezTo>
                      <a:pt x="65448" y="707"/>
                      <a:pt x="83546" y="-4150"/>
                      <a:pt x="97547" y="3851"/>
                    </a:cubicBezTo>
                    <a:cubicBezTo>
                      <a:pt x="111645" y="11947"/>
                      <a:pt x="116503" y="30044"/>
                      <a:pt x="108501" y="44141"/>
                    </a:cubicBezTo>
                    <a:lnTo>
                      <a:pt x="55066" y="137296"/>
                    </a:lnTo>
                    <a:cubicBezTo>
                      <a:pt x="49732" y="146440"/>
                      <a:pt x="39921" y="152155"/>
                      <a:pt x="29444" y="152155"/>
                    </a:cubicBezTo>
                    <a:close/>
                    <a:moveTo>
                      <a:pt x="82879" y="19091"/>
                    </a:moveTo>
                    <a:cubicBezTo>
                      <a:pt x="79260" y="19091"/>
                      <a:pt x="75735" y="20996"/>
                      <a:pt x="73735" y="24329"/>
                    </a:cubicBezTo>
                    <a:lnTo>
                      <a:pt x="20300" y="117484"/>
                    </a:lnTo>
                    <a:cubicBezTo>
                      <a:pt x="17442" y="122437"/>
                      <a:pt x="19157" y="128914"/>
                      <a:pt x="24205" y="131771"/>
                    </a:cubicBezTo>
                    <a:cubicBezTo>
                      <a:pt x="29063" y="134534"/>
                      <a:pt x="35730" y="132724"/>
                      <a:pt x="38493" y="127866"/>
                    </a:cubicBezTo>
                    <a:lnTo>
                      <a:pt x="91928" y="34712"/>
                    </a:lnTo>
                    <a:cubicBezTo>
                      <a:pt x="94785" y="29759"/>
                      <a:pt x="93071" y="23377"/>
                      <a:pt x="88022" y="20424"/>
                    </a:cubicBezTo>
                    <a:cubicBezTo>
                      <a:pt x="86403" y="19472"/>
                      <a:pt x="84689" y="19091"/>
                      <a:pt x="82879" y="1909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3" name="Google Shape;163;p3"/>
            <p:cNvGrpSpPr/>
            <p:nvPr/>
          </p:nvGrpSpPr>
          <p:grpSpPr>
            <a:xfrm>
              <a:off x="9522908" y="4921095"/>
              <a:ext cx="60440" cy="166207"/>
              <a:chOff x="10124562" y="4835816"/>
              <a:chExt cx="64746" cy="178047"/>
            </a:xfrm>
          </p:grpSpPr>
          <p:sp>
            <p:nvSpPr>
              <p:cNvPr id="164" name="Google Shape;164;p3"/>
              <p:cNvSpPr/>
              <p:nvPr/>
            </p:nvSpPr>
            <p:spPr>
              <a:xfrm>
                <a:off x="10134096" y="4845347"/>
                <a:ext cx="45679" cy="158991"/>
              </a:xfrm>
              <a:custGeom>
                <a:rect b="b" l="l" r="r" t="t"/>
                <a:pathLst>
                  <a:path extrusionOk="0" h="158991" w="45679">
                    <a:moveTo>
                      <a:pt x="25745" y="158992"/>
                    </a:moveTo>
                    <a:cubicBezTo>
                      <a:pt x="15172" y="158992"/>
                      <a:pt x="6314" y="150705"/>
                      <a:pt x="5837" y="140037"/>
                    </a:cubicBezTo>
                    <a:lnTo>
                      <a:pt x="27" y="20879"/>
                    </a:lnTo>
                    <a:cubicBezTo>
                      <a:pt x="-544" y="9830"/>
                      <a:pt x="7933" y="495"/>
                      <a:pt x="18982" y="19"/>
                    </a:cubicBezTo>
                    <a:cubicBezTo>
                      <a:pt x="29745" y="-457"/>
                      <a:pt x="39366" y="7925"/>
                      <a:pt x="39842" y="18974"/>
                    </a:cubicBezTo>
                    <a:lnTo>
                      <a:pt x="45652" y="138132"/>
                    </a:lnTo>
                    <a:cubicBezTo>
                      <a:pt x="46223" y="149181"/>
                      <a:pt x="37746" y="158515"/>
                      <a:pt x="26697" y="158992"/>
                    </a:cubicBezTo>
                    <a:cubicBezTo>
                      <a:pt x="26411" y="158992"/>
                      <a:pt x="26030" y="158992"/>
                      <a:pt x="25745" y="158992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5" name="Google Shape;165;p3"/>
              <p:cNvSpPr/>
              <p:nvPr/>
            </p:nvSpPr>
            <p:spPr>
              <a:xfrm>
                <a:off x="10124562" y="4835816"/>
                <a:ext cx="64746" cy="178047"/>
              </a:xfrm>
              <a:custGeom>
                <a:rect b="b" l="l" r="r" t="t"/>
                <a:pathLst>
                  <a:path extrusionOk="0" h="178047" w="64746">
                    <a:moveTo>
                      <a:pt x="35278" y="178048"/>
                    </a:moveTo>
                    <a:cubicBezTo>
                      <a:pt x="19562" y="178048"/>
                      <a:pt x="6608" y="165760"/>
                      <a:pt x="5846" y="150044"/>
                    </a:cubicBezTo>
                    <a:lnTo>
                      <a:pt x="36" y="30886"/>
                    </a:lnTo>
                    <a:cubicBezTo>
                      <a:pt x="-345" y="22981"/>
                      <a:pt x="2322" y="15456"/>
                      <a:pt x="7656" y="9646"/>
                    </a:cubicBezTo>
                    <a:cubicBezTo>
                      <a:pt x="12990" y="3835"/>
                      <a:pt x="20229" y="406"/>
                      <a:pt x="28039" y="26"/>
                    </a:cubicBezTo>
                    <a:cubicBezTo>
                      <a:pt x="43946" y="-641"/>
                      <a:pt x="58138" y="11836"/>
                      <a:pt x="58900" y="28029"/>
                    </a:cubicBezTo>
                    <a:lnTo>
                      <a:pt x="64710" y="147187"/>
                    </a:lnTo>
                    <a:cubicBezTo>
                      <a:pt x="65092" y="155093"/>
                      <a:pt x="62425" y="162617"/>
                      <a:pt x="57091" y="168427"/>
                    </a:cubicBezTo>
                    <a:cubicBezTo>
                      <a:pt x="51757" y="174238"/>
                      <a:pt x="44517" y="177667"/>
                      <a:pt x="36707" y="178048"/>
                    </a:cubicBezTo>
                    <a:cubicBezTo>
                      <a:pt x="36421" y="178048"/>
                      <a:pt x="35850" y="178048"/>
                      <a:pt x="35278" y="178048"/>
                    </a:cubicBezTo>
                    <a:close/>
                    <a:moveTo>
                      <a:pt x="29373" y="18980"/>
                    </a:moveTo>
                    <a:cubicBezTo>
                      <a:pt x="29182" y="18980"/>
                      <a:pt x="29087" y="18980"/>
                      <a:pt x="28896" y="18980"/>
                    </a:cubicBezTo>
                    <a:cubicBezTo>
                      <a:pt x="26134" y="19076"/>
                      <a:pt x="23562" y="20314"/>
                      <a:pt x="21657" y="22409"/>
                    </a:cubicBezTo>
                    <a:cubicBezTo>
                      <a:pt x="19753" y="24505"/>
                      <a:pt x="18800" y="27172"/>
                      <a:pt x="18991" y="29934"/>
                    </a:cubicBezTo>
                    <a:lnTo>
                      <a:pt x="24801" y="149092"/>
                    </a:lnTo>
                    <a:cubicBezTo>
                      <a:pt x="25087" y="154616"/>
                      <a:pt x="29658" y="158998"/>
                      <a:pt x="35183" y="158998"/>
                    </a:cubicBezTo>
                    <a:lnTo>
                      <a:pt x="35183" y="168523"/>
                    </a:lnTo>
                    <a:lnTo>
                      <a:pt x="35469" y="158998"/>
                    </a:lnTo>
                    <a:cubicBezTo>
                      <a:pt x="38517" y="158807"/>
                      <a:pt x="40993" y="157664"/>
                      <a:pt x="42898" y="155569"/>
                    </a:cubicBezTo>
                    <a:cubicBezTo>
                      <a:pt x="44803" y="153473"/>
                      <a:pt x="45756" y="150806"/>
                      <a:pt x="45565" y="148044"/>
                    </a:cubicBezTo>
                    <a:lnTo>
                      <a:pt x="39755" y="28886"/>
                    </a:lnTo>
                    <a:cubicBezTo>
                      <a:pt x="39564" y="23457"/>
                      <a:pt x="34897" y="18980"/>
                      <a:pt x="29373" y="1898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6" name="Google Shape;166;p3"/>
            <p:cNvGrpSpPr/>
            <p:nvPr/>
          </p:nvGrpSpPr>
          <p:grpSpPr>
            <a:xfrm>
              <a:off x="10140251" y="4949322"/>
              <a:ext cx="56554" cy="156314"/>
              <a:chOff x="10785917" y="4866036"/>
              <a:chExt cx="60583" cy="167449"/>
            </a:xfrm>
          </p:grpSpPr>
          <p:sp>
            <p:nvSpPr>
              <p:cNvPr id="167" name="Google Shape;167;p3"/>
              <p:cNvSpPr/>
              <p:nvPr/>
            </p:nvSpPr>
            <p:spPr>
              <a:xfrm>
                <a:off x="10795536" y="4875561"/>
                <a:ext cx="41534" cy="148399"/>
              </a:xfrm>
              <a:custGeom>
                <a:rect b="b" l="l" r="r" t="t"/>
                <a:pathLst>
                  <a:path extrusionOk="0" h="148399" w="41534">
                    <a:moveTo>
                      <a:pt x="19910" y="148400"/>
                    </a:moveTo>
                    <a:cubicBezTo>
                      <a:pt x="19815" y="148400"/>
                      <a:pt x="19720" y="148400"/>
                      <a:pt x="19625" y="148400"/>
                    </a:cubicBezTo>
                    <a:cubicBezTo>
                      <a:pt x="8575" y="148209"/>
                      <a:pt x="-188" y="139160"/>
                      <a:pt x="3" y="128111"/>
                    </a:cubicBezTo>
                    <a:lnTo>
                      <a:pt x="1622" y="19621"/>
                    </a:lnTo>
                    <a:cubicBezTo>
                      <a:pt x="1813" y="8572"/>
                      <a:pt x="11052" y="95"/>
                      <a:pt x="21910" y="0"/>
                    </a:cubicBezTo>
                    <a:cubicBezTo>
                      <a:pt x="32959" y="191"/>
                      <a:pt x="41723" y="9239"/>
                      <a:pt x="41532" y="20288"/>
                    </a:cubicBezTo>
                    <a:lnTo>
                      <a:pt x="39912" y="128778"/>
                    </a:lnTo>
                    <a:cubicBezTo>
                      <a:pt x="39723" y="139732"/>
                      <a:pt x="30769" y="148400"/>
                      <a:pt x="19910" y="14840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8" name="Google Shape;168;p3"/>
              <p:cNvSpPr/>
              <p:nvPr/>
            </p:nvSpPr>
            <p:spPr>
              <a:xfrm>
                <a:off x="10785917" y="4866036"/>
                <a:ext cx="60583" cy="167449"/>
              </a:xfrm>
              <a:custGeom>
                <a:rect b="b" l="l" r="r" t="t"/>
                <a:pathLst>
                  <a:path extrusionOk="0" h="167449" w="60583">
                    <a:moveTo>
                      <a:pt x="29529" y="167450"/>
                    </a:moveTo>
                    <a:lnTo>
                      <a:pt x="29244" y="167450"/>
                    </a:lnTo>
                    <a:cubicBezTo>
                      <a:pt x="12861" y="167259"/>
                      <a:pt x="-189" y="153829"/>
                      <a:pt x="2" y="137541"/>
                    </a:cubicBezTo>
                    <a:lnTo>
                      <a:pt x="1621" y="29051"/>
                    </a:lnTo>
                    <a:cubicBezTo>
                      <a:pt x="1812" y="13240"/>
                      <a:pt x="15146" y="286"/>
                      <a:pt x="31244" y="0"/>
                    </a:cubicBezTo>
                    <a:cubicBezTo>
                      <a:pt x="47818" y="191"/>
                      <a:pt x="60772" y="13621"/>
                      <a:pt x="60581" y="29909"/>
                    </a:cubicBezTo>
                    <a:lnTo>
                      <a:pt x="58961" y="138398"/>
                    </a:lnTo>
                    <a:cubicBezTo>
                      <a:pt x="58772" y="154496"/>
                      <a:pt x="45532" y="167450"/>
                      <a:pt x="29529" y="167450"/>
                    </a:cubicBezTo>
                    <a:close/>
                    <a:moveTo>
                      <a:pt x="31244" y="19145"/>
                    </a:moveTo>
                    <a:cubicBezTo>
                      <a:pt x="25624" y="19241"/>
                      <a:pt x="20766" y="23813"/>
                      <a:pt x="20671" y="29432"/>
                    </a:cubicBezTo>
                    <a:lnTo>
                      <a:pt x="19052" y="137922"/>
                    </a:lnTo>
                    <a:cubicBezTo>
                      <a:pt x="18957" y="143637"/>
                      <a:pt x="23624" y="148400"/>
                      <a:pt x="29339" y="148495"/>
                    </a:cubicBezTo>
                    <a:lnTo>
                      <a:pt x="29529" y="158020"/>
                    </a:lnTo>
                    <a:lnTo>
                      <a:pt x="29529" y="148495"/>
                    </a:lnTo>
                    <a:cubicBezTo>
                      <a:pt x="35149" y="148495"/>
                      <a:pt x="39912" y="143923"/>
                      <a:pt x="39912" y="138208"/>
                    </a:cubicBezTo>
                    <a:lnTo>
                      <a:pt x="41531" y="29813"/>
                    </a:lnTo>
                    <a:cubicBezTo>
                      <a:pt x="41626" y="24003"/>
                      <a:pt x="37054" y="19241"/>
                      <a:pt x="31244" y="19145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9" name="Google Shape;169;p3"/>
            <p:cNvGrpSpPr/>
            <p:nvPr/>
          </p:nvGrpSpPr>
          <p:grpSpPr>
            <a:xfrm>
              <a:off x="10084025" y="4858312"/>
              <a:ext cx="113178" cy="148612"/>
              <a:chOff x="10725684" y="4768558"/>
              <a:chExt cx="121241" cy="159199"/>
            </a:xfrm>
          </p:grpSpPr>
          <p:sp>
            <p:nvSpPr>
              <p:cNvPr id="170" name="Google Shape;170;p3"/>
              <p:cNvSpPr/>
              <p:nvPr/>
            </p:nvSpPr>
            <p:spPr>
              <a:xfrm>
                <a:off x="10735194" y="4777972"/>
                <a:ext cx="102308" cy="140260"/>
              </a:xfrm>
              <a:custGeom>
                <a:rect b="b" l="l" r="r" t="t"/>
                <a:pathLst>
                  <a:path extrusionOk="0" h="140260" w="102308">
                    <a:moveTo>
                      <a:pt x="82253" y="140261"/>
                    </a:moveTo>
                    <a:cubicBezTo>
                      <a:pt x="75586" y="140261"/>
                      <a:pt x="69013" y="136927"/>
                      <a:pt x="65298" y="130831"/>
                    </a:cubicBezTo>
                    <a:lnTo>
                      <a:pt x="3005" y="30532"/>
                    </a:lnTo>
                    <a:cubicBezTo>
                      <a:pt x="-2805" y="21198"/>
                      <a:pt x="52" y="8911"/>
                      <a:pt x="9482" y="3005"/>
                    </a:cubicBezTo>
                    <a:cubicBezTo>
                      <a:pt x="18817" y="-2805"/>
                      <a:pt x="31104" y="53"/>
                      <a:pt x="37009" y="9482"/>
                    </a:cubicBezTo>
                    <a:lnTo>
                      <a:pt x="99303" y="109780"/>
                    </a:lnTo>
                    <a:cubicBezTo>
                      <a:pt x="105113" y="119115"/>
                      <a:pt x="102256" y="131402"/>
                      <a:pt x="92826" y="137308"/>
                    </a:cubicBezTo>
                    <a:cubicBezTo>
                      <a:pt x="89492" y="139308"/>
                      <a:pt x="85777" y="140261"/>
                      <a:pt x="82253" y="14026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1" name="Google Shape;171;p3"/>
              <p:cNvSpPr/>
              <p:nvPr/>
            </p:nvSpPr>
            <p:spPr>
              <a:xfrm>
                <a:off x="10725684" y="4768558"/>
                <a:ext cx="121241" cy="159199"/>
              </a:xfrm>
              <a:custGeom>
                <a:rect b="b" l="l" r="r" t="t"/>
                <a:pathLst>
                  <a:path extrusionOk="0" h="159199" w="121241">
                    <a:moveTo>
                      <a:pt x="91763" y="159200"/>
                    </a:moveTo>
                    <a:cubicBezTo>
                      <a:pt x="81476" y="159200"/>
                      <a:pt x="72141" y="153961"/>
                      <a:pt x="66712" y="145293"/>
                    </a:cubicBezTo>
                    <a:lnTo>
                      <a:pt x="4419" y="44995"/>
                    </a:lnTo>
                    <a:cubicBezTo>
                      <a:pt x="-4154" y="31184"/>
                      <a:pt x="132" y="12991"/>
                      <a:pt x="13944" y="4418"/>
                    </a:cubicBezTo>
                    <a:cubicBezTo>
                      <a:pt x="27754" y="-4154"/>
                      <a:pt x="45947" y="132"/>
                      <a:pt x="54520" y="13943"/>
                    </a:cubicBezTo>
                    <a:lnTo>
                      <a:pt x="116813" y="114242"/>
                    </a:lnTo>
                    <a:cubicBezTo>
                      <a:pt x="121005" y="120909"/>
                      <a:pt x="122243" y="128815"/>
                      <a:pt x="120432" y="136530"/>
                    </a:cubicBezTo>
                    <a:cubicBezTo>
                      <a:pt x="118623" y="144245"/>
                      <a:pt x="113956" y="150722"/>
                      <a:pt x="107288" y="154818"/>
                    </a:cubicBezTo>
                    <a:cubicBezTo>
                      <a:pt x="102621" y="157676"/>
                      <a:pt x="97192" y="159200"/>
                      <a:pt x="91763" y="159200"/>
                    </a:cubicBezTo>
                    <a:close/>
                    <a:moveTo>
                      <a:pt x="29469" y="18992"/>
                    </a:moveTo>
                    <a:cubicBezTo>
                      <a:pt x="27564" y="18992"/>
                      <a:pt x="25659" y="19468"/>
                      <a:pt x="23945" y="20516"/>
                    </a:cubicBezTo>
                    <a:cubicBezTo>
                      <a:pt x="19087" y="23564"/>
                      <a:pt x="17563" y="30041"/>
                      <a:pt x="20611" y="34898"/>
                    </a:cubicBezTo>
                    <a:lnTo>
                      <a:pt x="82905" y="135197"/>
                    </a:lnTo>
                    <a:cubicBezTo>
                      <a:pt x="85857" y="139959"/>
                      <a:pt x="92525" y="141483"/>
                      <a:pt x="97287" y="138530"/>
                    </a:cubicBezTo>
                    <a:cubicBezTo>
                      <a:pt x="99669" y="137006"/>
                      <a:pt x="101288" y="134720"/>
                      <a:pt x="101955" y="132053"/>
                    </a:cubicBezTo>
                    <a:cubicBezTo>
                      <a:pt x="102621" y="129386"/>
                      <a:pt x="102145" y="126529"/>
                      <a:pt x="100621" y="124148"/>
                    </a:cubicBezTo>
                    <a:lnTo>
                      <a:pt x="38328" y="23850"/>
                    </a:lnTo>
                    <a:cubicBezTo>
                      <a:pt x="36327" y="20802"/>
                      <a:pt x="32898" y="18992"/>
                      <a:pt x="29469" y="18992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72" name="Google Shape;172;p3"/>
            <p:cNvGrpSpPr/>
            <p:nvPr/>
          </p:nvGrpSpPr>
          <p:grpSpPr>
            <a:xfrm>
              <a:off x="9737354" y="5029891"/>
              <a:ext cx="88668" cy="150155"/>
              <a:chOff x="10354355" y="4952357"/>
              <a:chExt cx="94985" cy="160852"/>
            </a:xfrm>
          </p:grpSpPr>
          <p:sp>
            <p:nvSpPr>
              <p:cNvPr id="173" name="Google Shape;173;p3"/>
              <p:cNvSpPr/>
              <p:nvPr/>
            </p:nvSpPr>
            <p:spPr>
              <a:xfrm>
                <a:off x="10363793" y="4961974"/>
                <a:ext cx="75870" cy="141710"/>
              </a:xfrm>
              <a:custGeom>
                <a:rect b="b" l="l" r="r" t="t"/>
                <a:pathLst>
                  <a:path extrusionOk="0" h="141710" w="75870">
                    <a:moveTo>
                      <a:pt x="19980" y="141710"/>
                    </a:moveTo>
                    <a:cubicBezTo>
                      <a:pt x="17790" y="141710"/>
                      <a:pt x="15504" y="141329"/>
                      <a:pt x="13313" y="140567"/>
                    </a:cubicBezTo>
                    <a:cubicBezTo>
                      <a:pt x="2931" y="136852"/>
                      <a:pt x="-2498" y="125518"/>
                      <a:pt x="1121" y="115135"/>
                    </a:cubicBezTo>
                    <a:lnTo>
                      <a:pt x="37126" y="13313"/>
                    </a:lnTo>
                    <a:cubicBezTo>
                      <a:pt x="40840" y="2931"/>
                      <a:pt x="52175" y="-2498"/>
                      <a:pt x="62557" y="1121"/>
                    </a:cubicBezTo>
                    <a:cubicBezTo>
                      <a:pt x="72939" y="4836"/>
                      <a:pt x="78369" y="16171"/>
                      <a:pt x="74749" y="26553"/>
                    </a:cubicBezTo>
                    <a:lnTo>
                      <a:pt x="38745" y="128375"/>
                    </a:lnTo>
                    <a:cubicBezTo>
                      <a:pt x="35888" y="136662"/>
                      <a:pt x="28172" y="141710"/>
                      <a:pt x="19980" y="14171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4" name="Google Shape;174;p3"/>
              <p:cNvSpPr/>
              <p:nvPr/>
            </p:nvSpPr>
            <p:spPr>
              <a:xfrm>
                <a:off x="10354355" y="4952357"/>
                <a:ext cx="94985" cy="160852"/>
              </a:xfrm>
              <a:custGeom>
                <a:rect b="b" l="l" r="r" t="t"/>
                <a:pathLst>
                  <a:path extrusionOk="0" h="160852" w="94985">
                    <a:moveTo>
                      <a:pt x="29418" y="160852"/>
                    </a:moveTo>
                    <a:cubicBezTo>
                      <a:pt x="26084" y="160852"/>
                      <a:pt x="22751" y="160281"/>
                      <a:pt x="19607" y="159138"/>
                    </a:cubicBezTo>
                    <a:cubicBezTo>
                      <a:pt x="4272" y="153708"/>
                      <a:pt x="-3729" y="136849"/>
                      <a:pt x="1700" y="121514"/>
                    </a:cubicBezTo>
                    <a:lnTo>
                      <a:pt x="37705" y="19692"/>
                    </a:lnTo>
                    <a:cubicBezTo>
                      <a:pt x="43134" y="4356"/>
                      <a:pt x="59993" y="-3740"/>
                      <a:pt x="75328" y="1689"/>
                    </a:cubicBezTo>
                    <a:cubicBezTo>
                      <a:pt x="82758" y="4356"/>
                      <a:pt x="88759" y="9690"/>
                      <a:pt x="92092" y="16834"/>
                    </a:cubicBezTo>
                    <a:cubicBezTo>
                      <a:pt x="95521" y="23978"/>
                      <a:pt x="95903" y="31979"/>
                      <a:pt x="93235" y="39408"/>
                    </a:cubicBezTo>
                    <a:lnTo>
                      <a:pt x="57231" y="141231"/>
                    </a:lnTo>
                    <a:cubicBezTo>
                      <a:pt x="53040" y="152946"/>
                      <a:pt x="41895" y="160852"/>
                      <a:pt x="29418" y="160852"/>
                    </a:cubicBezTo>
                    <a:close/>
                    <a:moveTo>
                      <a:pt x="65423" y="19215"/>
                    </a:moveTo>
                    <a:cubicBezTo>
                      <a:pt x="63899" y="19215"/>
                      <a:pt x="62374" y="19596"/>
                      <a:pt x="60945" y="20263"/>
                    </a:cubicBezTo>
                    <a:cubicBezTo>
                      <a:pt x="58469" y="21501"/>
                      <a:pt x="56564" y="23597"/>
                      <a:pt x="55612" y="26168"/>
                    </a:cubicBezTo>
                    <a:lnTo>
                      <a:pt x="19512" y="127991"/>
                    </a:lnTo>
                    <a:cubicBezTo>
                      <a:pt x="17607" y="133420"/>
                      <a:pt x="20464" y="139421"/>
                      <a:pt x="25894" y="141326"/>
                    </a:cubicBezTo>
                    <a:cubicBezTo>
                      <a:pt x="31133" y="143135"/>
                      <a:pt x="37324" y="140278"/>
                      <a:pt x="39229" y="134944"/>
                    </a:cubicBezTo>
                    <a:lnTo>
                      <a:pt x="75233" y="33122"/>
                    </a:lnTo>
                    <a:cubicBezTo>
                      <a:pt x="76186" y="30455"/>
                      <a:pt x="75995" y="27693"/>
                      <a:pt x="74852" y="25121"/>
                    </a:cubicBezTo>
                    <a:cubicBezTo>
                      <a:pt x="73614" y="22644"/>
                      <a:pt x="71519" y="20739"/>
                      <a:pt x="68947" y="19787"/>
                    </a:cubicBezTo>
                    <a:cubicBezTo>
                      <a:pt x="67804" y="19406"/>
                      <a:pt x="66566" y="19215"/>
                      <a:pt x="65423" y="19215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75" name="Google Shape;175;p3"/>
            <p:cNvGrpSpPr/>
            <p:nvPr/>
          </p:nvGrpSpPr>
          <p:grpSpPr>
            <a:xfrm>
              <a:off x="9745482" y="4924155"/>
              <a:ext cx="80162" cy="163413"/>
              <a:chOff x="10363078" y="4839095"/>
              <a:chExt cx="85872" cy="175054"/>
            </a:xfrm>
          </p:grpSpPr>
          <p:sp>
            <p:nvSpPr>
              <p:cNvPr id="176" name="Google Shape;176;p3"/>
              <p:cNvSpPr/>
              <p:nvPr/>
            </p:nvSpPr>
            <p:spPr>
              <a:xfrm>
                <a:off x="10372589" y="4848755"/>
                <a:ext cx="66659" cy="155869"/>
              </a:xfrm>
              <a:custGeom>
                <a:rect b="b" l="l" r="r" t="t"/>
                <a:pathLst>
                  <a:path extrusionOk="0" h="155869" w="66659">
                    <a:moveTo>
                      <a:pt x="46713" y="155869"/>
                    </a:moveTo>
                    <a:cubicBezTo>
                      <a:pt x="37664" y="155869"/>
                      <a:pt x="29377" y="149583"/>
                      <a:pt x="27281" y="140439"/>
                    </a:cubicBezTo>
                    <a:lnTo>
                      <a:pt x="516" y="24424"/>
                    </a:lnTo>
                    <a:cubicBezTo>
                      <a:pt x="-1960" y="13661"/>
                      <a:pt x="4707" y="2993"/>
                      <a:pt x="15471" y="516"/>
                    </a:cubicBezTo>
                    <a:cubicBezTo>
                      <a:pt x="26234" y="-1960"/>
                      <a:pt x="36902" y="4707"/>
                      <a:pt x="39378" y="15471"/>
                    </a:cubicBezTo>
                    <a:lnTo>
                      <a:pt x="66144" y="131485"/>
                    </a:lnTo>
                    <a:cubicBezTo>
                      <a:pt x="68620" y="142248"/>
                      <a:pt x="61953" y="152916"/>
                      <a:pt x="51189" y="155393"/>
                    </a:cubicBezTo>
                    <a:cubicBezTo>
                      <a:pt x="49666" y="155679"/>
                      <a:pt x="48141" y="155869"/>
                      <a:pt x="46713" y="155869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7" name="Google Shape;177;p3"/>
              <p:cNvSpPr/>
              <p:nvPr/>
            </p:nvSpPr>
            <p:spPr>
              <a:xfrm>
                <a:off x="10363078" y="4839095"/>
                <a:ext cx="85872" cy="175054"/>
              </a:xfrm>
              <a:custGeom>
                <a:rect b="b" l="l" r="r" t="t"/>
                <a:pathLst>
                  <a:path extrusionOk="0" h="175054" w="85872">
                    <a:moveTo>
                      <a:pt x="56224" y="175054"/>
                    </a:moveTo>
                    <a:cubicBezTo>
                      <a:pt x="42413" y="175054"/>
                      <a:pt x="30602" y="165624"/>
                      <a:pt x="27554" y="152194"/>
                    </a:cubicBezTo>
                    <a:lnTo>
                      <a:pt x="788" y="36180"/>
                    </a:lnTo>
                    <a:cubicBezTo>
                      <a:pt x="-1021" y="28464"/>
                      <a:pt x="312" y="20559"/>
                      <a:pt x="4503" y="13891"/>
                    </a:cubicBezTo>
                    <a:cubicBezTo>
                      <a:pt x="8694" y="7224"/>
                      <a:pt x="15171" y="2556"/>
                      <a:pt x="22886" y="747"/>
                    </a:cubicBezTo>
                    <a:cubicBezTo>
                      <a:pt x="30602" y="-968"/>
                      <a:pt x="38508" y="270"/>
                      <a:pt x="45175" y="4461"/>
                    </a:cubicBezTo>
                    <a:cubicBezTo>
                      <a:pt x="51842" y="8652"/>
                      <a:pt x="56509" y="15129"/>
                      <a:pt x="58319" y="22845"/>
                    </a:cubicBezTo>
                    <a:lnTo>
                      <a:pt x="85084" y="138859"/>
                    </a:lnTo>
                    <a:cubicBezTo>
                      <a:pt x="86894" y="146574"/>
                      <a:pt x="85561" y="154480"/>
                      <a:pt x="81370" y="161148"/>
                    </a:cubicBezTo>
                    <a:cubicBezTo>
                      <a:pt x="77179" y="167815"/>
                      <a:pt x="70702" y="172482"/>
                      <a:pt x="62986" y="174292"/>
                    </a:cubicBezTo>
                    <a:cubicBezTo>
                      <a:pt x="60700" y="174769"/>
                      <a:pt x="58415" y="175054"/>
                      <a:pt x="56224" y="175054"/>
                    </a:cubicBezTo>
                    <a:close/>
                    <a:moveTo>
                      <a:pt x="29459" y="19035"/>
                    </a:moveTo>
                    <a:cubicBezTo>
                      <a:pt x="28697" y="19035"/>
                      <a:pt x="27839" y="19130"/>
                      <a:pt x="27078" y="19320"/>
                    </a:cubicBezTo>
                    <a:cubicBezTo>
                      <a:pt x="24315" y="19987"/>
                      <a:pt x="22029" y="21606"/>
                      <a:pt x="20601" y="23988"/>
                    </a:cubicBezTo>
                    <a:cubicBezTo>
                      <a:pt x="19172" y="26369"/>
                      <a:pt x="18695" y="29131"/>
                      <a:pt x="19267" y="31894"/>
                    </a:cubicBezTo>
                    <a:lnTo>
                      <a:pt x="46032" y="147908"/>
                    </a:lnTo>
                    <a:cubicBezTo>
                      <a:pt x="47270" y="153337"/>
                      <a:pt x="53176" y="156957"/>
                      <a:pt x="58510" y="155719"/>
                    </a:cubicBezTo>
                    <a:cubicBezTo>
                      <a:pt x="61272" y="155052"/>
                      <a:pt x="63558" y="153432"/>
                      <a:pt x="65082" y="151051"/>
                    </a:cubicBezTo>
                    <a:cubicBezTo>
                      <a:pt x="66511" y="148670"/>
                      <a:pt x="66987" y="145907"/>
                      <a:pt x="66416" y="143145"/>
                    </a:cubicBezTo>
                    <a:lnTo>
                      <a:pt x="39651" y="27131"/>
                    </a:lnTo>
                    <a:cubicBezTo>
                      <a:pt x="38984" y="24369"/>
                      <a:pt x="37364" y="22082"/>
                      <a:pt x="34983" y="20654"/>
                    </a:cubicBezTo>
                    <a:cubicBezTo>
                      <a:pt x="33268" y="19606"/>
                      <a:pt x="31364" y="19035"/>
                      <a:pt x="29459" y="19035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78" name="Google Shape;178;p3"/>
            <p:cNvGrpSpPr/>
            <p:nvPr/>
          </p:nvGrpSpPr>
          <p:grpSpPr>
            <a:xfrm>
              <a:off x="9888141" y="5015240"/>
              <a:ext cx="71483" cy="154846"/>
              <a:chOff x="10515887" y="4936664"/>
              <a:chExt cx="76575" cy="165877"/>
            </a:xfrm>
          </p:grpSpPr>
          <p:sp>
            <p:nvSpPr>
              <p:cNvPr id="179" name="Google Shape;179;p3"/>
              <p:cNvSpPr/>
              <p:nvPr/>
            </p:nvSpPr>
            <p:spPr>
              <a:xfrm>
                <a:off x="10525447" y="4946155"/>
                <a:ext cx="57551" cy="146861"/>
              </a:xfrm>
              <a:custGeom>
                <a:rect b="b" l="l" r="r" t="t"/>
                <a:pathLst>
                  <a:path extrusionOk="0" h="146861" w="57551">
                    <a:moveTo>
                      <a:pt x="19965" y="146861"/>
                    </a:moveTo>
                    <a:cubicBezTo>
                      <a:pt x="18918" y="146861"/>
                      <a:pt x="17775" y="146766"/>
                      <a:pt x="16727" y="146576"/>
                    </a:cubicBezTo>
                    <a:cubicBezTo>
                      <a:pt x="5869" y="144766"/>
                      <a:pt x="-1466" y="134479"/>
                      <a:pt x="249" y="123620"/>
                    </a:cubicBezTo>
                    <a:lnTo>
                      <a:pt x="17870" y="16750"/>
                    </a:lnTo>
                    <a:cubicBezTo>
                      <a:pt x="19679" y="5891"/>
                      <a:pt x="29966" y="-1538"/>
                      <a:pt x="40825" y="272"/>
                    </a:cubicBezTo>
                    <a:cubicBezTo>
                      <a:pt x="51684" y="2081"/>
                      <a:pt x="59018" y="12368"/>
                      <a:pt x="57303" y="23227"/>
                    </a:cubicBezTo>
                    <a:lnTo>
                      <a:pt x="39682" y="130097"/>
                    </a:lnTo>
                    <a:cubicBezTo>
                      <a:pt x="38063" y="139908"/>
                      <a:pt x="29586" y="146861"/>
                      <a:pt x="19965" y="14686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0" name="Google Shape;180;p3"/>
              <p:cNvSpPr/>
              <p:nvPr/>
            </p:nvSpPr>
            <p:spPr>
              <a:xfrm>
                <a:off x="10515887" y="4936664"/>
                <a:ext cx="76575" cy="165877"/>
              </a:xfrm>
              <a:custGeom>
                <a:rect b="b" l="l" r="r" t="t"/>
                <a:pathLst>
                  <a:path extrusionOk="0" h="165877" w="76575">
                    <a:moveTo>
                      <a:pt x="29526" y="165877"/>
                    </a:moveTo>
                    <a:cubicBezTo>
                      <a:pt x="27907" y="165877"/>
                      <a:pt x="26287" y="165782"/>
                      <a:pt x="24668" y="165496"/>
                    </a:cubicBezTo>
                    <a:cubicBezTo>
                      <a:pt x="16953" y="164258"/>
                      <a:pt x="10095" y="159972"/>
                      <a:pt x="5523" y="153590"/>
                    </a:cubicBezTo>
                    <a:cubicBezTo>
                      <a:pt x="951" y="147208"/>
                      <a:pt x="-859" y="139398"/>
                      <a:pt x="380" y="131587"/>
                    </a:cubicBezTo>
                    <a:lnTo>
                      <a:pt x="18001" y="24717"/>
                    </a:lnTo>
                    <a:cubicBezTo>
                      <a:pt x="19239" y="16906"/>
                      <a:pt x="23525" y="10048"/>
                      <a:pt x="30002" y="5476"/>
                    </a:cubicBezTo>
                    <a:cubicBezTo>
                      <a:pt x="36384" y="904"/>
                      <a:pt x="44195" y="-905"/>
                      <a:pt x="51910" y="428"/>
                    </a:cubicBezTo>
                    <a:cubicBezTo>
                      <a:pt x="67912" y="3095"/>
                      <a:pt x="78770" y="18240"/>
                      <a:pt x="76199" y="34337"/>
                    </a:cubicBezTo>
                    <a:lnTo>
                      <a:pt x="58577" y="141207"/>
                    </a:lnTo>
                    <a:cubicBezTo>
                      <a:pt x="56196" y="155495"/>
                      <a:pt x="44004" y="165877"/>
                      <a:pt x="29526" y="165877"/>
                    </a:cubicBezTo>
                    <a:close/>
                    <a:moveTo>
                      <a:pt x="47052" y="19002"/>
                    </a:moveTo>
                    <a:cubicBezTo>
                      <a:pt x="44957" y="19002"/>
                      <a:pt x="42861" y="19669"/>
                      <a:pt x="41052" y="20907"/>
                    </a:cubicBezTo>
                    <a:cubicBezTo>
                      <a:pt x="38765" y="22526"/>
                      <a:pt x="37241" y="25003"/>
                      <a:pt x="36765" y="27765"/>
                    </a:cubicBezTo>
                    <a:lnTo>
                      <a:pt x="19144" y="134635"/>
                    </a:lnTo>
                    <a:cubicBezTo>
                      <a:pt x="18668" y="137397"/>
                      <a:pt x="19334" y="140160"/>
                      <a:pt x="20953" y="142446"/>
                    </a:cubicBezTo>
                    <a:cubicBezTo>
                      <a:pt x="22573" y="144732"/>
                      <a:pt x="24954" y="146256"/>
                      <a:pt x="27716" y="146637"/>
                    </a:cubicBezTo>
                    <a:cubicBezTo>
                      <a:pt x="33813" y="147685"/>
                      <a:pt x="38765" y="143684"/>
                      <a:pt x="39718" y="138064"/>
                    </a:cubicBezTo>
                    <a:lnTo>
                      <a:pt x="57339" y="31194"/>
                    </a:lnTo>
                    <a:cubicBezTo>
                      <a:pt x="58292" y="25479"/>
                      <a:pt x="54386" y="20145"/>
                      <a:pt x="48767" y="19192"/>
                    </a:cubicBezTo>
                    <a:cubicBezTo>
                      <a:pt x="48195" y="19097"/>
                      <a:pt x="47624" y="19002"/>
                      <a:pt x="47052" y="19002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1" name="Google Shape;181;p3"/>
            <p:cNvGrpSpPr/>
            <p:nvPr/>
          </p:nvGrpSpPr>
          <p:grpSpPr>
            <a:xfrm>
              <a:off x="9860975" y="4915924"/>
              <a:ext cx="98732" cy="156893"/>
              <a:chOff x="10486750" y="4830267"/>
              <a:chExt cx="105765" cy="168070"/>
            </a:xfrm>
          </p:grpSpPr>
          <p:sp>
            <p:nvSpPr>
              <p:cNvPr id="182" name="Google Shape;182;p3"/>
              <p:cNvSpPr/>
              <p:nvPr/>
            </p:nvSpPr>
            <p:spPr>
              <a:xfrm>
                <a:off x="10496252" y="4839830"/>
                <a:ext cx="86606" cy="148983"/>
              </a:xfrm>
              <a:custGeom>
                <a:rect b="b" l="l" r="r" t="t"/>
                <a:pathLst>
                  <a:path extrusionOk="0" h="148983" w="86606">
                    <a:moveTo>
                      <a:pt x="66687" y="148983"/>
                    </a:moveTo>
                    <a:cubicBezTo>
                      <a:pt x="58972" y="148983"/>
                      <a:pt x="51542" y="144411"/>
                      <a:pt x="48304" y="136886"/>
                    </a:cubicBezTo>
                    <a:lnTo>
                      <a:pt x="1631" y="27825"/>
                    </a:lnTo>
                    <a:cubicBezTo>
                      <a:pt x="-2750" y="17729"/>
                      <a:pt x="2012" y="5918"/>
                      <a:pt x="12109" y="1631"/>
                    </a:cubicBezTo>
                    <a:cubicBezTo>
                      <a:pt x="22205" y="-2750"/>
                      <a:pt x="34016" y="2012"/>
                      <a:pt x="38303" y="12109"/>
                    </a:cubicBezTo>
                    <a:lnTo>
                      <a:pt x="84975" y="121170"/>
                    </a:lnTo>
                    <a:cubicBezTo>
                      <a:pt x="89356" y="131267"/>
                      <a:pt x="84594" y="143078"/>
                      <a:pt x="74497" y="147364"/>
                    </a:cubicBezTo>
                    <a:cubicBezTo>
                      <a:pt x="72021" y="148412"/>
                      <a:pt x="69354" y="148983"/>
                      <a:pt x="66687" y="148983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3" name="Google Shape;183;p3"/>
              <p:cNvSpPr/>
              <p:nvPr/>
            </p:nvSpPr>
            <p:spPr>
              <a:xfrm>
                <a:off x="10486750" y="4830267"/>
                <a:ext cx="105765" cy="168070"/>
              </a:xfrm>
              <a:custGeom>
                <a:rect b="b" l="l" r="r" t="t"/>
                <a:pathLst>
                  <a:path extrusionOk="0" h="168070" w="105765">
                    <a:moveTo>
                      <a:pt x="76188" y="168071"/>
                    </a:moveTo>
                    <a:cubicBezTo>
                      <a:pt x="64377" y="168071"/>
                      <a:pt x="53709" y="161022"/>
                      <a:pt x="49042" y="150164"/>
                    </a:cubicBezTo>
                    <a:lnTo>
                      <a:pt x="2369" y="41103"/>
                    </a:lnTo>
                    <a:cubicBezTo>
                      <a:pt x="-4012" y="26148"/>
                      <a:pt x="2941" y="8813"/>
                      <a:pt x="17895" y="2431"/>
                    </a:cubicBezTo>
                    <a:cubicBezTo>
                      <a:pt x="25134" y="-712"/>
                      <a:pt x="33135" y="-807"/>
                      <a:pt x="40469" y="2145"/>
                    </a:cubicBezTo>
                    <a:cubicBezTo>
                      <a:pt x="47804" y="5098"/>
                      <a:pt x="53519" y="10718"/>
                      <a:pt x="56662" y="17957"/>
                    </a:cubicBezTo>
                    <a:lnTo>
                      <a:pt x="103335" y="127018"/>
                    </a:lnTo>
                    <a:cubicBezTo>
                      <a:pt x="106478" y="134257"/>
                      <a:pt x="106573" y="142258"/>
                      <a:pt x="103620" y="149592"/>
                    </a:cubicBezTo>
                    <a:cubicBezTo>
                      <a:pt x="100667" y="156927"/>
                      <a:pt x="95048" y="162642"/>
                      <a:pt x="87809" y="165690"/>
                    </a:cubicBezTo>
                    <a:cubicBezTo>
                      <a:pt x="84094" y="167214"/>
                      <a:pt x="80284" y="168071"/>
                      <a:pt x="76188" y="168071"/>
                    </a:cubicBezTo>
                    <a:close/>
                    <a:moveTo>
                      <a:pt x="29516" y="19100"/>
                    </a:moveTo>
                    <a:cubicBezTo>
                      <a:pt x="28087" y="19100"/>
                      <a:pt x="26754" y="19386"/>
                      <a:pt x="25420" y="19957"/>
                    </a:cubicBezTo>
                    <a:cubicBezTo>
                      <a:pt x="20086" y="22243"/>
                      <a:pt x="17705" y="28339"/>
                      <a:pt x="19896" y="33673"/>
                    </a:cubicBezTo>
                    <a:lnTo>
                      <a:pt x="66568" y="142734"/>
                    </a:lnTo>
                    <a:cubicBezTo>
                      <a:pt x="68759" y="147878"/>
                      <a:pt x="75045" y="150450"/>
                      <a:pt x="80284" y="148259"/>
                    </a:cubicBezTo>
                    <a:cubicBezTo>
                      <a:pt x="82856" y="147116"/>
                      <a:pt x="84856" y="145116"/>
                      <a:pt x="85904" y="142544"/>
                    </a:cubicBezTo>
                    <a:cubicBezTo>
                      <a:pt x="86951" y="139972"/>
                      <a:pt x="86951" y="137115"/>
                      <a:pt x="85808" y="134543"/>
                    </a:cubicBezTo>
                    <a:lnTo>
                      <a:pt x="39136" y="25482"/>
                    </a:lnTo>
                    <a:cubicBezTo>
                      <a:pt x="37993" y="22910"/>
                      <a:pt x="35993" y="20910"/>
                      <a:pt x="33421" y="19862"/>
                    </a:cubicBezTo>
                    <a:cubicBezTo>
                      <a:pt x="32183" y="19386"/>
                      <a:pt x="30850" y="19100"/>
                      <a:pt x="29516" y="1910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4" name="Google Shape;184;p3"/>
            <p:cNvGrpSpPr/>
            <p:nvPr/>
          </p:nvGrpSpPr>
          <p:grpSpPr>
            <a:xfrm>
              <a:off x="10009723" y="4991188"/>
              <a:ext cx="66411" cy="155594"/>
              <a:chOff x="10646097" y="4910907"/>
              <a:chExt cx="71142" cy="166678"/>
            </a:xfrm>
          </p:grpSpPr>
          <p:sp>
            <p:nvSpPr>
              <p:cNvPr id="185" name="Google Shape;185;p3"/>
              <p:cNvSpPr/>
              <p:nvPr/>
            </p:nvSpPr>
            <p:spPr>
              <a:xfrm>
                <a:off x="10655585" y="4920391"/>
                <a:ext cx="52166" cy="147669"/>
              </a:xfrm>
              <a:custGeom>
                <a:rect b="b" l="l" r="r" t="t"/>
                <a:pathLst>
                  <a:path extrusionOk="0" h="147669" w="52166">
                    <a:moveTo>
                      <a:pt x="20035" y="147670"/>
                    </a:moveTo>
                    <a:cubicBezTo>
                      <a:pt x="19272" y="147670"/>
                      <a:pt x="18511" y="147670"/>
                      <a:pt x="17749" y="147575"/>
                    </a:cubicBezTo>
                    <a:cubicBezTo>
                      <a:pt x="6795" y="146337"/>
                      <a:pt x="-1111" y="136430"/>
                      <a:pt x="128" y="125477"/>
                    </a:cubicBezTo>
                    <a:lnTo>
                      <a:pt x="12319" y="17749"/>
                    </a:lnTo>
                    <a:cubicBezTo>
                      <a:pt x="13558" y="6795"/>
                      <a:pt x="23464" y="-1111"/>
                      <a:pt x="34418" y="128"/>
                    </a:cubicBezTo>
                    <a:cubicBezTo>
                      <a:pt x="45371" y="1366"/>
                      <a:pt x="53277" y="11272"/>
                      <a:pt x="52039" y="22226"/>
                    </a:cubicBezTo>
                    <a:lnTo>
                      <a:pt x="39847" y="129954"/>
                    </a:lnTo>
                    <a:cubicBezTo>
                      <a:pt x="38704" y="140145"/>
                      <a:pt x="30036" y="147670"/>
                      <a:pt x="20035" y="14767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6" name="Google Shape;186;p3"/>
              <p:cNvSpPr/>
              <p:nvPr/>
            </p:nvSpPr>
            <p:spPr>
              <a:xfrm>
                <a:off x="10646097" y="4910907"/>
                <a:ext cx="71142" cy="166678"/>
              </a:xfrm>
              <a:custGeom>
                <a:rect b="b" l="l" r="r" t="t"/>
                <a:pathLst>
                  <a:path extrusionOk="0" h="166678" w="71142">
                    <a:moveTo>
                      <a:pt x="29523" y="166679"/>
                    </a:moveTo>
                    <a:cubicBezTo>
                      <a:pt x="28380" y="166679"/>
                      <a:pt x="27237" y="166584"/>
                      <a:pt x="26094" y="166488"/>
                    </a:cubicBezTo>
                    <a:cubicBezTo>
                      <a:pt x="9997" y="164679"/>
                      <a:pt x="-1624" y="150105"/>
                      <a:pt x="186" y="133913"/>
                    </a:cubicBezTo>
                    <a:lnTo>
                      <a:pt x="12378" y="26185"/>
                    </a:lnTo>
                    <a:cubicBezTo>
                      <a:pt x="13235" y="18279"/>
                      <a:pt x="17140" y="11231"/>
                      <a:pt x="23427" y="6373"/>
                    </a:cubicBezTo>
                    <a:cubicBezTo>
                      <a:pt x="29618" y="1515"/>
                      <a:pt x="37333" y="-675"/>
                      <a:pt x="45049" y="182"/>
                    </a:cubicBezTo>
                    <a:cubicBezTo>
                      <a:pt x="61146" y="1992"/>
                      <a:pt x="72767" y="16660"/>
                      <a:pt x="70957" y="32757"/>
                    </a:cubicBezTo>
                    <a:lnTo>
                      <a:pt x="58765" y="140485"/>
                    </a:lnTo>
                    <a:cubicBezTo>
                      <a:pt x="57146" y="155439"/>
                      <a:pt x="44572" y="166679"/>
                      <a:pt x="29523" y="166679"/>
                    </a:cubicBezTo>
                    <a:close/>
                    <a:moveTo>
                      <a:pt x="41620" y="19041"/>
                    </a:moveTo>
                    <a:cubicBezTo>
                      <a:pt x="39334" y="19041"/>
                      <a:pt x="37048" y="19803"/>
                      <a:pt x="35238" y="21232"/>
                    </a:cubicBezTo>
                    <a:cubicBezTo>
                      <a:pt x="33047" y="22946"/>
                      <a:pt x="31619" y="25518"/>
                      <a:pt x="31333" y="28280"/>
                    </a:cubicBezTo>
                    <a:lnTo>
                      <a:pt x="19141" y="136008"/>
                    </a:lnTo>
                    <a:cubicBezTo>
                      <a:pt x="18474" y="141723"/>
                      <a:pt x="22665" y="146867"/>
                      <a:pt x="28284" y="147534"/>
                    </a:cubicBezTo>
                    <a:cubicBezTo>
                      <a:pt x="28761" y="147629"/>
                      <a:pt x="29142" y="147629"/>
                      <a:pt x="29523" y="147629"/>
                    </a:cubicBezTo>
                    <a:cubicBezTo>
                      <a:pt x="34857" y="147629"/>
                      <a:pt x="39238" y="143628"/>
                      <a:pt x="39810" y="138389"/>
                    </a:cubicBezTo>
                    <a:lnTo>
                      <a:pt x="52002" y="30662"/>
                    </a:lnTo>
                    <a:cubicBezTo>
                      <a:pt x="52668" y="24947"/>
                      <a:pt x="48477" y="19803"/>
                      <a:pt x="42763" y="19137"/>
                    </a:cubicBezTo>
                    <a:cubicBezTo>
                      <a:pt x="42477" y="19041"/>
                      <a:pt x="42001" y="19041"/>
                      <a:pt x="41620" y="1904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7" name="Google Shape;187;p3"/>
            <p:cNvGrpSpPr/>
            <p:nvPr/>
          </p:nvGrpSpPr>
          <p:grpSpPr>
            <a:xfrm>
              <a:off x="9972609" y="4894585"/>
              <a:ext cx="103660" cy="154216"/>
              <a:chOff x="10606334" y="4807418"/>
              <a:chExt cx="111044" cy="165202"/>
            </a:xfrm>
          </p:grpSpPr>
          <p:sp>
            <p:nvSpPr>
              <p:cNvPr id="188" name="Google Shape;188;p3"/>
              <p:cNvSpPr/>
              <p:nvPr/>
            </p:nvSpPr>
            <p:spPr>
              <a:xfrm>
                <a:off x="10615853" y="4816938"/>
                <a:ext cx="92004" cy="146157"/>
              </a:xfrm>
              <a:custGeom>
                <a:rect b="b" l="l" r="r" t="t"/>
                <a:pathLst>
                  <a:path extrusionOk="0" h="146157" w="92004">
                    <a:moveTo>
                      <a:pt x="72054" y="146158"/>
                    </a:moveTo>
                    <a:cubicBezTo>
                      <a:pt x="64719" y="146158"/>
                      <a:pt x="57575" y="142062"/>
                      <a:pt x="54147" y="135014"/>
                    </a:cubicBezTo>
                    <a:lnTo>
                      <a:pt x="2044" y="28714"/>
                    </a:lnTo>
                    <a:cubicBezTo>
                      <a:pt x="-2813" y="18808"/>
                      <a:pt x="1282" y="6902"/>
                      <a:pt x="11189" y="2044"/>
                    </a:cubicBezTo>
                    <a:cubicBezTo>
                      <a:pt x="21094" y="-2813"/>
                      <a:pt x="33001" y="1282"/>
                      <a:pt x="37859" y="11189"/>
                    </a:cubicBezTo>
                    <a:lnTo>
                      <a:pt x="89960" y="117487"/>
                    </a:lnTo>
                    <a:cubicBezTo>
                      <a:pt x="94818" y="127393"/>
                      <a:pt x="90722" y="139300"/>
                      <a:pt x="80816" y="144157"/>
                    </a:cubicBezTo>
                    <a:cubicBezTo>
                      <a:pt x="77959" y="145491"/>
                      <a:pt x="75006" y="146158"/>
                      <a:pt x="72054" y="146158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9" name="Google Shape;189;p3"/>
              <p:cNvSpPr/>
              <p:nvPr/>
            </p:nvSpPr>
            <p:spPr>
              <a:xfrm>
                <a:off x="10606334" y="4807418"/>
                <a:ext cx="111044" cy="165202"/>
              </a:xfrm>
              <a:custGeom>
                <a:rect b="b" l="l" r="r" t="t"/>
                <a:pathLst>
                  <a:path extrusionOk="0" h="165202" w="111044">
                    <a:moveTo>
                      <a:pt x="81573" y="165203"/>
                    </a:moveTo>
                    <a:cubicBezTo>
                      <a:pt x="70239" y="165203"/>
                      <a:pt x="60047" y="158916"/>
                      <a:pt x="55094" y="148724"/>
                    </a:cubicBezTo>
                    <a:lnTo>
                      <a:pt x="2992" y="42426"/>
                    </a:lnTo>
                    <a:cubicBezTo>
                      <a:pt x="-4152" y="27852"/>
                      <a:pt x="1944" y="10136"/>
                      <a:pt x="16517" y="2992"/>
                    </a:cubicBezTo>
                    <a:cubicBezTo>
                      <a:pt x="31090" y="-4152"/>
                      <a:pt x="48807" y="1944"/>
                      <a:pt x="55951" y="16518"/>
                    </a:cubicBezTo>
                    <a:lnTo>
                      <a:pt x="108053" y="122816"/>
                    </a:lnTo>
                    <a:cubicBezTo>
                      <a:pt x="115196" y="137390"/>
                      <a:pt x="109100" y="155106"/>
                      <a:pt x="94527" y="162250"/>
                    </a:cubicBezTo>
                    <a:cubicBezTo>
                      <a:pt x="90431" y="164155"/>
                      <a:pt x="86050" y="165203"/>
                      <a:pt x="81573" y="165203"/>
                    </a:cubicBezTo>
                    <a:close/>
                    <a:moveTo>
                      <a:pt x="29471" y="18899"/>
                    </a:moveTo>
                    <a:cubicBezTo>
                      <a:pt x="27948" y="18899"/>
                      <a:pt x="26328" y="19280"/>
                      <a:pt x="24899" y="19946"/>
                    </a:cubicBezTo>
                    <a:cubicBezTo>
                      <a:pt x="19756" y="22518"/>
                      <a:pt x="17565" y="28710"/>
                      <a:pt x="20137" y="33948"/>
                    </a:cubicBezTo>
                    <a:lnTo>
                      <a:pt x="72238" y="140247"/>
                    </a:lnTo>
                    <a:cubicBezTo>
                      <a:pt x="74715" y="145295"/>
                      <a:pt x="81002" y="147486"/>
                      <a:pt x="86240" y="145010"/>
                    </a:cubicBezTo>
                    <a:cubicBezTo>
                      <a:pt x="91384" y="142438"/>
                      <a:pt x="93574" y="136247"/>
                      <a:pt x="91003" y="131008"/>
                    </a:cubicBezTo>
                    <a:lnTo>
                      <a:pt x="38901" y="24709"/>
                    </a:lnTo>
                    <a:cubicBezTo>
                      <a:pt x="36996" y="21089"/>
                      <a:pt x="33281" y="18899"/>
                      <a:pt x="29471" y="18899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90" name="Google Shape;190;p3"/>
            <p:cNvGrpSpPr/>
            <p:nvPr/>
          </p:nvGrpSpPr>
          <p:grpSpPr>
            <a:xfrm>
              <a:off x="10093185" y="5618791"/>
              <a:ext cx="105890" cy="134926"/>
              <a:chOff x="10735584" y="5583224"/>
              <a:chExt cx="113433" cy="144538"/>
            </a:xfrm>
          </p:grpSpPr>
          <p:sp>
            <p:nvSpPr>
              <p:cNvPr id="191" name="Google Shape;191;p3"/>
              <p:cNvSpPr/>
              <p:nvPr/>
            </p:nvSpPr>
            <p:spPr>
              <a:xfrm>
                <a:off x="10745161" y="5592707"/>
                <a:ext cx="94374" cy="125530"/>
              </a:xfrm>
              <a:custGeom>
                <a:rect b="b" l="l" r="r" t="t"/>
                <a:pathLst>
                  <a:path extrusionOk="0" h="125530" w="94374">
                    <a:moveTo>
                      <a:pt x="19898" y="125530"/>
                    </a:moveTo>
                    <a:cubicBezTo>
                      <a:pt x="16278" y="125530"/>
                      <a:pt x="12563" y="124482"/>
                      <a:pt x="9230" y="122387"/>
                    </a:cubicBezTo>
                    <a:cubicBezTo>
                      <a:pt x="-104" y="116482"/>
                      <a:pt x="-2772" y="104099"/>
                      <a:pt x="3134" y="94860"/>
                    </a:cubicBezTo>
                    <a:lnTo>
                      <a:pt x="57617" y="9230"/>
                    </a:lnTo>
                    <a:cubicBezTo>
                      <a:pt x="63523" y="-105"/>
                      <a:pt x="75905" y="-2772"/>
                      <a:pt x="85144" y="3134"/>
                    </a:cubicBezTo>
                    <a:cubicBezTo>
                      <a:pt x="94479" y="9039"/>
                      <a:pt x="97146" y="21422"/>
                      <a:pt x="91241" y="30661"/>
                    </a:cubicBezTo>
                    <a:lnTo>
                      <a:pt x="36757" y="116291"/>
                    </a:lnTo>
                    <a:cubicBezTo>
                      <a:pt x="32947" y="122292"/>
                      <a:pt x="26470" y="125530"/>
                      <a:pt x="19898" y="12553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2" name="Google Shape;192;p3"/>
              <p:cNvSpPr/>
              <p:nvPr/>
            </p:nvSpPr>
            <p:spPr>
              <a:xfrm>
                <a:off x="10735584" y="5583224"/>
                <a:ext cx="113433" cy="144538"/>
              </a:xfrm>
              <a:custGeom>
                <a:rect b="b" l="l" r="r" t="t"/>
                <a:pathLst>
                  <a:path extrusionOk="0" h="144538" w="113433">
                    <a:moveTo>
                      <a:pt x="29475" y="144538"/>
                    </a:moveTo>
                    <a:cubicBezTo>
                      <a:pt x="23855" y="144538"/>
                      <a:pt x="18426" y="142919"/>
                      <a:pt x="13664" y="139966"/>
                    </a:cubicBezTo>
                    <a:cubicBezTo>
                      <a:pt x="6996" y="135775"/>
                      <a:pt x="2424" y="129203"/>
                      <a:pt x="709" y="121488"/>
                    </a:cubicBezTo>
                    <a:cubicBezTo>
                      <a:pt x="-1005" y="113772"/>
                      <a:pt x="424" y="105867"/>
                      <a:pt x="4615" y="99295"/>
                    </a:cubicBezTo>
                    <a:lnTo>
                      <a:pt x="59098" y="13665"/>
                    </a:lnTo>
                    <a:cubicBezTo>
                      <a:pt x="67860" y="-51"/>
                      <a:pt x="86053" y="-4147"/>
                      <a:pt x="99769" y="4616"/>
                    </a:cubicBezTo>
                    <a:cubicBezTo>
                      <a:pt x="113485" y="13379"/>
                      <a:pt x="117581" y="31572"/>
                      <a:pt x="108818" y="45288"/>
                    </a:cubicBezTo>
                    <a:lnTo>
                      <a:pt x="54335" y="131013"/>
                    </a:lnTo>
                    <a:cubicBezTo>
                      <a:pt x="48906" y="139490"/>
                      <a:pt x="39571" y="144538"/>
                      <a:pt x="29475" y="144538"/>
                    </a:cubicBezTo>
                    <a:close/>
                    <a:moveTo>
                      <a:pt x="83958" y="18999"/>
                    </a:moveTo>
                    <a:cubicBezTo>
                      <a:pt x="80529" y="18999"/>
                      <a:pt x="77100" y="20713"/>
                      <a:pt x="75099" y="23857"/>
                    </a:cubicBezTo>
                    <a:lnTo>
                      <a:pt x="20617" y="109581"/>
                    </a:lnTo>
                    <a:cubicBezTo>
                      <a:pt x="19092" y="111963"/>
                      <a:pt x="18616" y="114725"/>
                      <a:pt x="19188" y="117487"/>
                    </a:cubicBezTo>
                    <a:cubicBezTo>
                      <a:pt x="19759" y="120249"/>
                      <a:pt x="21379" y="122536"/>
                      <a:pt x="23760" y="124060"/>
                    </a:cubicBezTo>
                    <a:cubicBezTo>
                      <a:pt x="28523" y="127108"/>
                      <a:pt x="35190" y="125583"/>
                      <a:pt x="38142" y="120916"/>
                    </a:cubicBezTo>
                    <a:lnTo>
                      <a:pt x="92626" y="35191"/>
                    </a:lnTo>
                    <a:cubicBezTo>
                      <a:pt x="95674" y="30334"/>
                      <a:pt x="94245" y="23857"/>
                      <a:pt x="89387" y="20809"/>
                    </a:cubicBezTo>
                    <a:cubicBezTo>
                      <a:pt x="87863" y="19475"/>
                      <a:pt x="85863" y="18999"/>
                      <a:pt x="83958" y="18999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93" name="Google Shape;193;p3"/>
            <p:cNvGrpSpPr/>
            <p:nvPr/>
          </p:nvGrpSpPr>
          <p:grpSpPr>
            <a:xfrm>
              <a:off x="10094184" y="5696523"/>
              <a:ext cx="58541" cy="158568"/>
              <a:chOff x="10736656" y="5666483"/>
              <a:chExt cx="62711" cy="169864"/>
            </a:xfrm>
          </p:grpSpPr>
          <p:sp>
            <p:nvSpPr>
              <p:cNvPr id="194" name="Google Shape;194;p3"/>
              <p:cNvSpPr/>
              <p:nvPr/>
            </p:nvSpPr>
            <p:spPr>
              <a:xfrm>
                <a:off x="10746188" y="5676125"/>
                <a:ext cx="43648" cy="150697"/>
              </a:xfrm>
              <a:custGeom>
                <a:rect b="b" l="l" r="r" t="t"/>
                <a:pathLst>
                  <a:path extrusionOk="0" h="150697" w="43648">
                    <a:moveTo>
                      <a:pt x="23634" y="150698"/>
                    </a:moveTo>
                    <a:cubicBezTo>
                      <a:pt x="12966" y="150698"/>
                      <a:pt x="4108" y="142220"/>
                      <a:pt x="3726" y="131457"/>
                    </a:cubicBezTo>
                    <a:lnTo>
                      <a:pt x="12" y="20586"/>
                    </a:lnTo>
                    <a:cubicBezTo>
                      <a:pt x="-369" y="9537"/>
                      <a:pt x="8299" y="298"/>
                      <a:pt x="19252" y="12"/>
                    </a:cubicBezTo>
                    <a:cubicBezTo>
                      <a:pt x="30111" y="-369"/>
                      <a:pt x="39541" y="8299"/>
                      <a:pt x="39922" y="19253"/>
                    </a:cubicBezTo>
                    <a:lnTo>
                      <a:pt x="43636" y="130124"/>
                    </a:lnTo>
                    <a:cubicBezTo>
                      <a:pt x="44018" y="141173"/>
                      <a:pt x="35349" y="150412"/>
                      <a:pt x="24396" y="150698"/>
                    </a:cubicBezTo>
                    <a:cubicBezTo>
                      <a:pt x="24110" y="150698"/>
                      <a:pt x="23825" y="150698"/>
                      <a:pt x="23634" y="150698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5" name="Google Shape;195;p3"/>
              <p:cNvSpPr/>
              <p:nvPr/>
            </p:nvSpPr>
            <p:spPr>
              <a:xfrm>
                <a:off x="10736656" y="5666483"/>
                <a:ext cx="62711" cy="169864"/>
              </a:xfrm>
              <a:custGeom>
                <a:rect b="b" l="l" r="r" t="t"/>
                <a:pathLst>
                  <a:path extrusionOk="0" h="169864" w="62711">
                    <a:moveTo>
                      <a:pt x="33165" y="169865"/>
                    </a:moveTo>
                    <a:cubicBezTo>
                      <a:pt x="17163" y="169865"/>
                      <a:pt x="4209" y="157387"/>
                      <a:pt x="3733" y="141385"/>
                    </a:cubicBezTo>
                    <a:lnTo>
                      <a:pt x="18" y="30514"/>
                    </a:lnTo>
                    <a:cubicBezTo>
                      <a:pt x="-553" y="14226"/>
                      <a:pt x="12210" y="605"/>
                      <a:pt x="28498" y="34"/>
                    </a:cubicBezTo>
                    <a:cubicBezTo>
                      <a:pt x="36404" y="-347"/>
                      <a:pt x="43738" y="2510"/>
                      <a:pt x="49548" y="7940"/>
                    </a:cubicBezTo>
                    <a:cubicBezTo>
                      <a:pt x="55359" y="13369"/>
                      <a:pt x="58692" y="20608"/>
                      <a:pt x="58978" y="28514"/>
                    </a:cubicBezTo>
                    <a:lnTo>
                      <a:pt x="62693" y="139385"/>
                    </a:lnTo>
                    <a:cubicBezTo>
                      <a:pt x="63264" y="155672"/>
                      <a:pt x="50501" y="169293"/>
                      <a:pt x="34213" y="169865"/>
                    </a:cubicBezTo>
                    <a:lnTo>
                      <a:pt x="33165" y="169865"/>
                    </a:lnTo>
                    <a:close/>
                    <a:moveTo>
                      <a:pt x="33165" y="151196"/>
                    </a:moveTo>
                    <a:lnTo>
                      <a:pt x="33261" y="160340"/>
                    </a:lnTo>
                    <a:lnTo>
                      <a:pt x="33451" y="150815"/>
                    </a:lnTo>
                    <a:cubicBezTo>
                      <a:pt x="39261" y="150624"/>
                      <a:pt x="43833" y="145767"/>
                      <a:pt x="43643" y="140051"/>
                    </a:cubicBezTo>
                    <a:lnTo>
                      <a:pt x="39928" y="29180"/>
                    </a:lnTo>
                    <a:cubicBezTo>
                      <a:pt x="39833" y="26418"/>
                      <a:pt x="38690" y="23846"/>
                      <a:pt x="36594" y="21942"/>
                    </a:cubicBezTo>
                    <a:cubicBezTo>
                      <a:pt x="34499" y="20037"/>
                      <a:pt x="31832" y="19084"/>
                      <a:pt x="29165" y="19084"/>
                    </a:cubicBezTo>
                    <a:cubicBezTo>
                      <a:pt x="23354" y="19274"/>
                      <a:pt x="18878" y="24132"/>
                      <a:pt x="19068" y="29847"/>
                    </a:cubicBezTo>
                    <a:lnTo>
                      <a:pt x="22783" y="140718"/>
                    </a:lnTo>
                    <a:cubicBezTo>
                      <a:pt x="22973" y="146338"/>
                      <a:pt x="27545" y="150815"/>
                      <a:pt x="33165" y="150815"/>
                    </a:cubicBezTo>
                    <a:lnTo>
                      <a:pt x="33165" y="15119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96" name="Google Shape;196;p3"/>
            <p:cNvGrpSpPr/>
            <p:nvPr/>
          </p:nvGrpSpPr>
          <p:grpSpPr>
            <a:xfrm>
              <a:off x="9979531" y="5585744"/>
              <a:ext cx="102763" cy="136786"/>
              <a:chOff x="10613767" y="5547800"/>
              <a:chExt cx="110084" cy="146530"/>
            </a:xfrm>
          </p:grpSpPr>
          <p:sp>
            <p:nvSpPr>
              <p:cNvPr id="197" name="Google Shape;197;p3"/>
              <p:cNvSpPr/>
              <p:nvPr/>
            </p:nvSpPr>
            <p:spPr>
              <a:xfrm>
                <a:off x="10623327" y="5557170"/>
                <a:ext cx="91154" cy="127635"/>
              </a:xfrm>
              <a:custGeom>
                <a:rect b="b" l="l" r="r" t="t"/>
                <a:pathLst>
                  <a:path extrusionOk="0" h="127635" w="91154">
                    <a:moveTo>
                      <a:pt x="19908" y="127635"/>
                    </a:moveTo>
                    <a:cubicBezTo>
                      <a:pt x="16478" y="127635"/>
                      <a:pt x="13049" y="126778"/>
                      <a:pt x="9906" y="124873"/>
                    </a:cubicBezTo>
                    <a:cubicBezTo>
                      <a:pt x="381" y="119348"/>
                      <a:pt x="-2857" y="107061"/>
                      <a:pt x="2762" y="97536"/>
                    </a:cubicBezTo>
                    <a:lnTo>
                      <a:pt x="53911" y="9906"/>
                    </a:lnTo>
                    <a:cubicBezTo>
                      <a:pt x="59436" y="381"/>
                      <a:pt x="71628" y="-2857"/>
                      <a:pt x="81249" y="2762"/>
                    </a:cubicBezTo>
                    <a:cubicBezTo>
                      <a:pt x="90774" y="8287"/>
                      <a:pt x="94012" y="20574"/>
                      <a:pt x="88392" y="30099"/>
                    </a:cubicBezTo>
                    <a:lnTo>
                      <a:pt x="37243" y="117729"/>
                    </a:lnTo>
                    <a:cubicBezTo>
                      <a:pt x="33433" y="124111"/>
                      <a:pt x="26765" y="127635"/>
                      <a:pt x="19908" y="127635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8" name="Google Shape;198;p3"/>
              <p:cNvSpPr/>
              <p:nvPr/>
            </p:nvSpPr>
            <p:spPr>
              <a:xfrm>
                <a:off x="10613767" y="5547800"/>
                <a:ext cx="110084" cy="146530"/>
              </a:xfrm>
              <a:custGeom>
                <a:rect b="b" l="l" r="r" t="t"/>
                <a:pathLst>
                  <a:path extrusionOk="0" h="146530" w="110084">
                    <a:moveTo>
                      <a:pt x="29468" y="146530"/>
                    </a:moveTo>
                    <a:cubicBezTo>
                      <a:pt x="24229" y="146530"/>
                      <a:pt x="19085" y="145101"/>
                      <a:pt x="14609" y="142529"/>
                    </a:cubicBezTo>
                    <a:cubicBezTo>
                      <a:pt x="7846" y="138529"/>
                      <a:pt x="2988" y="132243"/>
                      <a:pt x="988" y="124623"/>
                    </a:cubicBezTo>
                    <a:cubicBezTo>
                      <a:pt x="-1012" y="117002"/>
                      <a:pt x="35" y="109097"/>
                      <a:pt x="4036" y="102239"/>
                    </a:cubicBezTo>
                    <a:lnTo>
                      <a:pt x="55185" y="14609"/>
                    </a:lnTo>
                    <a:cubicBezTo>
                      <a:pt x="59186" y="7846"/>
                      <a:pt x="65472" y="2988"/>
                      <a:pt x="73092" y="988"/>
                    </a:cubicBezTo>
                    <a:cubicBezTo>
                      <a:pt x="80712" y="-1012"/>
                      <a:pt x="88618" y="36"/>
                      <a:pt x="95476" y="4036"/>
                    </a:cubicBezTo>
                    <a:cubicBezTo>
                      <a:pt x="102238" y="8036"/>
                      <a:pt x="107096" y="14418"/>
                      <a:pt x="109097" y="22038"/>
                    </a:cubicBezTo>
                    <a:cubicBezTo>
                      <a:pt x="111097" y="29658"/>
                      <a:pt x="110049" y="37564"/>
                      <a:pt x="106049" y="44422"/>
                    </a:cubicBezTo>
                    <a:lnTo>
                      <a:pt x="54899" y="132052"/>
                    </a:lnTo>
                    <a:cubicBezTo>
                      <a:pt x="49661" y="140910"/>
                      <a:pt x="39945" y="146530"/>
                      <a:pt x="29468" y="146530"/>
                    </a:cubicBezTo>
                    <a:close/>
                    <a:moveTo>
                      <a:pt x="80617" y="18990"/>
                    </a:moveTo>
                    <a:cubicBezTo>
                      <a:pt x="79760" y="18990"/>
                      <a:pt x="78807" y="19086"/>
                      <a:pt x="77950" y="19371"/>
                    </a:cubicBezTo>
                    <a:cubicBezTo>
                      <a:pt x="75283" y="20038"/>
                      <a:pt x="72997" y="21753"/>
                      <a:pt x="71664" y="24229"/>
                    </a:cubicBezTo>
                    <a:lnTo>
                      <a:pt x="20514" y="111859"/>
                    </a:lnTo>
                    <a:cubicBezTo>
                      <a:pt x="19085" y="114240"/>
                      <a:pt x="18705" y="117098"/>
                      <a:pt x="19466" y="119765"/>
                    </a:cubicBezTo>
                    <a:cubicBezTo>
                      <a:pt x="20228" y="122432"/>
                      <a:pt x="21847" y="124717"/>
                      <a:pt x="24324" y="126146"/>
                    </a:cubicBezTo>
                    <a:cubicBezTo>
                      <a:pt x="29182" y="129004"/>
                      <a:pt x="35849" y="127194"/>
                      <a:pt x="38612" y="122432"/>
                    </a:cubicBezTo>
                    <a:lnTo>
                      <a:pt x="89761" y="34802"/>
                    </a:lnTo>
                    <a:cubicBezTo>
                      <a:pt x="91190" y="32420"/>
                      <a:pt x="91571" y="29563"/>
                      <a:pt x="90809" y="26896"/>
                    </a:cubicBezTo>
                    <a:cubicBezTo>
                      <a:pt x="90142" y="24229"/>
                      <a:pt x="88428" y="21943"/>
                      <a:pt x="85951" y="20514"/>
                    </a:cubicBezTo>
                    <a:cubicBezTo>
                      <a:pt x="84237" y="19466"/>
                      <a:pt x="82427" y="18990"/>
                      <a:pt x="80617" y="1899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99" name="Google Shape;199;p3"/>
            <p:cNvGrpSpPr/>
            <p:nvPr/>
          </p:nvGrpSpPr>
          <p:grpSpPr>
            <a:xfrm>
              <a:off x="9980404" y="5665353"/>
              <a:ext cx="62563" cy="158260"/>
              <a:chOff x="10614680" y="5633094"/>
              <a:chExt cx="67020" cy="169534"/>
            </a:xfrm>
          </p:grpSpPr>
          <p:sp>
            <p:nvSpPr>
              <p:cNvPr id="200" name="Google Shape;200;p3"/>
              <p:cNvSpPr/>
              <p:nvPr/>
            </p:nvSpPr>
            <p:spPr>
              <a:xfrm>
                <a:off x="10624136" y="5642666"/>
                <a:ext cx="48008" cy="150438"/>
              </a:xfrm>
              <a:custGeom>
                <a:rect b="b" l="l" r="r" t="t"/>
                <a:pathLst>
                  <a:path extrusionOk="0" h="150438" w="48008">
                    <a:moveTo>
                      <a:pt x="28053" y="150438"/>
                    </a:moveTo>
                    <a:cubicBezTo>
                      <a:pt x="17670" y="150438"/>
                      <a:pt x="8907" y="142437"/>
                      <a:pt x="8145" y="131960"/>
                    </a:cubicBezTo>
                    <a:lnTo>
                      <a:pt x="49" y="21375"/>
                    </a:lnTo>
                    <a:cubicBezTo>
                      <a:pt x="-713" y="10421"/>
                      <a:pt x="7478" y="800"/>
                      <a:pt x="18528" y="38"/>
                    </a:cubicBezTo>
                    <a:cubicBezTo>
                      <a:pt x="29576" y="-628"/>
                      <a:pt x="39101" y="7468"/>
                      <a:pt x="39864" y="18517"/>
                    </a:cubicBezTo>
                    <a:lnTo>
                      <a:pt x="47960" y="129103"/>
                    </a:lnTo>
                    <a:cubicBezTo>
                      <a:pt x="48722" y="140056"/>
                      <a:pt x="40530" y="149676"/>
                      <a:pt x="29481" y="150438"/>
                    </a:cubicBezTo>
                    <a:cubicBezTo>
                      <a:pt x="29005" y="150438"/>
                      <a:pt x="28529" y="150438"/>
                      <a:pt x="28053" y="150438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1" name="Google Shape;201;p3"/>
              <p:cNvSpPr/>
              <p:nvPr/>
            </p:nvSpPr>
            <p:spPr>
              <a:xfrm>
                <a:off x="10614680" y="5633094"/>
                <a:ext cx="67020" cy="169534"/>
              </a:xfrm>
              <a:custGeom>
                <a:rect b="b" l="l" r="r" t="t"/>
                <a:pathLst>
                  <a:path extrusionOk="0" h="169534" w="67020">
                    <a:moveTo>
                      <a:pt x="37508" y="169535"/>
                    </a:moveTo>
                    <a:cubicBezTo>
                      <a:pt x="22172" y="169535"/>
                      <a:pt x="9218" y="157533"/>
                      <a:pt x="8171" y="142198"/>
                    </a:cubicBezTo>
                    <a:lnTo>
                      <a:pt x="74" y="31612"/>
                    </a:lnTo>
                    <a:cubicBezTo>
                      <a:pt x="-1069" y="15420"/>
                      <a:pt x="11124" y="1228"/>
                      <a:pt x="27316" y="85"/>
                    </a:cubicBezTo>
                    <a:cubicBezTo>
                      <a:pt x="43508" y="-1153"/>
                      <a:pt x="57701" y="11325"/>
                      <a:pt x="58844" y="27327"/>
                    </a:cubicBezTo>
                    <a:lnTo>
                      <a:pt x="66940" y="138007"/>
                    </a:lnTo>
                    <a:cubicBezTo>
                      <a:pt x="67511" y="145818"/>
                      <a:pt x="65035" y="153438"/>
                      <a:pt x="59796" y="159438"/>
                    </a:cubicBezTo>
                    <a:cubicBezTo>
                      <a:pt x="54558" y="165439"/>
                      <a:pt x="47509" y="168963"/>
                      <a:pt x="39603" y="169535"/>
                    </a:cubicBezTo>
                    <a:cubicBezTo>
                      <a:pt x="38936" y="169535"/>
                      <a:pt x="38270" y="169535"/>
                      <a:pt x="37508" y="169535"/>
                    </a:cubicBezTo>
                    <a:close/>
                    <a:moveTo>
                      <a:pt x="29316" y="19040"/>
                    </a:moveTo>
                    <a:cubicBezTo>
                      <a:pt x="29126" y="19040"/>
                      <a:pt x="28840" y="19040"/>
                      <a:pt x="28554" y="19040"/>
                    </a:cubicBezTo>
                    <a:cubicBezTo>
                      <a:pt x="22934" y="19421"/>
                      <a:pt x="18553" y="24469"/>
                      <a:pt x="19029" y="30184"/>
                    </a:cubicBezTo>
                    <a:lnTo>
                      <a:pt x="27125" y="140769"/>
                    </a:lnTo>
                    <a:cubicBezTo>
                      <a:pt x="27506" y="146198"/>
                      <a:pt x="32079" y="150485"/>
                      <a:pt x="37508" y="150485"/>
                    </a:cubicBezTo>
                    <a:lnTo>
                      <a:pt x="38270" y="150485"/>
                    </a:lnTo>
                    <a:cubicBezTo>
                      <a:pt x="41032" y="150294"/>
                      <a:pt x="43604" y="149056"/>
                      <a:pt x="45413" y="146865"/>
                    </a:cubicBezTo>
                    <a:cubicBezTo>
                      <a:pt x="47223" y="144675"/>
                      <a:pt x="48176" y="142103"/>
                      <a:pt x="47890" y="139245"/>
                    </a:cubicBezTo>
                    <a:lnTo>
                      <a:pt x="39794" y="28565"/>
                    </a:lnTo>
                    <a:cubicBezTo>
                      <a:pt x="39508" y="23136"/>
                      <a:pt x="34936" y="19040"/>
                      <a:pt x="29316" y="1904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02" name="Google Shape;202;p3"/>
            <p:cNvGrpSpPr/>
            <p:nvPr/>
          </p:nvGrpSpPr>
          <p:grpSpPr>
            <a:xfrm>
              <a:off x="9858251" y="5564045"/>
              <a:ext cx="105977" cy="135015"/>
              <a:chOff x="10483839" y="5524550"/>
              <a:chExt cx="113527" cy="144633"/>
            </a:xfrm>
          </p:grpSpPr>
          <p:sp>
            <p:nvSpPr>
              <p:cNvPr id="203" name="Google Shape;203;p3"/>
              <p:cNvSpPr/>
              <p:nvPr/>
            </p:nvSpPr>
            <p:spPr>
              <a:xfrm>
                <a:off x="10493416" y="5534129"/>
                <a:ext cx="94469" cy="125530"/>
              </a:xfrm>
              <a:custGeom>
                <a:rect b="b" l="l" r="r" t="t"/>
                <a:pathLst>
                  <a:path extrusionOk="0" h="125530" w="94469">
                    <a:moveTo>
                      <a:pt x="19898" y="125530"/>
                    </a:moveTo>
                    <a:cubicBezTo>
                      <a:pt x="16183" y="125530"/>
                      <a:pt x="12564" y="124483"/>
                      <a:pt x="9230" y="122387"/>
                    </a:cubicBezTo>
                    <a:cubicBezTo>
                      <a:pt x="-105" y="116481"/>
                      <a:pt x="-2772" y="104099"/>
                      <a:pt x="3134" y="94859"/>
                    </a:cubicBezTo>
                    <a:lnTo>
                      <a:pt x="57712" y="9230"/>
                    </a:lnTo>
                    <a:cubicBezTo>
                      <a:pt x="63617" y="-105"/>
                      <a:pt x="76000" y="-2772"/>
                      <a:pt x="85239" y="3134"/>
                    </a:cubicBezTo>
                    <a:cubicBezTo>
                      <a:pt x="94574" y="9039"/>
                      <a:pt x="97241" y="21422"/>
                      <a:pt x="91336" y="30661"/>
                    </a:cubicBezTo>
                    <a:lnTo>
                      <a:pt x="36757" y="116291"/>
                    </a:lnTo>
                    <a:cubicBezTo>
                      <a:pt x="32947" y="122291"/>
                      <a:pt x="26470" y="125530"/>
                      <a:pt x="19898" y="12553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4" name="Google Shape;204;p3"/>
              <p:cNvSpPr/>
              <p:nvPr/>
            </p:nvSpPr>
            <p:spPr>
              <a:xfrm>
                <a:off x="10483839" y="5524550"/>
                <a:ext cx="113527" cy="144633"/>
              </a:xfrm>
              <a:custGeom>
                <a:rect b="b" l="l" r="r" t="t"/>
                <a:pathLst>
                  <a:path extrusionOk="0" h="144633" w="113527">
                    <a:moveTo>
                      <a:pt x="29475" y="144634"/>
                    </a:moveTo>
                    <a:cubicBezTo>
                      <a:pt x="23855" y="144634"/>
                      <a:pt x="18426" y="143014"/>
                      <a:pt x="13663" y="139966"/>
                    </a:cubicBezTo>
                    <a:cubicBezTo>
                      <a:pt x="6996" y="135775"/>
                      <a:pt x="2424" y="129203"/>
                      <a:pt x="709" y="121488"/>
                    </a:cubicBezTo>
                    <a:cubicBezTo>
                      <a:pt x="-1005" y="113773"/>
                      <a:pt x="424" y="105867"/>
                      <a:pt x="4615" y="99294"/>
                    </a:cubicBezTo>
                    <a:lnTo>
                      <a:pt x="59193" y="13665"/>
                    </a:lnTo>
                    <a:cubicBezTo>
                      <a:pt x="67956" y="-51"/>
                      <a:pt x="86244" y="-4147"/>
                      <a:pt x="99865" y="4616"/>
                    </a:cubicBezTo>
                    <a:cubicBezTo>
                      <a:pt x="106532" y="8807"/>
                      <a:pt x="111104" y="15379"/>
                      <a:pt x="112819" y="23094"/>
                    </a:cubicBezTo>
                    <a:cubicBezTo>
                      <a:pt x="114533" y="30810"/>
                      <a:pt x="113104" y="38716"/>
                      <a:pt x="108913" y="45288"/>
                    </a:cubicBezTo>
                    <a:lnTo>
                      <a:pt x="54335" y="130918"/>
                    </a:lnTo>
                    <a:cubicBezTo>
                      <a:pt x="48906" y="139490"/>
                      <a:pt x="39571" y="144634"/>
                      <a:pt x="29475" y="144634"/>
                    </a:cubicBezTo>
                    <a:close/>
                    <a:moveTo>
                      <a:pt x="84053" y="19094"/>
                    </a:moveTo>
                    <a:cubicBezTo>
                      <a:pt x="80624" y="19094"/>
                      <a:pt x="77195" y="20809"/>
                      <a:pt x="75195" y="23952"/>
                    </a:cubicBezTo>
                    <a:lnTo>
                      <a:pt x="20617" y="109582"/>
                    </a:lnTo>
                    <a:cubicBezTo>
                      <a:pt x="19092" y="111963"/>
                      <a:pt x="18616" y="114725"/>
                      <a:pt x="19188" y="117488"/>
                    </a:cubicBezTo>
                    <a:cubicBezTo>
                      <a:pt x="19759" y="120250"/>
                      <a:pt x="21378" y="122535"/>
                      <a:pt x="23760" y="124060"/>
                    </a:cubicBezTo>
                    <a:cubicBezTo>
                      <a:pt x="28522" y="127107"/>
                      <a:pt x="35190" y="125584"/>
                      <a:pt x="38142" y="120916"/>
                    </a:cubicBezTo>
                    <a:lnTo>
                      <a:pt x="92721" y="35286"/>
                    </a:lnTo>
                    <a:cubicBezTo>
                      <a:pt x="94245" y="32905"/>
                      <a:pt x="94721" y="30143"/>
                      <a:pt x="94149" y="27381"/>
                    </a:cubicBezTo>
                    <a:cubicBezTo>
                      <a:pt x="93578" y="24618"/>
                      <a:pt x="91959" y="22333"/>
                      <a:pt x="89578" y="20809"/>
                    </a:cubicBezTo>
                    <a:cubicBezTo>
                      <a:pt x="87863" y="19570"/>
                      <a:pt x="85958" y="19094"/>
                      <a:pt x="84053" y="19094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05" name="Google Shape;205;p3"/>
            <p:cNvGrpSpPr/>
            <p:nvPr/>
          </p:nvGrpSpPr>
          <p:grpSpPr>
            <a:xfrm>
              <a:off x="9859068" y="5641791"/>
              <a:ext cx="58543" cy="158536"/>
              <a:chOff x="10484814" y="5607843"/>
              <a:chExt cx="62713" cy="169830"/>
            </a:xfrm>
          </p:grpSpPr>
          <p:sp>
            <p:nvSpPr>
              <p:cNvPr id="206" name="Google Shape;206;p3"/>
              <p:cNvSpPr/>
              <p:nvPr/>
            </p:nvSpPr>
            <p:spPr>
              <a:xfrm>
                <a:off x="10494347" y="5617361"/>
                <a:ext cx="43553" cy="150787"/>
              </a:xfrm>
              <a:custGeom>
                <a:rect b="b" l="l" r="r" t="t"/>
                <a:pathLst>
                  <a:path extrusionOk="0" h="150787" w="43553">
                    <a:moveTo>
                      <a:pt x="23634" y="150788"/>
                    </a:moveTo>
                    <a:cubicBezTo>
                      <a:pt x="12966" y="150788"/>
                      <a:pt x="4012" y="142310"/>
                      <a:pt x="3726" y="131452"/>
                    </a:cubicBezTo>
                    <a:lnTo>
                      <a:pt x="12" y="20581"/>
                    </a:lnTo>
                    <a:cubicBezTo>
                      <a:pt x="-369" y="9532"/>
                      <a:pt x="8299" y="293"/>
                      <a:pt x="19252" y="7"/>
                    </a:cubicBezTo>
                    <a:cubicBezTo>
                      <a:pt x="30206" y="-279"/>
                      <a:pt x="39541" y="8294"/>
                      <a:pt x="39827" y="19248"/>
                    </a:cubicBezTo>
                    <a:lnTo>
                      <a:pt x="43541" y="130118"/>
                    </a:lnTo>
                    <a:cubicBezTo>
                      <a:pt x="43922" y="141168"/>
                      <a:pt x="35254" y="150407"/>
                      <a:pt x="24301" y="150693"/>
                    </a:cubicBezTo>
                    <a:cubicBezTo>
                      <a:pt x="24110" y="150788"/>
                      <a:pt x="23825" y="150788"/>
                      <a:pt x="23634" y="150788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7" name="Google Shape;207;p3"/>
              <p:cNvSpPr/>
              <p:nvPr/>
            </p:nvSpPr>
            <p:spPr>
              <a:xfrm>
                <a:off x="10484814" y="5607843"/>
                <a:ext cx="62713" cy="169830"/>
              </a:xfrm>
              <a:custGeom>
                <a:rect b="b" l="l" r="r" t="t"/>
                <a:pathLst>
                  <a:path extrusionOk="0" h="169830" w="62713">
                    <a:moveTo>
                      <a:pt x="33166" y="169831"/>
                    </a:moveTo>
                    <a:cubicBezTo>
                      <a:pt x="17164" y="169831"/>
                      <a:pt x="4211" y="157353"/>
                      <a:pt x="3734" y="141351"/>
                    </a:cubicBezTo>
                    <a:lnTo>
                      <a:pt x="20" y="30480"/>
                    </a:lnTo>
                    <a:cubicBezTo>
                      <a:pt x="-266" y="22574"/>
                      <a:pt x="2591" y="15145"/>
                      <a:pt x="7925" y="9334"/>
                    </a:cubicBezTo>
                    <a:cubicBezTo>
                      <a:pt x="13259" y="3620"/>
                      <a:pt x="20593" y="286"/>
                      <a:pt x="28499" y="0"/>
                    </a:cubicBezTo>
                    <a:cubicBezTo>
                      <a:pt x="28785" y="0"/>
                      <a:pt x="28975" y="0"/>
                      <a:pt x="29261" y="0"/>
                    </a:cubicBezTo>
                    <a:cubicBezTo>
                      <a:pt x="45263" y="0"/>
                      <a:pt x="58503" y="12668"/>
                      <a:pt x="58979" y="28480"/>
                    </a:cubicBezTo>
                    <a:lnTo>
                      <a:pt x="62694" y="139351"/>
                    </a:lnTo>
                    <a:cubicBezTo>
                      <a:pt x="62980" y="147257"/>
                      <a:pt x="60122" y="154686"/>
                      <a:pt x="54788" y="160496"/>
                    </a:cubicBezTo>
                    <a:cubicBezTo>
                      <a:pt x="49359" y="166211"/>
                      <a:pt x="42120" y="169545"/>
                      <a:pt x="34214" y="169831"/>
                    </a:cubicBezTo>
                    <a:lnTo>
                      <a:pt x="33166" y="169831"/>
                    </a:lnTo>
                    <a:close/>
                    <a:moveTo>
                      <a:pt x="33166" y="151257"/>
                    </a:moveTo>
                    <a:lnTo>
                      <a:pt x="33166" y="160401"/>
                    </a:lnTo>
                    <a:lnTo>
                      <a:pt x="33262" y="150876"/>
                    </a:lnTo>
                    <a:cubicBezTo>
                      <a:pt x="36310" y="150781"/>
                      <a:pt x="38881" y="149638"/>
                      <a:pt x="40786" y="147542"/>
                    </a:cubicBezTo>
                    <a:cubicBezTo>
                      <a:pt x="42691" y="145542"/>
                      <a:pt x="43644" y="142875"/>
                      <a:pt x="43549" y="140113"/>
                    </a:cubicBezTo>
                    <a:lnTo>
                      <a:pt x="39834" y="29242"/>
                    </a:lnTo>
                    <a:cubicBezTo>
                      <a:pt x="39643" y="23622"/>
                      <a:pt x="34881" y="19145"/>
                      <a:pt x="29261" y="19145"/>
                    </a:cubicBezTo>
                    <a:cubicBezTo>
                      <a:pt x="29166" y="19145"/>
                      <a:pt x="29071" y="19145"/>
                      <a:pt x="28975" y="19145"/>
                    </a:cubicBezTo>
                    <a:cubicBezTo>
                      <a:pt x="26309" y="19241"/>
                      <a:pt x="23737" y="20384"/>
                      <a:pt x="21832" y="22479"/>
                    </a:cubicBezTo>
                    <a:cubicBezTo>
                      <a:pt x="19927" y="24575"/>
                      <a:pt x="18974" y="27146"/>
                      <a:pt x="19070" y="29909"/>
                    </a:cubicBezTo>
                    <a:lnTo>
                      <a:pt x="22784" y="140780"/>
                    </a:lnTo>
                    <a:cubicBezTo>
                      <a:pt x="22975" y="146399"/>
                      <a:pt x="27546" y="150876"/>
                      <a:pt x="33166" y="150876"/>
                    </a:cubicBezTo>
                    <a:lnTo>
                      <a:pt x="33166" y="15125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08" name="Google Shape;208;p3"/>
            <p:cNvGrpSpPr/>
            <p:nvPr/>
          </p:nvGrpSpPr>
          <p:grpSpPr>
            <a:xfrm>
              <a:off x="9620479" y="5548660"/>
              <a:ext cx="97175" cy="139711"/>
              <a:chOff x="10229140" y="5508089"/>
              <a:chExt cx="104098" cy="149664"/>
            </a:xfrm>
          </p:grpSpPr>
          <p:sp>
            <p:nvSpPr>
              <p:cNvPr id="209" name="Google Shape;209;p3"/>
              <p:cNvSpPr/>
              <p:nvPr/>
            </p:nvSpPr>
            <p:spPr>
              <a:xfrm>
                <a:off x="10238679" y="5517612"/>
                <a:ext cx="85116" cy="130616"/>
              </a:xfrm>
              <a:custGeom>
                <a:rect b="b" l="l" r="r" t="t"/>
                <a:pathLst>
                  <a:path extrusionOk="0" h="130616" w="85116">
                    <a:moveTo>
                      <a:pt x="19936" y="130617"/>
                    </a:moveTo>
                    <a:cubicBezTo>
                      <a:pt x="16984" y="130617"/>
                      <a:pt x="13936" y="129950"/>
                      <a:pt x="11078" y="128521"/>
                    </a:cubicBezTo>
                    <a:cubicBezTo>
                      <a:pt x="1172" y="123568"/>
                      <a:pt x="-2829" y="111662"/>
                      <a:pt x="2125" y="101756"/>
                    </a:cubicBezTo>
                    <a:lnTo>
                      <a:pt x="47273" y="11078"/>
                    </a:lnTo>
                    <a:cubicBezTo>
                      <a:pt x="52226" y="1172"/>
                      <a:pt x="64132" y="-2828"/>
                      <a:pt x="74038" y="2124"/>
                    </a:cubicBezTo>
                    <a:cubicBezTo>
                      <a:pt x="83944" y="7077"/>
                      <a:pt x="87944" y="18984"/>
                      <a:pt x="82992" y="28890"/>
                    </a:cubicBezTo>
                    <a:lnTo>
                      <a:pt x="37843" y="119568"/>
                    </a:lnTo>
                    <a:cubicBezTo>
                      <a:pt x="34319" y="126521"/>
                      <a:pt x="27270" y="130617"/>
                      <a:pt x="19936" y="130617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0" name="Google Shape;210;p3"/>
              <p:cNvSpPr/>
              <p:nvPr/>
            </p:nvSpPr>
            <p:spPr>
              <a:xfrm>
                <a:off x="10229140" y="5508089"/>
                <a:ext cx="104098" cy="149664"/>
              </a:xfrm>
              <a:custGeom>
                <a:rect b="b" l="l" r="r" t="t"/>
                <a:pathLst>
                  <a:path extrusionOk="0" h="149664" w="104098">
                    <a:moveTo>
                      <a:pt x="29475" y="149664"/>
                    </a:moveTo>
                    <a:cubicBezTo>
                      <a:pt x="24998" y="149664"/>
                      <a:pt x="20426" y="148617"/>
                      <a:pt x="16331" y="146616"/>
                    </a:cubicBezTo>
                    <a:cubicBezTo>
                      <a:pt x="1757" y="139377"/>
                      <a:pt x="-4148" y="121661"/>
                      <a:pt x="3091" y="107088"/>
                    </a:cubicBezTo>
                    <a:lnTo>
                      <a:pt x="48239" y="16410"/>
                    </a:lnTo>
                    <a:cubicBezTo>
                      <a:pt x="51763" y="9361"/>
                      <a:pt x="57764" y="4123"/>
                      <a:pt x="65289" y="1551"/>
                    </a:cubicBezTo>
                    <a:cubicBezTo>
                      <a:pt x="72719" y="-926"/>
                      <a:pt x="80720" y="-449"/>
                      <a:pt x="87768" y="3075"/>
                    </a:cubicBezTo>
                    <a:cubicBezTo>
                      <a:pt x="102341" y="10314"/>
                      <a:pt x="108247" y="28030"/>
                      <a:pt x="101008" y="42604"/>
                    </a:cubicBezTo>
                    <a:lnTo>
                      <a:pt x="55859" y="133282"/>
                    </a:lnTo>
                    <a:cubicBezTo>
                      <a:pt x="50907" y="143378"/>
                      <a:pt x="40715" y="149664"/>
                      <a:pt x="29475" y="149664"/>
                    </a:cubicBezTo>
                    <a:close/>
                    <a:moveTo>
                      <a:pt x="74624" y="18981"/>
                    </a:moveTo>
                    <a:cubicBezTo>
                      <a:pt x="73481" y="18981"/>
                      <a:pt x="72338" y="19172"/>
                      <a:pt x="71290" y="19553"/>
                    </a:cubicBezTo>
                    <a:cubicBezTo>
                      <a:pt x="68623" y="20410"/>
                      <a:pt x="66527" y="22315"/>
                      <a:pt x="65289" y="24792"/>
                    </a:cubicBezTo>
                    <a:lnTo>
                      <a:pt x="20140" y="115470"/>
                    </a:lnTo>
                    <a:cubicBezTo>
                      <a:pt x="17569" y="120613"/>
                      <a:pt x="19664" y="126900"/>
                      <a:pt x="24808" y="129472"/>
                    </a:cubicBezTo>
                    <a:cubicBezTo>
                      <a:pt x="29856" y="131948"/>
                      <a:pt x="36333" y="129758"/>
                      <a:pt x="38810" y="124804"/>
                    </a:cubicBezTo>
                    <a:lnTo>
                      <a:pt x="83958" y="34126"/>
                    </a:lnTo>
                    <a:cubicBezTo>
                      <a:pt x="86530" y="28983"/>
                      <a:pt x="84434" y="22696"/>
                      <a:pt x="79291" y="20125"/>
                    </a:cubicBezTo>
                    <a:cubicBezTo>
                      <a:pt x="77767" y="19363"/>
                      <a:pt x="76243" y="18981"/>
                      <a:pt x="74624" y="1898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11" name="Google Shape;211;p3"/>
            <p:cNvGrpSpPr/>
            <p:nvPr/>
          </p:nvGrpSpPr>
          <p:grpSpPr>
            <a:xfrm>
              <a:off x="9621130" y="5631115"/>
              <a:ext cx="69584" cy="157547"/>
              <a:chOff x="10229821" y="5596425"/>
              <a:chExt cx="74541" cy="168770"/>
            </a:xfrm>
          </p:grpSpPr>
          <p:sp>
            <p:nvSpPr>
              <p:cNvPr id="212" name="Google Shape;212;p3"/>
              <p:cNvSpPr/>
              <p:nvPr/>
            </p:nvSpPr>
            <p:spPr>
              <a:xfrm>
                <a:off x="10239371" y="5605839"/>
                <a:ext cx="55442" cy="149832"/>
              </a:xfrm>
              <a:custGeom>
                <a:rect b="b" l="l" r="r" t="t"/>
                <a:pathLst>
                  <a:path extrusionOk="0" h="149832" w="55442">
                    <a:moveTo>
                      <a:pt x="35436" y="149832"/>
                    </a:moveTo>
                    <a:cubicBezTo>
                      <a:pt x="25626" y="149832"/>
                      <a:pt x="17148" y="142593"/>
                      <a:pt x="15720" y="132687"/>
                    </a:cubicBezTo>
                    <a:lnTo>
                      <a:pt x="194" y="22768"/>
                    </a:lnTo>
                    <a:cubicBezTo>
                      <a:pt x="-1330" y="11815"/>
                      <a:pt x="6290" y="1718"/>
                      <a:pt x="17148" y="194"/>
                    </a:cubicBezTo>
                    <a:cubicBezTo>
                      <a:pt x="28102" y="-1330"/>
                      <a:pt x="38199" y="6290"/>
                      <a:pt x="39723" y="17149"/>
                    </a:cubicBezTo>
                    <a:lnTo>
                      <a:pt x="55248" y="127067"/>
                    </a:lnTo>
                    <a:cubicBezTo>
                      <a:pt x="56773" y="138021"/>
                      <a:pt x="49152" y="148118"/>
                      <a:pt x="38294" y="149641"/>
                    </a:cubicBezTo>
                    <a:cubicBezTo>
                      <a:pt x="37341" y="149737"/>
                      <a:pt x="36389" y="149832"/>
                      <a:pt x="35436" y="149832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3" name="Google Shape;213;p3"/>
              <p:cNvSpPr/>
              <p:nvPr/>
            </p:nvSpPr>
            <p:spPr>
              <a:xfrm>
                <a:off x="10229821" y="5596425"/>
                <a:ext cx="74541" cy="168770"/>
              </a:xfrm>
              <a:custGeom>
                <a:rect b="b" l="l" r="r" t="t"/>
                <a:pathLst>
                  <a:path extrusionOk="0" h="168770" w="74541">
                    <a:moveTo>
                      <a:pt x="44986" y="168770"/>
                    </a:moveTo>
                    <a:cubicBezTo>
                      <a:pt x="30413" y="168770"/>
                      <a:pt x="17840" y="157912"/>
                      <a:pt x="15839" y="143434"/>
                    </a:cubicBezTo>
                    <a:lnTo>
                      <a:pt x="314" y="33515"/>
                    </a:lnTo>
                    <a:cubicBezTo>
                      <a:pt x="-829" y="25705"/>
                      <a:pt x="1171" y="17990"/>
                      <a:pt x="5934" y="11703"/>
                    </a:cubicBezTo>
                    <a:cubicBezTo>
                      <a:pt x="10696" y="5416"/>
                      <a:pt x="17555" y="1321"/>
                      <a:pt x="25364" y="273"/>
                    </a:cubicBezTo>
                    <a:cubicBezTo>
                      <a:pt x="41462" y="-1918"/>
                      <a:pt x="56416" y="9322"/>
                      <a:pt x="58702" y="25324"/>
                    </a:cubicBezTo>
                    <a:lnTo>
                      <a:pt x="74228" y="135242"/>
                    </a:lnTo>
                    <a:cubicBezTo>
                      <a:pt x="75371" y="143053"/>
                      <a:pt x="73371" y="150768"/>
                      <a:pt x="68608" y="157054"/>
                    </a:cubicBezTo>
                    <a:cubicBezTo>
                      <a:pt x="63846" y="163341"/>
                      <a:pt x="56988" y="167437"/>
                      <a:pt x="49177" y="168484"/>
                    </a:cubicBezTo>
                    <a:cubicBezTo>
                      <a:pt x="47749" y="168675"/>
                      <a:pt x="46415" y="168770"/>
                      <a:pt x="44986" y="168770"/>
                    </a:cubicBezTo>
                    <a:close/>
                    <a:moveTo>
                      <a:pt x="29556" y="18942"/>
                    </a:moveTo>
                    <a:cubicBezTo>
                      <a:pt x="29079" y="18942"/>
                      <a:pt x="28603" y="18942"/>
                      <a:pt x="28127" y="19037"/>
                    </a:cubicBezTo>
                    <a:cubicBezTo>
                      <a:pt x="25364" y="19419"/>
                      <a:pt x="22983" y="20847"/>
                      <a:pt x="21269" y="23037"/>
                    </a:cubicBezTo>
                    <a:cubicBezTo>
                      <a:pt x="19554" y="25229"/>
                      <a:pt x="18888" y="27991"/>
                      <a:pt x="19269" y="30753"/>
                    </a:cubicBezTo>
                    <a:lnTo>
                      <a:pt x="34795" y="140672"/>
                    </a:lnTo>
                    <a:cubicBezTo>
                      <a:pt x="35556" y="146291"/>
                      <a:pt x="40796" y="150292"/>
                      <a:pt x="46606" y="149530"/>
                    </a:cubicBezTo>
                    <a:cubicBezTo>
                      <a:pt x="49368" y="149149"/>
                      <a:pt x="51749" y="147720"/>
                      <a:pt x="53463" y="145434"/>
                    </a:cubicBezTo>
                    <a:cubicBezTo>
                      <a:pt x="55178" y="143244"/>
                      <a:pt x="55845" y="140481"/>
                      <a:pt x="55464" y="137719"/>
                    </a:cubicBezTo>
                    <a:lnTo>
                      <a:pt x="39938" y="27800"/>
                    </a:lnTo>
                    <a:cubicBezTo>
                      <a:pt x="39176" y="22752"/>
                      <a:pt x="34699" y="18942"/>
                      <a:pt x="29556" y="18942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14" name="Google Shape;214;p3"/>
            <p:cNvGrpSpPr/>
            <p:nvPr/>
          </p:nvGrpSpPr>
          <p:grpSpPr>
            <a:xfrm>
              <a:off x="9736303" y="5550932"/>
              <a:ext cx="101393" cy="137544"/>
              <a:chOff x="10353253" y="5510507"/>
              <a:chExt cx="108616" cy="147342"/>
            </a:xfrm>
          </p:grpSpPr>
          <p:sp>
            <p:nvSpPr>
              <p:cNvPr id="215" name="Google Shape;215;p3"/>
              <p:cNvSpPr/>
              <p:nvPr/>
            </p:nvSpPr>
            <p:spPr>
              <a:xfrm>
                <a:off x="10362717" y="5520058"/>
                <a:ext cx="89643" cy="128266"/>
              </a:xfrm>
              <a:custGeom>
                <a:rect b="b" l="l" r="r" t="t"/>
                <a:pathLst>
                  <a:path extrusionOk="0" h="128266" w="89643">
                    <a:moveTo>
                      <a:pt x="20009" y="128266"/>
                    </a:moveTo>
                    <a:cubicBezTo>
                      <a:pt x="16675" y="128266"/>
                      <a:pt x="13341" y="127409"/>
                      <a:pt x="10198" y="125694"/>
                    </a:cubicBezTo>
                    <a:cubicBezTo>
                      <a:pt x="578" y="120265"/>
                      <a:pt x="-2851" y="108073"/>
                      <a:pt x="2578" y="98548"/>
                    </a:cubicBezTo>
                    <a:lnTo>
                      <a:pt x="52299" y="10156"/>
                    </a:lnTo>
                    <a:cubicBezTo>
                      <a:pt x="57728" y="536"/>
                      <a:pt x="69920" y="-2798"/>
                      <a:pt x="79445" y="2536"/>
                    </a:cubicBezTo>
                    <a:cubicBezTo>
                      <a:pt x="89065" y="7965"/>
                      <a:pt x="92494" y="20157"/>
                      <a:pt x="87065" y="29682"/>
                    </a:cubicBezTo>
                    <a:lnTo>
                      <a:pt x="37344" y="118074"/>
                    </a:lnTo>
                    <a:cubicBezTo>
                      <a:pt x="33820" y="124647"/>
                      <a:pt x="26963" y="128266"/>
                      <a:pt x="20009" y="128266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6" name="Google Shape;216;p3"/>
              <p:cNvSpPr/>
              <p:nvPr/>
            </p:nvSpPr>
            <p:spPr>
              <a:xfrm>
                <a:off x="10353253" y="5510507"/>
                <a:ext cx="108616" cy="147342"/>
              </a:xfrm>
              <a:custGeom>
                <a:rect b="b" l="l" r="r" t="t"/>
                <a:pathLst>
                  <a:path extrusionOk="0" h="147342" w="108616">
                    <a:moveTo>
                      <a:pt x="29473" y="147342"/>
                    </a:moveTo>
                    <a:cubicBezTo>
                      <a:pt x="24425" y="147342"/>
                      <a:pt x="19472" y="146009"/>
                      <a:pt x="14995" y="143532"/>
                    </a:cubicBezTo>
                    <a:cubicBezTo>
                      <a:pt x="8137" y="139627"/>
                      <a:pt x="3184" y="133341"/>
                      <a:pt x="1088" y="125816"/>
                    </a:cubicBezTo>
                    <a:cubicBezTo>
                      <a:pt x="-1007" y="118196"/>
                      <a:pt x="-54" y="110290"/>
                      <a:pt x="3755" y="103432"/>
                    </a:cubicBezTo>
                    <a:lnTo>
                      <a:pt x="53476" y="15040"/>
                    </a:lnTo>
                    <a:cubicBezTo>
                      <a:pt x="61477" y="848"/>
                      <a:pt x="79384" y="-4201"/>
                      <a:pt x="93576" y="3800"/>
                    </a:cubicBezTo>
                    <a:cubicBezTo>
                      <a:pt x="107769" y="11801"/>
                      <a:pt x="112817" y="29804"/>
                      <a:pt x="104816" y="43996"/>
                    </a:cubicBezTo>
                    <a:lnTo>
                      <a:pt x="55095" y="132388"/>
                    </a:lnTo>
                    <a:cubicBezTo>
                      <a:pt x="49952" y="141627"/>
                      <a:pt x="40141" y="147342"/>
                      <a:pt x="29473" y="147342"/>
                    </a:cubicBezTo>
                    <a:close/>
                    <a:moveTo>
                      <a:pt x="79289" y="19040"/>
                    </a:moveTo>
                    <a:cubicBezTo>
                      <a:pt x="75669" y="19040"/>
                      <a:pt x="72050" y="20946"/>
                      <a:pt x="70145" y="24374"/>
                    </a:cubicBezTo>
                    <a:lnTo>
                      <a:pt x="20424" y="112766"/>
                    </a:lnTo>
                    <a:cubicBezTo>
                      <a:pt x="19091" y="115148"/>
                      <a:pt x="18710" y="118005"/>
                      <a:pt x="19472" y="120672"/>
                    </a:cubicBezTo>
                    <a:cubicBezTo>
                      <a:pt x="20234" y="123339"/>
                      <a:pt x="21948" y="125625"/>
                      <a:pt x="24425" y="126959"/>
                    </a:cubicBezTo>
                    <a:cubicBezTo>
                      <a:pt x="29377" y="129721"/>
                      <a:pt x="35950" y="127816"/>
                      <a:pt x="38617" y="122958"/>
                    </a:cubicBezTo>
                    <a:lnTo>
                      <a:pt x="88337" y="34566"/>
                    </a:lnTo>
                    <a:cubicBezTo>
                      <a:pt x="91195" y="29518"/>
                      <a:pt x="89385" y="23136"/>
                      <a:pt x="84337" y="20374"/>
                    </a:cubicBezTo>
                    <a:cubicBezTo>
                      <a:pt x="82813" y="19517"/>
                      <a:pt x="81003" y="19040"/>
                      <a:pt x="79289" y="1904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17" name="Google Shape;217;p3"/>
            <p:cNvGrpSpPr/>
            <p:nvPr/>
          </p:nvGrpSpPr>
          <p:grpSpPr>
            <a:xfrm>
              <a:off x="9737143" y="5631184"/>
              <a:ext cx="64224" cy="158211"/>
              <a:chOff x="10354136" y="5596475"/>
              <a:chExt cx="68799" cy="169482"/>
            </a:xfrm>
          </p:grpSpPr>
          <p:sp>
            <p:nvSpPr>
              <p:cNvPr id="218" name="Google Shape;218;p3"/>
              <p:cNvSpPr/>
              <p:nvPr/>
            </p:nvSpPr>
            <p:spPr>
              <a:xfrm>
                <a:off x="10363695" y="5606052"/>
                <a:ext cx="49682" cy="150380"/>
              </a:xfrm>
              <a:custGeom>
                <a:rect b="b" l="l" r="r" t="t"/>
                <a:pathLst>
                  <a:path extrusionOk="0" h="150380" w="49682">
                    <a:moveTo>
                      <a:pt x="29699" y="150380"/>
                    </a:moveTo>
                    <a:cubicBezTo>
                      <a:pt x="19507" y="150380"/>
                      <a:pt x="10744" y="142570"/>
                      <a:pt x="9887" y="132188"/>
                    </a:cubicBezTo>
                    <a:lnTo>
                      <a:pt x="76" y="21698"/>
                    </a:lnTo>
                    <a:cubicBezTo>
                      <a:pt x="-876" y="10744"/>
                      <a:pt x="7220" y="1029"/>
                      <a:pt x="18174" y="76"/>
                    </a:cubicBezTo>
                    <a:cubicBezTo>
                      <a:pt x="29127" y="-876"/>
                      <a:pt x="38843" y="7220"/>
                      <a:pt x="39795" y="18173"/>
                    </a:cubicBezTo>
                    <a:lnTo>
                      <a:pt x="49606" y="128664"/>
                    </a:lnTo>
                    <a:cubicBezTo>
                      <a:pt x="50558" y="139617"/>
                      <a:pt x="42462" y="149333"/>
                      <a:pt x="31508" y="150286"/>
                    </a:cubicBezTo>
                    <a:cubicBezTo>
                      <a:pt x="30842" y="150380"/>
                      <a:pt x="30270" y="150380"/>
                      <a:pt x="29699" y="15038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9" name="Google Shape;219;p3"/>
              <p:cNvSpPr/>
              <p:nvPr/>
            </p:nvSpPr>
            <p:spPr>
              <a:xfrm>
                <a:off x="10354136" y="5596475"/>
                <a:ext cx="68799" cy="169482"/>
              </a:xfrm>
              <a:custGeom>
                <a:rect b="b" l="l" r="r" t="t"/>
                <a:pathLst>
                  <a:path extrusionOk="0" h="169482" w="68799">
                    <a:moveTo>
                      <a:pt x="39258" y="169483"/>
                    </a:moveTo>
                    <a:cubicBezTo>
                      <a:pt x="24113" y="169483"/>
                      <a:pt x="11254" y="157672"/>
                      <a:pt x="9921" y="142623"/>
                    </a:cubicBezTo>
                    <a:lnTo>
                      <a:pt x="110" y="32133"/>
                    </a:lnTo>
                    <a:cubicBezTo>
                      <a:pt x="-557" y="24322"/>
                      <a:pt x="1824" y="16607"/>
                      <a:pt x="6873" y="10606"/>
                    </a:cubicBezTo>
                    <a:cubicBezTo>
                      <a:pt x="11921" y="4606"/>
                      <a:pt x="19065" y="891"/>
                      <a:pt x="26875" y="129"/>
                    </a:cubicBezTo>
                    <a:cubicBezTo>
                      <a:pt x="43163" y="-1395"/>
                      <a:pt x="57451" y="10797"/>
                      <a:pt x="58879" y="26894"/>
                    </a:cubicBezTo>
                    <a:lnTo>
                      <a:pt x="68690" y="137384"/>
                    </a:lnTo>
                    <a:cubicBezTo>
                      <a:pt x="69357" y="145194"/>
                      <a:pt x="66976" y="152910"/>
                      <a:pt x="61927" y="158910"/>
                    </a:cubicBezTo>
                    <a:cubicBezTo>
                      <a:pt x="56879" y="164911"/>
                      <a:pt x="49735" y="168626"/>
                      <a:pt x="41925" y="169388"/>
                    </a:cubicBezTo>
                    <a:cubicBezTo>
                      <a:pt x="41067" y="169483"/>
                      <a:pt x="40115" y="169483"/>
                      <a:pt x="39258" y="169483"/>
                    </a:cubicBezTo>
                    <a:close/>
                    <a:moveTo>
                      <a:pt x="29447" y="19083"/>
                    </a:moveTo>
                    <a:cubicBezTo>
                      <a:pt x="29161" y="19083"/>
                      <a:pt x="28876" y="19083"/>
                      <a:pt x="28590" y="19083"/>
                    </a:cubicBezTo>
                    <a:cubicBezTo>
                      <a:pt x="25828" y="19369"/>
                      <a:pt x="23351" y="20607"/>
                      <a:pt x="21541" y="22798"/>
                    </a:cubicBezTo>
                    <a:cubicBezTo>
                      <a:pt x="19731" y="24894"/>
                      <a:pt x="18874" y="27656"/>
                      <a:pt x="19160" y="30418"/>
                    </a:cubicBezTo>
                    <a:lnTo>
                      <a:pt x="28971" y="140908"/>
                    </a:lnTo>
                    <a:cubicBezTo>
                      <a:pt x="29447" y="146242"/>
                      <a:pt x="34019" y="150433"/>
                      <a:pt x="39353" y="150433"/>
                    </a:cubicBezTo>
                    <a:lnTo>
                      <a:pt x="40210" y="150433"/>
                    </a:lnTo>
                    <a:cubicBezTo>
                      <a:pt x="43068" y="150147"/>
                      <a:pt x="45544" y="148909"/>
                      <a:pt x="47354" y="146719"/>
                    </a:cubicBezTo>
                    <a:cubicBezTo>
                      <a:pt x="49164" y="144623"/>
                      <a:pt x="50021" y="141861"/>
                      <a:pt x="49735" y="139098"/>
                    </a:cubicBezTo>
                    <a:lnTo>
                      <a:pt x="39924" y="28608"/>
                    </a:lnTo>
                    <a:cubicBezTo>
                      <a:pt x="39448" y="23179"/>
                      <a:pt x="34876" y="19083"/>
                      <a:pt x="29447" y="19083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20" name="Google Shape;220;p3"/>
            <p:cNvGrpSpPr/>
            <p:nvPr/>
          </p:nvGrpSpPr>
          <p:grpSpPr>
            <a:xfrm>
              <a:off x="9130610" y="5635130"/>
              <a:ext cx="57011" cy="149112"/>
              <a:chOff x="9704442" y="5600699"/>
              <a:chExt cx="61072" cy="159734"/>
            </a:xfrm>
          </p:grpSpPr>
          <p:sp>
            <p:nvSpPr>
              <p:cNvPr id="221" name="Google Shape;221;p3"/>
              <p:cNvSpPr/>
              <p:nvPr/>
            </p:nvSpPr>
            <p:spPr>
              <a:xfrm>
                <a:off x="9713973" y="5610224"/>
                <a:ext cx="41915" cy="140684"/>
              </a:xfrm>
              <a:custGeom>
                <a:rect b="b" l="l" r="r" t="t"/>
                <a:pathLst>
                  <a:path extrusionOk="0" h="140684" w="41915">
                    <a:moveTo>
                      <a:pt x="22006" y="140684"/>
                    </a:moveTo>
                    <a:cubicBezTo>
                      <a:pt x="11147" y="140684"/>
                      <a:pt x="2289" y="132016"/>
                      <a:pt x="2098" y="121158"/>
                    </a:cubicBezTo>
                    <a:lnTo>
                      <a:pt x="3" y="20384"/>
                    </a:lnTo>
                    <a:cubicBezTo>
                      <a:pt x="-188" y="9334"/>
                      <a:pt x="8480" y="286"/>
                      <a:pt x="19529" y="0"/>
                    </a:cubicBezTo>
                    <a:cubicBezTo>
                      <a:pt x="19719" y="0"/>
                      <a:pt x="19815" y="0"/>
                      <a:pt x="19910" y="0"/>
                    </a:cubicBezTo>
                    <a:cubicBezTo>
                      <a:pt x="30769" y="0"/>
                      <a:pt x="39627" y="8667"/>
                      <a:pt x="39818" y="19526"/>
                    </a:cubicBezTo>
                    <a:lnTo>
                      <a:pt x="41913" y="120301"/>
                    </a:lnTo>
                    <a:cubicBezTo>
                      <a:pt x="42103" y="131350"/>
                      <a:pt x="33435" y="140398"/>
                      <a:pt x="22387" y="140684"/>
                    </a:cubicBezTo>
                    <a:cubicBezTo>
                      <a:pt x="22291" y="140684"/>
                      <a:pt x="22196" y="140684"/>
                      <a:pt x="22006" y="140684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2" name="Google Shape;222;p3"/>
              <p:cNvSpPr/>
              <p:nvPr/>
            </p:nvSpPr>
            <p:spPr>
              <a:xfrm>
                <a:off x="9704442" y="5600699"/>
                <a:ext cx="61072" cy="159734"/>
              </a:xfrm>
              <a:custGeom>
                <a:rect b="b" l="l" r="r" t="t"/>
                <a:pathLst>
                  <a:path extrusionOk="0" h="159734" w="61072">
                    <a:moveTo>
                      <a:pt x="31536" y="159734"/>
                    </a:moveTo>
                    <a:cubicBezTo>
                      <a:pt x="15629" y="159734"/>
                      <a:pt x="2390" y="146780"/>
                      <a:pt x="2104" y="130873"/>
                    </a:cubicBezTo>
                    <a:lnTo>
                      <a:pt x="9" y="30099"/>
                    </a:lnTo>
                    <a:cubicBezTo>
                      <a:pt x="-182" y="22193"/>
                      <a:pt x="2771" y="14764"/>
                      <a:pt x="8200" y="9049"/>
                    </a:cubicBezTo>
                    <a:cubicBezTo>
                      <a:pt x="13629" y="3334"/>
                      <a:pt x="20963" y="95"/>
                      <a:pt x="28869" y="0"/>
                    </a:cubicBezTo>
                    <a:cubicBezTo>
                      <a:pt x="45443" y="0"/>
                      <a:pt x="58587" y="12954"/>
                      <a:pt x="58968" y="28861"/>
                    </a:cubicBezTo>
                    <a:lnTo>
                      <a:pt x="61064" y="129635"/>
                    </a:lnTo>
                    <a:cubicBezTo>
                      <a:pt x="61254" y="137541"/>
                      <a:pt x="58302" y="144970"/>
                      <a:pt x="52872" y="150686"/>
                    </a:cubicBezTo>
                    <a:cubicBezTo>
                      <a:pt x="47443" y="156400"/>
                      <a:pt x="40109" y="159544"/>
                      <a:pt x="32203" y="159734"/>
                    </a:cubicBezTo>
                    <a:lnTo>
                      <a:pt x="31536" y="159734"/>
                    </a:lnTo>
                    <a:close/>
                    <a:moveTo>
                      <a:pt x="29536" y="19050"/>
                    </a:moveTo>
                    <a:cubicBezTo>
                      <a:pt x="26488" y="19145"/>
                      <a:pt x="23916" y="20288"/>
                      <a:pt x="22011" y="22289"/>
                    </a:cubicBezTo>
                    <a:cubicBezTo>
                      <a:pt x="20106" y="24289"/>
                      <a:pt x="19059" y="26956"/>
                      <a:pt x="19153" y="29718"/>
                    </a:cubicBezTo>
                    <a:lnTo>
                      <a:pt x="21249" y="130493"/>
                    </a:lnTo>
                    <a:cubicBezTo>
                      <a:pt x="21345" y="136112"/>
                      <a:pt x="26012" y="140684"/>
                      <a:pt x="31631" y="140684"/>
                    </a:cubicBezTo>
                    <a:lnTo>
                      <a:pt x="31631" y="150209"/>
                    </a:lnTo>
                    <a:lnTo>
                      <a:pt x="31727" y="140684"/>
                    </a:lnTo>
                    <a:cubicBezTo>
                      <a:pt x="37632" y="140589"/>
                      <a:pt x="42204" y="135827"/>
                      <a:pt x="42109" y="130016"/>
                    </a:cubicBezTo>
                    <a:lnTo>
                      <a:pt x="40013" y="29242"/>
                    </a:lnTo>
                    <a:cubicBezTo>
                      <a:pt x="39823" y="23622"/>
                      <a:pt x="35156" y="19050"/>
                      <a:pt x="29536" y="1905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23" name="Google Shape;223;p3"/>
            <p:cNvGrpSpPr/>
            <p:nvPr/>
          </p:nvGrpSpPr>
          <p:grpSpPr>
            <a:xfrm>
              <a:off x="9132243" y="5726957"/>
              <a:ext cx="115764" cy="139952"/>
              <a:chOff x="9706119" y="5699093"/>
              <a:chExt cx="124011" cy="149922"/>
            </a:xfrm>
          </p:grpSpPr>
          <p:sp>
            <p:nvSpPr>
              <p:cNvPr id="224" name="Google Shape;224;p3"/>
              <p:cNvSpPr/>
              <p:nvPr/>
            </p:nvSpPr>
            <p:spPr>
              <a:xfrm>
                <a:off x="9715615" y="5708637"/>
                <a:ext cx="104925" cy="130853"/>
              </a:xfrm>
              <a:custGeom>
                <a:rect b="b" l="l" r="r" t="t"/>
                <a:pathLst>
                  <a:path extrusionOk="0" h="130853" w="104925">
                    <a:moveTo>
                      <a:pt x="85038" y="130853"/>
                    </a:moveTo>
                    <a:cubicBezTo>
                      <a:pt x="78847" y="130853"/>
                      <a:pt x="72656" y="127996"/>
                      <a:pt x="68750" y="122471"/>
                    </a:cubicBezTo>
                    <a:lnTo>
                      <a:pt x="3695" y="31508"/>
                    </a:lnTo>
                    <a:cubicBezTo>
                      <a:pt x="-2687" y="22554"/>
                      <a:pt x="-592" y="10076"/>
                      <a:pt x="8362" y="3694"/>
                    </a:cubicBezTo>
                    <a:cubicBezTo>
                      <a:pt x="17315" y="-2687"/>
                      <a:pt x="29793" y="-591"/>
                      <a:pt x="36175" y="8362"/>
                    </a:cubicBezTo>
                    <a:lnTo>
                      <a:pt x="101231" y="99326"/>
                    </a:lnTo>
                    <a:cubicBezTo>
                      <a:pt x="107612" y="108279"/>
                      <a:pt x="105517" y="120757"/>
                      <a:pt x="96564" y="127139"/>
                    </a:cubicBezTo>
                    <a:cubicBezTo>
                      <a:pt x="93039" y="129615"/>
                      <a:pt x="89038" y="130853"/>
                      <a:pt x="85038" y="130853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5" name="Google Shape;225;p3"/>
              <p:cNvSpPr/>
              <p:nvPr/>
            </p:nvSpPr>
            <p:spPr>
              <a:xfrm>
                <a:off x="9706119" y="5699093"/>
                <a:ext cx="124011" cy="149922"/>
              </a:xfrm>
              <a:custGeom>
                <a:rect b="b" l="l" r="r" t="t"/>
                <a:pathLst>
                  <a:path extrusionOk="0" h="149922" w="124011">
                    <a:moveTo>
                      <a:pt x="94534" y="149922"/>
                    </a:moveTo>
                    <a:cubicBezTo>
                      <a:pt x="85009" y="149922"/>
                      <a:pt x="76055" y="145351"/>
                      <a:pt x="70531" y="137635"/>
                    </a:cubicBezTo>
                    <a:lnTo>
                      <a:pt x="5475" y="46671"/>
                    </a:lnTo>
                    <a:cubicBezTo>
                      <a:pt x="-3955" y="33432"/>
                      <a:pt x="-907" y="14953"/>
                      <a:pt x="12333" y="5523"/>
                    </a:cubicBezTo>
                    <a:cubicBezTo>
                      <a:pt x="18715" y="951"/>
                      <a:pt x="26525" y="-859"/>
                      <a:pt x="34336" y="380"/>
                    </a:cubicBezTo>
                    <a:cubicBezTo>
                      <a:pt x="42146" y="1713"/>
                      <a:pt x="48909" y="5904"/>
                      <a:pt x="53481" y="12286"/>
                    </a:cubicBezTo>
                    <a:lnTo>
                      <a:pt x="118537" y="103250"/>
                    </a:lnTo>
                    <a:cubicBezTo>
                      <a:pt x="127967" y="116490"/>
                      <a:pt x="124919" y="134968"/>
                      <a:pt x="111679" y="144398"/>
                    </a:cubicBezTo>
                    <a:cubicBezTo>
                      <a:pt x="106535" y="148017"/>
                      <a:pt x="100630" y="149922"/>
                      <a:pt x="94534" y="149922"/>
                    </a:cubicBezTo>
                    <a:close/>
                    <a:moveTo>
                      <a:pt x="29478" y="18954"/>
                    </a:moveTo>
                    <a:cubicBezTo>
                      <a:pt x="27287" y="18954"/>
                      <a:pt x="25192" y="19620"/>
                      <a:pt x="23477" y="20859"/>
                    </a:cubicBezTo>
                    <a:cubicBezTo>
                      <a:pt x="18810" y="24192"/>
                      <a:pt x="17667" y="30765"/>
                      <a:pt x="21001" y="35432"/>
                    </a:cubicBezTo>
                    <a:lnTo>
                      <a:pt x="86056" y="126395"/>
                    </a:lnTo>
                    <a:cubicBezTo>
                      <a:pt x="89295" y="130968"/>
                      <a:pt x="96058" y="132111"/>
                      <a:pt x="100630" y="128777"/>
                    </a:cubicBezTo>
                    <a:cubicBezTo>
                      <a:pt x="105297" y="125443"/>
                      <a:pt x="106440" y="118871"/>
                      <a:pt x="103011" y="114204"/>
                    </a:cubicBezTo>
                    <a:lnTo>
                      <a:pt x="37955" y="23240"/>
                    </a:lnTo>
                    <a:cubicBezTo>
                      <a:pt x="36336" y="20954"/>
                      <a:pt x="33955" y="19430"/>
                      <a:pt x="31192" y="19049"/>
                    </a:cubicBezTo>
                    <a:cubicBezTo>
                      <a:pt x="30621" y="19049"/>
                      <a:pt x="30049" y="18954"/>
                      <a:pt x="29478" y="18954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26" name="Google Shape;226;p3"/>
            <p:cNvGrpSpPr/>
            <p:nvPr/>
          </p:nvGrpSpPr>
          <p:grpSpPr>
            <a:xfrm>
              <a:off x="9496997" y="5552147"/>
              <a:ext cx="85142" cy="144488"/>
              <a:chOff x="10096854" y="5511830"/>
              <a:chExt cx="91207" cy="154781"/>
            </a:xfrm>
          </p:grpSpPr>
          <p:sp>
            <p:nvSpPr>
              <p:cNvPr id="227" name="Google Shape;227;p3"/>
              <p:cNvSpPr/>
              <p:nvPr/>
            </p:nvSpPr>
            <p:spPr>
              <a:xfrm>
                <a:off x="10106306" y="5521352"/>
                <a:ext cx="72207" cy="135735"/>
              </a:xfrm>
              <a:custGeom>
                <a:rect b="b" l="l" r="r" t="t"/>
                <a:pathLst>
                  <a:path extrusionOk="0" h="135735" w="72207">
                    <a:moveTo>
                      <a:pt x="20006" y="135735"/>
                    </a:moveTo>
                    <a:cubicBezTo>
                      <a:pt x="17911" y="135735"/>
                      <a:pt x="15720" y="135354"/>
                      <a:pt x="13625" y="134687"/>
                    </a:cubicBezTo>
                    <a:cubicBezTo>
                      <a:pt x="3147" y="131163"/>
                      <a:pt x="-2473" y="119828"/>
                      <a:pt x="1052" y="109446"/>
                    </a:cubicBezTo>
                    <a:lnTo>
                      <a:pt x="33342" y="13625"/>
                    </a:lnTo>
                    <a:cubicBezTo>
                      <a:pt x="36866" y="3147"/>
                      <a:pt x="48201" y="-2473"/>
                      <a:pt x="58582" y="1052"/>
                    </a:cubicBezTo>
                    <a:cubicBezTo>
                      <a:pt x="69060" y="4576"/>
                      <a:pt x="74680" y="15911"/>
                      <a:pt x="71156" y="26293"/>
                    </a:cubicBezTo>
                    <a:lnTo>
                      <a:pt x="38866" y="122114"/>
                    </a:lnTo>
                    <a:cubicBezTo>
                      <a:pt x="36199" y="130496"/>
                      <a:pt x="28388" y="135735"/>
                      <a:pt x="20006" y="135735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8" name="Google Shape;228;p3"/>
              <p:cNvSpPr/>
              <p:nvPr/>
            </p:nvSpPr>
            <p:spPr>
              <a:xfrm>
                <a:off x="10096854" y="5511830"/>
                <a:ext cx="91207" cy="154781"/>
              </a:xfrm>
              <a:custGeom>
                <a:rect b="b" l="l" r="r" t="t"/>
                <a:pathLst>
                  <a:path extrusionOk="0" h="154781" w="91207">
                    <a:moveTo>
                      <a:pt x="29459" y="154782"/>
                    </a:moveTo>
                    <a:cubicBezTo>
                      <a:pt x="26220" y="154782"/>
                      <a:pt x="23078" y="154306"/>
                      <a:pt x="20029" y="153258"/>
                    </a:cubicBezTo>
                    <a:cubicBezTo>
                      <a:pt x="12600" y="150782"/>
                      <a:pt x="6504" y="145448"/>
                      <a:pt x="3075" y="138399"/>
                    </a:cubicBezTo>
                    <a:cubicBezTo>
                      <a:pt x="-449" y="131351"/>
                      <a:pt x="-926" y="123350"/>
                      <a:pt x="1551" y="115920"/>
                    </a:cubicBezTo>
                    <a:lnTo>
                      <a:pt x="33746" y="20099"/>
                    </a:lnTo>
                    <a:cubicBezTo>
                      <a:pt x="38889" y="4668"/>
                      <a:pt x="55653" y="-3619"/>
                      <a:pt x="71083" y="1525"/>
                    </a:cubicBezTo>
                    <a:cubicBezTo>
                      <a:pt x="78513" y="4001"/>
                      <a:pt x="84609" y="9335"/>
                      <a:pt x="88133" y="16384"/>
                    </a:cubicBezTo>
                    <a:cubicBezTo>
                      <a:pt x="91657" y="23432"/>
                      <a:pt x="92134" y="31433"/>
                      <a:pt x="89657" y="38863"/>
                    </a:cubicBezTo>
                    <a:lnTo>
                      <a:pt x="57367" y="134684"/>
                    </a:lnTo>
                    <a:cubicBezTo>
                      <a:pt x="53367" y="146781"/>
                      <a:pt x="42222" y="154782"/>
                      <a:pt x="29459" y="154782"/>
                    </a:cubicBezTo>
                    <a:close/>
                    <a:moveTo>
                      <a:pt x="61749" y="19051"/>
                    </a:moveTo>
                    <a:cubicBezTo>
                      <a:pt x="60129" y="19051"/>
                      <a:pt x="58606" y="19432"/>
                      <a:pt x="57082" y="20194"/>
                    </a:cubicBezTo>
                    <a:cubicBezTo>
                      <a:pt x="54605" y="21432"/>
                      <a:pt x="52700" y="23528"/>
                      <a:pt x="51843" y="26195"/>
                    </a:cubicBezTo>
                    <a:lnTo>
                      <a:pt x="19648" y="122016"/>
                    </a:lnTo>
                    <a:cubicBezTo>
                      <a:pt x="18791" y="124683"/>
                      <a:pt x="18982" y="127445"/>
                      <a:pt x="20220" y="130017"/>
                    </a:cubicBezTo>
                    <a:cubicBezTo>
                      <a:pt x="21458" y="132589"/>
                      <a:pt x="23554" y="134399"/>
                      <a:pt x="26220" y="135256"/>
                    </a:cubicBezTo>
                    <a:cubicBezTo>
                      <a:pt x="31650" y="137066"/>
                      <a:pt x="37651" y="134017"/>
                      <a:pt x="39460" y="128684"/>
                    </a:cubicBezTo>
                    <a:lnTo>
                      <a:pt x="71750" y="32862"/>
                    </a:lnTo>
                    <a:cubicBezTo>
                      <a:pt x="72607" y="30195"/>
                      <a:pt x="72417" y="27433"/>
                      <a:pt x="71179" y="24861"/>
                    </a:cubicBezTo>
                    <a:cubicBezTo>
                      <a:pt x="69940" y="22384"/>
                      <a:pt x="67845" y="20480"/>
                      <a:pt x="65178" y="19622"/>
                    </a:cubicBezTo>
                    <a:cubicBezTo>
                      <a:pt x="63940" y="19241"/>
                      <a:pt x="62892" y="19051"/>
                      <a:pt x="61749" y="1905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29" name="Google Shape;229;p3"/>
            <p:cNvGrpSpPr/>
            <p:nvPr/>
          </p:nvGrpSpPr>
          <p:grpSpPr>
            <a:xfrm>
              <a:off x="9497232" y="5639288"/>
              <a:ext cx="83518" cy="154815"/>
              <a:chOff x="10097152" y="5605161"/>
              <a:chExt cx="89468" cy="165844"/>
            </a:xfrm>
          </p:grpSpPr>
          <p:sp>
            <p:nvSpPr>
              <p:cNvPr id="230" name="Google Shape;230;p3"/>
              <p:cNvSpPr/>
              <p:nvPr/>
            </p:nvSpPr>
            <p:spPr>
              <a:xfrm>
                <a:off x="10106771" y="5614685"/>
                <a:ext cx="70420" cy="146795"/>
              </a:xfrm>
              <a:custGeom>
                <a:rect b="b" l="l" r="r" t="t"/>
                <a:pathLst>
                  <a:path extrusionOk="0" h="146795" w="70420">
                    <a:moveTo>
                      <a:pt x="50403" y="146796"/>
                    </a:moveTo>
                    <a:cubicBezTo>
                      <a:pt x="41735" y="146796"/>
                      <a:pt x="33734" y="141081"/>
                      <a:pt x="31257" y="132318"/>
                    </a:cubicBezTo>
                    <a:lnTo>
                      <a:pt x="777" y="25447"/>
                    </a:lnTo>
                    <a:cubicBezTo>
                      <a:pt x="-2270" y="14875"/>
                      <a:pt x="3921" y="3825"/>
                      <a:pt x="14493" y="777"/>
                    </a:cubicBezTo>
                    <a:cubicBezTo>
                      <a:pt x="25067" y="-2270"/>
                      <a:pt x="36115" y="3921"/>
                      <a:pt x="39163" y="14493"/>
                    </a:cubicBezTo>
                    <a:lnTo>
                      <a:pt x="69643" y="121364"/>
                    </a:lnTo>
                    <a:cubicBezTo>
                      <a:pt x="72692" y="131937"/>
                      <a:pt x="66500" y="142986"/>
                      <a:pt x="55927" y="146034"/>
                    </a:cubicBezTo>
                    <a:cubicBezTo>
                      <a:pt x="54118" y="146605"/>
                      <a:pt x="52213" y="146796"/>
                      <a:pt x="50403" y="146796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1" name="Google Shape;231;p3"/>
              <p:cNvSpPr/>
              <p:nvPr/>
            </p:nvSpPr>
            <p:spPr>
              <a:xfrm>
                <a:off x="10097152" y="5605161"/>
                <a:ext cx="89468" cy="165844"/>
              </a:xfrm>
              <a:custGeom>
                <a:rect b="b" l="l" r="r" t="t"/>
                <a:pathLst>
                  <a:path extrusionOk="0" h="165844" w="89468">
                    <a:moveTo>
                      <a:pt x="60022" y="165845"/>
                    </a:moveTo>
                    <a:cubicBezTo>
                      <a:pt x="46877" y="165845"/>
                      <a:pt x="35257" y="157082"/>
                      <a:pt x="31638" y="144414"/>
                    </a:cubicBezTo>
                    <a:lnTo>
                      <a:pt x="1157" y="37543"/>
                    </a:lnTo>
                    <a:cubicBezTo>
                      <a:pt x="-1033" y="29923"/>
                      <a:pt x="-81" y="22018"/>
                      <a:pt x="3729" y="15159"/>
                    </a:cubicBezTo>
                    <a:cubicBezTo>
                      <a:pt x="7539" y="8301"/>
                      <a:pt x="13826" y="3253"/>
                      <a:pt x="21446" y="1158"/>
                    </a:cubicBezTo>
                    <a:cubicBezTo>
                      <a:pt x="28970" y="-1033"/>
                      <a:pt x="36876" y="-81"/>
                      <a:pt x="43734" y="3729"/>
                    </a:cubicBezTo>
                    <a:cubicBezTo>
                      <a:pt x="50688" y="7539"/>
                      <a:pt x="55640" y="13826"/>
                      <a:pt x="57831" y="21446"/>
                    </a:cubicBezTo>
                    <a:lnTo>
                      <a:pt x="88311" y="128316"/>
                    </a:lnTo>
                    <a:cubicBezTo>
                      <a:pt x="90502" y="135841"/>
                      <a:pt x="89549" y="143842"/>
                      <a:pt x="85740" y="150700"/>
                    </a:cubicBezTo>
                    <a:cubicBezTo>
                      <a:pt x="81929" y="157558"/>
                      <a:pt x="75643" y="162606"/>
                      <a:pt x="68023" y="164702"/>
                    </a:cubicBezTo>
                    <a:cubicBezTo>
                      <a:pt x="65547" y="165464"/>
                      <a:pt x="62784" y="165845"/>
                      <a:pt x="60022" y="165845"/>
                    </a:cubicBezTo>
                    <a:close/>
                    <a:moveTo>
                      <a:pt x="29637" y="19064"/>
                    </a:moveTo>
                    <a:cubicBezTo>
                      <a:pt x="28685" y="19064"/>
                      <a:pt x="27732" y="19160"/>
                      <a:pt x="26780" y="19446"/>
                    </a:cubicBezTo>
                    <a:cubicBezTo>
                      <a:pt x="24018" y="20208"/>
                      <a:pt x="21827" y="22018"/>
                      <a:pt x="20493" y="24399"/>
                    </a:cubicBezTo>
                    <a:cubicBezTo>
                      <a:pt x="19160" y="26875"/>
                      <a:pt x="18778" y="29638"/>
                      <a:pt x="19541" y="32304"/>
                    </a:cubicBezTo>
                    <a:lnTo>
                      <a:pt x="50021" y="139175"/>
                    </a:lnTo>
                    <a:cubicBezTo>
                      <a:pt x="51545" y="144509"/>
                      <a:pt x="57355" y="147938"/>
                      <a:pt x="62879" y="146319"/>
                    </a:cubicBezTo>
                    <a:cubicBezTo>
                      <a:pt x="65642" y="145557"/>
                      <a:pt x="67832" y="143747"/>
                      <a:pt x="69166" y="141366"/>
                    </a:cubicBezTo>
                    <a:cubicBezTo>
                      <a:pt x="70499" y="138889"/>
                      <a:pt x="70881" y="136127"/>
                      <a:pt x="70118" y="133460"/>
                    </a:cubicBezTo>
                    <a:lnTo>
                      <a:pt x="39638" y="26589"/>
                    </a:lnTo>
                    <a:cubicBezTo>
                      <a:pt x="38877" y="23922"/>
                      <a:pt x="37067" y="21636"/>
                      <a:pt x="34590" y="20303"/>
                    </a:cubicBezTo>
                    <a:cubicBezTo>
                      <a:pt x="33066" y="19446"/>
                      <a:pt x="31352" y="19064"/>
                      <a:pt x="29637" y="19064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2" name="Google Shape;232;p3"/>
            <p:cNvGrpSpPr/>
            <p:nvPr/>
          </p:nvGrpSpPr>
          <p:grpSpPr>
            <a:xfrm>
              <a:off x="9365126" y="5566642"/>
              <a:ext cx="67905" cy="148338"/>
              <a:chOff x="9955639" y="5527328"/>
              <a:chExt cx="72742" cy="158905"/>
            </a:xfrm>
          </p:grpSpPr>
          <p:sp>
            <p:nvSpPr>
              <p:cNvPr id="233" name="Google Shape;233;p3"/>
              <p:cNvSpPr/>
              <p:nvPr/>
            </p:nvSpPr>
            <p:spPr>
              <a:xfrm>
                <a:off x="9965146" y="5536878"/>
                <a:ext cx="53728" cy="139830"/>
              </a:xfrm>
              <a:custGeom>
                <a:rect b="b" l="l" r="r" t="t"/>
                <a:pathLst>
                  <a:path extrusionOk="0" h="139830" w="53728">
                    <a:moveTo>
                      <a:pt x="20006" y="139830"/>
                    </a:moveTo>
                    <a:cubicBezTo>
                      <a:pt x="19054" y="139830"/>
                      <a:pt x="18196" y="139735"/>
                      <a:pt x="17244" y="139640"/>
                    </a:cubicBezTo>
                    <a:cubicBezTo>
                      <a:pt x="6290" y="138116"/>
                      <a:pt x="-1330" y="128019"/>
                      <a:pt x="194" y="117161"/>
                    </a:cubicBezTo>
                    <a:lnTo>
                      <a:pt x="14005" y="17244"/>
                    </a:lnTo>
                    <a:cubicBezTo>
                      <a:pt x="15530" y="6290"/>
                      <a:pt x="25626" y="-1330"/>
                      <a:pt x="36484" y="194"/>
                    </a:cubicBezTo>
                    <a:cubicBezTo>
                      <a:pt x="47438" y="1718"/>
                      <a:pt x="55058" y="11815"/>
                      <a:pt x="53534" y="22673"/>
                    </a:cubicBezTo>
                    <a:lnTo>
                      <a:pt x="39723" y="122590"/>
                    </a:lnTo>
                    <a:cubicBezTo>
                      <a:pt x="38389" y="132591"/>
                      <a:pt x="29817" y="139830"/>
                      <a:pt x="20006" y="13983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4" name="Google Shape;234;p3"/>
              <p:cNvSpPr/>
              <p:nvPr/>
            </p:nvSpPr>
            <p:spPr>
              <a:xfrm>
                <a:off x="9955639" y="5527328"/>
                <a:ext cx="72742" cy="158905"/>
              </a:xfrm>
              <a:custGeom>
                <a:rect b="b" l="l" r="r" t="t"/>
                <a:pathLst>
                  <a:path extrusionOk="0" h="158905" w="72742">
                    <a:moveTo>
                      <a:pt x="29513" y="158905"/>
                    </a:moveTo>
                    <a:cubicBezTo>
                      <a:pt x="28180" y="158905"/>
                      <a:pt x="26847" y="158810"/>
                      <a:pt x="25418" y="158620"/>
                    </a:cubicBezTo>
                    <a:cubicBezTo>
                      <a:pt x="17607" y="157572"/>
                      <a:pt x="10749" y="153476"/>
                      <a:pt x="5987" y="147190"/>
                    </a:cubicBezTo>
                    <a:cubicBezTo>
                      <a:pt x="1224" y="140903"/>
                      <a:pt x="-776" y="133188"/>
                      <a:pt x="272" y="125378"/>
                    </a:cubicBezTo>
                    <a:lnTo>
                      <a:pt x="14083" y="25460"/>
                    </a:lnTo>
                    <a:cubicBezTo>
                      <a:pt x="15130" y="17650"/>
                      <a:pt x="19226" y="10697"/>
                      <a:pt x="25513" y="5934"/>
                    </a:cubicBezTo>
                    <a:cubicBezTo>
                      <a:pt x="31799" y="1172"/>
                      <a:pt x="39514" y="-829"/>
                      <a:pt x="47325" y="314"/>
                    </a:cubicBezTo>
                    <a:cubicBezTo>
                      <a:pt x="55136" y="1362"/>
                      <a:pt x="61993" y="5458"/>
                      <a:pt x="66756" y="11744"/>
                    </a:cubicBezTo>
                    <a:cubicBezTo>
                      <a:pt x="71518" y="18031"/>
                      <a:pt x="73519" y="25746"/>
                      <a:pt x="72471" y="33556"/>
                    </a:cubicBezTo>
                    <a:lnTo>
                      <a:pt x="58660" y="133474"/>
                    </a:lnTo>
                    <a:cubicBezTo>
                      <a:pt x="56659" y="147952"/>
                      <a:pt x="44087" y="158905"/>
                      <a:pt x="29513" y="158905"/>
                    </a:cubicBezTo>
                    <a:close/>
                    <a:moveTo>
                      <a:pt x="43229" y="19078"/>
                    </a:moveTo>
                    <a:cubicBezTo>
                      <a:pt x="40943" y="19078"/>
                      <a:pt x="38848" y="19840"/>
                      <a:pt x="37038" y="21174"/>
                    </a:cubicBezTo>
                    <a:cubicBezTo>
                      <a:pt x="34752" y="22889"/>
                      <a:pt x="33324" y="25270"/>
                      <a:pt x="32942" y="28127"/>
                    </a:cubicBezTo>
                    <a:lnTo>
                      <a:pt x="19131" y="128044"/>
                    </a:lnTo>
                    <a:cubicBezTo>
                      <a:pt x="18750" y="130807"/>
                      <a:pt x="19512" y="133569"/>
                      <a:pt x="21131" y="135760"/>
                    </a:cubicBezTo>
                    <a:cubicBezTo>
                      <a:pt x="22846" y="137951"/>
                      <a:pt x="25227" y="139379"/>
                      <a:pt x="27990" y="139760"/>
                    </a:cubicBezTo>
                    <a:cubicBezTo>
                      <a:pt x="33800" y="140522"/>
                      <a:pt x="38943" y="136426"/>
                      <a:pt x="39800" y="130807"/>
                    </a:cubicBezTo>
                    <a:lnTo>
                      <a:pt x="53612" y="30889"/>
                    </a:lnTo>
                    <a:cubicBezTo>
                      <a:pt x="53993" y="28127"/>
                      <a:pt x="53230" y="25365"/>
                      <a:pt x="51611" y="23174"/>
                    </a:cubicBezTo>
                    <a:cubicBezTo>
                      <a:pt x="49897" y="20983"/>
                      <a:pt x="47516" y="19555"/>
                      <a:pt x="44753" y="19174"/>
                    </a:cubicBezTo>
                    <a:cubicBezTo>
                      <a:pt x="44277" y="19174"/>
                      <a:pt x="43705" y="19078"/>
                      <a:pt x="43229" y="19078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5" name="Google Shape;235;p3"/>
            <p:cNvGrpSpPr/>
            <p:nvPr/>
          </p:nvGrpSpPr>
          <p:grpSpPr>
            <a:xfrm>
              <a:off x="9365053" y="5657620"/>
              <a:ext cx="101537" cy="148036"/>
              <a:chOff x="9955580" y="5624806"/>
              <a:chExt cx="108770" cy="158582"/>
            </a:xfrm>
          </p:grpSpPr>
          <p:sp>
            <p:nvSpPr>
              <p:cNvPr id="236" name="Google Shape;236;p3"/>
              <p:cNvSpPr/>
              <p:nvPr/>
            </p:nvSpPr>
            <p:spPr>
              <a:xfrm>
                <a:off x="9965026" y="5634293"/>
                <a:ext cx="89878" cy="139570"/>
              </a:xfrm>
              <a:custGeom>
                <a:rect b="b" l="l" r="r" t="t"/>
                <a:pathLst>
                  <a:path extrusionOk="0" h="139570" w="89878">
                    <a:moveTo>
                      <a:pt x="69942" y="139570"/>
                    </a:moveTo>
                    <a:cubicBezTo>
                      <a:pt x="62608" y="139570"/>
                      <a:pt x="55560" y="135570"/>
                      <a:pt x="52035" y="128521"/>
                    </a:cubicBezTo>
                    <a:lnTo>
                      <a:pt x="2124" y="28890"/>
                    </a:lnTo>
                    <a:cubicBezTo>
                      <a:pt x="-2828" y="18984"/>
                      <a:pt x="1172" y="7078"/>
                      <a:pt x="11078" y="2125"/>
                    </a:cubicBezTo>
                    <a:cubicBezTo>
                      <a:pt x="20984" y="-2829"/>
                      <a:pt x="32890" y="1172"/>
                      <a:pt x="37843" y="11078"/>
                    </a:cubicBezTo>
                    <a:lnTo>
                      <a:pt x="87754" y="110710"/>
                    </a:lnTo>
                    <a:cubicBezTo>
                      <a:pt x="92707" y="120616"/>
                      <a:pt x="88707" y="132522"/>
                      <a:pt x="78800" y="137475"/>
                    </a:cubicBezTo>
                    <a:cubicBezTo>
                      <a:pt x="75943" y="138903"/>
                      <a:pt x="72895" y="139570"/>
                      <a:pt x="69942" y="13957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7" name="Google Shape;237;p3"/>
              <p:cNvSpPr/>
              <p:nvPr/>
            </p:nvSpPr>
            <p:spPr>
              <a:xfrm>
                <a:off x="9955580" y="5624806"/>
                <a:ext cx="108770" cy="158582"/>
              </a:xfrm>
              <a:custGeom>
                <a:rect b="b" l="l" r="r" t="t"/>
                <a:pathLst>
                  <a:path extrusionOk="0" h="158582" w="108770">
                    <a:moveTo>
                      <a:pt x="79388" y="158583"/>
                    </a:moveTo>
                    <a:cubicBezTo>
                      <a:pt x="68148" y="158583"/>
                      <a:pt x="58052" y="152297"/>
                      <a:pt x="53004" y="142295"/>
                    </a:cubicBezTo>
                    <a:lnTo>
                      <a:pt x="3093" y="42664"/>
                    </a:lnTo>
                    <a:cubicBezTo>
                      <a:pt x="-4146" y="28090"/>
                      <a:pt x="1760" y="10374"/>
                      <a:pt x="16237" y="3135"/>
                    </a:cubicBezTo>
                    <a:cubicBezTo>
                      <a:pt x="23286" y="-389"/>
                      <a:pt x="31287" y="-961"/>
                      <a:pt x="38717" y="1516"/>
                    </a:cubicBezTo>
                    <a:cubicBezTo>
                      <a:pt x="46146" y="3992"/>
                      <a:pt x="52242" y="9231"/>
                      <a:pt x="55766" y="16279"/>
                    </a:cubicBezTo>
                    <a:lnTo>
                      <a:pt x="105677" y="115911"/>
                    </a:lnTo>
                    <a:cubicBezTo>
                      <a:pt x="112916" y="130484"/>
                      <a:pt x="107011" y="148201"/>
                      <a:pt x="92532" y="155439"/>
                    </a:cubicBezTo>
                    <a:cubicBezTo>
                      <a:pt x="88437" y="157535"/>
                      <a:pt x="83960" y="158583"/>
                      <a:pt x="79388" y="158583"/>
                    </a:cubicBezTo>
                    <a:close/>
                    <a:moveTo>
                      <a:pt x="29477" y="19042"/>
                    </a:moveTo>
                    <a:cubicBezTo>
                      <a:pt x="27858" y="19042"/>
                      <a:pt x="26239" y="19423"/>
                      <a:pt x="24810" y="20185"/>
                    </a:cubicBezTo>
                    <a:cubicBezTo>
                      <a:pt x="19667" y="22756"/>
                      <a:pt x="17571" y="29043"/>
                      <a:pt x="20143" y="34186"/>
                    </a:cubicBezTo>
                    <a:lnTo>
                      <a:pt x="70054" y="133818"/>
                    </a:lnTo>
                    <a:cubicBezTo>
                      <a:pt x="72530" y="138771"/>
                      <a:pt x="79007" y="141057"/>
                      <a:pt x="84056" y="138485"/>
                    </a:cubicBezTo>
                    <a:cubicBezTo>
                      <a:pt x="89199" y="135913"/>
                      <a:pt x="91294" y="129627"/>
                      <a:pt x="88723" y="124483"/>
                    </a:cubicBezTo>
                    <a:lnTo>
                      <a:pt x="38812" y="24852"/>
                    </a:lnTo>
                    <a:cubicBezTo>
                      <a:pt x="37574" y="22375"/>
                      <a:pt x="35382" y="20470"/>
                      <a:pt x="32811" y="19613"/>
                    </a:cubicBezTo>
                    <a:cubicBezTo>
                      <a:pt x="31668" y="19232"/>
                      <a:pt x="30620" y="19042"/>
                      <a:pt x="29477" y="19042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8" name="Google Shape;238;p3"/>
            <p:cNvGrpSpPr/>
            <p:nvPr/>
          </p:nvGrpSpPr>
          <p:grpSpPr>
            <a:xfrm>
              <a:off x="9250611" y="5592437"/>
              <a:ext cx="62973" cy="148859"/>
              <a:chOff x="9832931" y="5554964"/>
              <a:chExt cx="67459" cy="159463"/>
            </a:xfrm>
          </p:grpSpPr>
          <p:sp>
            <p:nvSpPr>
              <p:cNvPr id="239" name="Google Shape;239;p3"/>
              <p:cNvSpPr/>
              <p:nvPr/>
            </p:nvSpPr>
            <p:spPr>
              <a:xfrm>
                <a:off x="9842488" y="5564510"/>
                <a:ext cx="48347" cy="140392"/>
              </a:xfrm>
              <a:custGeom>
                <a:rect b="b" l="l" r="r" t="t"/>
                <a:pathLst>
                  <a:path extrusionOk="0" h="140392" w="48347">
                    <a:moveTo>
                      <a:pt x="19982" y="140393"/>
                    </a:moveTo>
                    <a:cubicBezTo>
                      <a:pt x="19411" y="140393"/>
                      <a:pt x="18839" y="140393"/>
                      <a:pt x="18268" y="140297"/>
                    </a:cubicBezTo>
                    <a:cubicBezTo>
                      <a:pt x="7314" y="139345"/>
                      <a:pt x="-877" y="129725"/>
                      <a:pt x="75" y="118771"/>
                    </a:cubicBezTo>
                    <a:lnTo>
                      <a:pt x="8552" y="18282"/>
                    </a:lnTo>
                    <a:cubicBezTo>
                      <a:pt x="9505" y="7328"/>
                      <a:pt x="19125" y="-958"/>
                      <a:pt x="30079" y="89"/>
                    </a:cubicBezTo>
                    <a:cubicBezTo>
                      <a:pt x="41033" y="1042"/>
                      <a:pt x="49224" y="10662"/>
                      <a:pt x="48272" y="21616"/>
                    </a:cubicBezTo>
                    <a:lnTo>
                      <a:pt x="39794" y="122105"/>
                    </a:lnTo>
                    <a:cubicBezTo>
                      <a:pt x="38937" y="132487"/>
                      <a:pt x="30269" y="140393"/>
                      <a:pt x="19982" y="140393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0" name="Google Shape;240;p3"/>
              <p:cNvSpPr/>
              <p:nvPr/>
            </p:nvSpPr>
            <p:spPr>
              <a:xfrm>
                <a:off x="9832931" y="5554964"/>
                <a:ext cx="67459" cy="159463"/>
              </a:xfrm>
              <a:custGeom>
                <a:rect b="b" l="l" r="r" t="t"/>
                <a:pathLst>
                  <a:path extrusionOk="0" h="159463" w="67459">
                    <a:moveTo>
                      <a:pt x="29539" y="159463"/>
                    </a:moveTo>
                    <a:cubicBezTo>
                      <a:pt x="28682" y="159463"/>
                      <a:pt x="27824" y="159463"/>
                      <a:pt x="26872" y="159368"/>
                    </a:cubicBezTo>
                    <a:cubicBezTo>
                      <a:pt x="19157" y="158701"/>
                      <a:pt x="12013" y="155081"/>
                      <a:pt x="6965" y="149081"/>
                    </a:cubicBezTo>
                    <a:cubicBezTo>
                      <a:pt x="1917" y="143080"/>
                      <a:pt x="-560" y="135460"/>
                      <a:pt x="107" y="127555"/>
                    </a:cubicBezTo>
                    <a:lnTo>
                      <a:pt x="8584" y="27066"/>
                    </a:lnTo>
                    <a:cubicBezTo>
                      <a:pt x="9250" y="19160"/>
                      <a:pt x="12965" y="12016"/>
                      <a:pt x="19061" y="6873"/>
                    </a:cubicBezTo>
                    <a:cubicBezTo>
                      <a:pt x="25062" y="1825"/>
                      <a:pt x="32777" y="-557"/>
                      <a:pt x="40493" y="110"/>
                    </a:cubicBezTo>
                    <a:cubicBezTo>
                      <a:pt x="48303" y="777"/>
                      <a:pt x="55352" y="4396"/>
                      <a:pt x="60495" y="10492"/>
                    </a:cubicBezTo>
                    <a:cubicBezTo>
                      <a:pt x="65543" y="16493"/>
                      <a:pt x="68020" y="24113"/>
                      <a:pt x="67353" y="32019"/>
                    </a:cubicBezTo>
                    <a:lnTo>
                      <a:pt x="58876" y="132507"/>
                    </a:lnTo>
                    <a:cubicBezTo>
                      <a:pt x="57638" y="147557"/>
                      <a:pt x="44779" y="159463"/>
                      <a:pt x="29539" y="159463"/>
                    </a:cubicBezTo>
                    <a:close/>
                    <a:moveTo>
                      <a:pt x="37825" y="19065"/>
                    </a:moveTo>
                    <a:cubicBezTo>
                      <a:pt x="35444" y="19065"/>
                      <a:pt x="33063" y="19922"/>
                      <a:pt x="31253" y="21446"/>
                    </a:cubicBezTo>
                    <a:cubicBezTo>
                      <a:pt x="29063" y="23256"/>
                      <a:pt x="27824" y="25827"/>
                      <a:pt x="27538" y="28590"/>
                    </a:cubicBezTo>
                    <a:lnTo>
                      <a:pt x="19061" y="129078"/>
                    </a:lnTo>
                    <a:cubicBezTo>
                      <a:pt x="18871" y="131840"/>
                      <a:pt x="19728" y="134603"/>
                      <a:pt x="21443" y="136698"/>
                    </a:cubicBezTo>
                    <a:cubicBezTo>
                      <a:pt x="23252" y="138794"/>
                      <a:pt x="25729" y="140127"/>
                      <a:pt x="28586" y="140318"/>
                    </a:cubicBezTo>
                    <a:lnTo>
                      <a:pt x="29443" y="140318"/>
                    </a:lnTo>
                    <a:cubicBezTo>
                      <a:pt x="34777" y="140318"/>
                      <a:pt x="39350" y="136127"/>
                      <a:pt x="39826" y="130793"/>
                    </a:cubicBezTo>
                    <a:lnTo>
                      <a:pt x="48303" y="30304"/>
                    </a:lnTo>
                    <a:cubicBezTo>
                      <a:pt x="48493" y="27542"/>
                      <a:pt x="47636" y="24780"/>
                      <a:pt x="45827" y="22684"/>
                    </a:cubicBezTo>
                    <a:cubicBezTo>
                      <a:pt x="44017" y="20589"/>
                      <a:pt x="41540" y="19255"/>
                      <a:pt x="38683" y="19065"/>
                    </a:cubicBezTo>
                    <a:cubicBezTo>
                      <a:pt x="38492" y="19065"/>
                      <a:pt x="38207" y="19065"/>
                      <a:pt x="37825" y="19065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41" name="Google Shape;241;p3"/>
            <p:cNvGrpSpPr/>
            <p:nvPr/>
          </p:nvGrpSpPr>
          <p:grpSpPr>
            <a:xfrm>
              <a:off x="9250478" y="5683899"/>
              <a:ext cx="106464" cy="145571"/>
              <a:chOff x="9832831" y="5652974"/>
              <a:chExt cx="114048" cy="155941"/>
            </a:xfrm>
          </p:grpSpPr>
          <p:sp>
            <p:nvSpPr>
              <p:cNvPr id="242" name="Google Shape;242;p3"/>
              <p:cNvSpPr/>
              <p:nvPr/>
            </p:nvSpPr>
            <p:spPr>
              <a:xfrm>
                <a:off x="9842343" y="5662486"/>
                <a:ext cx="95119" cy="136904"/>
              </a:xfrm>
              <a:custGeom>
                <a:rect b="b" l="l" r="r" t="t"/>
                <a:pathLst>
                  <a:path extrusionOk="0" h="136904" w="95119">
                    <a:moveTo>
                      <a:pt x="75087" y="136904"/>
                    </a:moveTo>
                    <a:cubicBezTo>
                      <a:pt x="68133" y="136904"/>
                      <a:pt x="61371" y="133285"/>
                      <a:pt x="57751" y="126808"/>
                    </a:cubicBezTo>
                    <a:lnTo>
                      <a:pt x="2602" y="29843"/>
                    </a:lnTo>
                    <a:cubicBezTo>
                      <a:pt x="-2827" y="20223"/>
                      <a:pt x="506" y="8031"/>
                      <a:pt x="10126" y="2602"/>
                    </a:cubicBezTo>
                    <a:cubicBezTo>
                      <a:pt x="19747" y="-2827"/>
                      <a:pt x="31938" y="506"/>
                      <a:pt x="37368" y="10126"/>
                    </a:cubicBezTo>
                    <a:lnTo>
                      <a:pt x="92518" y="107091"/>
                    </a:lnTo>
                    <a:cubicBezTo>
                      <a:pt x="97947" y="116711"/>
                      <a:pt x="94613" y="128903"/>
                      <a:pt x="84993" y="134333"/>
                    </a:cubicBezTo>
                    <a:cubicBezTo>
                      <a:pt x="81849" y="136047"/>
                      <a:pt x="78420" y="136904"/>
                      <a:pt x="75087" y="136904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3" name="Google Shape;243;p3"/>
              <p:cNvSpPr/>
              <p:nvPr/>
            </p:nvSpPr>
            <p:spPr>
              <a:xfrm>
                <a:off x="9832831" y="5652974"/>
                <a:ext cx="114048" cy="155941"/>
              </a:xfrm>
              <a:custGeom>
                <a:rect b="b" l="l" r="r" t="t"/>
                <a:pathLst>
                  <a:path extrusionOk="0" h="155941" w="114048">
                    <a:moveTo>
                      <a:pt x="84599" y="155941"/>
                    </a:moveTo>
                    <a:cubicBezTo>
                      <a:pt x="74027" y="155941"/>
                      <a:pt x="64215" y="150226"/>
                      <a:pt x="58977" y="140987"/>
                    </a:cubicBezTo>
                    <a:lnTo>
                      <a:pt x="3827" y="44022"/>
                    </a:lnTo>
                    <a:cubicBezTo>
                      <a:pt x="-4174" y="29926"/>
                      <a:pt x="779" y="11828"/>
                      <a:pt x="14876" y="3827"/>
                    </a:cubicBezTo>
                    <a:cubicBezTo>
                      <a:pt x="28973" y="-4174"/>
                      <a:pt x="47071" y="779"/>
                      <a:pt x="55071" y="14876"/>
                    </a:cubicBezTo>
                    <a:lnTo>
                      <a:pt x="110221" y="111840"/>
                    </a:lnTo>
                    <a:cubicBezTo>
                      <a:pt x="118222" y="125938"/>
                      <a:pt x="113269" y="144035"/>
                      <a:pt x="99172" y="152036"/>
                    </a:cubicBezTo>
                    <a:cubicBezTo>
                      <a:pt x="94696" y="154607"/>
                      <a:pt x="89647" y="155941"/>
                      <a:pt x="84599" y="155941"/>
                    </a:cubicBezTo>
                    <a:close/>
                    <a:moveTo>
                      <a:pt x="29449" y="19067"/>
                    </a:moveTo>
                    <a:cubicBezTo>
                      <a:pt x="27735" y="19067"/>
                      <a:pt x="25925" y="19543"/>
                      <a:pt x="24306" y="20401"/>
                    </a:cubicBezTo>
                    <a:cubicBezTo>
                      <a:pt x="21924" y="21734"/>
                      <a:pt x="20115" y="24020"/>
                      <a:pt x="19448" y="26687"/>
                    </a:cubicBezTo>
                    <a:cubicBezTo>
                      <a:pt x="18686" y="29354"/>
                      <a:pt x="19067" y="32211"/>
                      <a:pt x="20401" y="34593"/>
                    </a:cubicBezTo>
                    <a:lnTo>
                      <a:pt x="75550" y="131557"/>
                    </a:lnTo>
                    <a:cubicBezTo>
                      <a:pt x="78312" y="136320"/>
                      <a:pt x="84885" y="138225"/>
                      <a:pt x="89838" y="135463"/>
                    </a:cubicBezTo>
                    <a:cubicBezTo>
                      <a:pt x="92219" y="134129"/>
                      <a:pt x="94029" y="131843"/>
                      <a:pt x="94696" y="129176"/>
                    </a:cubicBezTo>
                    <a:cubicBezTo>
                      <a:pt x="95458" y="126509"/>
                      <a:pt x="95076" y="123651"/>
                      <a:pt x="93743" y="121270"/>
                    </a:cubicBezTo>
                    <a:lnTo>
                      <a:pt x="38593" y="24306"/>
                    </a:lnTo>
                    <a:cubicBezTo>
                      <a:pt x="36593" y="20877"/>
                      <a:pt x="33069" y="19067"/>
                      <a:pt x="29449" y="19067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44" name="Google Shape;244;p3"/>
            <p:cNvGrpSpPr/>
            <p:nvPr/>
          </p:nvGrpSpPr>
          <p:grpSpPr>
            <a:xfrm>
              <a:off x="9053588" y="5635216"/>
              <a:ext cx="1213480" cy="182983"/>
              <a:chOff x="9621883" y="5600801"/>
              <a:chExt cx="1299925" cy="196018"/>
            </a:xfrm>
          </p:grpSpPr>
          <p:sp>
            <p:nvSpPr>
              <p:cNvPr id="245" name="Google Shape;245;p3"/>
              <p:cNvSpPr/>
              <p:nvPr/>
            </p:nvSpPr>
            <p:spPr>
              <a:xfrm>
                <a:off x="9631414" y="5610235"/>
                <a:ext cx="1281011" cy="177058"/>
              </a:xfrm>
              <a:custGeom>
                <a:rect b="b" l="l" r="r" t="t"/>
                <a:pathLst>
                  <a:path extrusionOk="0" h="177058" w="1281011">
                    <a:moveTo>
                      <a:pt x="19982" y="177059"/>
                    </a:moveTo>
                    <a:cubicBezTo>
                      <a:pt x="14172" y="177059"/>
                      <a:pt x="8362" y="174487"/>
                      <a:pt x="4457" y="169629"/>
                    </a:cubicBezTo>
                    <a:cubicBezTo>
                      <a:pt x="-2497" y="161056"/>
                      <a:pt x="-1163" y="148484"/>
                      <a:pt x="7409" y="141530"/>
                    </a:cubicBezTo>
                    <a:cubicBezTo>
                      <a:pt x="71036" y="90095"/>
                      <a:pt x="327544" y="10371"/>
                      <a:pt x="624629" y="751"/>
                    </a:cubicBezTo>
                    <a:cubicBezTo>
                      <a:pt x="952099" y="-9822"/>
                      <a:pt x="1217656" y="94191"/>
                      <a:pt x="1272234" y="131148"/>
                    </a:cubicBezTo>
                    <a:cubicBezTo>
                      <a:pt x="1281378" y="137339"/>
                      <a:pt x="1283759" y="149721"/>
                      <a:pt x="1277569" y="158866"/>
                    </a:cubicBezTo>
                    <a:cubicBezTo>
                      <a:pt x="1271377" y="168010"/>
                      <a:pt x="1258994" y="170391"/>
                      <a:pt x="1249850" y="164200"/>
                    </a:cubicBezTo>
                    <a:cubicBezTo>
                      <a:pt x="1205273" y="133910"/>
                      <a:pt x="946479" y="30373"/>
                      <a:pt x="625963" y="40565"/>
                    </a:cubicBezTo>
                    <a:cubicBezTo>
                      <a:pt x="327640" y="50186"/>
                      <a:pt x="84752" y="130291"/>
                      <a:pt x="32555" y="172486"/>
                    </a:cubicBezTo>
                    <a:cubicBezTo>
                      <a:pt x="28841" y="175630"/>
                      <a:pt x="24364" y="177059"/>
                      <a:pt x="19982" y="177059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6" name="Google Shape;246;p3"/>
              <p:cNvSpPr/>
              <p:nvPr/>
            </p:nvSpPr>
            <p:spPr>
              <a:xfrm>
                <a:off x="9621883" y="5600801"/>
                <a:ext cx="1299925" cy="196018"/>
              </a:xfrm>
              <a:custGeom>
                <a:rect b="b" l="l" r="r" t="t"/>
                <a:pathLst>
                  <a:path extrusionOk="0" h="196018" w="1299925">
                    <a:moveTo>
                      <a:pt x="29514" y="196018"/>
                    </a:moveTo>
                    <a:cubicBezTo>
                      <a:pt x="20560" y="196018"/>
                      <a:pt x="12178" y="192017"/>
                      <a:pt x="6558" y="185064"/>
                    </a:cubicBezTo>
                    <a:cubicBezTo>
                      <a:pt x="1606" y="178968"/>
                      <a:pt x="-681" y="171253"/>
                      <a:pt x="177" y="163442"/>
                    </a:cubicBezTo>
                    <a:cubicBezTo>
                      <a:pt x="1034" y="155632"/>
                      <a:pt x="4844" y="148583"/>
                      <a:pt x="10940" y="143631"/>
                    </a:cubicBezTo>
                    <a:cubicBezTo>
                      <a:pt x="75614" y="91338"/>
                      <a:pt x="334695" y="10376"/>
                      <a:pt x="633780" y="755"/>
                    </a:cubicBezTo>
                    <a:cubicBezTo>
                      <a:pt x="963725" y="-9913"/>
                      <a:pt x="1231759" y="95339"/>
                      <a:pt x="1287005" y="132867"/>
                    </a:cubicBezTo>
                    <a:cubicBezTo>
                      <a:pt x="1300434" y="142011"/>
                      <a:pt x="1303958" y="160394"/>
                      <a:pt x="1294910" y="173825"/>
                    </a:cubicBezTo>
                    <a:cubicBezTo>
                      <a:pt x="1285766" y="187255"/>
                      <a:pt x="1267382" y="190779"/>
                      <a:pt x="1253952" y="181731"/>
                    </a:cubicBezTo>
                    <a:cubicBezTo>
                      <a:pt x="1209946" y="151917"/>
                      <a:pt x="953915" y="49714"/>
                      <a:pt x="635684" y="59810"/>
                    </a:cubicBezTo>
                    <a:cubicBezTo>
                      <a:pt x="339457" y="69335"/>
                      <a:pt x="99237" y="148202"/>
                      <a:pt x="47992" y="189636"/>
                    </a:cubicBezTo>
                    <a:cubicBezTo>
                      <a:pt x="42848" y="193637"/>
                      <a:pt x="36276" y="196018"/>
                      <a:pt x="29514" y="196018"/>
                    </a:cubicBezTo>
                    <a:close/>
                    <a:moveTo>
                      <a:pt x="681119" y="18948"/>
                    </a:moveTo>
                    <a:cubicBezTo>
                      <a:pt x="665688" y="18948"/>
                      <a:pt x="650163" y="19234"/>
                      <a:pt x="634447" y="19710"/>
                    </a:cubicBezTo>
                    <a:cubicBezTo>
                      <a:pt x="339362" y="29235"/>
                      <a:pt x="85616" y="107721"/>
                      <a:pt x="22942" y="158394"/>
                    </a:cubicBezTo>
                    <a:cubicBezTo>
                      <a:pt x="20750" y="160109"/>
                      <a:pt x="19417" y="162681"/>
                      <a:pt x="19131" y="165443"/>
                    </a:cubicBezTo>
                    <a:cubicBezTo>
                      <a:pt x="18846" y="168205"/>
                      <a:pt x="19607" y="170967"/>
                      <a:pt x="21417" y="173062"/>
                    </a:cubicBezTo>
                    <a:cubicBezTo>
                      <a:pt x="23418" y="175539"/>
                      <a:pt x="26370" y="176968"/>
                      <a:pt x="29514" y="176968"/>
                    </a:cubicBezTo>
                    <a:cubicBezTo>
                      <a:pt x="31228" y="176968"/>
                      <a:pt x="33705" y="176587"/>
                      <a:pt x="36086" y="174682"/>
                    </a:cubicBezTo>
                    <a:cubicBezTo>
                      <a:pt x="89140" y="131819"/>
                      <a:pt x="334695" y="50380"/>
                      <a:pt x="635208" y="40665"/>
                    </a:cubicBezTo>
                    <a:cubicBezTo>
                      <a:pt x="958297" y="30283"/>
                      <a:pt x="1219662" y="135249"/>
                      <a:pt x="1264811" y="165919"/>
                    </a:cubicBezTo>
                    <a:cubicBezTo>
                      <a:pt x="1269573" y="169157"/>
                      <a:pt x="1276051" y="167919"/>
                      <a:pt x="1279289" y="163157"/>
                    </a:cubicBezTo>
                    <a:cubicBezTo>
                      <a:pt x="1282527" y="158394"/>
                      <a:pt x="1281289" y="151917"/>
                      <a:pt x="1276526" y="148679"/>
                    </a:cubicBezTo>
                    <a:cubicBezTo>
                      <a:pt x="1225092" y="113722"/>
                      <a:pt x="984490" y="18948"/>
                      <a:pt x="681119" y="18948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47" name="Google Shape;247;p3"/>
            <p:cNvGrpSpPr/>
            <p:nvPr/>
          </p:nvGrpSpPr>
          <p:grpSpPr>
            <a:xfrm>
              <a:off x="9053544" y="4882234"/>
              <a:ext cx="1229907" cy="204537"/>
              <a:chOff x="9621835" y="4794183"/>
              <a:chExt cx="1317522" cy="219108"/>
            </a:xfrm>
          </p:grpSpPr>
          <p:sp>
            <p:nvSpPr>
              <p:cNvPr id="248" name="Google Shape;248;p3"/>
              <p:cNvSpPr/>
              <p:nvPr/>
            </p:nvSpPr>
            <p:spPr>
              <a:xfrm>
                <a:off x="9631401" y="4803654"/>
                <a:ext cx="1298430" cy="200113"/>
              </a:xfrm>
              <a:custGeom>
                <a:rect b="b" l="l" r="r" t="t"/>
                <a:pathLst>
                  <a:path extrusionOk="0" h="200113" w="1298430">
                    <a:moveTo>
                      <a:pt x="660742" y="200113"/>
                    </a:moveTo>
                    <a:cubicBezTo>
                      <a:pt x="659314" y="200113"/>
                      <a:pt x="657980" y="200113"/>
                      <a:pt x="656647" y="200113"/>
                    </a:cubicBezTo>
                    <a:cubicBezTo>
                      <a:pt x="325557" y="199256"/>
                      <a:pt x="61429" y="77527"/>
                      <a:pt x="7708" y="35712"/>
                    </a:cubicBezTo>
                    <a:cubicBezTo>
                      <a:pt x="-959" y="28949"/>
                      <a:pt x="-2578" y="16376"/>
                      <a:pt x="4184" y="7709"/>
                    </a:cubicBezTo>
                    <a:cubicBezTo>
                      <a:pt x="10947" y="-959"/>
                      <a:pt x="23520" y="-2579"/>
                      <a:pt x="32188" y="4184"/>
                    </a:cubicBezTo>
                    <a:cubicBezTo>
                      <a:pt x="76098" y="38379"/>
                      <a:pt x="333083" y="159346"/>
                      <a:pt x="656742" y="160204"/>
                    </a:cubicBezTo>
                    <a:cubicBezTo>
                      <a:pt x="658076" y="160204"/>
                      <a:pt x="659504" y="160204"/>
                      <a:pt x="660838" y="160204"/>
                    </a:cubicBezTo>
                    <a:cubicBezTo>
                      <a:pt x="959065" y="160204"/>
                      <a:pt x="1209287" y="79718"/>
                      <a:pt x="1265961" y="34283"/>
                    </a:cubicBezTo>
                    <a:cubicBezTo>
                      <a:pt x="1274533" y="27425"/>
                      <a:pt x="1287107" y="28759"/>
                      <a:pt x="1294060" y="37427"/>
                    </a:cubicBezTo>
                    <a:cubicBezTo>
                      <a:pt x="1300918" y="45999"/>
                      <a:pt x="1299584" y="58572"/>
                      <a:pt x="1290916" y="65525"/>
                    </a:cubicBezTo>
                    <a:cubicBezTo>
                      <a:pt x="1221955" y="120675"/>
                      <a:pt x="958304" y="200113"/>
                      <a:pt x="660742" y="200113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9" name="Google Shape;249;p3"/>
              <p:cNvSpPr/>
              <p:nvPr/>
            </p:nvSpPr>
            <p:spPr>
              <a:xfrm>
                <a:off x="9621835" y="4794183"/>
                <a:ext cx="1317522" cy="219108"/>
              </a:xfrm>
              <a:custGeom>
                <a:rect b="b" l="l" r="r" t="t"/>
                <a:pathLst>
                  <a:path extrusionOk="0" h="219108" w="1317522">
                    <a:moveTo>
                      <a:pt x="670308" y="219109"/>
                    </a:moveTo>
                    <a:lnTo>
                      <a:pt x="666117" y="219109"/>
                    </a:lnTo>
                    <a:cubicBezTo>
                      <a:pt x="332647" y="218251"/>
                      <a:pt x="65756" y="95093"/>
                      <a:pt x="11368" y="52707"/>
                    </a:cubicBezTo>
                    <a:cubicBezTo>
                      <a:pt x="5177" y="47849"/>
                      <a:pt x="1177" y="40896"/>
                      <a:pt x="224" y="33085"/>
                    </a:cubicBezTo>
                    <a:cubicBezTo>
                      <a:pt x="-728" y="25275"/>
                      <a:pt x="1367" y="17560"/>
                      <a:pt x="6225" y="11368"/>
                    </a:cubicBezTo>
                    <a:cubicBezTo>
                      <a:pt x="11083" y="5177"/>
                      <a:pt x="18036" y="1177"/>
                      <a:pt x="25847" y="224"/>
                    </a:cubicBezTo>
                    <a:cubicBezTo>
                      <a:pt x="33752" y="-728"/>
                      <a:pt x="41372" y="1367"/>
                      <a:pt x="47659" y="6225"/>
                    </a:cubicBezTo>
                    <a:cubicBezTo>
                      <a:pt x="90997" y="39943"/>
                      <a:pt x="345315" y="159387"/>
                      <a:pt x="666403" y="160244"/>
                    </a:cubicBezTo>
                    <a:lnTo>
                      <a:pt x="670499" y="160244"/>
                    </a:lnTo>
                    <a:cubicBezTo>
                      <a:pt x="966536" y="160244"/>
                      <a:pt x="1214186" y="80901"/>
                      <a:pt x="1269621" y="36419"/>
                    </a:cubicBezTo>
                    <a:cubicBezTo>
                      <a:pt x="1275717" y="31466"/>
                      <a:pt x="1283433" y="29276"/>
                      <a:pt x="1291243" y="30133"/>
                    </a:cubicBezTo>
                    <a:cubicBezTo>
                      <a:pt x="1299054" y="30990"/>
                      <a:pt x="1306102" y="34895"/>
                      <a:pt x="1311055" y="40991"/>
                    </a:cubicBezTo>
                    <a:cubicBezTo>
                      <a:pt x="1316007" y="47087"/>
                      <a:pt x="1318199" y="54802"/>
                      <a:pt x="1317341" y="62613"/>
                    </a:cubicBezTo>
                    <a:cubicBezTo>
                      <a:pt x="1316484" y="70424"/>
                      <a:pt x="1312579" y="77472"/>
                      <a:pt x="1306482" y="82425"/>
                    </a:cubicBezTo>
                    <a:cubicBezTo>
                      <a:pt x="1236665" y="138242"/>
                      <a:pt x="969965" y="219109"/>
                      <a:pt x="670308" y="219109"/>
                    </a:cubicBezTo>
                    <a:close/>
                    <a:moveTo>
                      <a:pt x="29561" y="18893"/>
                    </a:moveTo>
                    <a:cubicBezTo>
                      <a:pt x="29180" y="18893"/>
                      <a:pt x="28704" y="18893"/>
                      <a:pt x="28228" y="18989"/>
                    </a:cubicBezTo>
                    <a:cubicBezTo>
                      <a:pt x="25466" y="19369"/>
                      <a:pt x="22989" y="20703"/>
                      <a:pt x="21275" y="22894"/>
                    </a:cubicBezTo>
                    <a:cubicBezTo>
                      <a:pt x="19560" y="25084"/>
                      <a:pt x="18798" y="27847"/>
                      <a:pt x="19179" y="30609"/>
                    </a:cubicBezTo>
                    <a:cubicBezTo>
                      <a:pt x="19560" y="33371"/>
                      <a:pt x="20893" y="35848"/>
                      <a:pt x="23085" y="37562"/>
                    </a:cubicBezTo>
                    <a:cubicBezTo>
                      <a:pt x="76234" y="78901"/>
                      <a:pt x="337600" y="199201"/>
                      <a:pt x="666212" y="199964"/>
                    </a:cubicBezTo>
                    <a:lnTo>
                      <a:pt x="670308" y="199964"/>
                    </a:lnTo>
                    <a:cubicBezTo>
                      <a:pt x="965678" y="199964"/>
                      <a:pt x="1226854" y="121573"/>
                      <a:pt x="1294481" y="67376"/>
                    </a:cubicBezTo>
                    <a:cubicBezTo>
                      <a:pt x="1296673" y="65661"/>
                      <a:pt x="1298005" y="63184"/>
                      <a:pt x="1298291" y="60327"/>
                    </a:cubicBezTo>
                    <a:cubicBezTo>
                      <a:pt x="1298577" y="57469"/>
                      <a:pt x="1297815" y="54802"/>
                      <a:pt x="1296100" y="52707"/>
                    </a:cubicBezTo>
                    <a:cubicBezTo>
                      <a:pt x="1294387" y="50516"/>
                      <a:pt x="1291910" y="49183"/>
                      <a:pt x="1289052" y="48802"/>
                    </a:cubicBezTo>
                    <a:cubicBezTo>
                      <a:pt x="1286289" y="48611"/>
                      <a:pt x="1283528" y="49278"/>
                      <a:pt x="1281432" y="50992"/>
                    </a:cubicBezTo>
                    <a:cubicBezTo>
                      <a:pt x="1224092" y="96903"/>
                      <a:pt x="970822" y="179009"/>
                      <a:pt x="670308" y="179009"/>
                    </a:cubicBezTo>
                    <a:lnTo>
                      <a:pt x="666212" y="179009"/>
                    </a:lnTo>
                    <a:cubicBezTo>
                      <a:pt x="340172" y="178247"/>
                      <a:pt x="80329" y="55565"/>
                      <a:pt x="35848" y="20989"/>
                    </a:cubicBezTo>
                    <a:cubicBezTo>
                      <a:pt x="34038" y="19655"/>
                      <a:pt x="31847" y="18893"/>
                      <a:pt x="29561" y="18893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50" name="Google Shape;250;p3"/>
            <p:cNvSpPr/>
            <p:nvPr/>
          </p:nvSpPr>
          <p:spPr>
            <a:xfrm>
              <a:off x="8884235" y="4585363"/>
              <a:ext cx="1528621" cy="1528691"/>
            </a:xfrm>
            <a:custGeom>
              <a:rect b="b" l="l" r="r" t="t"/>
              <a:pathLst>
                <a:path extrusionOk="0" h="1639347" w="1639272">
                  <a:moveTo>
                    <a:pt x="835077" y="1639348"/>
                  </a:moveTo>
                  <a:cubicBezTo>
                    <a:pt x="829838" y="1639348"/>
                    <a:pt x="824599" y="1639253"/>
                    <a:pt x="819361" y="1639158"/>
                  </a:cubicBezTo>
                  <a:cubicBezTo>
                    <a:pt x="480556" y="1631632"/>
                    <a:pt x="267387" y="1419225"/>
                    <a:pt x="210141" y="1354264"/>
                  </a:cubicBezTo>
                  <a:cubicBezTo>
                    <a:pt x="145371" y="1280827"/>
                    <a:pt x="-4743" y="1081754"/>
                    <a:pt x="115" y="819341"/>
                  </a:cubicBezTo>
                  <a:cubicBezTo>
                    <a:pt x="3639" y="628364"/>
                    <a:pt x="89079" y="422434"/>
                    <a:pt x="228524" y="268319"/>
                  </a:cubicBezTo>
                  <a:cubicBezTo>
                    <a:pt x="385116" y="95345"/>
                    <a:pt x="595047" y="0"/>
                    <a:pt x="819741" y="0"/>
                  </a:cubicBezTo>
                  <a:cubicBezTo>
                    <a:pt x="1271607" y="0"/>
                    <a:pt x="1639272" y="367665"/>
                    <a:pt x="1639272" y="819531"/>
                  </a:cubicBezTo>
                  <a:cubicBezTo>
                    <a:pt x="1639272" y="1118902"/>
                    <a:pt x="1464393" y="1328261"/>
                    <a:pt x="1429342" y="1367218"/>
                  </a:cubicBezTo>
                  <a:cubicBezTo>
                    <a:pt x="1404100" y="1395508"/>
                    <a:pt x="1175500" y="1639348"/>
                    <a:pt x="835077" y="1639348"/>
                  </a:cubicBezTo>
                  <a:close/>
                  <a:moveTo>
                    <a:pt x="819646" y="28670"/>
                  </a:moveTo>
                  <a:cubicBezTo>
                    <a:pt x="362161" y="28670"/>
                    <a:pt x="35643" y="445675"/>
                    <a:pt x="28690" y="819912"/>
                  </a:cubicBezTo>
                  <a:cubicBezTo>
                    <a:pt x="24023" y="1072325"/>
                    <a:pt x="168993" y="1264539"/>
                    <a:pt x="231573" y="1335405"/>
                  </a:cubicBezTo>
                  <a:cubicBezTo>
                    <a:pt x="286913" y="1398175"/>
                    <a:pt x="492843" y="1603343"/>
                    <a:pt x="820027" y="1610583"/>
                  </a:cubicBezTo>
                  <a:cubicBezTo>
                    <a:pt x="825075" y="1610678"/>
                    <a:pt x="830124" y="1610773"/>
                    <a:pt x="835172" y="1610773"/>
                  </a:cubicBezTo>
                  <a:cubicBezTo>
                    <a:pt x="1163117" y="1610773"/>
                    <a:pt x="1383717" y="1375410"/>
                    <a:pt x="1408100" y="1348264"/>
                  </a:cubicBezTo>
                  <a:cubicBezTo>
                    <a:pt x="1441914" y="1310640"/>
                    <a:pt x="1610697" y="1108520"/>
                    <a:pt x="1610697" y="819626"/>
                  </a:cubicBezTo>
                  <a:cubicBezTo>
                    <a:pt x="1610697" y="383477"/>
                    <a:pt x="1255796" y="28670"/>
                    <a:pt x="819646" y="2867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