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07-02-2026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8537-C8B6-38F7-1D19-209BD65F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78DC01-CE7F-D851-1D15-E0D2EB9FD4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4C21E-7581-1174-B088-A05518FF3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இந்த நாளில் </a:t>
            </a:r>
            <a:r>
              <a:rPr lang="ta-IN" dirty="0" err="1"/>
              <a:t>எந்தன்</a:t>
            </a:r>
            <a:r>
              <a:rPr lang="ta-IN" dirty="0"/>
              <a:t> </a:t>
            </a:r>
            <a:r>
              <a:rPr lang="ta-IN" dirty="0" err="1"/>
              <a:t>நேசர்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3 - </a:t>
            </a:r>
            <a:r>
              <a:rPr lang="ta-IN" dirty="0" err="1"/>
              <a:t>பெந்தேகோஸ்தே</a:t>
            </a:r>
            <a:r>
              <a:rPr lang="ta-IN" dirty="0"/>
              <a:t> நாளில்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எலியாவின்</a:t>
            </a:r>
            <a:r>
              <a:rPr lang="ta-IN" dirty="0"/>
              <a:t> </a:t>
            </a:r>
            <a:r>
              <a:rPr lang="ta-IN" dirty="0" err="1"/>
              <a:t>பலிபீடம்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அபிஷேகம்</a:t>
            </a:r>
          </a:p>
          <a:p>
            <a:r>
              <a:rPr lang="en-IN" dirty="0"/>
              <a:t>Slide 6 - </a:t>
            </a:r>
            <a:r>
              <a:rPr lang="ta-IN" dirty="0" err="1"/>
              <a:t>நிரப்பிடுமே</a:t>
            </a:r>
            <a:r>
              <a:rPr lang="ta-IN" dirty="0"/>
              <a:t> இந்த வேளை 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C1824-A837-94C2-D1AB-39CCF48ED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4803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E57C33-3DDE-4D7F-DB35-F7C015E914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2AB8B92-76D8-EA26-15E8-297222A6B9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2133549-F117-5F9C-7BA0-231C9C50E29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D26946E-ABD4-B8C3-0371-9A8D1B7EF2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C0B8094-28FD-93F2-6A35-707CC68F96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F36DCA9-A980-DF00-4BBC-95ACEE3A5D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0583-BEAF-CC0E-D14C-531DFC83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88A870A-4FA5-A4DB-727F-72E6D4091E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028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192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2026-02-07T14:08:06Z</dcterms:modified>
</cp:coreProperties>
</file>