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 id="2147483674" r:id="rId2"/>
  </p:sldMasterIdLst>
  <p:notesMasterIdLst>
    <p:notesMasterId r:id="rId42"/>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Lst>
  <p:sldSz cx="9144000" cy="5143500" type="screen16x9"/>
  <p:notesSz cx="6858000" cy="9144000"/>
  <p:embeddedFontLst>
    <p:embeddedFont>
      <p:font typeface="Proxima Nova" panose="020B0604020202020204" charset="0"/>
      <p:regular r:id="rId43"/>
      <p:bold r:id="rId44"/>
      <p:italic r:id="rId45"/>
      <p:boldItalic r:id="rId46"/>
    </p:embeddedFont>
    <p:embeddedFont>
      <p:font typeface="Chelsea Market" panose="020B0604020202020204" charset="0"/>
      <p:regular r:id="rId47"/>
    </p:embeddedFont>
    <p:embeddedFont>
      <p:font typeface="Roboto Medium" panose="020B0604020202020204" charset="0"/>
      <p:regular r:id="rId48"/>
      <p:bold r:id="rId49"/>
      <p:italic r:id="rId50"/>
      <p:boldItalic r:id="rId51"/>
    </p:embeddedFont>
    <p:embeddedFont>
      <p:font typeface="Amatic SC" panose="020B0604020202020204" charset="-79"/>
      <p:regular r:id="rId52"/>
      <p:bold r:id="rId53"/>
    </p:embeddedFont>
    <p:embeddedFont>
      <p:font typeface="Calibri" panose="020F0502020204030204" pitchFamily="34" charset="0"/>
      <p:regular r:id="rId54"/>
      <p:bold r:id="rId55"/>
      <p:italic r:id="rId56"/>
      <p:boldItalic r:id="rId57"/>
    </p:embeddedFont>
    <p:embeddedFont>
      <p:font typeface="Nunito Sans" panose="020B0604020202020204" charset="0"/>
      <p:regular r:id="rId58"/>
      <p:bold r:id="rId59"/>
      <p:italic r:id="rId60"/>
      <p:boldItalic r:id="rId61"/>
    </p:embeddedFont>
    <p:embeddedFont>
      <p:font typeface="Bebas Neue" panose="020B0604020202020204" charset="0"/>
      <p:regular r:id="rId6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14918B8-C0DD-4138-BDAB-3169A9E8BE4A}">
  <a:tblStyle styleId="{414918B8-C0DD-4138-BDAB-3169A9E8BE4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43" d="100"/>
          <a:sy n="143" d="100"/>
        </p:scale>
        <p:origin x="684" y="12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notesMaster" Target="notesMasters/notesMaster1.xml"/><Relationship Id="rId47" Type="http://schemas.openxmlformats.org/officeDocument/2006/relationships/font" Target="fonts/font5.fntdata"/><Relationship Id="rId50" Type="http://schemas.openxmlformats.org/officeDocument/2006/relationships/font" Target="fonts/font8.fntdata"/><Relationship Id="rId55" Type="http://schemas.openxmlformats.org/officeDocument/2006/relationships/font" Target="fonts/font13.fntdata"/><Relationship Id="rId63" Type="http://schemas.openxmlformats.org/officeDocument/2006/relationships/presProps" Target="pres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slide" Target="slides/slide39.xml"/><Relationship Id="rId54" Type="http://schemas.openxmlformats.org/officeDocument/2006/relationships/font" Target="fonts/font12.fntdata"/><Relationship Id="rId62" Type="http://schemas.openxmlformats.org/officeDocument/2006/relationships/font" Target="fonts/font20.fntdata"/><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font" Target="fonts/font3.fntdata"/><Relationship Id="rId53" Type="http://schemas.openxmlformats.org/officeDocument/2006/relationships/font" Target="fonts/font11.fntdata"/><Relationship Id="rId58" Type="http://schemas.openxmlformats.org/officeDocument/2006/relationships/font" Target="fonts/font16.fntdata"/><Relationship Id="rId66"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7.fntdata"/><Relationship Id="rId57" Type="http://schemas.openxmlformats.org/officeDocument/2006/relationships/font" Target="fonts/font15.fntdata"/><Relationship Id="rId61" Type="http://schemas.openxmlformats.org/officeDocument/2006/relationships/font" Target="fonts/font19.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font" Target="fonts/font2.fntdata"/><Relationship Id="rId52" Type="http://schemas.openxmlformats.org/officeDocument/2006/relationships/font" Target="fonts/font10.fntdata"/><Relationship Id="rId60" Type="http://schemas.openxmlformats.org/officeDocument/2006/relationships/font" Target="fonts/font18.fntdata"/><Relationship Id="rId65"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1.fntdata"/><Relationship Id="rId48" Type="http://schemas.openxmlformats.org/officeDocument/2006/relationships/font" Target="fonts/font6.fntdata"/><Relationship Id="rId56" Type="http://schemas.openxmlformats.org/officeDocument/2006/relationships/font" Target="fonts/font14.fntdata"/><Relationship Id="rId64"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font" Target="fonts/font9.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4.fntdata"/><Relationship Id="rId59" Type="http://schemas.openxmlformats.org/officeDocument/2006/relationships/font" Target="fonts/font17.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
        <p:cNvGrpSpPr/>
        <p:nvPr/>
      </p:nvGrpSpPr>
      <p:grpSpPr>
        <a:xfrm>
          <a:off x="0" y="0"/>
          <a:ext cx="0" cy="0"/>
          <a:chOff x="0" y="0"/>
          <a:chExt cx="0" cy="0"/>
        </a:xfrm>
      </p:grpSpPr>
      <p:sp>
        <p:nvSpPr>
          <p:cNvPr id="512" name="Google Shape;512;gee74ccb725_1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 name="Google Shape;513;gee74ccb725_1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0"/>
        <p:cNvGrpSpPr/>
        <p:nvPr/>
      </p:nvGrpSpPr>
      <p:grpSpPr>
        <a:xfrm>
          <a:off x="0" y="0"/>
          <a:ext cx="0" cy="0"/>
          <a:chOff x="0" y="0"/>
          <a:chExt cx="0" cy="0"/>
        </a:xfrm>
      </p:grpSpPr>
      <p:sp>
        <p:nvSpPr>
          <p:cNvPr id="1241" name="Google Shape;1241;gee74ccb725_0_18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2" name="Google Shape;1242;gee74ccb725_0_18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7"/>
        <p:cNvGrpSpPr/>
        <p:nvPr/>
      </p:nvGrpSpPr>
      <p:grpSpPr>
        <a:xfrm>
          <a:off x="0" y="0"/>
          <a:ext cx="0" cy="0"/>
          <a:chOff x="0" y="0"/>
          <a:chExt cx="0" cy="0"/>
        </a:xfrm>
      </p:grpSpPr>
      <p:sp>
        <p:nvSpPr>
          <p:cNvPr id="1268" name="Google Shape;1268;gee74ccb725_0_18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9" name="Google Shape;1269;gee74ccb725_0_18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3"/>
        <p:cNvGrpSpPr/>
        <p:nvPr/>
      </p:nvGrpSpPr>
      <p:grpSpPr>
        <a:xfrm>
          <a:off x="0" y="0"/>
          <a:ext cx="0" cy="0"/>
          <a:chOff x="0" y="0"/>
          <a:chExt cx="0" cy="0"/>
        </a:xfrm>
      </p:grpSpPr>
      <p:sp>
        <p:nvSpPr>
          <p:cNvPr id="1434" name="Google Shape;1434;gee74ccb725_0_19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5" name="Google Shape;1435;gee74ccb725_0_19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4"/>
        <p:cNvGrpSpPr/>
        <p:nvPr/>
      </p:nvGrpSpPr>
      <p:grpSpPr>
        <a:xfrm>
          <a:off x="0" y="0"/>
          <a:ext cx="0" cy="0"/>
          <a:chOff x="0" y="0"/>
          <a:chExt cx="0" cy="0"/>
        </a:xfrm>
      </p:grpSpPr>
      <p:sp>
        <p:nvSpPr>
          <p:cNvPr id="1505" name="Google Shape;1505;gee74ccb725_0_18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6" name="Google Shape;1506;gee74ccb725_0_18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1"/>
        <p:cNvGrpSpPr/>
        <p:nvPr/>
      </p:nvGrpSpPr>
      <p:grpSpPr>
        <a:xfrm>
          <a:off x="0" y="0"/>
          <a:ext cx="0" cy="0"/>
          <a:chOff x="0" y="0"/>
          <a:chExt cx="0" cy="0"/>
        </a:xfrm>
      </p:grpSpPr>
      <p:sp>
        <p:nvSpPr>
          <p:cNvPr id="1552" name="Google Shape;1552;gee74ccb725_0_19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3" name="Google Shape;1553;gee74ccb725_0_19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8"/>
        <p:cNvGrpSpPr/>
        <p:nvPr/>
      </p:nvGrpSpPr>
      <p:grpSpPr>
        <a:xfrm>
          <a:off x="0" y="0"/>
          <a:ext cx="0" cy="0"/>
          <a:chOff x="0" y="0"/>
          <a:chExt cx="0" cy="0"/>
        </a:xfrm>
      </p:grpSpPr>
      <p:sp>
        <p:nvSpPr>
          <p:cNvPr id="1599" name="Google Shape;1599;gee74ccb725_0_19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0" name="Google Shape;1600;gee74ccb725_0_19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5"/>
        <p:cNvGrpSpPr/>
        <p:nvPr/>
      </p:nvGrpSpPr>
      <p:grpSpPr>
        <a:xfrm>
          <a:off x="0" y="0"/>
          <a:ext cx="0" cy="0"/>
          <a:chOff x="0" y="0"/>
          <a:chExt cx="0" cy="0"/>
        </a:xfrm>
      </p:grpSpPr>
      <p:sp>
        <p:nvSpPr>
          <p:cNvPr id="1686" name="Google Shape;1686;gee74ccb725_0_19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7" name="Google Shape;1687;gee74ccb725_0_19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4"/>
        <p:cNvGrpSpPr/>
        <p:nvPr/>
      </p:nvGrpSpPr>
      <p:grpSpPr>
        <a:xfrm>
          <a:off x="0" y="0"/>
          <a:ext cx="0" cy="0"/>
          <a:chOff x="0" y="0"/>
          <a:chExt cx="0" cy="0"/>
        </a:xfrm>
      </p:grpSpPr>
      <p:sp>
        <p:nvSpPr>
          <p:cNvPr id="1725" name="Google Shape;1725;gee74ccb725_0_20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6" name="Google Shape;1726;gee74ccb725_0_20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4"/>
        <p:cNvGrpSpPr/>
        <p:nvPr/>
      </p:nvGrpSpPr>
      <p:grpSpPr>
        <a:xfrm>
          <a:off x="0" y="0"/>
          <a:ext cx="0" cy="0"/>
          <a:chOff x="0" y="0"/>
          <a:chExt cx="0" cy="0"/>
        </a:xfrm>
      </p:grpSpPr>
      <p:sp>
        <p:nvSpPr>
          <p:cNvPr id="1825" name="Google Shape;1825;gee74ccb725_0_19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6" name="Google Shape;1826;gee74ccb725_0_19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4"/>
        <p:cNvGrpSpPr/>
        <p:nvPr/>
      </p:nvGrpSpPr>
      <p:grpSpPr>
        <a:xfrm>
          <a:off x="0" y="0"/>
          <a:ext cx="0" cy="0"/>
          <a:chOff x="0" y="0"/>
          <a:chExt cx="0" cy="0"/>
        </a:xfrm>
      </p:grpSpPr>
      <p:sp>
        <p:nvSpPr>
          <p:cNvPr id="1935" name="Google Shape;1935;gee74ccb725_0_19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6" name="Google Shape;1936;gee74ccb725_0_19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2"/>
        <p:cNvGrpSpPr/>
        <p:nvPr/>
      </p:nvGrpSpPr>
      <p:grpSpPr>
        <a:xfrm>
          <a:off x="0" y="0"/>
          <a:ext cx="0" cy="0"/>
          <a:chOff x="0" y="0"/>
          <a:chExt cx="0" cy="0"/>
        </a:xfrm>
      </p:grpSpPr>
      <p:sp>
        <p:nvSpPr>
          <p:cNvPr id="763" name="Google Shape;763;gee74ccb725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4" name="Google Shape;764;gee74ccb725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6"/>
        <p:cNvGrpSpPr/>
        <p:nvPr/>
      </p:nvGrpSpPr>
      <p:grpSpPr>
        <a:xfrm>
          <a:off x="0" y="0"/>
          <a:ext cx="0" cy="0"/>
          <a:chOff x="0" y="0"/>
          <a:chExt cx="0" cy="0"/>
        </a:xfrm>
      </p:grpSpPr>
      <p:sp>
        <p:nvSpPr>
          <p:cNvPr id="1967" name="Google Shape;1967;gee74ccb725_0_19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8" name="Google Shape;1968;gee74ccb725_0_19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3"/>
        <p:cNvGrpSpPr/>
        <p:nvPr/>
      </p:nvGrpSpPr>
      <p:grpSpPr>
        <a:xfrm>
          <a:off x="0" y="0"/>
          <a:ext cx="0" cy="0"/>
          <a:chOff x="0" y="0"/>
          <a:chExt cx="0" cy="0"/>
        </a:xfrm>
      </p:grpSpPr>
      <p:sp>
        <p:nvSpPr>
          <p:cNvPr id="2144" name="Google Shape;2144;geea09c224f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5" name="Google Shape;2145;geea09c224f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4"/>
        <p:cNvGrpSpPr/>
        <p:nvPr/>
      </p:nvGrpSpPr>
      <p:grpSpPr>
        <a:xfrm>
          <a:off x="0" y="0"/>
          <a:ext cx="0" cy="0"/>
          <a:chOff x="0" y="0"/>
          <a:chExt cx="0" cy="0"/>
        </a:xfrm>
      </p:grpSpPr>
      <p:sp>
        <p:nvSpPr>
          <p:cNvPr id="2945" name="Google Shape;2945;geea09c224f_0_25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46" name="Google Shape;2946;geea09c224f_0_25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0"/>
        <p:cNvGrpSpPr/>
        <p:nvPr/>
      </p:nvGrpSpPr>
      <p:grpSpPr>
        <a:xfrm>
          <a:off x="0" y="0"/>
          <a:ext cx="0" cy="0"/>
          <a:chOff x="0" y="0"/>
          <a:chExt cx="0" cy="0"/>
        </a:xfrm>
      </p:grpSpPr>
      <p:sp>
        <p:nvSpPr>
          <p:cNvPr id="3131" name="Google Shape;3131;geea09c224f_0_4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32" name="Google Shape;3132;geea09c224f_0_4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4"/>
        <p:cNvGrpSpPr/>
        <p:nvPr/>
      </p:nvGrpSpPr>
      <p:grpSpPr>
        <a:xfrm>
          <a:off x="0" y="0"/>
          <a:ext cx="0" cy="0"/>
          <a:chOff x="0" y="0"/>
          <a:chExt cx="0" cy="0"/>
        </a:xfrm>
      </p:grpSpPr>
      <p:sp>
        <p:nvSpPr>
          <p:cNvPr id="3155" name="Google Shape;3155;geea09c224f_0_109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6" name="Google Shape;3156;geea09c224f_0_109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79"/>
        <p:cNvGrpSpPr/>
        <p:nvPr/>
      </p:nvGrpSpPr>
      <p:grpSpPr>
        <a:xfrm>
          <a:off x="0" y="0"/>
          <a:ext cx="0" cy="0"/>
          <a:chOff x="0" y="0"/>
          <a:chExt cx="0" cy="0"/>
        </a:xfrm>
      </p:grpSpPr>
      <p:sp>
        <p:nvSpPr>
          <p:cNvPr id="3180" name="Google Shape;3180;geea09c224f_0_11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81" name="Google Shape;3181;geea09c224f_0_11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5"/>
        <p:cNvGrpSpPr/>
        <p:nvPr/>
      </p:nvGrpSpPr>
      <p:grpSpPr>
        <a:xfrm>
          <a:off x="0" y="0"/>
          <a:ext cx="0" cy="0"/>
          <a:chOff x="0" y="0"/>
          <a:chExt cx="0" cy="0"/>
        </a:xfrm>
      </p:grpSpPr>
      <p:sp>
        <p:nvSpPr>
          <p:cNvPr id="3196" name="Google Shape;3196;geea09c224f_0_110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97" name="Google Shape;3197;geea09c224f_0_110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2"/>
        <p:cNvGrpSpPr/>
        <p:nvPr/>
      </p:nvGrpSpPr>
      <p:grpSpPr>
        <a:xfrm>
          <a:off x="0" y="0"/>
          <a:ext cx="0" cy="0"/>
          <a:chOff x="0" y="0"/>
          <a:chExt cx="0" cy="0"/>
        </a:xfrm>
      </p:grpSpPr>
      <p:sp>
        <p:nvSpPr>
          <p:cNvPr id="3533" name="Google Shape;3533;geea09c224f_0_113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34" name="Google Shape;3534;geea09c224f_0_113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19"/>
        <p:cNvGrpSpPr/>
        <p:nvPr/>
      </p:nvGrpSpPr>
      <p:grpSpPr>
        <a:xfrm>
          <a:off x="0" y="0"/>
          <a:ext cx="0" cy="0"/>
          <a:chOff x="0" y="0"/>
          <a:chExt cx="0" cy="0"/>
        </a:xfrm>
      </p:grpSpPr>
      <p:sp>
        <p:nvSpPr>
          <p:cNvPr id="6320" name="Google Shape;6320;geea09c224f_0_14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21" name="Google Shape;6321;geea09c224f_0_14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38"/>
        <p:cNvGrpSpPr/>
        <p:nvPr/>
      </p:nvGrpSpPr>
      <p:grpSpPr>
        <a:xfrm>
          <a:off x="0" y="0"/>
          <a:ext cx="0" cy="0"/>
          <a:chOff x="0" y="0"/>
          <a:chExt cx="0" cy="0"/>
        </a:xfrm>
      </p:grpSpPr>
      <p:sp>
        <p:nvSpPr>
          <p:cNvPr id="6739" name="Google Shape;6739;geea09c224f_0_145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40" name="Google Shape;6740;geea09c224f_0_145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1"/>
        <p:cNvGrpSpPr/>
        <p:nvPr/>
      </p:nvGrpSpPr>
      <p:grpSpPr>
        <a:xfrm>
          <a:off x="0" y="0"/>
          <a:ext cx="0" cy="0"/>
          <a:chOff x="0" y="0"/>
          <a:chExt cx="0" cy="0"/>
        </a:xfrm>
      </p:grpSpPr>
      <p:sp>
        <p:nvSpPr>
          <p:cNvPr id="772" name="Google Shape;772;gee74ccb725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3" name="Google Shape;773;gee74ccb725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8"/>
        <p:cNvGrpSpPr/>
        <p:nvPr/>
      </p:nvGrpSpPr>
      <p:grpSpPr>
        <a:xfrm>
          <a:off x="0" y="0"/>
          <a:ext cx="0" cy="0"/>
          <a:chOff x="0" y="0"/>
          <a:chExt cx="0" cy="0"/>
        </a:xfrm>
      </p:grpSpPr>
      <p:sp>
        <p:nvSpPr>
          <p:cNvPr id="6909" name="Google Shape;6909;geea09c224f_0_14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10" name="Google Shape;6910;geea09c224f_0_14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13"/>
        <p:cNvGrpSpPr/>
        <p:nvPr/>
      </p:nvGrpSpPr>
      <p:grpSpPr>
        <a:xfrm>
          <a:off x="0" y="0"/>
          <a:ext cx="0" cy="0"/>
          <a:chOff x="0" y="0"/>
          <a:chExt cx="0" cy="0"/>
        </a:xfrm>
      </p:grpSpPr>
      <p:sp>
        <p:nvSpPr>
          <p:cNvPr id="7314" name="Google Shape;7314;geea09c224f_0_15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15" name="Google Shape;7315;geea09c224f_0_15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93"/>
        <p:cNvGrpSpPr/>
        <p:nvPr/>
      </p:nvGrpSpPr>
      <p:grpSpPr>
        <a:xfrm>
          <a:off x="0" y="0"/>
          <a:ext cx="0" cy="0"/>
          <a:chOff x="0" y="0"/>
          <a:chExt cx="0" cy="0"/>
        </a:xfrm>
      </p:grpSpPr>
      <p:sp>
        <p:nvSpPr>
          <p:cNvPr id="7694" name="Google Shape;7694;geea09c224f_0_155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95" name="Google Shape;7695;geea09c224f_0_155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61"/>
        <p:cNvGrpSpPr/>
        <p:nvPr/>
      </p:nvGrpSpPr>
      <p:grpSpPr>
        <a:xfrm>
          <a:off x="0" y="0"/>
          <a:ext cx="0" cy="0"/>
          <a:chOff x="0" y="0"/>
          <a:chExt cx="0" cy="0"/>
        </a:xfrm>
      </p:grpSpPr>
      <p:sp>
        <p:nvSpPr>
          <p:cNvPr id="8462" name="Google Shape;8462;geea09c224f_0_162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63" name="Google Shape;8463;geea09c224f_0_162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68"/>
        <p:cNvGrpSpPr/>
        <p:nvPr/>
      </p:nvGrpSpPr>
      <p:grpSpPr>
        <a:xfrm>
          <a:off x="0" y="0"/>
          <a:ext cx="0" cy="0"/>
          <a:chOff x="0" y="0"/>
          <a:chExt cx="0" cy="0"/>
        </a:xfrm>
      </p:grpSpPr>
      <p:sp>
        <p:nvSpPr>
          <p:cNvPr id="9869" name="Google Shape;9869;geea09c224f_0_176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70" name="Google Shape;9870;geea09c224f_0_17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62"/>
        <p:cNvGrpSpPr/>
        <p:nvPr/>
      </p:nvGrpSpPr>
      <p:grpSpPr>
        <a:xfrm>
          <a:off x="0" y="0"/>
          <a:ext cx="0" cy="0"/>
          <a:chOff x="0" y="0"/>
          <a:chExt cx="0" cy="0"/>
        </a:xfrm>
      </p:grpSpPr>
      <p:sp>
        <p:nvSpPr>
          <p:cNvPr id="12263" name="Google Shape;12263;geea09c224f_0_200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64" name="Google Shape;12264;geea09c224f_0_200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6"/>
        <p:cNvGrpSpPr/>
        <p:nvPr/>
      </p:nvGrpSpPr>
      <p:grpSpPr>
        <a:xfrm>
          <a:off x="0" y="0"/>
          <a:ext cx="0" cy="0"/>
          <a:chOff x="0" y="0"/>
          <a:chExt cx="0" cy="0"/>
        </a:xfrm>
      </p:grpSpPr>
      <p:sp>
        <p:nvSpPr>
          <p:cNvPr id="14277" name="Google Shape;14277;geea09c224f_0_220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78" name="Google Shape;14278;geea09c224f_0_220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12"/>
        <p:cNvGrpSpPr/>
        <p:nvPr/>
      </p:nvGrpSpPr>
      <p:grpSpPr>
        <a:xfrm>
          <a:off x="0" y="0"/>
          <a:ext cx="0" cy="0"/>
          <a:chOff x="0" y="0"/>
          <a:chExt cx="0" cy="0"/>
        </a:xfrm>
      </p:grpSpPr>
      <p:sp>
        <p:nvSpPr>
          <p:cNvPr id="15913" name="Google Shape;15913;geea09c224f_0_237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14" name="Google Shape;15914;geea09c224f_0_23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54"/>
        <p:cNvGrpSpPr/>
        <p:nvPr/>
      </p:nvGrpSpPr>
      <p:grpSpPr>
        <a:xfrm>
          <a:off x="0" y="0"/>
          <a:ext cx="0" cy="0"/>
          <a:chOff x="0" y="0"/>
          <a:chExt cx="0" cy="0"/>
        </a:xfrm>
      </p:grpSpPr>
      <p:sp>
        <p:nvSpPr>
          <p:cNvPr id="16955" name="Google Shape;16955;geea09c224f_0_247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56" name="Google Shape;16956;geea09c224f_0_247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97"/>
        <p:cNvGrpSpPr/>
        <p:nvPr/>
      </p:nvGrpSpPr>
      <p:grpSpPr>
        <a:xfrm>
          <a:off x="0" y="0"/>
          <a:ext cx="0" cy="0"/>
          <a:chOff x="0" y="0"/>
          <a:chExt cx="0" cy="0"/>
        </a:xfrm>
      </p:grpSpPr>
      <p:sp>
        <p:nvSpPr>
          <p:cNvPr id="18498" name="Google Shape;18498;geea09c224f_0_302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99" name="Google Shape;18499;geea09c224f_0_302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8"/>
        <p:cNvGrpSpPr/>
        <p:nvPr/>
      </p:nvGrpSpPr>
      <p:grpSpPr>
        <a:xfrm>
          <a:off x="0" y="0"/>
          <a:ext cx="0" cy="0"/>
          <a:chOff x="0" y="0"/>
          <a:chExt cx="0" cy="0"/>
        </a:xfrm>
      </p:grpSpPr>
      <p:sp>
        <p:nvSpPr>
          <p:cNvPr id="849" name="Google Shape;849;geea09c224f_0_303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0" name="Google Shape;850;geea09c224f_0_303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2"/>
        <p:cNvGrpSpPr/>
        <p:nvPr/>
      </p:nvGrpSpPr>
      <p:grpSpPr>
        <a:xfrm>
          <a:off x="0" y="0"/>
          <a:ext cx="0" cy="0"/>
          <a:chOff x="0" y="0"/>
          <a:chExt cx="0" cy="0"/>
        </a:xfrm>
      </p:grpSpPr>
      <p:sp>
        <p:nvSpPr>
          <p:cNvPr id="953" name="Google Shape;953;gee74ccb725_0_8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4" name="Google Shape;954;gee74ccb725_0_8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0"/>
        <p:cNvGrpSpPr/>
        <p:nvPr/>
      </p:nvGrpSpPr>
      <p:grpSpPr>
        <a:xfrm>
          <a:off x="0" y="0"/>
          <a:ext cx="0" cy="0"/>
          <a:chOff x="0" y="0"/>
          <a:chExt cx="0" cy="0"/>
        </a:xfrm>
      </p:grpSpPr>
      <p:sp>
        <p:nvSpPr>
          <p:cNvPr id="1001" name="Google Shape;1001;gee74ccb725_0_8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2" name="Google Shape;1002;gee74ccb725_0_8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
        <p:cNvGrpSpPr/>
        <p:nvPr/>
      </p:nvGrpSpPr>
      <p:grpSpPr>
        <a:xfrm>
          <a:off x="0" y="0"/>
          <a:ext cx="0" cy="0"/>
          <a:chOff x="0" y="0"/>
          <a:chExt cx="0" cy="0"/>
        </a:xfrm>
      </p:grpSpPr>
      <p:sp>
        <p:nvSpPr>
          <p:cNvPr id="1065" name="Google Shape;1065;gee74ccb725_0_8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6" name="Google Shape;1066;gee74ccb725_0_8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1"/>
        <p:cNvGrpSpPr/>
        <p:nvPr/>
      </p:nvGrpSpPr>
      <p:grpSpPr>
        <a:xfrm>
          <a:off x="0" y="0"/>
          <a:ext cx="0" cy="0"/>
          <a:chOff x="0" y="0"/>
          <a:chExt cx="0" cy="0"/>
        </a:xfrm>
      </p:grpSpPr>
      <p:sp>
        <p:nvSpPr>
          <p:cNvPr id="1132" name="Google Shape;1132;gee74ccb725_0_8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3" name="Google Shape;1133;gee74ccb725_0_8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6"/>
        <p:cNvGrpSpPr/>
        <p:nvPr/>
      </p:nvGrpSpPr>
      <p:grpSpPr>
        <a:xfrm>
          <a:off x="0" y="0"/>
          <a:ext cx="0" cy="0"/>
          <a:chOff x="0" y="0"/>
          <a:chExt cx="0" cy="0"/>
        </a:xfrm>
      </p:grpSpPr>
      <p:sp>
        <p:nvSpPr>
          <p:cNvPr id="1217" name="Google Shape;1217;gee74ccb725_0_12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8" name="Google Shape;1218;gee74ccb725_0_12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blipFill>
          <a:blip r:embed="rId2">
            <a:alphaModFix/>
          </a:blip>
          <a:stretch>
            <a:fillRect/>
          </a:stretch>
        </a:blipFill>
        <a:effectLst/>
      </p:bgPr>
    </p:bg>
    <p:spTree>
      <p:nvGrpSpPr>
        <p:cNvPr id="1" name="Shape 8"/>
        <p:cNvGrpSpPr/>
        <p:nvPr/>
      </p:nvGrpSpPr>
      <p:grpSpPr>
        <a:xfrm>
          <a:off x="0" y="0"/>
          <a:ext cx="0" cy="0"/>
          <a:chOff x="0" y="0"/>
          <a:chExt cx="0" cy="0"/>
        </a:xfrm>
      </p:grpSpPr>
      <p:grpSp>
        <p:nvGrpSpPr>
          <p:cNvPr id="9" name="Google Shape;9;p2"/>
          <p:cNvGrpSpPr/>
          <p:nvPr/>
        </p:nvGrpSpPr>
        <p:grpSpPr>
          <a:xfrm>
            <a:off x="227969" y="71390"/>
            <a:ext cx="8733113" cy="5018354"/>
            <a:chOff x="227969" y="71390"/>
            <a:chExt cx="8733113" cy="5018354"/>
          </a:xfrm>
        </p:grpSpPr>
        <p:sp>
          <p:nvSpPr>
            <p:cNvPr id="10" name="Google Shape;10;p2"/>
            <p:cNvSpPr/>
            <p:nvPr/>
          </p:nvSpPr>
          <p:spPr>
            <a:xfrm>
              <a:off x="989317" y="1036473"/>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650190" y="52203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789044" y="379615"/>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391875" y="262950"/>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227969" y="844365"/>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562694" y="870865"/>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97267" y="150844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084444" y="71390"/>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flipH="1">
              <a:off x="8061133" y="1228023"/>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flipH="1">
              <a:off x="8632235" y="52203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flipH="1">
              <a:off x="8205606" y="591340"/>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flipH="1">
              <a:off x="8753175" y="262950"/>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flipH="1">
              <a:off x="8753181" y="844365"/>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flipH="1">
              <a:off x="8891781" y="644290"/>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flipH="1">
              <a:off x="8777470" y="159514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flipH="1">
              <a:off x="7883719" y="193640"/>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rot="5400000">
              <a:off x="2355302" y="4860255"/>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rot="5400000">
              <a:off x="2869737" y="452112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rot="5400000">
              <a:off x="3242760" y="4860257"/>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rot="5400000">
              <a:off x="3128825" y="4262813"/>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rot="5400000">
              <a:off x="2547410" y="4098907"/>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rot="5400000">
              <a:off x="2520910" y="4433632"/>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rot="5400000">
              <a:off x="1883327" y="4168205"/>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rot="5400000">
              <a:off x="3440685" y="4659982"/>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rot="5400000" flipH="1">
              <a:off x="4386252" y="4790946"/>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rot="5400000" flipH="1">
              <a:off x="6179762" y="457384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rot="5400000" flipH="1">
              <a:off x="6219185" y="4860244"/>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rot="5400000" flipH="1">
              <a:off x="5918900" y="4838188"/>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rot="5400000" flipH="1">
              <a:off x="4996585" y="4860244"/>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rot="5400000" flipH="1">
              <a:off x="5590498" y="5020444"/>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rot="5400000" flipH="1">
              <a:off x="3821152" y="4332121"/>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rot="5400000" flipH="1">
              <a:off x="6110460" y="4145619"/>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rot="5400000">
              <a:off x="5346237" y="443362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rot="5400000">
              <a:off x="2616698" y="262957"/>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rot="5400000">
              <a:off x="3776763" y="140688"/>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rot="5400000">
              <a:off x="3312048" y="591357"/>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rot="5400000" flipH="1">
              <a:off x="5144465" y="262946"/>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rot="5400000" flipH="1">
              <a:off x="4050323" y="522044"/>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rot="5400000" flipH="1">
              <a:off x="4469090" y="209996"/>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rot="5400000" flipH="1">
              <a:off x="5590490" y="591346"/>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rot="5400000" flipH="1">
              <a:off x="6402640" y="193646"/>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rot="5400000" flipH="1">
              <a:off x="7164640" y="448921"/>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 name="Google Shape;52;p2"/>
          <p:cNvSpPr txBox="1">
            <a:spLocks noGrp="1"/>
          </p:cNvSpPr>
          <p:nvPr>
            <p:ph type="ctrTitle"/>
          </p:nvPr>
        </p:nvSpPr>
        <p:spPr>
          <a:xfrm>
            <a:off x="1669825" y="1032313"/>
            <a:ext cx="5804400" cy="2180400"/>
          </a:xfrm>
          <a:prstGeom prst="rect">
            <a:avLst/>
          </a:prstGeom>
        </p:spPr>
        <p:txBody>
          <a:bodyPr spcFirstLastPara="1" wrap="square" lIns="91425" tIns="91425" rIns="91425" bIns="91425" anchor="ctr" anchorCtr="0">
            <a:noAutofit/>
          </a:bodyPr>
          <a:lstStyle>
            <a:lvl1pPr lvl="0" algn="ctr">
              <a:spcBef>
                <a:spcPts val="0"/>
              </a:spcBef>
              <a:spcAft>
                <a:spcPts val="0"/>
              </a:spcAft>
              <a:buClr>
                <a:srgbClr val="191919"/>
              </a:buClr>
              <a:buSzPts val="5200"/>
              <a:buNone/>
              <a:defRPr sz="5000">
                <a:solidFill>
                  <a:srgbClr val="191919"/>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53" name="Google Shape;53;p2"/>
          <p:cNvSpPr txBox="1">
            <a:spLocks noGrp="1"/>
          </p:cNvSpPr>
          <p:nvPr>
            <p:ph type="subTitle" idx="1"/>
          </p:nvPr>
        </p:nvSpPr>
        <p:spPr>
          <a:xfrm>
            <a:off x="3280450" y="3060025"/>
            <a:ext cx="2583300" cy="409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blipFill>
          <a:blip r:embed="rId2">
            <a:alphaModFix/>
          </a:blip>
          <a:stretch>
            <a:fillRect/>
          </a:stretch>
        </a:blipFill>
        <a:effectLst/>
      </p:bgPr>
    </p:bg>
    <p:spTree>
      <p:nvGrpSpPr>
        <p:cNvPr id="1" name="Shape 257"/>
        <p:cNvGrpSpPr/>
        <p:nvPr/>
      </p:nvGrpSpPr>
      <p:grpSpPr>
        <a:xfrm>
          <a:off x="0" y="0"/>
          <a:ext cx="0" cy="0"/>
          <a:chOff x="0" y="0"/>
          <a:chExt cx="0" cy="0"/>
        </a:xfrm>
      </p:grpSpPr>
      <p:grpSp>
        <p:nvGrpSpPr>
          <p:cNvPr id="258" name="Google Shape;258;p11"/>
          <p:cNvGrpSpPr/>
          <p:nvPr/>
        </p:nvGrpSpPr>
        <p:grpSpPr>
          <a:xfrm>
            <a:off x="134423" y="133978"/>
            <a:ext cx="8830517" cy="2918686"/>
            <a:chOff x="134423" y="133978"/>
            <a:chExt cx="8830517" cy="2918686"/>
          </a:xfrm>
        </p:grpSpPr>
        <p:sp>
          <p:nvSpPr>
            <p:cNvPr id="259" name="Google Shape;259;p11"/>
            <p:cNvSpPr/>
            <p:nvPr/>
          </p:nvSpPr>
          <p:spPr>
            <a:xfrm rot="-149373">
              <a:off x="1508456" y="1023677"/>
              <a:ext cx="69065" cy="6906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1"/>
            <p:cNvSpPr/>
            <p:nvPr/>
          </p:nvSpPr>
          <p:spPr>
            <a:xfrm rot="-149373">
              <a:off x="2321403" y="1095673"/>
              <a:ext cx="69065" cy="69065"/>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1"/>
            <p:cNvSpPr/>
            <p:nvPr/>
          </p:nvSpPr>
          <p:spPr>
            <a:xfrm rot="-149373">
              <a:off x="1004642" y="711035"/>
              <a:ext cx="69065" cy="69065"/>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1"/>
            <p:cNvSpPr/>
            <p:nvPr/>
          </p:nvSpPr>
          <p:spPr>
            <a:xfrm rot="-149373">
              <a:off x="205182" y="203399"/>
              <a:ext cx="69065" cy="69065"/>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1"/>
            <p:cNvSpPr/>
            <p:nvPr/>
          </p:nvSpPr>
          <p:spPr>
            <a:xfrm rot="-149373">
              <a:off x="205195" y="953021"/>
              <a:ext cx="69065" cy="69065"/>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1"/>
            <p:cNvSpPr/>
            <p:nvPr/>
          </p:nvSpPr>
          <p:spPr>
            <a:xfrm rot="-149373">
              <a:off x="745169" y="1162425"/>
              <a:ext cx="69065" cy="69065"/>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1"/>
            <p:cNvSpPr/>
            <p:nvPr/>
          </p:nvSpPr>
          <p:spPr>
            <a:xfrm rot="-149373">
              <a:off x="205185" y="1431600"/>
              <a:ext cx="69065" cy="69065"/>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1"/>
            <p:cNvSpPr/>
            <p:nvPr/>
          </p:nvSpPr>
          <p:spPr>
            <a:xfrm rot="-149373">
              <a:off x="680570" y="219761"/>
              <a:ext cx="69065" cy="6906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1"/>
            <p:cNvSpPr/>
            <p:nvPr/>
          </p:nvSpPr>
          <p:spPr>
            <a:xfrm flipH="1">
              <a:off x="8493358" y="219630"/>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1"/>
            <p:cNvSpPr/>
            <p:nvPr/>
          </p:nvSpPr>
          <p:spPr>
            <a:xfrm flipH="1">
              <a:off x="5772235" y="952895"/>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1"/>
            <p:cNvSpPr/>
            <p:nvPr/>
          </p:nvSpPr>
          <p:spPr>
            <a:xfrm flipH="1">
              <a:off x="6385881" y="640847"/>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1"/>
            <p:cNvSpPr/>
            <p:nvPr/>
          </p:nvSpPr>
          <p:spPr>
            <a:xfrm flipH="1">
              <a:off x="7530625" y="810582"/>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1"/>
            <p:cNvSpPr/>
            <p:nvPr/>
          </p:nvSpPr>
          <p:spPr>
            <a:xfrm flipH="1">
              <a:off x="8802056" y="1152972"/>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1"/>
            <p:cNvSpPr/>
            <p:nvPr/>
          </p:nvSpPr>
          <p:spPr>
            <a:xfrm flipH="1">
              <a:off x="8141206" y="1023547"/>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1"/>
            <p:cNvSpPr/>
            <p:nvPr/>
          </p:nvSpPr>
          <p:spPr>
            <a:xfrm flipH="1">
              <a:off x="8826345" y="1903755"/>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1"/>
            <p:cNvSpPr/>
            <p:nvPr/>
          </p:nvSpPr>
          <p:spPr>
            <a:xfrm flipH="1">
              <a:off x="7883719" y="203272"/>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1"/>
            <p:cNvSpPr/>
            <p:nvPr/>
          </p:nvSpPr>
          <p:spPr>
            <a:xfrm rot="5400000">
              <a:off x="576500" y="1834460"/>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1"/>
            <p:cNvSpPr/>
            <p:nvPr/>
          </p:nvSpPr>
          <p:spPr>
            <a:xfrm rot="5400000">
              <a:off x="410748" y="2411014"/>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1"/>
            <p:cNvSpPr/>
            <p:nvPr/>
          </p:nvSpPr>
          <p:spPr>
            <a:xfrm rot="5400000">
              <a:off x="1004523" y="1834439"/>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1"/>
            <p:cNvSpPr/>
            <p:nvPr/>
          </p:nvSpPr>
          <p:spPr>
            <a:xfrm rot="5400000">
              <a:off x="134423" y="2983364"/>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1"/>
            <p:cNvSpPr/>
            <p:nvPr/>
          </p:nvSpPr>
          <p:spPr>
            <a:xfrm rot="5400000" flipH="1">
              <a:off x="6821415" y="1152978"/>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1"/>
            <p:cNvSpPr/>
            <p:nvPr/>
          </p:nvSpPr>
          <p:spPr>
            <a:xfrm rot="5400000" flipH="1">
              <a:off x="8210510" y="2015151"/>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1"/>
            <p:cNvSpPr/>
            <p:nvPr/>
          </p:nvSpPr>
          <p:spPr>
            <a:xfrm rot="5400000" flipH="1">
              <a:off x="8895640" y="535003"/>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1"/>
            <p:cNvSpPr/>
            <p:nvPr/>
          </p:nvSpPr>
          <p:spPr>
            <a:xfrm rot="5400000">
              <a:off x="1953948" y="341889"/>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1"/>
            <p:cNvSpPr/>
            <p:nvPr/>
          </p:nvSpPr>
          <p:spPr>
            <a:xfrm rot="5400000">
              <a:off x="3535263" y="640845"/>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1"/>
            <p:cNvSpPr/>
            <p:nvPr/>
          </p:nvSpPr>
          <p:spPr>
            <a:xfrm rot="5400000">
              <a:off x="5267348" y="388139"/>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1"/>
            <p:cNvSpPr/>
            <p:nvPr/>
          </p:nvSpPr>
          <p:spPr>
            <a:xfrm rot="5400000" flipH="1">
              <a:off x="4460915" y="133978"/>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1"/>
            <p:cNvSpPr/>
            <p:nvPr/>
          </p:nvSpPr>
          <p:spPr>
            <a:xfrm rot="5400000" flipH="1">
              <a:off x="3132848" y="1023551"/>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1"/>
            <p:cNvSpPr/>
            <p:nvPr/>
          </p:nvSpPr>
          <p:spPr>
            <a:xfrm rot="5400000" flipH="1">
              <a:off x="2616690" y="703903"/>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1"/>
            <p:cNvSpPr/>
            <p:nvPr/>
          </p:nvSpPr>
          <p:spPr>
            <a:xfrm rot="5400000" flipH="1">
              <a:off x="6752115" y="133978"/>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1"/>
            <p:cNvSpPr/>
            <p:nvPr/>
          </p:nvSpPr>
          <p:spPr>
            <a:xfrm rot="5400000" flipH="1">
              <a:off x="8681090" y="2546728"/>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1"/>
            <p:cNvSpPr/>
            <p:nvPr/>
          </p:nvSpPr>
          <p:spPr>
            <a:xfrm rot="5400000" flipH="1">
              <a:off x="7164640" y="458553"/>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1" name="Google Shape;291;p11"/>
          <p:cNvSpPr txBox="1">
            <a:spLocks noGrp="1"/>
          </p:cNvSpPr>
          <p:nvPr>
            <p:ph type="title" hasCustomPrompt="1"/>
          </p:nvPr>
        </p:nvSpPr>
        <p:spPr>
          <a:xfrm>
            <a:off x="2180050" y="1459475"/>
            <a:ext cx="4783800" cy="15111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9600">
                <a:solidFill>
                  <a:schemeClr val="accen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92" name="Google Shape;292;p11"/>
          <p:cNvSpPr txBox="1">
            <a:spLocks noGrp="1"/>
          </p:cNvSpPr>
          <p:nvPr>
            <p:ph type="subTitle" idx="1"/>
          </p:nvPr>
        </p:nvSpPr>
        <p:spPr>
          <a:xfrm>
            <a:off x="2180050" y="2970625"/>
            <a:ext cx="47838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1"/>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9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bg>
      <p:bgPr>
        <a:blipFill>
          <a:blip r:embed="rId2">
            <a:alphaModFix/>
          </a:blip>
          <a:stretch>
            <a:fillRect/>
          </a:stretch>
        </a:blipFill>
        <a:effectLst/>
      </p:bgPr>
    </p:bg>
    <p:spTree>
      <p:nvGrpSpPr>
        <p:cNvPr id="1" name="Shape 294"/>
        <p:cNvGrpSpPr/>
        <p:nvPr/>
      </p:nvGrpSpPr>
      <p:grpSpPr>
        <a:xfrm>
          <a:off x="0" y="0"/>
          <a:ext cx="0" cy="0"/>
          <a:chOff x="0" y="0"/>
          <a:chExt cx="0" cy="0"/>
        </a:xfrm>
      </p:grpSpPr>
      <p:grpSp>
        <p:nvGrpSpPr>
          <p:cNvPr id="295" name="Google Shape;295;p13"/>
          <p:cNvGrpSpPr/>
          <p:nvPr/>
        </p:nvGrpSpPr>
        <p:grpSpPr>
          <a:xfrm>
            <a:off x="105492" y="151025"/>
            <a:ext cx="8924891" cy="4847832"/>
            <a:chOff x="105492" y="151025"/>
            <a:chExt cx="8924891" cy="4847832"/>
          </a:xfrm>
        </p:grpSpPr>
        <p:grpSp>
          <p:nvGrpSpPr>
            <p:cNvPr id="296" name="Google Shape;296;p13"/>
            <p:cNvGrpSpPr/>
            <p:nvPr/>
          </p:nvGrpSpPr>
          <p:grpSpPr>
            <a:xfrm>
              <a:off x="105492" y="151025"/>
              <a:ext cx="8924891" cy="1215598"/>
              <a:chOff x="105492" y="151025"/>
              <a:chExt cx="8924891" cy="1215598"/>
            </a:xfrm>
          </p:grpSpPr>
          <p:sp>
            <p:nvSpPr>
              <p:cNvPr id="297" name="Google Shape;297;p13"/>
              <p:cNvSpPr/>
              <p:nvPr/>
            </p:nvSpPr>
            <p:spPr>
              <a:xfrm>
                <a:off x="461169" y="193640"/>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3"/>
              <p:cNvSpPr/>
              <p:nvPr/>
            </p:nvSpPr>
            <p:spPr>
              <a:xfrm>
                <a:off x="171050" y="151025"/>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3"/>
              <p:cNvSpPr/>
              <p:nvPr/>
            </p:nvSpPr>
            <p:spPr>
              <a:xfrm>
                <a:off x="227969" y="844365"/>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3"/>
              <p:cNvSpPr/>
              <p:nvPr/>
            </p:nvSpPr>
            <p:spPr>
              <a:xfrm>
                <a:off x="105494" y="413665"/>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3"/>
              <p:cNvSpPr/>
              <p:nvPr/>
            </p:nvSpPr>
            <p:spPr>
              <a:xfrm>
                <a:off x="366569" y="1017715"/>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3"/>
              <p:cNvSpPr/>
              <p:nvPr/>
            </p:nvSpPr>
            <p:spPr>
              <a:xfrm>
                <a:off x="105492" y="1228023"/>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3"/>
              <p:cNvSpPr/>
              <p:nvPr/>
            </p:nvSpPr>
            <p:spPr>
              <a:xfrm flipH="1">
                <a:off x="8961083" y="1158723"/>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3"/>
              <p:cNvSpPr/>
              <p:nvPr/>
            </p:nvSpPr>
            <p:spPr>
              <a:xfrm flipH="1">
                <a:off x="8632235" y="52203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3"/>
              <p:cNvSpPr/>
              <p:nvPr/>
            </p:nvSpPr>
            <p:spPr>
              <a:xfrm flipH="1">
                <a:off x="8753175" y="262950"/>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3"/>
              <p:cNvSpPr/>
              <p:nvPr/>
            </p:nvSpPr>
            <p:spPr>
              <a:xfrm flipH="1">
                <a:off x="8753181" y="844365"/>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3"/>
              <p:cNvSpPr/>
              <p:nvPr/>
            </p:nvSpPr>
            <p:spPr>
              <a:xfrm flipH="1">
                <a:off x="8891781" y="644290"/>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3"/>
              <p:cNvSpPr/>
              <p:nvPr/>
            </p:nvSpPr>
            <p:spPr>
              <a:xfrm flipH="1">
                <a:off x="8599745" y="1297323"/>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3"/>
              <p:cNvSpPr/>
              <p:nvPr/>
            </p:nvSpPr>
            <p:spPr>
              <a:xfrm flipH="1">
                <a:off x="8130419" y="193640"/>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 name="Google Shape;310;p13"/>
            <p:cNvGrpSpPr/>
            <p:nvPr/>
          </p:nvGrpSpPr>
          <p:grpSpPr>
            <a:xfrm>
              <a:off x="165227" y="4058498"/>
              <a:ext cx="1422746" cy="940358"/>
              <a:chOff x="165227" y="4058498"/>
              <a:chExt cx="1422746" cy="940358"/>
            </a:xfrm>
          </p:grpSpPr>
          <p:sp>
            <p:nvSpPr>
              <p:cNvPr id="311" name="Google Shape;311;p13"/>
              <p:cNvSpPr/>
              <p:nvPr/>
            </p:nvSpPr>
            <p:spPr>
              <a:xfrm>
                <a:off x="171042" y="4058498"/>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3"/>
              <p:cNvSpPr/>
              <p:nvPr/>
            </p:nvSpPr>
            <p:spPr>
              <a:xfrm rot="5400000">
                <a:off x="165227" y="4929555"/>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3"/>
              <p:cNvSpPr/>
              <p:nvPr/>
            </p:nvSpPr>
            <p:spPr>
              <a:xfrm rot="5400000">
                <a:off x="1084462" y="4502928"/>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3"/>
              <p:cNvSpPr/>
              <p:nvPr/>
            </p:nvSpPr>
            <p:spPr>
              <a:xfrm rot="5400000">
                <a:off x="1518673" y="4929557"/>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3"/>
              <p:cNvSpPr/>
              <p:nvPr/>
            </p:nvSpPr>
            <p:spPr>
              <a:xfrm rot="5400000">
                <a:off x="920035" y="4929557"/>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3"/>
              <p:cNvSpPr/>
              <p:nvPr/>
            </p:nvSpPr>
            <p:spPr>
              <a:xfrm rot="5400000">
                <a:off x="461177" y="4573855"/>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17" name="Google Shape;317;p13"/>
          <p:cNvSpPr txBox="1">
            <a:spLocks noGrp="1"/>
          </p:cNvSpPr>
          <p:nvPr>
            <p:ph type="title"/>
          </p:nvPr>
        </p:nvSpPr>
        <p:spPr>
          <a:xfrm>
            <a:off x="1649863" y="1450775"/>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18" name="Google Shape;318;p13"/>
          <p:cNvSpPr txBox="1">
            <a:spLocks noGrp="1"/>
          </p:cNvSpPr>
          <p:nvPr>
            <p:ph type="title" idx="2" hasCustomPrompt="1"/>
          </p:nvPr>
        </p:nvSpPr>
        <p:spPr>
          <a:xfrm>
            <a:off x="785262" y="1730138"/>
            <a:ext cx="6642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9" name="Google Shape;319;p13"/>
          <p:cNvSpPr txBox="1">
            <a:spLocks noGrp="1"/>
          </p:cNvSpPr>
          <p:nvPr>
            <p:ph type="subTitle" idx="1"/>
          </p:nvPr>
        </p:nvSpPr>
        <p:spPr>
          <a:xfrm>
            <a:off x="1649863" y="2037300"/>
            <a:ext cx="2336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20" name="Google Shape;320;p13"/>
          <p:cNvSpPr txBox="1">
            <a:spLocks noGrp="1"/>
          </p:cNvSpPr>
          <p:nvPr>
            <p:ph type="title" idx="3"/>
          </p:nvPr>
        </p:nvSpPr>
        <p:spPr>
          <a:xfrm>
            <a:off x="5335900" y="1448450"/>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solidFill>
                  <a:schemeClr val="accent3"/>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21" name="Google Shape;321;p13"/>
          <p:cNvSpPr txBox="1">
            <a:spLocks noGrp="1"/>
          </p:cNvSpPr>
          <p:nvPr>
            <p:ph type="title" idx="4" hasCustomPrompt="1"/>
          </p:nvPr>
        </p:nvSpPr>
        <p:spPr>
          <a:xfrm>
            <a:off x="4402938" y="1730138"/>
            <a:ext cx="6642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3"/>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22" name="Google Shape;322;p13"/>
          <p:cNvSpPr txBox="1">
            <a:spLocks noGrp="1"/>
          </p:cNvSpPr>
          <p:nvPr>
            <p:ph type="subTitle" idx="5"/>
          </p:nvPr>
        </p:nvSpPr>
        <p:spPr>
          <a:xfrm>
            <a:off x="5335900" y="2034975"/>
            <a:ext cx="2336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23" name="Google Shape;323;p13"/>
          <p:cNvSpPr txBox="1">
            <a:spLocks noGrp="1"/>
          </p:cNvSpPr>
          <p:nvPr>
            <p:ph type="title" idx="6"/>
          </p:nvPr>
        </p:nvSpPr>
        <p:spPr>
          <a:xfrm>
            <a:off x="1649863" y="2950513"/>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solidFill>
                  <a:schemeClr val="accen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24" name="Google Shape;324;p13"/>
          <p:cNvSpPr txBox="1">
            <a:spLocks noGrp="1"/>
          </p:cNvSpPr>
          <p:nvPr>
            <p:ph type="title" idx="7" hasCustomPrompt="1"/>
          </p:nvPr>
        </p:nvSpPr>
        <p:spPr>
          <a:xfrm>
            <a:off x="785278" y="3239213"/>
            <a:ext cx="6642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25" name="Google Shape;325;p13"/>
          <p:cNvSpPr txBox="1">
            <a:spLocks noGrp="1"/>
          </p:cNvSpPr>
          <p:nvPr>
            <p:ph type="subTitle" idx="8"/>
          </p:nvPr>
        </p:nvSpPr>
        <p:spPr>
          <a:xfrm>
            <a:off x="1649863" y="3537038"/>
            <a:ext cx="2336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26" name="Google Shape;326;p13"/>
          <p:cNvSpPr txBox="1">
            <a:spLocks noGrp="1"/>
          </p:cNvSpPr>
          <p:nvPr>
            <p:ph type="title" idx="9"/>
          </p:nvPr>
        </p:nvSpPr>
        <p:spPr>
          <a:xfrm>
            <a:off x="5335900" y="2950513"/>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solidFill>
                  <a:schemeClr val="l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27" name="Google Shape;327;p13"/>
          <p:cNvSpPr txBox="1">
            <a:spLocks noGrp="1"/>
          </p:cNvSpPr>
          <p:nvPr>
            <p:ph type="title" idx="13" hasCustomPrompt="1"/>
          </p:nvPr>
        </p:nvSpPr>
        <p:spPr>
          <a:xfrm>
            <a:off x="4402938" y="3239213"/>
            <a:ext cx="6642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28" name="Google Shape;328;p13"/>
          <p:cNvSpPr txBox="1">
            <a:spLocks noGrp="1"/>
          </p:cNvSpPr>
          <p:nvPr>
            <p:ph type="subTitle" idx="14"/>
          </p:nvPr>
        </p:nvSpPr>
        <p:spPr>
          <a:xfrm>
            <a:off x="5335900" y="3537038"/>
            <a:ext cx="2336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29" name="Google Shape;329;p13"/>
          <p:cNvSpPr txBox="1">
            <a:spLocks noGrp="1"/>
          </p:cNvSpPr>
          <p:nvPr>
            <p:ph type="title" idx="15"/>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rgbClr val="699FFF"/>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bg>
      <p:bgPr>
        <a:blipFill>
          <a:blip r:embed="rId2">
            <a:alphaModFix/>
          </a:blip>
          <a:stretch>
            <a:fillRect/>
          </a:stretch>
        </a:blipFill>
        <a:effectLst/>
      </p:bgPr>
    </p:bg>
    <p:spTree>
      <p:nvGrpSpPr>
        <p:cNvPr id="1" name="Shape 330"/>
        <p:cNvGrpSpPr/>
        <p:nvPr/>
      </p:nvGrpSpPr>
      <p:grpSpPr>
        <a:xfrm>
          <a:off x="0" y="0"/>
          <a:ext cx="0" cy="0"/>
          <a:chOff x="0" y="0"/>
          <a:chExt cx="0" cy="0"/>
        </a:xfrm>
      </p:grpSpPr>
      <p:sp>
        <p:nvSpPr>
          <p:cNvPr id="331" name="Google Shape;331;p14"/>
          <p:cNvSpPr txBox="1">
            <a:spLocks noGrp="1"/>
          </p:cNvSpPr>
          <p:nvPr>
            <p:ph type="title"/>
          </p:nvPr>
        </p:nvSpPr>
        <p:spPr>
          <a:xfrm>
            <a:off x="3166150" y="3392700"/>
            <a:ext cx="4563900" cy="531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32" name="Google Shape;332;p14"/>
          <p:cNvSpPr txBox="1">
            <a:spLocks noGrp="1"/>
          </p:cNvSpPr>
          <p:nvPr>
            <p:ph type="subTitle" idx="1"/>
          </p:nvPr>
        </p:nvSpPr>
        <p:spPr>
          <a:xfrm>
            <a:off x="1853050" y="1188100"/>
            <a:ext cx="6227700" cy="1740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500"/>
              <a:buNone/>
              <a:defRPr sz="2500">
                <a:solidFill>
                  <a:schemeClr val="dk1"/>
                </a:solidFill>
              </a:defRPr>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grpSp>
        <p:nvGrpSpPr>
          <p:cNvPr id="333" name="Google Shape;333;p14"/>
          <p:cNvGrpSpPr/>
          <p:nvPr/>
        </p:nvGrpSpPr>
        <p:grpSpPr>
          <a:xfrm>
            <a:off x="134423" y="133978"/>
            <a:ext cx="4395792" cy="2918686"/>
            <a:chOff x="134423" y="133978"/>
            <a:chExt cx="4395792" cy="2918686"/>
          </a:xfrm>
        </p:grpSpPr>
        <p:sp>
          <p:nvSpPr>
            <p:cNvPr id="334" name="Google Shape;334;p14"/>
            <p:cNvSpPr/>
            <p:nvPr/>
          </p:nvSpPr>
          <p:spPr>
            <a:xfrm rot="-149373">
              <a:off x="1508456" y="1023677"/>
              <a:ext cx="69065" cy="6906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4"/>
            <p:cNvSpPr/>
            <p:nvPr/>
          </p:nvSpPr>
          <p:spPr>
            <a:xfrm rot="-149373">
              <a:off x="2321403" y="1095673"/>
              <a:ext cx="69065" cy="69065"/>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4"/>
            <p:cNvSpPr/>
            <p:nvPr/>
          </p:nvSpPr>
          <p:spPr>
            <a:xfrm rot="-149373">
              <a:off x="1004642" y="711035"/>
              <a:ext cx="69065" cy="69065"/>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4"/>
            <p:cNvSpPr/>
            <p:nvPr/>
          </p:nvSpPr>
          <p:spPr>
            <a:xfrm rot="-149373">
              <a:off x="205182" y="203399"/>
              <a:ext cx="69065" cy="69065"/>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4"/>
            <p:cNvSpPr/>
            <p:nvPr/>
          </p:nvSpPr>
          <p:spPr>
            <a:xfrm rot="-149373">
              <a:off x="205195" y="953021"/>
              <a:ext cx="69065" cy="69065"/>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4"/>
            <p:cNvSpPr/>
            <p:nvPr/>
          </p:nvSpPr>
          <p:spPr>
            <a:xfrm rot="-149373">
              <a:off x="745169" y="1162425"/>
              <a:ext cx="69065" cy="69065"/>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4"/>
            <p:cNvSpPr/>
            <p:nvPr/>
          </p:nvSpPr>
          <p:spPr>
            <a:xfrm rot="-149373">
              <a:off x="205185" y="1431600"/>
              <a:ext cx="69065" cy="69065"/>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4"/>
            <p:cNvSpPr/>
            <p:nvPr/>
          </p:nvSpPr>
          <p:spPr>
            <a:xfrm rot="-149373">
              <a:off x="680570" y="219761"/>
              <a:ext cx="69065" cy="6906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4"/>
            <p:cNvSpPr/>
            <p:nvPr/>
          </p:nvSpPr>
          <p:spPr>
            <a:xfrm rot="5400000">
              <a:off x="576500" y="1834460"/>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4"/>
            <p:cNvSpPr/>
            <p:nvPr/>
          </p:nvSpPr>
          <p:spPr>
            <a:xfrm rot="5400000">
              <a:off x="410748" y="2411014"/>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4"/>
            <p:cNvSpPr/>
            <p:nvPr/>
          </p:nvSpPr>
          <p:spPr>
            <a:xfrm rot="5400000">
              <a:off x="1004523" y="1834439"/>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4"/>
            <p:cNvSpPr/>
            <p:nvPr/>
          </p:nvSpPr>
          <p:spPr>
            <a:xfrm rot="5400000">
              <a:off x="134423" y="2983364"/>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4"/>
            <p:cNvSpPr/>
            <p:nvPr/>
          </p:nvSpPr>
          <p:spPr>
            <a:xfrm rot="5400000">
              <a:off x="1953948" y="341889"/>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4"/>
            <p:cNvSpPr/>
            <p:nvPr/>
          </p:nvSpPr>
          <p:spPr>
            <a:xfrm rot="5400000">
              <a:off x="3535263" y="640845"/>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4"/>
            <p:cNvSpPr/>
            <p:nvPr/>
          </p:nvSpPr>
          <p:spPr>
            <a:xfrm rot="5400000" flipH="1">
              <a:off x="4460915" y="133978"/>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4"/>
            <p:cNvSpPr/>
            <p:nvPr/>
          </p:nvSpPr>
          <p:spPr>
            <a:xfrm rot="5400000" flipH="1">
              <a:off x="3132848" y="1023551"/>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4"/>
            <p:cNvSpPr/>
            <p:nvPr/>
          </p:nvSpPr>
          <p:spPr>
            <a:xfrm rot="5400000" flipH="1">
              <a:off x="2616690" y="703903"/>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CUSTOM_2">
    <p:bg>
      <p:bgPr>
        <a:blipFill>
          <a:blip r:embed="rId2">
            <a:alphaModFix/>
          </a:blip>
          <a:stretch>
            <a:fillRect/>
          </a:stretch>
        </a:blipFill>
        <a:effectLst/>
      </p:bgPr>
    </p:bg>
    <p:spTree>
      <p:nvGrpSpPr>
        <p:cNvPr id="1" name="Shape 351"/>
        <p:cNvGrpSpPr/>
        <p:nvPr/>
      </p:nvGrpSpPr>
      <p:grpSpPr>
        <a:xfrm>
          <a:off x="0" y="0"/>
          <a:ext cx="0" cy="0"/>
          <a:chOff x="0" y="0"/>
          <a:chExt cx="0" cy="0"/>
        </a:xfrm>
      </p:grpSpPr>
      <p:sp>
        <p:nvSpPr>
          <p:cNvPr id="352" name="Google Shape;352;p1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353" name="Google Shape;353;p15"/>
          <p:cNvGrpSpPr/>
          <p:nvPr/>
        </p:nvGrpSpPr>
        <p:grpSpPr>
          <a:xfrm>
            <a:off x="203715" y="3321678"/>
            <a:ext cx="4011825" cy="1689707"/>
            <a:chOff x="203715" y="3321678"/>
            <a:chExt cx="4011825" cy="1689707"/>
          </a:xfrm>
        </p:grpSpPr>
        <p:sp>
          <p:nvSpPr>
            <p:cNvPr id="354" name="Google Shape;354;p15"/>
            <p:cNvSpPr/>
            <p:nvPr/>
          </p:nvSpPr>
          <p:spPr>
            <a:xfrm rot="-10650627" flipH="1">
              <a:off x="1464306" y="4802249"/>
              <a:ext cx="69065" cy="6906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5"/>
            <p:cNvSpPr/>
            <p:nvPr/>
          </p:nvSpPr>
          <p:spPr>
            <a:xfrm rot="-10650627" flipH="1">
              <a:off x="547442" y="4509417"/>
              <a:ext cx="69065" cy="69065"/>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5"/>
            <p:cNvSpPr/>
            <p:nvPr/>
          </p:nvSpPr>
          <p:spPr>
            <a:xfrm rot="-10650627" flipH="1">
              <a:off x="205182" y="4940852"/>
              <a:ext cx="69065" cy="69065"/>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5"/>
            <p:cNvSpPr/>
            <p:nvPr/>
          </p:nvSpPr>
          <p:spPr>
            <a:xfrm rot="-10650627" flipH="1">
              <a:off x="205195" y="4191231"/>
              <a:ext cx="69065" cy="69065"/>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5"/>
            <p:cNvSpPr/>
            <p:nvPr/>
          </p:nvSpPr>
          <p:spPr>
            <a:xfrm rot="-10650627" flipH="1">
              <a:off x="277185" y="3783301"/>
              <a:ext cx="69065" cy="69065"/>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5"/>
            <p:cNvSpPr/>
            <p:nvPr/>
          </p:nvSpPr>
          <p:spPr>
            <a:xfrm rot="-10650627" flipH="1">
              <a:off x="680570" y="4924491"/>
              <a:ext cx="69065" cy="6906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5"/>
            <p:cNvSpPr/>
            <p:nvPr/>
          </p:nvSpPr>
          <p:spPr>
            <a:xfrm rot="5400000" flipH="1">
              <a:off x="463212" y="3560132"/>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5"/>
            <p:cNvSpPr/>
            <p:nvPr/>
          </p:nvSpPr>
          <p:spPr>
            <a:xfrm rot="5400000" flipH="1">
              <a:off x="205073" y="3321678"/>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5"/>
            <p:cNvSpPr/>
            <p:nvPr/>
          </p:nvSpPr>
          <p:spPr>
            <a:xfrm rot="5400000" flipH="1">
              <a:off x="1953948" y="4802128"/>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5"/>
            <p:cNvSpPr/>
            <p:nvPr/>
          </p:nvSpPr>
          <p:spPr>
            <a:xfrm rot="5400000" flipH="1">
              <a:off x="3527888" y="4732822"/>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5"/>
            <p:cNvSpPr/>
            <p:nvPr/>
          </p:nvSpPr>
          <p:spPr>
            <a:xfrm rot="5400000">
              <a:off x="4146240" y="4924364"/>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5"/>
            <p:cNvSpPr/>
            <p:nvPr/>
          </p:nvSpPr>
          <p:spPr>
            <a:xfrm rot="5400000">
              <a:off x="2890023" y="4940715"/>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5"/>
            <p:cNvSpPr/>
            <p:nvPr/>
          </p:nvSpPr>
          <p:spPr>
            <a:xfrm rot="-10650627" flipH="1">
              <a:off x="205192" y="4732942"/>
              <a:ext cx="69065" cy="69065"/>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5"/>
            <p:cNvSpPr/>
            <p:nvPr/>
          </p:nvSpPr>
          <p:spPr>
            <a:xfrm rot="5400000">
              <a:off x="2540490" y="4821114"/>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2">
  <p:cSld name="CUSTOM_2_1">
    <p:bg>
      <p:bgPr>
        <a:blipFill>
          <a:blip r:embed="rId2">
            <a:alphaModFix/>
          </a:blip>
          <a:stretch>
            <a:fillRect/>
          </a:stretch>
        </a:blipFill>
        <a:effectLst/>
      </p:bgPr>
    </p:bg>
    <p:spTree>
      <p:nvGrpSpPr>
        <p:cNvPr id="1" name="Shape 368"/>
        <p:cNvGrpSpPr/>
        <p:nvPr/>
      </p:nvGrpSpPr>
      <p:grpSpPr>
        <a:xfrm>
          <a:off x="0" y="0"/>
          <a:ext cx="0" cy="0"/>
          <a:chOff x="0" y="0"/>
          <a:chExt cx="0" cy="0"/>
        </a:xfrm>
      </p:grpSpPr>
      <p:sp>
        <p:nvSpPr>
          <p:cNvPr id="369" name="Google Shape;369;p1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370" name="Google Shape;370;p16"/>
          <p:cNvGrpSpPr/>
          <p:nvPr/>
        </p:nvGrpSpPr>
        <p:grpSpPr>
          <a:xfrm flipH="1">
            <a:off x="4983165" y="3321678"/>
            <a:ext cx="4011825" cy="1689707"/>
            <a:chOff x="203715" y="3321678"/>
            <a:chExt cx="4011825" cy="1689707"/>
          </a:xfrm>
        </p:grpSpPr>
        <p:sp>
          <p:nvSpPr>
            <p:cNvPr id="371" name="Google Shape;371;p16"/>
            <p:cNvSpPr/>
            <p:nvPr/>
          </p:nvSpPr>
          <p:spPr>
            <a:xfrm rot="-10650627" flipH="1">
              <a:off x="1464306" y="4802249"/>
              <a:ext cx="69065" cy="6906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6"/>
            <p:cNvSpPr/>
            <p:nvPr/>
          </p:nvSpPr>
          <p:spPr>
            <a:xfrm rot="-10650627" flipH="1">
              <a:off x="547442" y="4509417"/>
              <a:ext cx="69065" cy="69065"/>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6"/>
            <p:cNvSpPr/>
            <p:nvPr/>
          </p:nvSpPr>
          <p:spPr>
            <a:xfrm rot="-10650627" flipH="1">
              <a:off x="205182" y="4940852"/>
              <a:ext cx="69065" cy="69065"/>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6"/>
            <p:cNvSpPr/>
            <p:nvPr/>
          </p:nvSpPr>
          <p:spPr>
            <a:xfrm rot="-10650627" flipH="1">
              <a:off x="205195" y="4191231"/>
              <a:ext cx="69065" cy="69065"/>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6"/>
            <p:cNvSpPr/>
            <p:nvPr/>
          </p:nvSpPr>
          <p:spPr>
            <a:xfrm rot="-10650627" flipH="1">
              <a:off x="277185" y="3783301"/>
              <a:ext cx="69065" cy="69065"/>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16"/>
            <p:cNvSpPr/>
            <p:nvPr/>
          </p:nvSpPr>
          <p:spPr>
            <a:xfrm rot="-10650627" flipH="1">
              <a:off x="680570" y="4924491"/>
              <a:ext cx="69065" cy="6906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6"/>
            <p:cNvSpPr/>
            <p:nvPr/>
          </p:nvSpPr>
          <p:spPr>
            <a:xfrm rot="5400000" flipH="1">
              <a:off x="463212" y="3560132"/>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6"/>
            <p:cNvSpPr/>
            <p:nvPr/>
          </p:nvSpPr>
          <p:spPr>
            <a:xfrm rot="5400000" flipH="1">
              <a:off x="205073" y="3321678"/>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6"/>
            <p:cNvSpPr/>
            <p:nvPr/>
          </p:nvSpPr>
          <p:spPr>
            <a:xfrm rot="5400000" flipH="1">
              <a:off x="1953948" y="4802128"/>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6"/>
            <p:cNvSpPr/>
            <p:nvPr/>
          </p:nvSpPr>
          <p:spPr>
            <a:xfrm rot="5400000" flipH="1">
              <a:off x="3527888" y="4732822"/>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6"/>
            <p:cNvSpPr/>
            <p:nvPr/>
          </p:nvSpPr>
          <p:spPr>
            <a:xfrm rot="5400000">
              <a:off x="4146240" y="4924364"/>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6"/>
            <p:cNvSpPr/>
            <p:nvPr/>
          </p:nvSpPr>
          <p:spPr>
            <a:xfrm rot="5400000">
              <a:off x="2890023" y="4940715"/>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6"/>
            <p:cNvSpPr/>
            <p:nvPr/>
          </p:nvSpPr>
          <p:spPr>
            <a:xfrm rot="-10650627" flipH="1">
              <a:off x="205192" y="4732942"/>
              <a:ext cx="69065" cy="69065"/>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6"/>
            <p:cNvSpPr/>
            <p:nvPr/>
          </p:nvSpPr>
          <p:spPr>
            <a:xfrm rot="5400000">
              <a:off x="2540490" y="4821114"/>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p:cSld name="CUSTOM">
    <p:bg>
      <p:bgPr>
        <a:blipFill>
          <a:blip r:embed="rId2">
            <a:alphaModFix/>
          </a:blip>
          <a:stretch>
            <a:fillRect/>
          </a:stretch>
        </a:blipFill>
        <a:effectLst/>
      </p:bgPr>
    </p:bg>
    <p:spTree>
      <p:nvGrpSpPr>
        <p:cNvPr id="1" name="Shape 385"/>
        <p:cNvGrpSpPr/>
        <p:nvPr/>
      </p:nvGrpSpPr>
      <p:grpSpPr>
        <a:xfrm>
          <a:off x="0" y="0"/>
          <a:ext cx="0" cy="0"/>
          <a:chOff x="0" y="0"/>
          <a:chExt cx="0" cy="0"/>
        </a:xfrm>
      </p:grpSpPr>
      <p:grpSp>
        <p:nvGrpSpPr>
          <p:cNvPr id="386" name="Google Shape;386;p17"/>
          <p:cNvGrpSpPr/>
          <p:nvPr/>
        </p:nvGrpSpPr>
        <p:grpSpPr>
          <a:xfrm>
            <a:off x="95927" y="3621982"/>
            <a:ext cx="8865158" cy="1446164"/>
            <a:chOff x="95927" y="3621982"/>
            <a:chExt cx="8865158" cy="1446164"/>
          </a:xfrm>
        </p:grpSpPr>
        <p:sp>
          <p:nvSpPr>
            <p:cNvPr id="387" name="Google Shape;387;p17"/>
            <p:cNvSpPr/>
            <p:nvPr/>
          </p:nvSpPr>
          <p:spPr>
            <a:xfrm rot="5400000">
              <a:off x="95927" y="4860255"/>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7"/>
            <p:cNvSpPr/>
            <p:nvPr/>
          </p:nvSpPr>
          <p:spPr>
            <a:xfrm rot="5400000">
              <a:off x="530487" y="450292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7"/>
            <p:cNvSpPr/>
            <p:nvPr/>
          </p:nvSpPr>
          <p:spPr>
            <a:xfrm rot="5400000">
              <a:off x="1084460" y="4929557"/>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7"/>
            <p:cNvSpPr/>
            <p:nvPr/>
          </p:nvSpPr>
          <p:spPr>
            <a:xfrm rot="5400000">
              <a:off x="165225" y="3942388"/>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7"/>
            <p:cNvSpPr/>
            <p:nvPr/>
          </p:nvSpPr>
          <p:spPr>
            <a:xfrm rot="5400000">
              <a:off x="461185" y="4835807"/>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7"/>
            <p:cNvSpPr/>
            <p:nvPr/>
          </p:nvSpPr>
          <p:spPr>
            <a:xfrm rot="5400000">
              <a:off x="234535" y="3621982"/>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7"/>
            <p:cNvSpPr/>
            <p:nvPr/>
          </p:nvSpPr>
          <p:spPr>
            <a:xfrm rot="5400000">
              <a:off x="165227" y="4262830"/>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7"/>
            <p:cNvSpPr/>
            <p:nvPr/>
          </p:nvSpPr>
          <p:spPr>
            <a:xfrm rot="5400000">
              <a:off x="8891785" y="4681594"/>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7"/>
            <p:cNvSpPr/>
            <p:nvPr/>
          </p:nvSpPr>
          <p:spPr>
            <a:xfrm rot="5400000" flipH="1">
              <a:off x="8394252" y="4998846"/>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7"/>
            <p:cNvSpPr/>
            <p:nvPr/>
          </p:nvSpPr>
          <p:spPr>
            <a:xfrm rot="5400000" flipH="1">
              <a:off x="8840187" y="4310410"/>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7"/>
            <p:cNvSpPr/>
            <p:nvPr/>
          </p:nvSpPr>
          <p:spPr>
            <a:xfrm rot="5400000" flipH="1">
              <a:off x="8891785" y="4929544"/>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7"/>
            <p:cNvSpPr/>
            <p:nvPr/>
          </p:nvSpPr>
          <p:spPr>
            <a:xfrm rot="5400000" flipH="1">
              <a:off x="7277000" y="4929538"/>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7"/>
            <p:cNvSpPr/>
            <p:nvPr/>
          </p:nvSpPr>
          <p:spPr>
            <a:xfrm rot="5400000" flipH="1">
              <a:off x="8061135" y="4929544"/>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7"/>
            <p:cNvSpPr/>
            <p:nvPr/>
          </p:nvSpPr>
          <p:spPr>
            <a:xfrm rot="5400000" flipH="1">
              <a:off x="8562923" y="4573844"/>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7"/>
            <p:cNvSpPr/>
            <p:nvPr/>
          </p:nvSpPr>
          <p:spPr>
            <a:xfrm rot="5400000" flipH="1">
              <a:off x="8701535" y="4011694"/>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7"/>
            <p:cNvSpPr/>
            <p:nvPr/>
          </p:nvSpPr>
          <p:spPr>
            <a:xfrm rot="5400000">
              <a:off x="8840187" y="369127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3" name="Google Shape;403;p17"/>
          <p:cNvSpPr txBox="1">
            <a:spLocks noGrp="1"/>
          </p:cNvSpPr>
          <p:nvPr>
            <p:ph type="subTitle" idx="1"/>
          </p:nvPr>
        </p:nvSpPr>
        <p:spPr>
          <a:xfrm>
            <a:off x="720000" y="3254300"/>
            <a:ext cx="2907600" cy="1354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4" name="Google Shape;404;p1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1">
  <p:cSld name="CUSTOM_1_1">
    <p:bg>
      <p:bgPr>
        <a:blipFill>
          <a:blip r:embed="rId2">
            <a:alphaModFix/>
          </a:blip>
          <a:stretch>
            <a:fillRect/>
          </a:stretch>
        </a:blipFill>
        <a:effectLst/>
      </p:bgPr>
    </p:bg>
    <p:spTree>
      <p:nvGrpSpPr>
        <p:cNvPr id="1" name="Shape 405"/>
        <p:cNvGrpSpPr/>
        <p:nvPr/>
      </p:nvGrpSpPr>
      <p:grpSpPr>
        <a:xfrm>
          <a:off x="0" y="0"/>
          <a:ext cx="0" cy="0"/>
          <a:chOff x="0" y="0"/>
          <a:chExt cx="0" cy="0"/>
        </a:xfrm>
      </p:grpSpPr>
      <p:sp>
        <p:nvSpPr>
          <p:cNvPr id="406" name="Google Shape;406;p18"/>
          <p:cNvSpPr txBox="1">
            <a:spLocks noGrp="1"/>
          </p:cNvSpPr>
          <p:nvPr>
            <p:ph type="subTitle" idx="1"/>
          </p:nvPr>
        </p:nvSpPr>
        <p:spPr>
          <a:xfrm>
            <a:off x="715100" y="1442250"/>
            <a:ext cx="3817500" cy="3166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Char char="●"/>
              <a:defRPr>
                <a:solidFill>
                  <a:schemeClr val="lt1"/>
                </a:solidFill>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grpSp>
        <p:nvGrpSpPr>
          <p:cNvPr id="407" name="Google Shape;407;p18"/>
          <p:cNvGrpSpPr/>
          <p:nvPr/>
        </p:nvGrpSpPr>
        <p:grpSpPr>
          <a:xfrm>
            <a:off x="105492" y="151025"/>
            <a:ext cx="8924891" cy="4847832"/>
            <a:chOff x="105492" y="151025"/>
            <a:chExt cx="8924891" cy="4847832"/>
          </a:xfrm>
        </p:grpSpPr>
        <p:grpSp>
          <p:nvGrpSpPr>
            <p:cNvPr id="408" name="Google Shape;408;p18"/>
            <p:cNvGrpSpPr/>
            <p:nvPr/>
          </p:nvGrpSpPr>
          <p:grpSpPr>
            <a:xfrm>
              <a:off x="105492" y="151025"/>
              <a:ext cx="8924891" cy="1215598"/>
              <a:chOff x="105492" y="151025"/>
              <a:chExt cx="8924891" cy="1215598"/>
            </a:xfrm>
          </p:grpSpPr>
          <p:sp>
            <p:nvSpPr>
              <p:cNvPr id="409" name="Google Shape;409;p18"/>
              <p:cNvSpPr/>
              <p:nvPr/>
            </p:nvSpPr>
            <p:spPr>
              <a:xfrm>
                <a:off x="461169" y="193640"/>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8"/>
              <p:cNvSpPr/>
              <p:nvPr/>
            </p:nvSpPr>
            <p:spPr>
              <a:xfrm>
                <a:off x="171050" y="151025"/>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8"/>
              <p:cNvSpPr/>
              <p:nvPr/>
            </p:nvSpPr>
            <p:spPr>
              <a:xfrm>
                <a:off x="227969" y="844365"/>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8"/>
              <p:cNvSpPr/>
              <p:nvPr/>
            </p:nvSpPr>
            <p:spPr>
              <a:xfrm>
                <a:off x="105494" y="413665"/>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8"/>
              <p:cNvSpPr/>
              <p:nvPr/>
            </p:nvSpPr>
            <p:spPr>
              <a:xfrm>
                <a:off x="366569" y="1017715"/>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8"/>
              <p:cNvSpPr/>
              <p:nvPr/>
            </p:nvSpPr>
            <p:spPr>
              <a:xfrm>
                <a:off x="105492" y="1228023"/>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8"/>
              <p:cNvSpPr/>
              <p:nvPr/>
            </p:nvSpPr>
            <p:spPr>
              <a:xfrm flipH="1">
                <a:off x="8961083" y="1158723"/>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8"/>
              <p:cNvSpPr/>
              <p:nvPr/>
            </p:nvSpPr>
            <p:spPr>
              <a:xfrm flipH="1">
                <a:off x="8632235" y="52203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18"/>
              <p:cNvSpPr/>
              <p:nvPr/>
            </p:nvSpPr>
            <p:spPr>
              <a:xfrm flipH="1">
                <a:off x="8753175" y="262950"/>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8"/>
              <p:cNvSpPr/>
              <p:nvPr/>
            </p:nvSpPr>
            <p:spPr>
              <a:xfrm flipH="1">
                <a:off x="8753181" y="844365"/>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8"/>
              <p:cNvSpPr/>
              <p:nvPr/>
            </p:nvSpPr>
            <p:spPr>
              <a:xfrm flipH="1">
                <a:off x="8891781" y="644290"/>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8"/>
              <p:cNvSpPr/>
              <p:nvPr/>
            </p:nvSpPr>
            <p:spPr>
              <a:xfrm flipH="1">
                <a:off x="8599745" y="1297323"/>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8"/>
              <p:cNvSpPr/>
              <p:nvPr/>
            </p:nvSpPr>
            <p:spPr>
              <a:xfrm flipH="1">
                <a:off x="8130419" y="193640"/>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18"/>
            <p:cNvGrpSpPr/>
            <p:nvPr/>
          </p:nvGrpSpPr>
          <p:grpSpPr>
            <a:xfrm>
              <a:off x="165227" y="4058498"/>
              <a:ext cx="1422746" cy="940358"/>
              <a:chOff x="165227" y="4058498"/>
              <a:chExt cx="1422746" cy="940358"/>
            </a:xfrm>
          </p:grpSpPr>
          <p:sp>
            <p:nvSpPr>
              <p:cNvPr id="423" name="Google Shape;423;p18"/>
              <p:cNvSpPr/>
              <p:nvPr/>
            </p:nvSpPr>
            <p:spPr>
              <a:xfrm>
                <a:off x="171042" y="4058498"/>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8"/>
              <p:cNvSpPr/>
              <p:nvPr/>
            </p:nvSpPr>
            <p:spPr>
              <a:xfrm rot="5400000">
                <a:off x="165227" y="4929555"/>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8"/>
              <p:cNvSpPr/>
              <p:nvPr/>
            </p:nvSpPr>
            <p:spPr>
              <a:xfrm rot="5400000">
                <a:off x="1084462" y="4502928"/>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8"/>
              <p:cNvSpPr/>
              <p:nvPr/>
            </p:nvSpPr>
            <p:spPr>
              <a:xfrm rot="5400000">
                <a:off x="1518673" y="4929557"/>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8"/>
              <p:cNvSpPr/>
              <p:nvPr/>
            </p:nvSpPr>
            <p:spPr>
              <a:xfrm rot="5400000">
                <a:off x="920035" y="4929557"/>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8"/>
              <p:cNvSpPr/>
              <p:nvPr/>
            </p:nvSpPr>
            <p:spPr>
              <a:xfrm rot="5400000">
                <a:off x="461177" y="4573855"/>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29" name="Google Shape;429;p1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30" name="Google Shape;430;p18"/>
          <p:cNvSpPr txBox="1">
            <a:spLocks noGrp="1"/>
          </p:cNvSpPr>
          <p:nvPr>
            <p:ph type="subTitle" idx="2"/>
          </p:nvPr>
        </p:nvSpPr>
        <p:spPr>
          <a:xfrm>
            <a:off x="4532750" y="1442250"/>
            <a:ext cx="3896100" cy="3166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Char char="●"/>
              <a:defRPr>
                <a:solidFill>
                  <a:schemeClr val="lt1"/>
                </a:solidFill>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p:cSld name="BLANK_1_1_1_2">
    <p:bg>
      <p:bgPr>
        <a:blipFill>
          <a:blip r:embed="rId2">
            <a:alphaModFix/>
          </a:blip>
          <a:stretch>
            <a:fillRect/>
          </a:stretch>
        </a:blipFill>
        <a:effectLst/>
      </p:bgPr>
    </p:bg>
    <p:spTree>
      <p:nvGrpSpPr>
        <p:cNvPr id="1" name="Shape 431"/>
        <p:cNvGrpSpPr/>
        <p:nvPr/>
      </p:nvGrpSpPr>
      <p:grpSpPr>
        <a:xfrm>
          <a:off x="0" y="0"/>
          <a:ext cx="0" cy="0"/>
          <a:chOff x="0" y="0"/>
          <a:chExt cx="0" cy="0"/>
        </a:xfrm>
      </p:grpSpPr>
      <p:sp>
        <p:nvSpPr>
          <p:cNvPr id="432" name="Google Shape;432;p19"/>
          <p:cNvSpPr txBox="1">
            <a:spLocks noGrp="1"/>
          </p:cNvSpPr>
          <p:nvPr>
            <p:ph type="title"/>
          </p:nvPr>
        </p:nvSpPr>
        <p:spPr>
          <a:xfrm>
            <a:off x="720000" y="2754300"/>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33" name="Google Shape;433;p19"/>
          <p:cNvSpPr txBox="1">
            <a:spLocks noGrp="1"/>
          </p:cNvSpPr>
          <p:nvPr>
            <p:ph type="subTitle" idx="1"/>
          </p:nvPr>
        </p:nvSpPr>
        <p:spPr>
          <a:xfrm>
            <a:off x="720000" y="3340844"/>
            <a:ext cx="2336400" cy="720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4" name="Google Shape;434;p19"/>
          <p:cNvSpPr txBox="1">
            <a:spLocks noGrp="1"/>
          </p:cNvSpPr>
          <p:nvPr>
            <p:ph type="title" idx="2"/>
          </p:nvPr>
        </p:nvSpPr>
        <p:spPr>
          <a:xfrm>
            <a:off x="3403800" y="2754300"/>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35" name="Google Shape;435;p19"/>
          <p:cNvSpPr txBox="1">
            <a:spLocks noGrp="1"/>
          </p:cNvSpPr>
          <p:nvPr>
            <p:ph type="subTitle" idx="3"/>
          </p:nvPr>
        </p:nvSpPr>
        <p:spPr>
          <a:xfrm>
            <a:off x="3403800" y="3340844"/>
            <a:ext cx="2336400" cy="720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6" name="Google Shape;436;p19"/>
          <p:cNvSpPr txBox="1">
            <a:spLocks noGrp="1"/>
          </p:cNvSpPr>
          <p:nvPr>
            <p:ph type="title" idx="4"/>
          </p:nvPr>
        </p:nvSpPr>
        <p:spPr>
          <a:xfrm>
            <a:off x="6087600" y="2754300"/>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4"/>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37" name="Google Shape;437;p19"/>
          <p:cNvSpPr txBox="1">
            <a:spLocks noGrp="1"/>
          </p:cNvSpPr>
          <p:nvPr>
            <p:ph type="subTitle" idx="5"/>
          </p:nvPr>
        </p:nvSpPr>
        <p:spPr>
          <a:xfrm>
            <a:off x="6087600" y="3340844"/>
            <a:ext cx="2336400" cy="720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8" name="Google Shape;438;p19"/>
          <p:cNvSpPr txBox="1">
            <a:spLocks noGrp="1"/>
          </p:cNvSpPr>
          <p:nvPr>
            <p:ph type="title" idx="6"/>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439" name="Google Shape;439;p19"/>
          <p:cNvGrpSpPr/>
          <p:nvPr/>
        </p:nvGrpSpPr>
        <p:grpSpPr>
          <a:xfrm>
            <a:off x="95927" y="3621982"/>
            <a:ext cx="1057833" cy="1376875"/>
            <a:chOff x="95927" y="3621982"/>
            <a:chExt cx="1057833" cy="1376875"/>
          </a:xfrm>
        </p:grpSpPr>
        <p:sp>
          <p:nvSpPr>
            <p:cNvPr id="440" name="Google Shape;440;p19"/>
            <p:cNvSpPr/>
            <p:nvPr/>
          </p:nvSpPr>
          <p:spPr>
            <a:xfrm rot="5400000">
              <a:off x="95927" y="4860255"/>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9"/>
            <p:cNvSpPr/>
            <p:nvPr/>
          </p:nvSpPr>
          <p:spPr>
            <a:xfrm rot="5400000">
              <a:off x="530487" y="450292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9"/>
            <p:cNvSpPr/>
            <p:nvPr/>
          </p:nvSpPr>
          <p:spPr>
            <a:xfrm rot="5400000">
              <a:off x="1084460" y="4929557"/>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9"/>
            <p:cNvSpPr/>
            <p:nvPr/>
          </p:nvSpPr>
          <p:spPr>
            <a:xfrm rot="5400000">
              <a:off x="165225" y="3942388"/>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9"/>
            <p:cNvSpPr/>
            <p:nvPr/>
          </p:nvSpPr>
          <p:spPr>
            <a:xfrm rot="5400000">
              <a:off x="461185" y="4835807"/>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9"/>
            <p:cNvSpPr/>
            <p:nvPr/>
          </p:nvSpPr>
          <p:spPr>
            <a:xfrm rot="5400000">
              <a:off x="234535" y="3621982"/>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9"/>
            <p:cNvSpPr/>
            <p:nvPr/>
          </p:nvSpPr>
          <p:spPr>
            <a:xfrm rot="5400000">
              <a:off x="165227" y="4262830"/>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Numbers and text">
  <p:cSld name="BLANK_1_1_1_1_1_1">
    <p:bg>
      <p:bgPr>
        <a:blipFill>
          <a:blip r:embed="rId2">
            <a:alphaModFix/>
          </a:blip>
          <a:stretch>
            <a:fillRect/>
          </a:stretch>
        </a:blipFill>
        <a:effectLst/>
      </p:bgPr>
    </p:bg>
    <p:spTree>
      <p:nvGrpSpPr>
        <p:cNvPr id="1" name="Shape 447"/>
        <p:cNvGrpSpPr/>
        <p:nvPr/>
      </p:nvGrpSpPr>
      <p:grpSpPr>
        <a:xfrm>
          <a:off x="0" y="0"/>
          <a:ext cx="0" cy="0"/>
          <a:chOff x="0" y="0"/>
          <a:chExt cx="0" cy="0"/>
        </a:xfrm>
      </p:grpSpPr>
      <p:sp>
        <p:nvSpPr>
          <p:cNvPr id="448" name="Google Shape;448;p20"/>
          <p:cNvSpPr txBox="1">
            <a:spLocks noGrp="1"/>
          </p:cNvSpPr>
          <p:nvPr>
            <p:ph type="title" hasCustomPrompt="1"/>
          </p:nvPr>
        </p:nvSpPr>
        <p:spPr>
          <a:xfrm>
            <a:off x="3476815" y="616449"/>
            <a:ext cx="4533600" cy="675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4800">
                <a:solidFill>
                  <a:schemeClr val="accen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449" name="Google Shape;449;p20"/>
          <p:cNvSpPr txBox="1">
            <a:spLocks noGrp="1"/>
          </p:cNvSpPr>
          <p:nvPr>
            <p:ph type="subTitle" idx="1"/>
          </p:nvPr>
        </p:nvSpPr>
        <p:spPr>
          <a:xfrm>
            <a:off x="3058352" y="1406600"/>
            <a:ext cx="5370600" cy="4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50" name="Google Shape;450;p20"/>
          <p:cNvSpPr txBox="1">
            <a:spLocks noGrp="1"/>
          </p:cNvSpPr>
          <p:nvPr>
            <p:ph type="title" idx="2" hasCustomPrompt="1"/>
          </p:nvPr>
        </p:nvSpPr>
        <p:spPr>
          <a:xfrm>
            <a:off x="3476815" y="1999192"/>
            <a:ext cx="4533600" cy="675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4800">
                <a:solidFill>
                  <a:schemeClr val="lt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451" name="Google Shape;451;p20"/>
          <p:cNvSpPr txBox="1">
            <a:spLocks noGrp="1"/>
          </p:cNvSpPr>
          <p:nvPr>
            <p:ph type="subTitle" idx="3"/>
          </p:nvPr>
        </p:nvSpPr>
        <p:spPr>
          <a:xfrm>
            <a:off x="3058352" y="2789344"/>
            <a:ext cx="5370600" cy="4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52" name="Google Shape;452;p20"/>
          <p:cNvSpPr txBox="1">
            <a:spLocks noGrp="1"/>
          </p:cNvSpPr>
          <p:nvPr>
            <p:ph type="title" idx="4" hasCustomPrompt="1"/>
          </p:nvPr>
        </p:nvSpPr>
        <p:spPr>
          <a:xfrm>
            <a:off x="3476815" y="3373197"/>
            <a:ext cx="4533600" cy="675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4800">
                <a:solidFill>
                  <a:schemeClr val="accent3"/>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453" name="Google Shape;453;p20"/>
          <p:cNvSpPr txBox="1">
            <a:spLocks noGrp="1"/>
          </p:cNvSpPr>
          <p:nvPr>
            <p:ph type="subTitle" idx="5"/>
          </p:nvPr>
        </p:nvSpPr>
        <p:spPr>
          <a:xfrm>
            <a:off x="3058352" y="4163300"/>
            <a:ext cx="5370600" cy="4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454" name="Google Shape;454;p20"/>
          <p:cNvGrpSpPr/>
          <p:nvPr/>
        </p:nvGrpSpPr>
        <p:grpSpPr>
          <a:xfrm>
            <a:off x="134423" y="133978"/>
            <a:ext cx="4395792" cy="2918686"/>
            <a:chOff x="134423" y="133978"/>
            <a:chExt cx="4395792" cy="2918686"/>
          </a:xfrm>
        </p:grpSpPr>
        <p:sp>
          <p:nvSpPr>
            <p:cNvPr id="455" name="Google Shape;455;p20"/>
            <p:cNvSpPr/>
            <p:nvPr/>
          </p:nvSpPr>
          <p:spPr>
            <a:xfrm rot="-149373">
              <a:off x="1508456" y="1023677"/>
              <a:ext cx="69065" cy="6906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0"/>
            <p:cNvSpPr/>
            <p:nvPr/>
          </p:nvSpPr>
          <p:spPr>
            <a:xfrm rot="-149373">
              <a:off x="2321403" y="1095673"/>
              <a:ext cx="69065" cy="69065"/>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0"/>
            <p:cNvSpPr/>
            <p:nvPr/>
          </p:nvSpPr>
          <p:spPr>
            <a:xfrm rot="-149373">
              <a:off x="1004642" y="711035"/>
              <a:ext cx="69065" cy="69065"/>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0"/>
            <p:cNvSpPr/>
            <p:nvPr/>
          </p:nvSpPr>
          <p:spPr>
            <a:xfrm rot="-149373">
              <a:off x="205182" y="203399"/>
              <a:ext cx="69065" cy="69065"/>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0"/>
            <p:cNvSpPr/>
            <p:nvPr/>
          </p:nvSpPr>
          <p:spPr>
            <a:xfrm rot="-149373">
              <a:off x="205195" y="953021"/>
              <a:ext cx="69065" cy="69065"/>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0"/>
            <p:cNvSpPr/>
            <p:nvPr/>
          </p:nvSpPr>
          <p:spPr>
            <a:xfrm rot="-149373">
              <a:off x="745169" y="1162425"/>
              <a:ext cx="69065" cy="69065"/>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0"/>
            <p:cNvSpPr/>
            <p:nvPr/>
          </p:nvSpPr>
          <p:spPr>
            <a:xfrm rot="-149373">
              <a:off x="205185" y="1431600"/>
              <a:ext cx="69065" cy="69065"/>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0"/>
            <p:cNvSpPr/>
            <p:nvPr/>
          </p:nvSpPr>
          <p:spPr>
            <a:xfrm rot="-149373">
              <a:off x="680570" y="219761"/>
              <a:ext cx="69065" cy="6906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0"/>
            <p:cNvSpPr/>
            <p:nvPr/>
          </p:nvSpPr>
          <p:spPr>
            <a:xfrm rot="5400000">
              <a:off x="576500" y="1834460"/>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0"/>
            <p:cNvSpPr/>
            <p:nvPr/>
          </p:nvSpPr>
          <p:spPr>
            <a:xfrm rot="5400000">
              <a:off x="410748" y="2411014"/>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0"/>
            <p:cNvSpPr/>
            <p:nvPr/>
          </p:nvSpPr>
          <p:spPr>
            <a:xfrm rot="5400000">
              <a:off x="1004523" y="1834439"/>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0"/>
            <p:cNvSpPr/>
            <p:nvPr/>
          </p:nvSpPr>
          <p:spPr>
            <a:xfrm rot="5400000">
              <a:off x="134423" y="2983364"/>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0"/>
            <p:cNvSpPr/>
            <p:nvPr/>
          </p:nvSpPr>
          <p:spPr>
            <a:xfrm rot="5400000">
              <a:off x="1953948" y="341889"/>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0"/>
            <p:cNvSpPr/>
            <p:nvPr/>
          </p:nvSpPr>
          <p:spPr>
            <a:xfrm rot="5400000">
              <a:off x="3535263" y="640845"/>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0"/>
            <p:cNvSpPr/>
            <p:nvPr/>
          </p:nvSpPr>
          <p:spPr>
            <a:xfrm rot="5400000" flipH="1">
              <a:off x="4460915" y="133978"/>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0"/>
            <p:cNvSpPr/>
            <p:nvPr/>
          </p:nvSpPr>
          <p:spPr>
            <a:xfrm rot="5400000" flipH="1">
              <a:off x="3132848" y="1023551"/>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0"/>
            <p:cNvSpPr/>
            <p:nvPr/>
          </p:nvSpPr>
          <p:spPr>
            <a:xfrm rot="5400000" flipH="1">
              <a:off x="2616690" y="703903"/>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blipFill>
          <a:blip r:embed="rId2">
            <a:alphaModFix/>
          </a:blip>
          <a:stretch>
            <a:fillRect/>
          </a:stretch>
        </a:blipFill>
        <a:effectLst/>
      </p:bgPr>
    </p:bg>
    <p:spTree>
      <p:nvGrpSpPr>
        <p:cNvPr id="1" name="Shape 54"/>
        <p:cNvGrpSpPr/>
        <p:nvPr/>
      </p:nvGrpSpPr>
      <p:grpSpPr>
        <a:xfrm>
          <a:off x="0" y="0"/>
          <a:ext cx="0" cy="0"/>
          <a:chOff x="0" y="0"/>
          <a:chExt cx="0" cy="0"/>
        </a:xfrm>
      </p:grpSpPr>
      <p:grpSp>
        <p:nvGrpSpPr>
          <p:cNvPr id="55" name="Google Shape;55;p3"/>
          <p:cNvGrpSpPr/>
          <p:nvPr/>
        </p:nvGrpSpPr>
        <p:grpSpPr>
          <a:xfrm>
            <a:off x="134423" y="133978"/>
            <a:ext cx="8830517" cy="2918686"/>
            <a:chOff x="134423" y="133978"/>
            <a:chExt cx="8830517" cy="2918686"/>
          </a:xfrm>
        </p:grpSpPr>
        <p:sp>
          <p:nvSpPr>
            <p:cNvPr id="56" name="Google Shape;56;p3"/>
            <p:cNvSpPr/>
            <p:nvPr/>
          </p:nvSpPr>
          <p:spPr>
            <a:xfrm rot="-149373">
              <a:off x="1508456" y="1023677"/>
              <a:ext cx="69065" cy="6906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rot="-149373">
              <a:off x="2321403" y="1095673"/>
              <a:ext cx="69065" cy="69065"/>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rot="-149373">
              <a:off x="1004642" y="711035"/>
              <a:ext cx="69065" cy="69065"/>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rot="-149373">
              <a:off x="205182" y="203399"/>
              <a:ext cx="69065" cy="69065"/>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rot="-149373">
              <a:off x="205195" y="953021"/>
              <a:ext cx="69065" cy="69065"/>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rot="-149373">
              <a:off x="745169" y="1162425"/>
              <a:ext cx="69065" cy="69065"/>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rot="-149373">
              <a:off x="205185" y="1431600"/>
              <a:ext cx="69065" cy="69065"/>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rot="-149373">
              <a:off x="680570" y="219761"/>
              <a:ext cx="69065" cy="6906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flipH="1">
              <a:off x="8493358" y="219630"/>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flipH="1">
              <a:off x="5772235" y="952895"/>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flipH="1">
              <a:off x="6385881" y="640847"/>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flipH="1">
              <a:off x="7530625" y="810582"/>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flipH="1">
              <a:off x="8802056" y="1152972"/>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flipH="1">
              <a:off x="8141206" y="1023547"/>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flipH="1">
              <a:off x="8826345" y="1903755"/>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flipH="1">
              <a:off x="7883719" y="203272"/>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rot="5400000">
              <a:off x="576500" y="1834460"/>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rot="5400000">
              <a:off x="410748" y="2411014"/>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rot="5400000">
              <a:off x="1004523" y="1834439"/>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rot="5400000">
              <a:off x="134423" y="2983364"/>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rot="5400000" flipH="1">
              <a:off x="6821415" y="1152978"/>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rot="5400000" flipH="1">
              <a:off x="8210510" y="2015151"/>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rot="5400000" flipH="1">
              <a:off x="8895640" y="535003"/>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rot="5400000">
              <a:off x="1953948" y="341889"/>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rot="5400000">
              <a:off x="3535263" y="640845"/>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rot="5400000">
              <a:off x="5267348" y="388139"/>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rot="5400000" flipH="1">
              <a:off x="4460915" y="133978"/>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rot="5400000" flipH="1">
              <a:off x="3132848" y="1023551"/>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rot="5400000" flipH="1">
              <a:off x="2616690" y="703903"/>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rot="5400000" flipH="1">
              <a:off x="6752115" y="133978"/>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rot="5400000" flipH="1">
              <a:off x="8681090" y="2546728"/>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rot="5400000" flipH="1">
              <a:off x="7164640" y="458553"/>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 name="Google Shape;88;p3"/>
          <p:cNvSpPr txBox="1">
            <a:spLocks noGrp="1"/>
          </p:cNvSpPr>
          <p:nvPr>
            <p:ph type="title"/>
          </p:nvPr>
        </p:nvSpPr>
        <p:spPr>
          <a:xfrm>
            <a:off x="1724525" y="1793888"/>
            <a:ext cx="56949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solidFill>
                  <a:schemeClr val="accent2"/>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89" name="Google Shape;89;p3"/>
          <p:cNvSpPr txBox="1">
            <a:spLocks noGrp="1"/>
          </p:cNvSpPr>
          <p:nvPr>
            <p:ph type="title" idx="2" hasCustomPrompt="1"/>
          </p:nvPr>
        </p:nvSpPr>
        <p:spPr>
          <a:xfrm>
            <a:off x="3729800" y="810575"/>
            <a:ext cx="16845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accen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0" name="Google Shape;90;p3"/>
          <p:cNvSpPr txBox="1">
            <a:spLocks noGrp="1"/>
          </p:cNvSpPr>
          <p:nvPr>
            <p:ph type="subTitle" idx="1"/>
          </p:nvPr>
        </p:nvSpPr>
        <p:spPr>
          <a:xfrm>
            <a:off x="2391925" y="2635688"/>
            <a:ext cx="43602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hanks">
  <p:cSld name="BLANK_1_1_1_1_1_1_2">
    <p:bg>
      <p:bgPr>
        <a:blipFill>
          <a:blip r:embed="rId2">
            <a:alphaModFix/>
          </a:blip>
          <a:stretch>
            <a:fillRect/>
          </a:stretch>
        </a:blipFill>
        <a:effectLst/>
      </p:bgPr>
    </p:bg>
    <p:spTree>
      <p:nvGrpSpPr>
        <p:cNvPr id="1" name="Shape 472"/>
        <p:cNvGrpSpPr/>
        <p:nvPr/>
      </p:nvGrpSpPr>
      <p:grpSpPr>
        <a:xfrm>
          <a:off x="0" y="0"/>
          <a:ext cx="0" cy="0"/>
          <a:chOff x="0" y="0"/>
          <a:chExt cx="0" cy="0"/>
        </a:xfrm>
      </p:grpSpPr>
      <p:grpSp>
        <p:nvGrpSpPr>
          <p:cNvPr id="473" name="Google Shape;473;p21"/>
          <p:cNvGrpSpPr/>
          <p:nvPr/>
        </p:nvGrpSpPr>
        <p:grpSpPr>
          <a:xfrm>
            <a:off x="227969" y="71390"/>
            <a:ext cx="8733113" cy="1593058"/>
            <a:chOff x="227969" y="71390"/>
            <a:chExt cx="8733113" cy="1593058"/>
          </a:xfrm>
        </p:grpSpPr>
        <p:sp>
          <p:nvSpPr>
            <p:cNvPr id="474" name="Google Shape;474;p21"/>
            <p:cNvSpPr/>
            <p:nvPr/>
          </p:nvSpPr>
          <p:spPr>
            <a:xfrm>
              <a:off x="989317" y="1036473"/>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1"/>
            <p:cNvSpPr/>
            <p:nvPr/>
          </p:nvSpPr>
          <p:spPr>
            <a:xfrm>
              <a:off x="650190" y="52203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1"/>
            <p:cNvSpPr/>
            <p:nvPr/>
          </p:nvSpPr>
          <p:spPr>
            <a:xfrm>
              <a:off x="789044" y="379615"/>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1"/>
            <p:cNvSpPr/>
            <p:nvPr/>
          </p:nvSpPr>
          <p:spPr>
            <a:xfrm>
              <a:off x="391875" y="262950"/>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1"/>
            <p:cNvSpPr/>
            <p:nvPr/>
          </p:nvSpPr>
          <p:spPr>
            <a:xfrm>
              <a:off x="227969" y="844365"/>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1"/>
            <p:cNvSpPr/>
            <p:nvPr/>
          </p:nvSpPr>
          <p:spPr>
            <a:xfrm>
              <a:off x="562694" y="870865"/>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1"/>
            <p:cNvSpPr/>
            <p:nvPr/>
          </p:nvSpPr>
          <p:spPr>
            <a:xfrm>
              <a:off x="297267" y="150844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1"/>
            <p:cNvSpPr/>
            <p:nvPr/>
          </p:nvSpPr>
          <p:spPr>
            <a:xfrm>
              <a:off x="1084444" y="71390"/>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1"/>
            <p:cNvSpPr/>
            <p:nvPr/>
          </p:nvSpPr>
          <p:spPr>
            <a:xfrm flipH="1">
              <a:off x="8061133" y="1228023"/>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1"/>
            <p:cNvSpPr/>
            <p:nvPr/>
          </p:nvSpPr>
          <p:spPr>
            <a:xfrm flipH="1">
              <a:off x="8632235" y="52203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1"/>
            <p:cNvSpPr/>
            <p:nvPr/>
          </p:nvSpPr>
          <p:spPr>
            <a:xfrm flipH="1">
              <a:off x="8205606" y="591340"/>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1"/>
            <p:cNvSpPr/>
            <p:nvPr/>
          </p:nvSpPr>
          <p:spPr>
            <a:xfrm flipH="1">
              <a:off x="8753175" y="262950"/>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1"/>
            <p:cNvSpPr/>
            <p:nvPr/>
          </p:nvSpPr>
          <p:spPr>
            <a:xfrm flipH="1">
              <a:off x="8753181" y="844365"/>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1"/>
            <p:cNvSpPr/>
            <p:nvPr/>
          </p:nvSpPr>
          <p:spPr>
            <a:xfrm flipH="1">
              <a:off x="8891781" y="644290"/>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1"/>
            <p:cNvSpPr/>
            <p:nvPr/>
          </p:nvSpPr>
          <p:spPr>
            <a:xfrm flipH="1">
              <a:off x="8777470" y="159514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1"/>
            <p:cNvSpPr/>
            <p:nvPr/>
          </p:nvSpPr>
          <p:spPr>
            <a:xfrm flipH="1">
              <a:off x="7883719" y="193640"/>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1"/>
            <p:cNvSpPr/>
            <p:nvPr/>
          </p:nvSpPr>
          <p:spPr>
            <a:xfrm rot="5400000">
              <a:off x="2616698" y="262957"/>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1"/>
            <p:cNvSpPr/>
            <p:nvPr/>
          </p:nvSpPr>
          <p:spPr>
            <a:xfrm rot="5400000">
              <a:off x="3776763" y="140688"/>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1"/>
            <p:cNvSpPr/>
            <p:nvPr/>
          </p:nvSpPr>
          <p:spPr>
            <a:xfrm rot="5400000">
              <a:off x="3312048" y="591357"/>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1"/>
            <p:cNvSpPr/>
            <p:nvPr/>
          </p:nvSpPr>
          <p:spPr>
            <a:xfrm rot="5400000" flipH="1">
              <a:off x="5144465" y="262946"/>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1"/>
            <p:cNvSpPr/>
            <p:nvPr/>
          </p:nvSpPr>
          <p:spPr>
            <a:xfrm rot="5400000" flipH="1">
              <a:off x="4050323" y="522044"/>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1"/>
            <p:cNvSpPr/>
            <p:nvPr/>
          </p:nvSpPr>
          <p:spPr>
            <a:xfrm rot="5400000" flipH="1">
              <a:off x="4469090" y="209996"/>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1"/>
            <p:cNvSpPr/>
            <p:nvPr/>
          </p:nvSpPr>
          <p:spPr>
            <a:xfrm rot="5400000" flipH="1">
              <a:off x="5590490" y="591346"/>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1"/>
            <p:cNvSpPr/>
            <p:nvPr/>
          </p:nvSpPr>
          <p:spPr>
            <a:xfrm rot="5400000" flipH="1">
              <a:off x="6402640" y="193646"/>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1"/>
            <p:cNvSpPr/>
            <p:nvPr/>
          </p:nvSpPr>
          <p:spPr>
            <a:xfrm rot="5400000" flipH="1">
              <a:off x="7164640" y="448921"/>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 name="Google Shape;499;p21"/>
          <p:cNvSpPr txBox="1">
            <a:spLocks noGrp="1"/>
          </p:cNvSpPr>
          <p:nvPr>
            <p:ph type="ctrTitle"/>
          </p:nvPr>
        </p:nvSpPr>
        <p:spPr>
          <a:xfrm>
            <a:off x="2429950" y="669825"/>
            <a:ext cx="4284000" cy="99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500" name="Google Shape;500;p21"/>
          <p:cNvSpPr txBox="1">
            <a:spLocks noGrp="1"/>
          </p:cNvSpPr>
          <p:nvPr>
            <p:ph type="subTitle" idx="1"/>
          </p:nvPr>
        </p:nvSpPr>
        <p:spPr>
          <a:xfrm>
            <a:off x="2425075" y="1811988"/>
            <a:ext cx="4293900" cy="122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solidFill>
                  <a:schemeClr val="dk1"/>
                </a:solidFill>
              </a:defRPr>
            </a:lvl1pPr>
            <a:lvl2pPr lvl="1" algn="ctr" rtl="0">
              <a:lnSpc>
                <a:spcPct val="100000"/>
              </a:lnSpc>
              <a:spcBef>
                <a:spcPts val="0"/>
              </a:spcBef>
              <a:spcAft>
                <a:spcPts val="0"/>
              </a:spcAft>
              <a:buClr>
                <a:schemeClr val="dk1"/>
              </a:buClr>
              <a:buSzPts val="1800"/>
              <a:buNone/>
              <a:defRPr sz="1800">
                <a:solidFill>
                  <a:schemeClr val="dk1"/>
                </a:solidFill>
              </a:defRPr>
            </a:lvl2pPr>
            <a:lvl3pPr lvl="2" algn="ctr" rtl="0">
              <a:lnSpc>
                <a:spcPct val="100000"/>
              </a:lnSpc>
              <a:spcBef>
                <a:spcPts val="0"/>
              </a:spcBef>
              <a:spcAft>
                <a:spcPts val="0"/>
              </a:spcAft>
              <a:buClr>
                <a:schemeClr val="dk1"/>
              </a:buClr>
              <a:buSzPts val="1800"/>
              <a:buNone/>
              <a:defRPr sz="1800">
                <a:solidFill>
                  <a:schemeClr val="dk1"/>
                </a:solidFill>
              </a:defRPr>
            </a:lvl3pPr>
            <a:lvl4pPr lvl="3" algn="ctr" rtl="0">
              <a:lnSpc>
                <a:spcPct val="100000"/>
              </a:lnSpc>
              <a:spcBef>
                <a:spcPts val="0"/>
              </a:spcBef>
              <a:spcAft>
                <a:spcPts val="0"/>
              </a:spcAft>
              <a:buClr>
                <a:schemeClr val="dk1"/>
              </a:buClr>
              <a:buSzPts val="1800"/>
              <a:buNone/>
              <a:defRPr sz="1800">
                <a:solidFill>
                  <a:schemeClr val="dk1"/>
                </a:solidFill>
              </a:defRPr>
            </a:lvl4pPr>
            <a:lvl5pPr lvl="4" algn="ctr" rtl="0">
              <a:lnSpc>
                <a:spcPct val="100000"/>
              </a:lnSpc>
              <a:spcBef>
                <a:spcPts val="0"/>
              </a:spcBef>
              <a:spcAft>
                <a:spcPts val="0"/>
              </a:spcAft>
              <a:buClr>
                <a:schemeClr val="dk1"/>
              </a:buClr>
              <a:buSzPts val="1800"/>
              <a:buNone/>
              <a:defRPr sz="1800">
                <a:solidFill>
                  <a:schemeClr val="dk1"/>
                </a:solidFill>
              </a:defRPr>
            </a:lvl5pPr>
            <a:lvl6pPr lvl="5" algn="ctr" rtl="0">
              <a:lnSpc>
                <a:spcPct val="100000"/>
              </a:lnSpc>
              <a:spcBef>
                <a:spcPts val="0"/>
              </a:spcBef>
              <a:spcAft>
                <a:spcPts val="0"/>
              </a:spcAft>
              <a:buClr>
                <a:schemeClr val="dk1"/>
              </a:buClr>
              <a:buSzPts val="1800"/>
              <a:buNone/>
              <a:defRPr sz="1800">
                <a:solidFill>
                  <a:schemeClr val="dk1"/>
                </a:solidFill>
              </a:defRPr>
            </a:lvl6pPr>
            <a:lvl7pPr lvl="6" algn="ctr" rtl="0">
              <a:lnSpc>
                <a:spcPct val="100000"/>
              </a:lnSpc>
              <a:spcBef>
                <a:spcPts val="0"/>
              </a:spcBef>
              <a:spcAft>
                <a:spcPts val="0"/>
              </a:spcAft>
              <a:buClr>
                <a:schemeClr val="dk1"/>
              </a:buClr>
              <a:buSzPts val="1800"/>
              <a:buNone/>
              <a:defRPr sz="1800">
                <a:solidFill>
                  <a:schemeClr val="dk1"/>
                </a:solidFill>
              </a:defRPr>
            </a:lvl7pPr>
            <a:lvl8pPr lvl="7" algn="ctr" rtl="0">
              <a:lnSpc>
                <a:spcPct val="100000"/>
              </a:lnSpc>
              <a:spcBef>
                <a:spcPts val="0"/>
              </a:spcBef>
              <a:spcAft>
                <a:spcPts val="0"/>
              </a:spcAft>
              <a:buClr>
                <a:schemeClr val="dk1"/>
              </a:buClr>
              <a:buSzPts val="1800"/>
              <a:buNone/>
              <a:defRPr sz="1800">
                <a:solidFill>
                  <a:schemeClr val="dk1"/>
                </a:solidFill>
              </a:defRPr>
            </a:lvl8pPr>
            <a:lvl9pPr lvl="8" algn="ctr" rtl="0">
              <a:lnSpc>
                <a:spcPct val="100000"/>
              </a:lnSpc>
              <a:spcBef>
                <a:spcPts val="0"/>
              </a:spcBef>
              <a:spcAft>
                <a:spcPts val="0"/>
              </a:spcAft>
              <a:buClr>
                <a:schemeClr val="dk1"/>
              </a:buClr>
              <a:buSzPts val="1800"/>
              <a:buNone/>
              <a:defRPr sz="1800">
                <a:solidFill>
                  <a:schemeClr val="dk1"/>
                </a:solidFill>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p:cSld name="BLANK_1_1_1_1_1_1_1">
    <p:bg>
      <p:bgPr>
        <a:blipFill>
          <a:blip r:embed="rId2">
            <a:alphaModFix/>
          </a:blip>
          <a:stretch>
            <a:fillRect/>
          </a:stretch>
        </a:blipFill>
        <a:effectLst/>
      </p:bgPr>
    </p:bg>
    <p:spTree>
      <p:nvGrpSpPr>
        <p:cNvPr id="1" name="Shape 502"/>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1">
  <p:cSld name="BLANK_1_1_1_1_1_1_1_1">
    <p:bg>
      <p:bgPr>
        <a:blipFill>
          <a:blip r:embed="rId2">
            <a:alphaModFix/>
          </a:blip>
          <a:stretch>
            <a:fillRect/>
          </a:stretch>
        </a:blipFill>
        <a:effectLst/>
      </p:bgPr>
    </p:bg>
    <p:spTree>
      <p:nvGrpSpPr>
        <p:cNvPr id="1" name="Shape 503"/>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2">
  <p:cSld name="BLANK_1_1_1_1_1_1_1_1_1">
    <p:bg>
      <p:bgPr>
        <a:blipFill>
          <a:blip r:embed="rId2">
            <a:alphaModFix/>
          </a:blip>
          <a:stretch>
            <a:fillRect/>
          </a:stretch>
        </a:blipFill>
        <a:effectLst/>
      </p:bgPr>
    </p:bg>
    <p:spTree>
      <p:nvGrpSpPr>
        <p:cNvPr id="1" name="Shape 504"/>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508"/>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509"/>
        <p:cNvGrpSpPr/>
        <p:nvPr/>
      </p:nvGrpSpPr>
      <p:grpSpPr>
        <a:xfrm>
          <a:off x="0" y="0"/>
          <a:ext cx="0" cy="0"/>
          <a:chOff x="0" y="0"/>
          <a:chExt cx="0" cy="0"/>
        </a:xfrm>
      </p:grpSpPr>
      <p:sp>
        <p:nvSpPr>
          <p:cNvPr id="510" name="Google Shape;510;p2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blipFill>
          <a:blip r:embed="rId2">
            <a:alphaModFix/>
          </a:blip>
          <a:stretch>
            <a:fillRect/>
          </a:stretch>
        </a:blipFill>
        <a:effectLst/>
      </p:bgPr>
    </p:bg>
    <p:spTree>
      <p:nvGrpSpPr>
        <p:cNvPr id="1" name="Shape 91"/>
        <p:cNvGrpSpPr/>
        <p:nvPr/>
      </p:nvGrpSpPr>
      <p:grpSpPr>
        <a:xfrm>
          <a:off x="0" y="0"/>
          <a:ext cx="0" cy="0"/>
          <a:chOff x="0" y="0"/>
          <a:chExt cx="0" cy="0"/>
        </a:xfrm>
      </p:grpSpPr>
      <p:sp>
        <p:nvSpPr>
          <p:cNvPr id="92" name="Google Shape;92;p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93" name="Google Shape;93;p4"/>
          <p:cNvSpPr txBox="1">
            <a:spLocks noGrp="1"/>
          </p:cNvSpPr>
          <p:nvPr>
            <p:ph type="body" idx="1"/>
          </p:nvPr>
        </p:nvSpPr>
        <p:spPr>
          <a:xfrm>
            <a:off x="720000" y="1192000"/>
            <a:ext cx="7704000" cy="34164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dk1"/>
              </a:buClr>
              <a:buSzPts val="1200"/>
              <a:buAutoNum type="arabicPeriod"/>
              <a:defRPr sz="1200">
                <a:solidFill>
                  <a:schemeClr val="lt1"/>
                </a:solidFill>
              </a:defRPr>
            </a:lvl1pPr>
            <a:lvl2pPr marL="914400" lvl="1" indent="-304800" rtl="0">
              <a:lnSpc>
                <a:spcPct val="115000"/>
              </a:lnSpc>
              <a:spcBef>
                <a:spcPts val="0"/>
              </a:spcBef>
              <a:spcAft>
                <a:spcPts val="0"/>
              </a:spcAft>
              <a:buClr>
                <a:srgbClr val="434343"/>
              </a:buClr>
              <a:buSzPts val="1200"/>
              <a:buFont typeface="Roboto Condensed Light"/>
              <a:buAutoNum type="alphaLcPeriod"/>
              <a:defRPr>
                <a:solidFill>
                  <a:schemeClr val="lt1"/>
                </a:solidFill>
              </a:defRPr>
            </a:lvl2pPr>
            <a:lvl3pPr marL="1371600" lvl="2" indent="-304800" rtl="0">
              <a:lnSpc>
                <a:spcPct val="115000"/>
              </a:lnSpc>
              <a:spcBef>
                <a:spcPts val="0"/>
              </a:spcBef>
              <a:spcAft>
                <a:spcPts val="0"/>
              </a:spcAft>
              <a:buClr>
                <a:srgbClr val="434343"/>
              </a:buClr>
              <a:buSzPts val="1200"/>
              <a:buFont typeface="Roboto Condensed Light"/>
              <a:buAutoNum type="romanLcPeriod"/>
              <a:defRPr>
                <a:solidFill>
                  <a:schemeClr val="lt1"/>
                </a:solidFill>
              </a:defRPr>
            </a:lvl3pPr>
            <a:lvl4pPr marL="1828800" lvl="3" indent="-304800" rtl="0">
              <a:lnSpc>
                <a:spcPct val="115000"/>
              </a:lnSpc>
              <a:spcBef>
                <a:spcPts val="0"/>
              </a:spcBef>
              <a:spcAft>
                <a:spcPts val="0"/>
              </a:spcAft>
              <a:buClr>
                <a:srgbClr val="434343"/>
              </a:buClr>
              <a:buSzPts val="1200"/>
              <a:buFont typeface="Roboto Condensed Light"/>
              <a:buAutoNum type="arabicPeriod"/>
              <a:defRPr>
                <a:solidFill>
                  <a:schemeClr val="lt1"/>
                </a:solidFill>
              </a:defRPr>
            </a:lvl4pPr>
            <a:lvl5pPr marL="2286000" lvl="4" indent="-304800" rtl="0">
              <a:lnSpc>
                <a:spcPct val="115000"/>
              </a:lnSpc>
              <a:spcBef>
                <a:spcPts val="0"/>
              </a:spcBef>
              <a:spcAft>
                <a:spcPts val="0"/>
              </a:spcAft>
              <a:buClr>
                <a:srgbClr val="434343"/>
              </a:buClr>
              <a:buSzPts val="1200"/>
              <a:buFont typeface="Roboto Condensed Light"/>
              <a:buAutoNum type="alphaLcPeriod"/>
              <a:defRPr>
                <a:solidFill>
                  <a:schemeClr val="lt1"/>
                </a:solidFill>
              </a:defRPr>
            </a:lvl5pPr>
            <a:lvl6pPr marL="2743200" lvl="5" indent="-304800" rtl="0">
              <a:lnSpc>
                <a:spcPct val="115000"/>
              </a:lnSpc>
              <a:spcBef>
                <a:spcPts val="0"/>
              </a:spcBef>
              <a:spcAft>
                <a:spcPts val="0"/>
              </a:spcAft>
              <a:buClr>
                <a:srgbClr val="434343"/>
              </a:buClr>
              <a:buSzPts val="1200"/>
              <a:buFont typeface="Roboto Condensed Light"/>
              <a:buAutoNum type="romanLcPeriod"/>
              <a:defRPr>
                <a:solidFill>
                  <a:schemeClr val="lt1"/>
                </a:solidFill>
              </a:defRPr>
            </a:lvl6pPr>
            <a:lvl7pPr marL="3200400" lvl="6" indent="-304800" rtl="0">
              <a:lnSpc>
                <a:spcPct val="115000"/>
              </a:lnSpc>
              <a:spcBef>
                <a:spcPts val="0"/>
              </a:spcBef>
              <a:spcAft>
                <a:spcPts val="0"/>
              </a:spcAft>
              <a:buClr>
                <a:srgbClr val="434343"/>
              </a:buClr>
              <a:buSzPts val="1200"/>
              <a:buFont typeface="Roboto Condensed Light"/>
              <a:buAutoNum type="arabicPeriod"/>
              <a:defRPr>
                <a:solidFill>
                  <a:schemeClr val="lt1"/>
                </a:solidFill>
              </a:defRPr>
            </a:lvl7pPr>
            <a:lvl8pPr marL="3657600" lvl="7" indent="-304800" rtl="0">
              <a:lnSpc>
                <a:spcPct val="115000"/>
              </a:lnSpc>
              <a:spcBef>
                <a:spcPts val="0"/>
              </a:spcBef>
              <a:spcAft>
                <a:spcPts val="0"/>
              </a:spcAft>
              <a:buClr>
                <a:srgbClr val="434343"/>
              </a:buClr>
              <a:buSzPts val="1200"/>
              <a:buFont typeface="Roboto Condensed Light"/>
              <a:buAutoNum type="alphaLcPeriod"/>
              <a:defRPr>
                <a:solidFill>
                  <a:schemeClr val="lt1"/>
                </a:solidFill>
              </a:defRPr>
            </a:lvl8pPr>
            <a:lvl9pPr marL="4114800" lvl="8" indent="-304800" rtl="0">
              <a:lnSpc>
                <a:spcPct val="115000"/>
              </a:lnSpc>
              <a:spcBef>
                <a:spcPts val="0"/>
              </a:spcBef>
              <a:spcAft>
                <a:spcPts val="0"/>
              </a:spcAft>
              <a:buClr>
                <a:srgbClr val="434343"/>
              </a:buClr>
              <a:buSzPts val="1200"/>
              <a:buFont typeface="Roboto Condensed Light"/>
              <a:buAutoNum type="romanLcPeriod"/>
              <a:defRPr>
                <a:solidFill>
                  <a:schemeClr val="lt1"/>
                </a:solidFill>
              </a:defRPr>
            </a:lvl9pPr>
          </a:lstStyle>
          <a:p>
            <a:endParaRPr/>
          </a:p>
        </p:txBody>
      </p:sp>
      <p:grpSp>
        <p:nvGrpSpPr>
          <p:cNvPr id="94" name="Google Shape;94;p4"/>
          <p:cNvGrpSpPr/>
          <p:nvPr/>
        </p:nvGrpSpPr>
        <p:grpSpPr>
          <a:xfrm>
            <a:off x="-2" y="71390"/>
            <a:ext cx="9030367" cy="4996756"/>
            <a:chOff x="-2" y="71390"/>
            <a:chExt cx="9030367" cy="4996756"/>
          </a:xfrm>
        </p:grpSpPr>
        <p:sp>
          <p:nvSpPr>
            <p:cNvPr id="95" name="Google Shape;95;p4"/>
            <p:cNvSpPr/>
            <p:nvPr/>
          </p:nvSpPr>
          <p:spPr>
            <a:xfrm>
              <a:off x="650190" y="52203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4"/>
            <p:cNvSpPr/>
            <p:nvPr/>
          </p:nvSpPr>
          <p:spPr>
            <a:xfrm>
              <a:off x="719994" y="71390"/>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4"/>
            <p:cNvSpPr/>
            <p:nvPr/>
          </p:nvSpPr>
          <p:spPr>
            <a:xfrm>
              <a:off x="391875" y="262950"/>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4"/>
            <p:cNvSpPr/>
            <p:nvPr/>
          </p:nvSpPr>
          <p:spPr>
            <a:xfrm>
              <a:off x="95919" y="591340"/>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4"/>
            <p:cNvSpPr/>
            <p:nvPr/>
          </p:nvSpPr>
          <p:spPr>
            <a:xfrm>
              <a:off x="95919" y="1119715"/>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4"/>
            <p:cNvSpPr/>
            <p:nvPr/>
          </p:nvSpPr>
          <p:spPr>
            <a:xfrm>
              <a:off x="165217" y="1460273"/>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4"/>
            <p:cNvSpPr/>
            <p:nvPr/>
          </p:nvSpPr>
          <p:spPr>
            <a:xfrm>
              <a:off x="1084444" y="71390"/>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4"/>
            <p:cNvSpPr/>
            <p:nvPr/>
          </p:nvSpPr>
          <p:spPr>
            <a:xfrm flipH="1">
              <a:off x="8318458" y="240973"/>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4"/>
            <p:cNvSpPr/>
            <p:nvPr/>
          </p:nvSpPr>
          <p:spPr>
            <a:xfrm flipH="1">
              <a:off x="8632235" y="52203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flipH="1">
              <a:off x="8205606" y="591340"/>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flipH="1">
              <a:off x="8753175" y="262950"/>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4"/>
            <p:cNvSpPr/>
            <p:nvPr/>
          </p:nvSpPr>
          <p:spPr>
            <a:xfrm flipH="1">
              <a:off x="8463556" y="844365"/>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4"/>
            <p:cNvSpPr/>
            <p:nvPr/>
          </p:nvSpPr>
          <p:spPr>
            <a:xfrm flipH="1">
              <a:off x="8891781" y="644290"/>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4"/>
            <p:cNvSpPr/>
            <p:nvPr/>
          </p:nvSpPr>
          <p:spPr>
            <a:xfrm flipH="1">
              <a:off x="8891770" y="1595148"/>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4"/>
            <p:cNvSpPr/>
            <p:nvPr/>
          </p:nvSpPr>
          <p:spPr>
            <a:xfrm flipH="1">
              <a:off x="7883719" y="193640"/>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4"/>
            <p:cNvSpPr/>
            <p:nvPr/>
          </p:nvSpPr>
          <p:spPr>
            <a:xfrm rot="5400000">
              <a:off x="95927" y="4860255"/>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rot="5400000">
              <a:off x="530487" y="450292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rot="5400000">
              <a:off x="1084460" y="4929557"/>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rot="5400000">
              <a:off x="165225" y="3942388"/>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4"/>
            <p:cNvSpPr/>
            <p:nvPr/>
          </p:nvSpPr>
          <p:spPr>
            <a:xfrm rot="5400000">
              <a:off x="461185" y="4835807"/>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4"/>
            <p:cNvSpPr/>
            <p:nvPr/>
          </p:nvSpPr>
          <p:spPr>
            <a:xfrm rot="5400000">
              <a:off x="234535" y="3621982"/>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4"/>
            <p:cNvSpPr/>
            <p:nvPr/>
          </p:nvSpPr>
          <p:spPr>
            <a:xfrm rot="5400000">
              <a:off x="165227" y="4262830"/>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4"/>
            <p:cNvSpPr/>
            <p:nvPr/>
          </p:nvSpPr>
          <p:spPr>
            <a:xfrm rot="5400000">
              <a:off x="8891785" y="4681594"/>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4"/>
            <p:cNvSpPr/>
            <p:nvPr/>
          </p:nvSpPr>
          <p:spPr>
            <a:xfrm rot="5400000" flipH="1">
              <a:off x="8394252" y="4998846"/>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4"/>
            <p:cNvSpPr/>
            <p:nvPr/>
          </p:nvSpPr>
          <p:spPr>
            <a:xfrm rot="5400000" flipH="1">
              <a:off x="8840187" y="4310410"/>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4"/>
            <p:cNvSpPr/>
            <p:nvPr/>
          </p:nvSpPr>
          <p:spPr>
            <a:xfrm rot="5400000" flipH="1">
              <a:off x="8891785" y="4929544"/>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4"/>
            <p:cNvSpPr/>
            <p:nvPr/>
          </p:nvSpPr>
          <p:spPr>
            <a:xfrm rot="5400000" flipH="1">
              <a:off x="7277000" y="4929538"/>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4"/>
            <p:cNvSpPr/>
            <p:nvPr/>
          </p:nvSpPr>
          <p:spPr>
            <a:xfrm rot="5400000" flipH="1">
              <a:off x="8061135" y="4929544"/>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4"/>
            <p:cNvSpPr/>
            <p:nvPr/>
          </p:nvSpPr>
          <p:spPr>
            <a:xfrm rot="5400000" flipH="1">
              <a:off x="8562923" y="4573844"/>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4"/>
            <p:cNvSpPr/>
            <p:nvPr/>
          </p:nvSpPr>
          <p:spPr>
            <a:xfrm rot="5400000" flipH="1">
              <a:off x="8822477" y="1119721"/>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4"/>
            <p:cNvSpPr/>
            <p:nvPr/>
          </p:nvSpPr>
          <p:spPr>
            <a:xfrm rot="5400000" flipH="1">
              <a:off x="8701535" y="4011694"/>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4"/>
            <p:cNvSpPr/>
            <p:nvPr/>
          </p:nvSpPr>
          <p:spPr>
            <a:xfrm rot="5400000">
              <a:off x="8840187" y="369127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4"/>
            <p:cNvSpPr/>
            <p:nvPr/>
          </p:nvSpPr>
          <p:spPr>
            <a:xfrm rot="5400000">
              <a:off x="297273" y="844369"/>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4"/>
            <p:cNvSpPr/>
            <p:nvPr/>
          </p:nvSpPr>
          <p:spPr>
            <a:xfrm rot="5400000">
              <a:off x="-2" y="71407"/>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4"/>
            <p:cNvSpPr/>
            <p:nvPr/>
          </p:nvSpPr>
          <p:spPr>
            <a:xfrm rot="5400000" flipH="1">
              <a:off x="8961065" y="71396"/>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4"/>
            <p:cNvSpPr/>
            <p:nvPr/>
          </p:nvSpPr>
          <p:spPr>
            <a:xfrm rot="5400000" flipH="1">
              <a:off x="7883715" y="445021"/>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blipFill>
          <a:blip r:embed="rId2">
            <a:alphaModFix/>
          </a:blip>
          <a:stretch>
            <a:fillRect/>
          </a:stretch>
        </a:blipFill>
        <a:effectLst/>
      </p:bgPr>
    </p:bg>
    <p:spTree>
      <p:nvGrpSpPr>
        <p:cNvPr id="1" name="Shape 131"/>
        <p:cNvGrpSpPr/>
        <p:nvPr/>
      </p:nvGrpSpPr>
      <p:grpSpPr>
        <a:xfrm>
          <a:off x="0" y="0"/>
          <a:ext cx="0" cy="0"/>
          <a:chOff x="0" y="0"/>
          <a:chExt cx="0" cy="0"/>
        </a:xfrm>
      </p:grpSpPr>
      <p:grpSp>
        <p:nvGrpSpPr>
          <p:cNvPr id="132" name="Google Shape;132;p5"/>
          <p:cNvGrpSpPr/>
          <p:nvPr/>
        </p:nvGrpSpPr>
        <p:grpSpPr>
          <a:xfrm>
            <a:off x="95927" y="3621982"/>
            <a:ext cx="8865158" cy="1446164"/>
            <a:chOff x="95927" y="3621982"/>
            <a:chExt cx="8865158" cy="1446164"/>
          </a:xfrm>
        </p:grpSpPr>
        <p:sp>
          <p:nvSpPr>
            <p:cNvPr id="133" name="Google Shape;133;p5"/>
            <p:cNvSpPr/>
            <p:nvPr/>
          </p:nvSpPr>
          <p:spPr>
            <a:xfrm rot="5400000">
              <a:off x="95927" y="4860255"/>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5"/>
            <p:cNvSpPr/>
            <p:nvPr/>
          </p:nvSpPr>
          <p:spPr>
            <a:xfrm rot="5400000">
              <a:off x="530487" y="450292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5"/>
            <p:cNvSpPr/>
            <p:nvPr/>
          </p:nvSpPr>
          <p:spPr>
            <a:xfrm rot="5400000">
              <a:off x="1084460" y="4929557"/>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5"/>
            <p:cNvSpPr/>
            <p:nvPr/>
          </p:nvSpPr>
          <p:spPr>
            <a:xfrm rot="5400000">
              <a:off x="165225" y="3942388"/>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5"/>
            <p:cNvSpPr/>
            <p:nvPr/>
          </p:nvSpPr>
          <p:spPr>
            <a:xfrm rot="5400000">
              <a:off x="461185" y="4835807"/>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5"/>
            <p:cNvSpPr/>
            <p:nvPr/>
          </p:nvSpPr>
          <p:spPr>
            <a:xfrm rot="5400000">
              <a:off x="234535" y="3621982"/>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5"/>
            <p:cNvSpPr/>
            <p:nvPr/>
          </p:nvSpPr>
          <p:spPr>
            <a:xfrm rot="5400000">
              <a:off x="165227" y="4262830"/>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5"/>
            <p:cNvSpPr/>
            <p:nvPr/>
          </p:nvSpPr>
          <p:spPr>
            <a:xfrm rot="5400000">
              <a:off x="8891785" y="4681594"/>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rot="5400000" flipH="1">
              <a:off x="8394252" y="4998846"/>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5"/>
            <p:cNvSpPr/>
            <p:nvPr/>
          </p:nvSpPr>
          <p:spPr>
            <a:xfrm rot="5400000" flipH="1">
              <a:off x="8840187" y="4310410"/>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5"/>
            <p:cNvSpPr/>
            <p:nvPr/>
          </p:nvSpPr>
          <p:spPr>
            <a:xfrm rot="5400000" flipH="1">
              <a:off x="8891785" y="4929544"/>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rot="5400000" flipH="1">
              <a:off x="7277000" y="4929538"/>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rot="5400000" flipH="1">
              <a:off x="8061135" y="4929544"/>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rot="5400000" flipH="1">
              <a:off x="8562923" y="4573844"/>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p:nvPr/>
          </p:nvSpPr>
          <p:spPr>
            <a:xfrm rot="5400000" flipH="1">
              <a:off x="8701535" y="4011694"/>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rot="5400000">
              <a:off x="8840187" y="369127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 name="Google Shape;149;p5"/>
          <p:cNvSpPr txBox="1">
            <a:spLocks noGrp="1"/>
          </p:cNvSpPr>
          <p:nvPr>
            <p:ph type="subTitle" idx="1"/>
          </p:nvPr>
        </p:nvSpPr>
        <p:spPr>
          <a:xfrm>
            <a:off x="1264225" y="2611575"/>
            <a:ext cx="2742000" cy="713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500">
                <a:solidFill>
                  <a:schemeClr val="accent1"/>
                </a:solidFill>
                <a:latin typeface="Chelsea Market"/>
                <a:ea typeface="Chelsea Market"/>
                <a:cs typeface="Chelsea Market"/>
                <a:sym typeface="Chelsea Market"/>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50" name="Google Shape;150;p5"/>
          <p:cNvSpPr txBox="1">
            <a:spLocks noGrp="1"/>
          </p:cNvSpPr>
          <p:nvPr>
            <p:ph type="subTitle" idx="2"/>
          </p:nvPr>
        </p:nvSpPr>
        <p:spPr>
          <a:xfrm>
            <a:off x="4919075" y="2611575"/>
            <a:ext cx="27420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solidFill>
                  <a:schemeClr val="lt2"/>
                </a:solidFill>
                <a:latin typeface="Chelsea Market"/>
                <a:ea typeface="Chelsea Market"/>
                <a:cs typeface="Chelsea Market"/>
                <a:sym typeface="Chelsea Market"/>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51" name="Google Shape;151;p5"/>
          <p:cNvSpPr txBox="1">
            <a:spLocks noGrp="1"/>
          </p:cNvSpPr>
          <p:nvPr>
            <p:ph type="subTitle" idx="3"/>
          </p:nvPr>
        </p:nvSpPr>
        <p:spPr>
          <a:xfrm>
            <a:off x="1264225" y="3225600"/>
            <a:ext cx="2742000" cy="125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 name="Google Shape;152;p5"/>
          <p:cNvSpPr txBox="1">
            <a:spLocks noGrp="1"/>
          </p:cNvSpPr>
          <p:nvPr>
            <p:ph type="subTitle" idx="4"/>
          </p:nvPr>
        </p:nvSpPr>
        <p:spPr>
          <a:xfrm>
            <a:off x="4919075" y="3225600"/>
            <a:ext cx="2742000" cy="125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3" name="Google Shape;153;p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blipFill>
          <a:blip r:embed="rId2">
            <a:alphaModFix/>
          </a:blip>
          <a:stretch>
            <a:fillRect/>
          </a:stretch>
        </a:blipFill>
        <a:effectLst/>
      </p:bgPr>
    </p:bg>
    <p:spTree>
      <p:nvGrpSpPr>
        <p:cNvPr id="1" name="Shape 154"/>
        <p:cNvGrpSpPr/>
        <p:nvPr/>
      </p:nvGrpSpPr>
      <p:grpSpPr>
        <a:xfrm>
          <a:off x="0" y="0"/>
          <a:ext cx="0" cy="0"/>
          <a:chOff x="0" y="0"/>
          <a:chExt cx="0" cy="0"/>
        </a:xfrm>
      </p:grpSpPr>
      <p:grpSp>
        <p:nvGrpSpPr>
          <p:cNvPr id="155" name="Google Shape;155;p6"/>
          <p:cNvGrpSpPr/>
          <p:nvPr/>
        </p:nvGrpSpPr>
        <p:grpSpPr>
          <a:xfrm>
            <a:off x="95927" y="3621982"/>
            <a:ext cx="8865158" cy="1446164"/>
            <a:chOff x="95927" y="3621982"/>
            <a:chExt cx="8865158" cy="1446164"/>
          </a:xfrm>
        </p:grpSpPr>
        <p:sp>
          <p:nvSpPr>
            <p:cNvPr id="156" name="Google Shape;156;p6"/>
            <p:cNvSpPr/>
            <p:nvPr/>
          </p:nvSpPr>
          <p:spPr>
            <a:xfrm rot="5400000">
              <a:off x="95927" y="4860255"/>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rot="5400000">
              <a:off x="530487" y="450292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rot="5400000">
              <a:off x="1084460" y="4929557"/>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6"/>
            <p:cNvSpPr/>
            <p:nvPr/>
          </p:nvSpPr>
          <p:spPr>
            <a:xfrm rot="5400000">
              <a:off x="165225" y="3942388"/>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6"/>
            <p:cNvSpPr/>
            <p:nvPr/>
          </p:nvSpPr>
          <p:spPr>
            <a:xfrm rot="5400000">
              <a:off x="461185" y="4835807"/>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6"/>
            <p:cNvSpPr/>
            <p:nvPr/>
          </p:nvSpPr>
          <p:spPr>
            <a:xfrm rot="5400000">
              <a:off x="234535" y="3621982"/>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6"/>
            <p:cNvSpPr/>
            <p:nvPr/>
          </p:nvSpPr>
          <p:spPr>
            <a:xfrm rot="5400000">
              <a:off x="165227" y="4262830"/>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6"/>
            <p:cNvSpPr/>
            <p:nvPr/>
          </p:nvSpPr>
          <p:spPr>
            <a:xfrm rot="5400000">
              <a:off x="8891785" y="4681594"/>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6"/>
            <p:cNvSpPr/>
            <p:nvPr/>
          </p:nvSpPr>
          <p:spPr>
            <a:xfrm rot="5400000" flipH="1">
              <a:off x="8394252" y="4998846"/>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6"/>
            <p:cNvSpPr/>
            <p:nvPr/>
          </p:nvSpPr>
          <p:spPr>
            <a:xfrm rot="5400000" flipH="1">
              <a:off x="8840187" y="4310410"/>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rot="5400000" flipH="1">
              <a:off x="8891785" y="4929544"/>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6"/>
            <p:cNvSpPr/>
            <p:nvPr/>
          </p:nvSpPr>
          <p:spPr>
            <a:xfrm rot="5400000" flipH="1">
              <a:off x="7277000" y="4929538"/>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6"/>
            <p:cNvSpPr/>
            <p:nvPr/>
          </p:nvSpPr>
          <p:spPr>
            <a:xfrm rot="5400000" flipH="1">
              <a:off x="8061135" y="4929544"/>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6"/>
            <p:cNvSpPr/>
            <p:nvPr/>
          </p:nvSpPr>
          <p:spPr>
            <a:xfrm rot="5400000" flipH="1">
              <a:off x="8562923" y="4573844"/>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6"/>
            <p:cNvSpPr/>
            <p:nvPr/>
          </p:nvSpPr>
          <p:spPr>
            <a:xfrm rot="5400000" flipH="1">
              <a:off x="8701535" y="4011694"/>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6"/>
            <p:cNvSpPr/>
            <p:nvPr/>
          </p:nvSpPr>
          <p:spPr>
            <a:xfrm rot="5400000">
              <a:off x="8840187" y="3691278"/>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 name="Google Shape;172;p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blipFill>
          <a:blip r:embed="rId2">
            <a:alphaModFix/>
          </a:blip>
          <a:stretch>
            <a:fillRect/>
          </a:stretch>
        </a:blipFill>
        <a:effectLst/>
      </p:bgPr>
    </p:bg>
    <p:spTree>
      <p:nvGrpSpPr>
        <p:cNvPr id="1" name="Shape 173"/>
        <p:cNvGrpSpPr/>
        <p:nvPr/>
      </p:nvGrpSpPr>
      <p:grpSpPr>
        <a:xfrm>
          <a:off x="0" y="0"/>
          <a:ext cx="0" cy="0"/>
          <a:chOff x="0" y="0"/>
          <a:chExt cx="0" cy="0"/>
        </a:xfrm>
      </p:grpSpPr>
      <p:sp>
        <p:nvSpPr>
          <p:cNvPr id="174" name="Google Shape;174;p7"/>
          <p:cNvSpPr txBox="1">
            <a:spLocks noGrp="1"/>
          </p:cNvSpPr>
          <p:nvPr>
            <p:ph type="title"/>
          </p:nvPr>
        </p:nvSpPr>
        <p:spPr>
          <a:xfrm>
            <a:off x="974700" y="445025"/>
            <a:ext cx="74493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75" name="Google Shape;175;p7"/>
          <p:cNvSpPr txBox="1">
            <a:spLocks noGrp="1"/>
          </p:cNvSpPr>
          <p:nvPr>
            <p:ph type="body" idx="1"/>
          </p:nvPr>
        </p:nvSpPr>
        <p:spPr>
          <a:xfrm>
            <a:off x="720000" y="1521350"/>
            <a:ext cx="3322200" cy="29235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accent4"/>
              </a:buClr>
              <a:buSzPts val="1400"/>
              <a:buFont typeface="Anaheim"/>
              <a:buChar char="●"/>
              <a:defRPr sz="1400">
                <a:solidFill>
                  <a:srgbClr val="434343"/>
                </a:solidFill>
              </a:defRPr>
            </a:lvl1pPr>
            <a:lvl2pPr marL="914400" lvl="1" indent="-317500" rtl="0">
              <a:lnSpc>
                <a:spcPct val="115000"/>
              </a:lnSpc>
              <a:spcBef>
                <a:spcPts val="0"/>
              </a:spcBef>
              <a:spcAft>
                <a:spcPts val="0"/>
              </a:spcAft>
              <a:buClr>
                <a:srgbClr val="595959"/>
              </a:buClr>
              <a:buSzPts val="1400"/>
              <a:buFont typeface="Anaheim"/>
              <a:buChar char="○"/>
              <a:defRPr>
                <a:solidFill>
                  <a:srgbClr val="434343"/>
                </a:solidFill>
              </a:defRPr>
            </a:lvl2pPr>
            <a:lvl3pPr marL="1371600" lvl="2" indent="-317500" rtl="0">
              <a:lnSpc>
                <a:spcPct val="115000"/>
              </a:lnSpc>
              <a:spcBef>
                <a:spcPts val="0"/>
              </a:spcBef>
              <a:spcAft>
                <a:spcPts val="0"/>
              </a:spcAft>
              <a:buClr>
                <a:srgbClr val="595959"/>
              </a:buClr>
              <a:buSzPts val="1400"/>
              <a:buFont typeface="Anaheim"/>
              <a:buChar char="■"/>
              <a:defRPr>
                <a:solidFill>
                  <a:srgbClr val="434343"/>
                </a:solidFill>
              </a:defRPr>
            </a:lvl3pPr>
            <a:lvl4pPr marL="1828800" lvl="3" indent="-317500" rtl="0">
              <a:lnSpc>
                <a:spcPct val="115000"/>
              </a:lnSpc>
              <a:spcBef>
                <a:spcPts val="0"/>
              </a:spcBef>
              <a:spcAft>
                <a:spcPts val="0"/>
              </a:spcAft>
              <a:buClr>
                <a:srgbClr val="595959"/>
              </a:buClr>
              <a:buSzPts val="1400"/>
              <a:buFont typeface="Anaheim"/>
              <a:buChar char="●"/>
              <a:defRPr>
                <a:solidFill>
                  <a:srgbClr val="434343"/>
                </a:solidFill>
              </a:defRPr>
            </a:lvl4pPr>
            <a:lvl5pPr marL="2286000" lvl="4" indent="-317500" rtl="0">
              <a:lnSpc>
                <a:spcPct val="115000"/>
              </a:lnSpc>
              <a:spcBef>
                <a:spcPts val="0"/>
              </a:spcBef>
              <a:spcAft>
                <a:spcPts val="0"/>
              </a:spcAft>
              <a:buClr>
                <a:srgbClr val="595959"/>
              </a:buClr>
              <a:buSzPts val="1400"/>
              <a:buFont typeface="Anaheim"/>
              <a:buChar char="○"/>
              <a:defRPr>
                <a:solidFill>
                  <a:srgbClr val="434343"/>
                </a:solidFill>
              </a:defRPr>
            </a:lvl5pPr>
            <a:lvl6pPr marL="2743200" lvl="5" indent="-317500" rtl="0">
              <a:lnSpc>
                <a:spcPct val="115000"/>
              </a:lnSpc>
              <a:spcBef>
                <a:spcPts val="0"/>
              </a:spcBef>
              <a:spcAft>
                <a:spcPts val="0"/>
              </a:spcAft>
              <a:buClr>
                <a:srgbClr val="595959"/>
              </a:buClr>
              <a:buSzPts val="1400"/>
              <a:buFont typeface="Anaheim"/>
              <a:buChar char="■"/>
              <a:defRPr>
                <a:solidFill>
                  <a:srgbClr val="434343"/>
                </a:solidFill>
              </a:defRPr>
            </a:lvl6pPr>
            <a:lvl7pPr marL="3200400" lvl="6" indent="-317500" rtl="0">
              <a:lnSpc>
                <a:spcPct val="115000"/>
              </a:lnSpc>
              <a:spcBef>
                <a:spcPts val="0"/>
              </a:spcBef>
              <a:spcAft>
                <a:spcPts val="0"/>
              </a:spcAft>
              <a:buClr>
                <a:srgbClr val="595959"/>
              </a:buClr>
              <a:buSzPts val="1400"/>
              <a:buFont typeface="Anaheim"/>
              <a:buChar char="●"/>
              <a:defRPr>
                <a:solidFill>
                  <a:srgbClr val="434343"/>
                </a:solidFill>
              </a:defRPr>
            </a:lvl7pPr>
            <a:lvl8pPr marL="3657600" lvl="7" indent="-317500" rtl="0">
              <a:lnSpc>
                <a:spcPct val="115000"/>
              </a:lnSpc>
              <a:spcBef>
                <a:spcPts val="0"/>
              </a:spcBef>
              <a:spcAft>
                <a:spcPts val="0"/>
              </a:spcAft>
              <a:buClr>
                <a:srgbClr val="595959"/>
              </a:buClr>
              <a:buSzPts val="1400"/>
              <a:buFont typeface="Anaheim"/>
              <a:buChar char="○"/>
              <a:defRPr>
                <a:solidFill>
                  <a:srgbClr val="434343"/>
                </a:solidFill>
              </a:defRPr>
            </a:lvl8pPr>
            <a:lvl9pPr marL="4114800" lvl="8" indent="-317500" rtl="0">
              <a:lnSpc>
                <a:spcPct val="115000"/>
              </a:lnSpc>
              <a:spcBef>
                <a:spcPts val="0"/>
              </a:spcBef>
              <a:spcAft>
                <a:spcPts val="0"/>
              </a:spcAft>
              <a:buClr>
                <a:srgbClr val="595959"/>
              </a:buClr>
              <a:buSzPts val="1400"/>
              <a:buFont typeface="Anaheim"/>
              <a:buChar char="■"/>
              <a:defRPr>
                <a:solidFill>
                  <a:srgbClr val="434343"/>
                </a:solidFill>
              </a:defRPr>
            </a:lvl9pPr>
          </a:lstStyle>
          <a:p>
            <a:endParaRPr/>
          </a:p>
        </p:txBody>
      </p:sp>
      <p:grpSp>
        <p:nvGrpSpPr>
          <p:cNvPr id="176" name="Google Shape;176;p7"/>
          <p:cNvGrpSpPr/>
          <p:nvPr/>
        </p:nvGrpSpPr>
        <p:grpSpPr>
          <a:xfrm>
            <a:off x="165227" y="4058498"/>
            <a:ext cx="1422746" cy="940358"/>
            <a:chOff x="165227" y="4058498"/>
            <a:chExt cx="1422746" cy="940358"/>
          </a:xfrm>
        </p:grpSpPr>
        <p:sp>
          <p:nvSpPr>
            <p:cNvPr id="177" name="Google Shape;177;p7"/>
            <p:cNvSpPr/>
            <p:nvPr/>
          </p:nvSpPr>
          <p:spPr>
            <a:xfrm>
              <a:off x="171042" y="4058498"/>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7"/>
            <p:cNvSpPr/>
            <p:nvPr/>
          </p:nvSpPr>
          <p:spPr>
            <a:xfrm rot="5400000">
              <a:off x="165227" y="4929555"/>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7"/>
            <p:cNvSpPr/>
            <p:nvPr/>
          </p:nvSpPr>
          <p:spPr>
            <a:xfrm rot="5400000">
              <a:off x="1084462" y="4502928"/>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7"/>
            <p:cNvSpPr/>
            <p:nvPr/>
          </p:nvSpPr>
          <p:spPr>
            <a:xfrm rot="5400000">
              <a:off x="1518673" y="4929557"/>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7"/>
            <p:cNvSpPr/>
            <p:nvPr/>
          </p:nvSpPr>
          <p:spPr>
            <a:xfrm rot="5400000">
              <a:off x="920035" y="4929557"/>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7"/>
            <p:cNvSpPr/>
            <p:nvPr/>
          </p:nvSpPr>
          <p:spPr>
            <a:xfrm rot="5400000">
              <a:off x="461177" y="4573855"/>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blipFill>
          <a:blip r:embed="rId2">
            <a:alphaModFix/>
          </a:blip>
          <a:stretch>
            <a:fillRect/>
          </a:stretch>
        </a:blipFill>
        <a:effectLst/>
      </p:bgPr>
    </p:bg>
    <p:spTree>
      <p:nvGrpSpPr>
        <p:cNvPr id="1" name="Shape 183"/>
        <p:cNvGrpSpPr/>
        <p:nvPr/>
      </p:nvGrpSpPr>
      <p:grpSpPr>
        <a:xfrm>
          <a:off x="0" y="0"/>
          <a:ext cx="0" cy="0"/>
          <a:chOff x="0" y="0"/>
          <a:chExt cx="0" cy="0"/>
        </a:xfrm>
      </p:grpSpPr>
      <p:grpSp>
        <p:nvGrpSpPr>
          <p:cNvPr id="184" name="Google Shape;184;p8"/>
          <p:cNvGrpSpPr/>
          <p:nvPr/>
        </p:nvGrpSpPr>
        <p:grpSpPr>
          <a:xfrm>
            <a:off x="134423" y="133978"/>
            <a:ext cx="8830517" cy="2918686"/>
            <a:chOff x="134423" y="133978"/>
            <a:chExt cx="8830517" cy="2918686"/>
          </a:xfrm>
        </p:grpSpPr>
        <p:sp>
          <p:nvSpPr>
            <p:cNvPr id="185" name="Google Shape;185;p8"/>
            <p:cNvSpPr/>
            <p:nvPr/>
          </p:nvSpPr>
          <p:spPr>
            <a:xfrm rot="-149373">
              <a:off x="1508456" y="1023677"/>
              <a:ext cx="69065" cy="6906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8"/>
            <p:cNvSpPr/>
            <p:nvPr/>
          </p:nvSpPr>
          <p:spPr>
            <a:xfrm rot="-149373">
              <a:off x="2321403" y="1095673"/>
              <a:ext cx="69065" cy="69065"/>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8"/>
            <p:cNvSpPr/>
            <p:nvPr/>
          </p:nvSpPr>
          <p:spPr>
            <a:xfrm rot="-149373">
              <a:off x="1004642" y="711035"/>
              <a:ext cx="69065" cy="69065"/>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8"/>
            <p:cNvSpPr/>
            <p:nvPr/>
          </p:nvSpPr>
          <p:spPr>
            <a:xfrm rot="-149373">
              <a:off x="205182" y="203399"/>
              <a:ext cx="69065" cy="69065"/>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8"/>
            <p:cNvSpPr/>
            <p:nvPr/>
          </p:nvSpPr>
          <p:spPr>
            <a:xfrm rot="-149373">
              <a:off x="205195" y="953021"/>
              <a:ext cx="69065" cy="69065"/>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8"/>
            <p:cNvSpPr/>
            <p:nvPr/>
          </p:nvSpPr>
          <p:spPr>
            <a:xfrm rot="-149373">
              <a:off x="745169" y="1162425"/>
              <a:ext cx="69065" cy="69065"/>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8"/>
            <p:cNvSpPr/>
            <p:nvPr/>
          </p:nvSpPr>
          <p:spPr>
            <a:xfrm rot="-149373">
              <a:off x="205185" y="1431600"/>
              <a:ext cx="69065" cy="69065"/>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8"/>
            <p:cNvSpPr/>
            <p:nvPr/>
          </p:nvSpPr>
          <p:spPr>
            <a:xfrm rot="-149373">
              <a:off x="680570" y="219761"/>
              <a:ext cx="69065" cy="6906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8"/>
            <p:cNvSpPr/>
            <p:nvPr/>
          </p:nvSpPr>
          <p:spPr>
            <a:xfrm flipH="1">
              <a:off x="8493358" y="219630"/>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8"/>
            <p:cNvSpPr/>
            <p:nvPr/>
          </p:nvSpPr>
          <p:spPr>
            <a:xfrm flipH="1">
              <a:off x="5772235" y="952895"/>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8"/>
            <p:cNvSpPr/>
            <p:nvPr/>
          </p:nvSpPr>
          <p:spPr>
            <a:xfrm flipH="1">
              <a:off x="6385881" y="640847"/>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8"/>
            <p:cNvSpPr/>
            <p:nvPr/>
          </p:nvSpPr>
          <p:spPr>
            <a:xfrm flipH="1">
              <a:off x="7530625" y="810582"/>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8"/>
            <p:cNvSpPr/>
            <p:nvPr/>
          </p:nvSpPr>
          <p:spPr>
            <a:xfrm flipH="1">
              <a:off x="8802056" y="1152972"/>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8"/>
            <p:cNvSpPr/>
            <p:nvPr/>
          </p:nvSpPr>
          <p:spPr>
            <a:xfrm flipH="1">
              <a:off x="8141206" y="1023547"/>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8"/>
            <p:cNvSpPr/>
            <p:nvPr/>
          </p:nvSpPr>
          <p:spPr>
            <a:xfrm flipH="1">
              <a:off x="8826345" y="1903755"/>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8"/>
            <p:cNvSpPr/>
            <p:nvPr/>
          </p:nvSpPr>
          <p:spPr>
            <a:xfrm flipH="1">
              <a:off x="7883719" y="203272"/>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8"/>
            <p:cNvSpPr/>
            <p:nvPr/>
          </p:nvSpPr>
          <p:spPr>
            <a:xfrm rot="5400000">
              <a:off x="576500" y="1834460"/>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8"/>
            <p:cNvSpPr/>
            <p:nvPr/>
          </p:nvSpPr>
          <p:spPr>
            <a:xfrm rot="5400000">
              <a:off x="410748" y="2411014"/>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8"/>
            <p:cNvSpPr/>
            <p:nvPr/>
          </p:nvSpPr>
          <p:spPr>
            <a:xfrm rot="5400000">
              <a:off x="1004523" y="1834439"/>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8"/>
            <p:cNvSpPr/>
            <p:nvPr/>
          </p:nvSpPr>
          <p:spPr>
            <a:xfrm rot="5400000">
              <a:off x="134423" y="2983364"/>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8"/>
            <p:cNvSpPr/>
            <p:nvPr/>
          </p:nvSpPr>
          <p:spPr>
            <a:xfrm rot="5400000" flipH="1">
              <a:off x="6821415" y="1152978"/>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8"/>
            <p:cNvSpPr/>
            <p:nvPr/>
          </p:nvSpPr>
          <p:spPr>
            <a:xfrm rot="5400000" flipH="1">
              <a:off x="8210510" y="2015151"/>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8"/>
            <p:cNvSpPr/>
            <p:nvPr/>
          </p:nvSpPr>
          <p:spPr>
            <a:xfrm rot="5400000" flipH="1">
              <a:off x="8895640" y="535003"/>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8"/>
            <p:cNvSpPr/>
            <p:nvPr/>
          </p:nvSpPr>
          <p:spPr>
            <a:xfrm rot="5400000">
              <a:off x="1953948" y="341889"/>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8"/>
            <p:cNvSpPr/>
            <p:nvPr/>
          </p:nvSpPr>
          <p:spPr>
            <a:xfrm rot="5400000">
              <a:off x="3535263" y="640845"/>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8"/>
            <p:cNvSpPr/>
            <p:nvPr/>
          </p:nvSpPr>
          <p:spPr>
            <a:xfrm rot="5400000">
              <a:off x="5267348" y="388139"/>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8"/>
            <p:cNvSpPr/>
            <p:nvPr/>
          </p:nvSpPr>
          <p:spPr>
            <a:xfrm rot="5400000" flipH="1">
              <a:off x="4460915" y="133978"/>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8"/>
            <p:cNvSpPr/>
            <p:nvPr/>
          </p:nvSpPr>
          <p:spPr>
            <a:xfrm rot="5400000" flipH="1">
              <a:off x="3132848" y="1023551"/>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8"/>
            <p:cNvSpPr/>
            <p:nvPr/>
          </p:nvSpPr>
          <p:spPr>
            <a:xfrm rot="5400000" flipH="1">
              <a:off x="2616690" y="703903"/>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8"/>
            <p:cNvSpPr/>
            <p:nvPr/>
          </p:nvSpPr>
          <p:spPr>
            <a:xfrm rot="5400000" flipH="1">
              <a:off x="6752115" y="133978"/>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8"/>
            <p:cNvSpPr/>
            <p:nvPr/>
          </p:nvSpPr>
          <p:spPr>
            <a:xfrm rot="5400000" flipH="1">
              <a:off x="8681090" y="2546728"/>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8"/>
            <p:cNvSpPr/>
            <p:nvPr/>
          </p:nvSpPr>
          <p:spPr>
            <a:xfrm rot="5400000" flipH="1">
              <a:off x="7164640" y="458553"/>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 name="Google Shape;217;p8"/>
          <p:cNvSpPr txBox="1">
            <a:spLocks noGrp="1"/>
          </p:cNvSpPr>
          <p:nvPr>
            <p:ph type="title"/>
          </p:nvPr>
        </p:nvSpPr>
        <p:spPr>
          <a:xfrm>
            <a:off x="1388100" y="1984200"/>
            <a:ext cx="6367800" cy="21915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72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blipFill>
          <a:blip r:embed="rId2">
            <a:alphaModFix/>
          </a:blip>
          <a:stretch>
            <a:fillRect/>
          </a:stretch>
        </a:blipFill>
        <a:effectLst/>
      </p:bgPr>
    </p:bg>
    <p:spTree>
      <p:nvGrpSpPr>
        <p:cNvPr id="1" name="Shape 218"/>
        <p:cNvGrpSpPr/>
        <p:nvPr/>
      </p:nvGrpSpPr>
      <p:grpSpPr>
        <a:xfrm>
          <a:off x="0" y="0"/>
          <a:ext cx="0" cy="0"/>
          <a:chOff x="0" y="0"/>
          <a:chExt cx="0" cy="0"/>
        </a:xfrm>
      </p:grpSpPr>
      <p:grpSp>
        <p:nvGrpSpPr>
          <p:cNvPr id="219" name="Google Shape;219;p9"/>
          <p:cNvGrpSpPr/>
          <p:nvPr/>
        </p:nvGrpSpPr>
        <p:grpSpPr>
          <a:xfrm>
            <a:off x="134423" y="133978"/>
            <a:ext cx="8830517" cy="2918686"/>
            <a:chOff x="134423" y="133978"/>
            <a:chExt cx="8830517" cy="2918686"/>
          </a:xfrm>
        </p:grpSpPr>
        <p:sp>
          <p:nvSpPr>
            <p:cNvPr id="220" name="Google Shape;220;p9"/>
            <p:cNvSpPr/>
            <p:nvPr/>
          </p:nvSpPr>
          <p:spPr>
            <a:xfrm rot="-149373">
              <a:off x="1508456" y="1023677"/>
              <a:ext cx="69065" cy="6906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9"/>
            <p:cNvSpPr/>
            <p:nvPr/>
          </p:nvSpPr>
          <p:spPr>
            <a:xfrm rot="-149373">
              <a:off x="2321403" y="1095673"/>
              <a:ext cx="69065" cy="69065"/>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9"/>
            <p:cNvSpPr/>
            <p:nvPr/>
          </p:nvSpPr>
          <p:spPr>
            <a:xfrm rot="-149373">
              <a:off x="1004642" y="711035"/>
              <a:ext cx="69065" cy="69065"/>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9"/>
            <p:cNvSpPr/>
            <p:nvPr/>
          </p:nvSpPr>
          <p:spPr>
            <a:xfrm rot="-149373">
              <a:off x="205182" y="203399"/>
              <a:ext cx="69065" cy="69065"/>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9"/>
            <p:cNvSpPr/>
            <p:nvPr/>
          </p:nvSpPr>
          <p:spPr>
            <a:xfrm rot="-149373">
              <a:off x="205195" y="953021"/>
              <a:ext cx="69065" cy="69065"/>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9"/>
            <p:cNvSpPr/>
            <p:nvPr/>
          </p:nvSpPr>
          <p:spPr>
            <a:xfrm rot="-149373">
              <a:off x="745169" y="1162425"/>
              <a:ext cx="69065" cy="69065"/>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9"/>
            <p:cNvSpPr/>
            <p:nvPr/>
          </p:nvSpPr>
          <p:spPr>
            <a:xfrm rot="-149373">
              <a:off x="205185" y="1431600"/>
              <a:ext cx="69065" cy="69065"/>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9"/>
            <p:cNvSpPr/>
            <p:nvPr/>
          </p:nvSpPr>
          <p:spPr>
            <a:xfrm rot="-149373">
              <a:off x="680570" y="219761"/>
              <a:ext cx="69065" cy="6906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9"/>
            <p:cNvSpPr/>
            <p:nvPr/>
          </p:nvSpPr>
          <p:spPr>
            <a:xfrm flipH="1">
              <a:off x="8493358" y="219630"/>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9"/>
            <p:cNvSpPr/>
            <p:nvPr/>
          </p:nvSpPr>
          <p:spPr>
            <a:xfrm flipH="1">
              <a:off x="5772235" y="952895"/>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9"/>
            <p:cNvSpPr/>
            <p:nvPr/>
          </p:nvSpPr>
          <p:spPr>
            <a:xfrm flipH="1">
              <a:off x="6385881" y="640847"/>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9"/>
            <p:cNvSpPr/>
            <p:nvPr/>
          </p:nvSpPr>
          <p:spPr>
            <a:xfrm flipH="1">
              <a:off x="7530625" y="810582"/>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9"/>
            <p:cNvSpPr/>
            <p:nvPr/>
          </p:nvSpPr>
          <p:spPr>
            <a:xfrm flipH="1">
              <a:off x="8802056" y="1152972"/>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9"/>
            <p:cNvSpPr/>
            <p:nvPr/>
          </p:nvSpPr>
          <p:spPr>
            <a:xfrm flipH="1">
              <a:off x="8141206" y="1023547"/>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9"/>
            <p:cNvSpPr/>
            <p:nvPr/>
          </p:nvSpPr>
          <p:spPr>
            <a:xfrm flipH="1">
              <a:off x="8826345" y="1903755"/>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9"/>
            <p:cNvSpPr/>
            <p:nvPr/>
          </p:nvSpPr>
          <p:spPr>
            <a:xfrm flipH="1">
              <a:off x="7883719" y="203272"/>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9"/>
            <p:cNvSpPr/>
            <p:nvPr/>
          </p:nvSpPr>
          <p:spPr>
            <a:xfrm rot="5400000">
              <a:off x="576500" y="1834460"/>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9"/>
            <p:cNvSpPr/>
            <p:nvPr/>
          </p:nvSpPr>
          <p:spPr>
            <a:xfrm rot="5400000">
              <a:off x="410748" y="2411014"/>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9"/>
            <p:cNvSpPr/>
            <p:nvPr/>
          </p:nvSpPr>
          <p:spPr>
            <a:xfrm rot="5400000">
              <a:off x="1004523" y="1834439"/>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9"/>
            <p:cNvSpPr/>
            <p:nvPr/>
          </p:nvSpPr>
          <p:spPr>
            <a:xfrm rot="5400000">
              <a:off x="134423" y="2983364"/>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9"/>
            <p:cNvSpPr/>
            <p:nvPr/>
          </p:nvSpPr>
          <p:spPr>
            <a:xfrm rot="5400000" flipH="1">
              <a:off x="6821415" y="1152978"/>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9"/>
            <p:cNvSpPr/>
            <p:nvPr/>
          </p:nvSpPr>
          <p:spPr>
            <a:xfrm rot="5400000" flipH="1">
              <a:off x="8210510" y="2015151"/>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9"/>
            <p:cNvSpPr/>
            <p:nvPr/>
          </p:nvSpPr>
          <p:spPr>
            <a:xfrm rot="5400000" flipH="1">
              <a:off x="8895640" y="535003"/>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9"/>
            <p:cNvSpPr/>
            <p:nvPr/>
          </p:nvSpPr>
          <p:spPr>
            <a:xfrm rot="5400000">
              <a:off x="1953948" y="341889"/>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9"/>
            <p:cNvSpPr/>
            <p:nvPr/>
          </p:nvSpPr>
          <p:spPr>
            <a:xfrm rot="5400000">
              <a:off x="3535263" y="640845"/>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9"/>
            <p:cNvSpPr/>
            <p:nvPr/>
          </p:nvSpPr>
          <p:spPr>
            <a:xfrm rot="5400000">
              <a:off x="5267348" y="388139"/>
              <a:ext cx="69300" cy="6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9"/>
            <p:cNvSpPr/>
            <p:nvPr/>
          </p:nvSpPr>
          <p:spPr>
            <a:xfrm rot="5400000" flipH="1">
              <a:off x="4460915" y="133978"/>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9"/>
            <p:cNvSpPr/>
            <p:nvPr/>
          </p:nvSpPr>
          <p:spPr>
            <a:xfrm rot="5400000" flipH="1">
              <a:off x="3132848" y="1023551"/>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9"/>
            <p:cNvSpPr/>
            <p:nvPr/>
          </p:nvSpPr>
          <p:spPr>
            <a:xfrm rot="5400000" flipH="1">
              <a:off x="2616690" y="703903"/>
              <a:ext cx="69300" cy="6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9"/>
            <p:cNvSpPr/>
            <p:nvPr/>
          </p:nvSpPr>
          <p:spPr>
            <a:xfrm rot="5400000" flipH="1">
              <a:off x="6752115" y="133978"/>
              <a:ext cx="69300" cy="6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9"/>
            <p:cNvSpPr/>
            <p:nvPr/>
          </p:nvSpPr>
          <p:spPr>
            <a:xfrm rot="5400000" flipH="1">
              <a:off x="8681090" y="2546728"/>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9"/>
            <p:cNvSpPr/>
            <p:nvPr/>
          </p:nvSpPr>
          <p:spPr>
            <a:xfrm rot="5400000" flipH="1">
              <a:off x="7164640" y="458553"/>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 name="Google Shape;252;p9"/>
          <p:cNvSpPr txBox="1">
            <a:spLocks noGrp="1"/>
          </p:cNvSpPr>
          <p:nvPr>
            <p:ph type="title"/>
          </p:nvPr>
        </p:nvSpPr>
        <p:spPr>
          <a:xfrm>
            <a:off x="1298850" y="1500000"/>
            <a:ext cx="41835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53" name="Google Shape;253;p9"/>
          <p:cNvSpPr txBox="1">
            <a:spLocks noGrp="1"/>
          </p:cNvSpPr>
          <p:nvPr>
            <p:ph type="subTitle" idx="1"/>
          </p:nvPr>
        </p:nvSpPr>
        <p:spPr>
          <a:xfrm>
            <a:off x="1060050" y="2637410"/>
            <a:ext cx="4661100" cy="135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600">
                <a:solidFill>
                  <a:schemeClr val="dk1"/>
                </a:solidFill>
              </a:defRPr>
            </a:lvl1pPr>
            <a:lvl2pPr lvl="1" algn="ctr" rtl="0">
              <a:lnSpc>
                <a:spcPct val="100000"/>
              </a:lnSpc>
              <a:spcBef>
                <a:spcPts val="1600"/>
              </a:spcBef>
              <a:spcAft>
                <a:spcPts val="0"/>
              </a:spcAft>
              <a:buClr>
                <a:schemeClr val="lt1"/>
              </a:buClr>
              <a:buSzPts val="1400"/>
              <a:buNone/>
              <a:defRPr>
                <a:solidFill>
                  <a:schemeClr val="lt1"/>
                </a:solidFill>
              </a:defRPr>
            </a:lvl2pPr>
            <a:lvl3pPr lvl="2" algn="ctr" rtl="0">
              <a:lnSpc>
                <a:spcPct val="100000"/>
              </a:lnSpc>
              <a:spcBef>
                <a:spcPts val="1600"/>
              </a:spcBef>
              <a:spcAft>
                <a:spcPts val="0"/>
              </a:spcAft>
              <a:buClr>
                <a:schemeClr val="lt1"/>
              </a:buClr>
              <a:buSzPts val="1400"/>
              <a:buNone/>
              <a:defRPr>
                <a:solidFill>
                  <a:schemeClr val="lt1"/>
                </a:solidFill>
              </a:defRPr>
            </a:lvl3pPr>
            <a:lvl4pPr lvl="3" algn="ctr" rtl="0">
              <a:lnSpc>
                <a:spcPct val="100000"/>
              </a:lnSpc>
              <a:spcBef>
                <a:spcPts val="1600"/>
              </a:spcBef>
              <a:spcAft>
                <a:spcPts val="0"/>
              </a:spcAft>
              <a:buClr>
                <a:schemeClr val="lt1"/>
              </a:buClr>
              <a:buSzPts val="1400"/>
              <a:buNone/>
              <a:defRPr>
                <a:solidFill>
                  <a:schemeClr val="lt1"/>
                </a:solidFill>
              </a:defRPr>
            </a:lvl4pPr>
            <a:lvl5pPr lvl="4" algn="ctr" rtl="0">
              <a:lnSpc>
                <a:spcPct val="100000"/>
              </a:lnSpc>
              <a:spcBef>
                <a:spcPts val="1600"/>
              </a:spcBef>
              <a:spcAft>
                <a:spcPts val="0"/>
              </a:spcAft>
              <a:buClr>
                <a:schemeClr val="lt1"/>
              </a:buClr>
              <a:buSzPts val="1400"/>
              <a:buNone/>
              <a:defRPr>
                <a:solidFill>
                  <a:schemeClr val="lt1"/>
                </a:solidFill>
              </a:defRPr>
            </a:lvl5pPr>
            <a:lvl6pPr lvl="5" algn="ctr" rtl="0">
              <a:lnSpc>
                <a:spcPct val="100000"/>
              </a:lnSpc>
              <a:spcBef>
                <a:spcPts val="1600"/>
              </a:spcBef>
              <a:spcAft>
                <a:spcPts val="0"/>
              </a:spcAft>
              <a:buClr>
                <a:schemeClr val="lt1"/>
              </a:buClr>
              <a:buSzPts val="1400"/>
              <a:buNone/>
              <a:defRPr>
                <a:solidFill>
                  <a:schemeClr val="lt1"/>
                </a:solidFill>
              </a:defRPr>
            </a:lvl6pPr>
            <a:lvl7pPr lvl="6" algn="ctr" rtl="0">
              <a:lnSpc>
                <a:spcPct val="100000"/>
              </a:lnSpc>
              <a:spcBef>
                <a:spcPts val="1600"/>
              </a:spcBef>
              <a:spcAft>
                <a:spcPts val="0"/>
              </a:spcAft>
              <a:buClr>
                <a:schemeClr val="lt1"/>
              </a:buClr>
              <a:buSzPts val="1400"/>
              <a:buNone/>
              <a:defRPr>
                <a:solidFill>
                  <a:schemeClr val="lt1"/>
                </a:solidFill>
              </a:defRPr>
            </a:lvl7pPr>
            <a:lvl8pPr lvl="7" algn="ctr" rtl="0">
              <a:lnSpc>
                <a:spcPct val="100000"/>
              </a:lnSpc>
              <a:spcBef>
                <a:spcPts val="1600"/>
              </a:spcBef>
              <a:spcAft>
                <a:spcPts val="0"/>
              </a:spcAft>
              <a:buClr>
                <a:schemeClr val="lt1"/>
              </a:buClr>
              <a:buSzPts val="1400"/>
              <a:buNone/>
              <a:defRPr>
                <a:solidFill>
                  <a:schemeClr val="lt1"/>
                </a:solidFill>
              </a:defRPr>
            </a:lvl8pPr>
            <a:lvl9pPr lvl="8" algn="ctr" rtl="0">
              <a:lnSpc>
                <a:spcPct val="100000"/>
              </a:lnSpc>
              <a:spcBef>
                <a:spcPts val="1600"/>
              </a:spcBef>
              <a:spcAft>
                <a:spcPts val="1600"/>
              </a:spcAft>
              <a:buClr>
                <a:schemeClr val="lt1"/>
              </a:buClr>
              <a:buSzPts val="1400"/>
              <a:buNone/>
              <a:defRPr>
                <a:solidFill>
                  <a:schemeClr val="lt1"/>
                </a:solidFil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noFill/>
        <a:effectLst/>
      </p:bgPr>
    </p:bg>
    <p:spTree>
      <p:nvGrpSpPr>
        <p:cNvPr id="1" name="Shape 254"/>
        <p:cNvGrpSpPr/>
        <p:nvPr/>
      </p:nvGrpSpPr>
      <p:grpSpPr>
        <a:xfrm>
          <a:off x="0" y="0"/>
          <a:ext cx="0" cy="0"/>
          <a:chOff x="0" y="0"/>
          <a:chExt cx="0" cy="0"/>
        </a:xfrm>
      </p:grpSpPr>
      <p:pic>
        <p:nvPicPr>
          <p:cNvPr id="255" name="Google Shape;255;p10"/>
          <p:cNvPicPr preferRelativeResize="0"/>
          <p:nvPr/>
        </p:nvPicPr>
        <p:blipFill>
          <a:blip r:embed="rId2">
            <a:alphaModFix/>
          </a:blip>
          <a:stretch>
            <a:fillRect/>
          </a:stretch>
        </p:blipFill>
        <p:spPr>
          <a:xfrm>
            <a:off x="0" y="0"/>
            <a:ext cx="9144000" cy="5143487"/>
          </a:xfrm>
          <a:prstGeom prst="rect">
            <a:avLst/>
          </a:prstGeom>
          <a:noFill/>
          <a:ln>
            <a:noFill/>
          </a:ln>
        </p:spPr>
      </p:pic>
      <p:sp>
        <p:nvSpPr>
          <p:cNvPr id="256" name="Google Shape;256;p10"/>
          <p:cNvSpPr txBox="1">
            <a:spLocks noGrp="1"/>
          </p:cNvSpPr>
          <p:nvPr>
            <p:ph type="title"/>
          </p:nvPr>
        </p:nvSpPr>
        <p:spPr>
          <a:xfrm>
            <a:off x="715200" y="3968438"/>
            <a:ext cx="7713600" cy="58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image" Target="../media/image1.png"/><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hyperlink" Target="https://plantillaspowerpoint.org/" TargetMode="Externa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5.xml"/><Relationship Id="rId1" Type="http://schemas.openxmlformats.org/officeDocument/2006/relationships/slideLayout" Target="../slideLayouts/slideLayout24.xml"/><Relationship Id="rId5" Type="http://schemas.openxmlformats.org/officeDocument/2006/relationships/image" Target="../media/image1.png"/><Relationship Id="rId4" Type="http://schemas.openxmlformats.org/officeDocument/2006/relationships/hyperlink" Target="https://plantillaspowerpoint.org/"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gradFill>
          <a:gsLst>
            <a:gs pos="0">
              <a:schemeClr val="dk1"/>
            </a:gs>
            <a:gs pos="100000">
              <a:schemeClr val="dk2"/>
            </a:gs>
          </a:gsLst>
          <a:lin ang="5400700" scaled="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Chelsea Market"/>
              <a:buNone/>
              <a:defRPr sz="3000">
                <a:solidFill>
                  <a:schemeClr val="dk1"/>
                </a:solidFill>
                <a:latin typeface="Chelsea Market"/>
                <a:ea typeface="Chelsea Market"/>
                <a:cs typeface="Chelsea Market"/>
                <a:sym typeface="Chelsea Market"/>
              </a:defRPr>
            </a:lvl1pPr>
            <a:lvl2pPr lvl="1" rtl="0">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2pPr>
            <a:lvl3pPr lvl="2" rtl="0">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3pPr>
            <a:lvl4pPr lvl="3" rtl="0">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4pPr>
            <a:lvl5pPr lvl="4" rtl="0">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5pPr>
            <a:lvl6pPr lvl="5" rtl="0">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6pPr>
            <a:lvl7pPr lvl="6" rtl="0">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7pPr>
            <a:lvl8pPr lvl="7" rtl="0">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8pPr>
            <a:lvl9pPr lvl="8" rtl="0">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Nunito Sans"/>
              <a:buChar char="●"/>
              <a:defRPr>
                <a:solidFill>
                  <a:schemeClr val="lt1"/>
                </a:solidFill>
                <a:latin typeface="Nunito Sans"/>
                <a:ea typeface="Nunito Sans"/>
                <a:cs typeface="Nunito Sans"/>
                <a:sym typeface="Nunito Sans"/>
              </a:defRPr>
            </a:lvl1pPr>
            <a:lvl2pPr marL="914400" lvl="1" indent="-317500">
              <a:lnSpc>
                <a:spcPct val="115000"/>
              </a:lnSpc>
              <a:spcBef>
                <a:spcPts val="1600"/>
              </a:spcBef>
              <a:spcAft>
                <a:spcPts val="0"/>
              </a:spcAft>
              <a:buClr>
                <a:schemeClr val="lt1"/>
              </a:buClr>
              <a:buSzPts val="1400"/>
              <a:buFont typeface="Nunito Sans"/>
              <a:buChar char="○"/>
              <a:defRPr>
                <a:solidFill>
                  <a:schemeClr val="lt1"/>
                </a:solidFill>
                <a:latin typeface="Nunito Sans"/>
                <a:ea typeface="Nunito Sans"/>
                <a:cs typeface="Nunito Sans"/>
                <a:sym typeface="Nunito Sans"/>
              </a:defRPr>
            </a:lvl2pPr>
            <a:lvl3pPr marL="1371600" lvl="2" indent="-317500">
              <a:lnSpc>
                <a:spcPct val="115000"/>
              </a:lnSpc>
              <a:spcBef>
                <a:spcPts val="1600"/>
              </a:spcBef>
              <a:spcAft>
                <a:spcPts val="0"/>
              </a:spcAft>
              <a:buClr>
                <a:schemeClr val="lt1"/>
              </a:buClr>
              <a:buSzPts val="1400"/>
              <a:buFont typeface="Nunito Sans"/>
              <a:buChar char="■"/>
              <a:defRPr>
                <a:solidFill>
                  <a:schemeClr val="lt1"/>
                </a:solidFill>
                <a:latin typeface="Nunito Sans"/>
                <a:ea typeface="Nunito Sans"/>
                <a:cs typeface="Nunito Sans"/>
                <a:sym typeface="Nunito Sans"/>
              </a:defRPr>
            </a:lvl3pPr>
            <a:lvl4pPr marL="1828800" lvl="3" indent="-317500">
              <a:lnSpc>
                <a:spcPct val="115000"/>
              </a:lnSpc>
              <a:spcBef>
                <a:spcPts val="1600"/>
              </a:spcBef>
              <a:spcAft>
                <a:spcPts val="0"/>
              </a:spcAft>
              <a:buClr>
                <a:schemeClr val="lt1"/>
              </a:buClr>
              <a:buSzPts val="1400"/>
              <a:buFont typeface="Nunito Sans"/>
              <a:buChar char="●"/>
              <a:defRPr>
                <a:solidFill>
                  <a:schemeClr val="lt1"/>
                </a:solidFill>
                <a:latin typeface="Nunito Sans"/>
                <a:ea typeface="Nunito Sans"/>
                <a:cs typeface="Nunito Sans"/>
                <a:sym typeface="Nunito Sans"/>
              </a:defRPr>
            </a:lvl4pPr>
            <a:lvl5pPr marL="2286000" lvl="4" indent="-317500">
              <a:lnSpc>
                <a:spcPct val="115000"/>
              </a:lnSpc>
              <a:spcBef>
                <a:spcPts val="1600"/>
              </a:spcBef>
              <a:spcAft>
                <a:spcPts val="0"/>
              </a:spcAft>
              <a:buClr>
                <a:schemeClr val="lt1"/>
              </a:buClr>
              <a:buSzPts val="1400"/>
              <a:buFont typeface="Nunito Sans"/>
              <a:buChar char="○"/>
              <a:defRPr>
                <a:solidFill>
                  <a:schemeClr val="lt1"/>
                </a:solidFill>
                <a:latin typeface="Nunito Sans"/>
                <a:ea typeface="Nunito Sans"/>
                <a:cs typeface="Nunito Sans"/>
                <a:sym typeface="Nunito Sans"/>
              </a:defRPr>
            </a:lvl5pPr>
            <a:lvl6pPr marL="2743200" lvl="5" indent="-317500">
              <a:lnSpc>
                <a:spcPct val="115000"/>
              </a:lnSpc>
              <a:spcBef>
                <a:spcPts val="1600"/>
              </a:spcBef>
              <a:spcAft>
                <a:spcPts val="0"/>
              </a:spcAft>
              <a:buClr>
                <a:schemeClr val="lt1"/>
              </a:buClr>
              <a:buSzPts val="1400"/>
              <a:buFont typeface="Nunito Sans"/>
              <a:buChar char="■"/>
              <a:defRPr>
                <a:solidFill>
                  <a:schemeClr val="lt1"/>
                </a:solidFill>
                <a:latin typeface="Nunito Sans"/>
                <a:ea typeface="Nunito Sans"/>
                <a:cs typeface="Nunito Sans"/>
                <a:sym typeface="Nunito Sans"/>
              </a:defRPr>
            </a:lvl6pPr>
            <a:lvl7pPr marL="3200400" lvl="6" indent="-317500">
              <a:lnSpc>
                <a:spcPct val="115000"/>
              </a:lnSpc>
              <a:spcBef>
                <a:spcPts val="1600"/>
              </a:spcBef>
              <a:spcAft>
                <a:spcPts val="0"/>
              </a:spcAft>
              <a:buClr>
                <a:schemeClr val="lt1"/>
              </a:buClr>
              <a:buSzPts val="1400"/>
              <a:buFont typeface="Nunito Sans"/>
              <a:buChar char="●"/>
              <a:defRPr>
                <a:solidFill>
                  <a:schemeClr val="lt1"/>
                </a:solidFill>
                <a:latin typeface="Nunito Sans"/>
                <a:ea typeface="Nunito Sans"/>
                <a:cs typeface="Nunito Sans"/>
                <a:sym typeface="Nunito Sans"/>
              </a:defRPr>
            </a:lvl7pPr>
            <a:lvl8pPr marL="3657600" lvl="7" indent="-317500">
              <a:lnSpc>
                <a:spcPct val="115000"/>
              </a:lnSpc>
              <a:spcBef>
                <a:spcPts val="1600"/>
              </a:spcBef>
              <a:spcAft>
                <a:spcPts val="0"/>
              </a:spcAft>
              <a:buClr>
                <a:schemeClr val="lt1"/>
              </a:buClr>
              <a:buSzPts val="1400"/>
              <a:buFont typeface="Nunito Sans"/>
              <a:buChar char="○"/>
              <a:defRPr>
                <a:solidFill>
                  <a:schemeClr val="lt1"/>
                </a:solidFill>
                <a:latin typeface="Nunito Sans"/>
                <a:ea typeface="Nunito Sans"/>
                <a:cs typeface="Nunito Sans"/>
                <a:sym typeface="Nunito Sans"/>
              </a:defRPr>
            </a:lvl8pPr>
            <a:lvl9pPr marL="4114800" lvl="8" indent="-317500">
              <a:lnSpc>
                <a:spcPct val="115000"/>
              </a:lnSpc>
              <a:spcBef>
                <a:spcPts val="1600"/>
              </a:spcBef>
              <a:spcAft>
                <a:spcPts val="1600"/>
              </a:spcAft>
              <a:buClr>
                <a:schemeClr val="lt1"/>
              </a:buClr>
              <a:buSzPts val="1400"/>
              <a:buFont typeface="Nunito Sans"/>
              <a:buChar char="■"/>
              <a:defRPr>
                <a:solidFill>
                  <a:schemeClr val="lt1"/>
                </a:solidFill>
                <a:latin typeface="Nunito Sans"/>
                <a:ea typeface="Nunito Sans"/>
                <a:cs typeface="Nunito Sans"/>
                <a:sym typeface="Nunito Sans"/>
              </a:defRPr>
            </a:lvl9pPr>
          </a:lstStyle>
          <a:p>
            <a:endParaRPr/>
          </a:p>
        </p:txBody>
      </p:sp>
      <p:sp>
        <p:nvSpPr>
          <p:cNvPr id="4" name="TextBox 11"/>
          <p:cNvSpPr txBox="1"/>
          <p:nvPr userDrawn="1"/>
        </p:nvSpPr>
        <p:spPr>
          <a:xfrm rot="16200000">
            <a:off x="-2375976" y="1433514"/>
            <a:ext cx="4446020" cy="246221"/>
          </a:xfrm>
          <a:prstGeom prst="rect">
            <a:avLst/>
          </a:prstGeom>
          <a:noFill/>
        </p:spPr>
        <p:txBody>
          <a:bodyPr wrap="square" rtlCol="0" anchor="ctr">
            <a:spAutoFit/>
          </a:bodyPr>
          <a:lstStyle/>
          <a:p>
            <a:r>
              <a:rPr lang="bs-Latn-BA" sz="1000" dirty="0">
                <a:solidFill>
                  <a:schemeClr val="bg1">
                    <a:lumMod val="65000"/>
                  </a:schemeClr>
                </a:solidFill>
              </a:rPr>
              <a:t>Find</a:t>
            </a:r>
            <a:r>
              <a:rPr lang="bs-Latn-BA" sz="1000" baseline="0" dirty="0">
                <a:solidFill>
                  <a:schemeClr val="bg1">
                    <a:lumMod val="65000"/>
                  </a:schemeClr>
                </a:solidFill>
              </a:rPr>
              <a:t> m</a:t>
            </a:r>
            <a:r>
              <a:rPr lang="bs-Latn-BA" sz="1000" dirty="0">
                <a:solidFill>
                  <a:schemeClr val="bg1">
                    <a:lumMod val="65000"/>
                  </a:schemeClr>
                </a:solidFill>
              </a:rPr>
              <a:t>ore PowerPoint templates</a:t>
            </a:r>
            <a:r>
              <a:rPr lang="bs-Latn-BA" sz="1000" baseline="0" dirty="0">
                <a:solidFill>
                  <a:schemeClr val="bg1">
                    <a:lumMod val="65000"/>
                  </a:schemeClr>
                </a:solidFill>
              </a:rPr>
              <a:t> on </a:t>
            </a:r>
            <a:r>
              <a:rPr lang="es-PE" sz="1000" b="1" baseline="0" dirty="0" smtClean="0">
                <a:solidFill>
                  <a:schemeClr val="bg1">
                    <a:lumMod val="65000"/>
                  </a:schemeClr>
                </a:solidFill>
                <a:hlinkClick r:id="rId25"/>
              </a:rPr>
              <a:t>plantillaspowerpoint.org</a:t>
            </a:r>
            <a:endParaRPr lang="en-US" sz="1000" dirty="0">
              <a:solidFill>
                <a:schemeClr val="bg1">
                  <a:lumMod val="65000"/>
                </a:schemeClr>
              </a:solidFill>
            </a:endParaRPr>
          </a:p>
        </p:txBody>
      </p:sp>
      <p:pic>
        <p:nvPicPr>
          <p:cNvPr id="5" name="Imagen 4"/>
          <p:cNvPicPr>
            <a:picLocks noChangeAspect="1"/>
          </p:cNvPicPr>
          <p:nvPr userDrawn="1"/>
        </p:nvPicPr>
        <p:blipFill>
          <a:blip r:embed="rId26">
            <a:extLst>
              <a:ext uri="{28A0092B-C50C-407E-A947-70E740481C1C}">
                <a14:useLocalDpi xmlns:a14="http://schemas.microsoft.com/office/drawing/2010/main" val="0"/>
              </a:ext>
            </a:extLst>
          </a:blip>
          <a:stretch>
            <a:fillRect/>
          </a:stretch>
        </p:blipFill>
        <p:spPr>
          <a:xfrm rot="16200000">
            <a:off x="-794667" y="4230155"/>
            <a:ext cx="1245186" cy="344147"/>
          </a:xfrm>
          <a:prstGeom prst="rect">
            <a:avLst/>
          </a:prstGeom>
        </p:spPr>
      </p:pic>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505"/>
        <p:cNvGrpSpPr/>
        <p:nvPr/>
      </p:nvGrpSpPr>
      <p:grpSpPr>
        <a:xfrm>
          <a:off x="0" y="0"/>
          <a:ext cx="0" cy="0"/>
          <a:chOff x="0" y="0"/>
          <a:chExt cx="0" cy="0"/>
        </a:xfrm>
      </p:grpSpPr>
      <p:sp>
        <p:nvSpPr>
          <p:cNvPr id="506" name="Google Shape;506;p2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507" name="Google Shape;507;p2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
        <p:nvSpPr>
          <p:cNvPr id="4" name="TextBox 11"/>
          <p:cNvSpPr txBox="1"/>
          <p:nvPr userDrawn="1"/>
        </p:nvSpPr>
        <p:spPr>
          <a:xfrm rot="16200000">
            <a:off x="-2375976" y="1433514"/>
            <a:ext cx="4446020" cy="246221"/>
          </a:xfrm>
          <a:prstGeom prst="rect">
            <a:avLst/>
          </a:prstGeom>
          <a:noFill/>
        </p:spPr>
        <p:txBody>
          <a:bodyPr wrap="square" rtlCol="0" anchor="ctr">
            <a:spAutoFit/>
          </a:bodyPr>
          <a:lstStyle/>
          <a:p>
            <a:r>
              <a:rPr lang="bs-Latn-BA" sz="1000" dirty="0">
                <a:solidFill>
                  <a:schemeClr val="bg1">
                    <a:lumMod val="65000"/>
                  </a:schemeClr>
                </a:solidFill>
              </a:rPr>
              <a:t>Find</a:t>
            </a:r>
            <a:r>
              <a:rPr lang="bs-Latn-BA" sz="1000" baseline="0" dirty="0">
                <a:solidFill>
                  <a:schemeClr val="bg1">
                    <a:lumMod val="65000"/>
                  </a:schemeClr>
                </a:solidFill>
              </a:rPr>
              <a:t> m</a:t>
            </a:r>
            <a:r>
              <a:rPr lang="bs-Latn-BA" sz="1000" dirty="0">
                <a:solidFill>
                  <a:schemeClr val="bg1">
                    <a:lumMod val="65000"/>
                  </a:schemeClr>
                </a:solidFill>
              </a:rPr>
              <a:t>ore PowerPoint templates</a:t>
            </a:r>
            <a:r>
              <a:rPr lang="bs-Latn-BA" sz="1000" baseline="0" dirty="0">
                <a:solidFill>
                  <a:schemeClr val="bg1">
                    <a:lumMod val="65000"/>
                  </a:schemeClr>
                </a:solidFill>
              </a:rPr>
              <a:t> on </a:t>
            </a:r>
            <a:r>
              <a:rPr lang="es-PE" sz="1000" b="1" baseline="0" dirty="0" smtClean="0">
                <a:solidFill>
                  <a:schemeClr val="bg1">
                    <a:lumMod val="65000"/>
                  </a:schemeClr>
                </a:solidFill>
                <a:hlinkClick r:id="rId4"/>
              </a:rPr>
              <a:t>plantillaspowerpoint.org</a:t>
            </a:r>
            <a:endParaRPr lang="en-US" sz="1000" dirty="0">
              <a:solidFill>
                <a:schemeClr val="bg1">
                  <a:lumMod val="65000"/>
                </a:schemeClr>
              </a:solidFill>
            </a:endParaRPr>
          </a:p>
        </p:txBody>
      </p:sp>
      <p:pic>
        <p:nvPicPr>
          <p:cNvPr id="5" name="Imagen 4"/>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rot="16200000">
            <a:off x="-794667" y="4230155"/>
            <a:ext cx="1245186" cy="344147"/>
          </a:xfrm>
          <a:prstGeom prst="rect">
            <a:avLst/>
          </a:prstGeom>
        </p:spPr>
      </p:pic>
    </p:spTree>
  </p:cSld>
  <p:clrMap bg1="lt1" tx1="dk1" bg2="dk2" tx2="lt2" accent1="accent1" accent2="accent2" accent3="accent3" accent4="accent4" accent5="accent5" accent6="accent6" hlink="hlink" folHlink="folHlink"/>
  <p:sldLayoutIdLst>
    <p:sldLayoutId id="2147483671" r:id="rId1"/>
    <p:sldLayoutId id="2147483672"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1.xml"/><Relationship Id="rId1" Type="http://schemas.openxmlformats.org/officeDocument/2006/relationships/slideLayout" Target="../slideLayouts/slideLayout19.xml"/></Relationships>
</file>

<file path=ppt/slides/_rels/slide1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4.xml"/><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hyperlink" Target="https://docs.google.com/spreadsheets/d/1iv4oC9tj7s_o6_hz9rNPQLWavAgs1mJ4o9oXYcJdCrw/copy" TargetMode="External"/><Relationship Id="rId4"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1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8.xml"/><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9.xml"/><Relationship Id="rId1" Type="http://schemas.openxmlformats.org/officeDocument/2006/relationships/slideLayout" Target="../slideLayouts/slideLayout16.xml"/><Relationship Id="rId4" Type="http://schemas.openxmlformats.org/officeDocument/2006/relationships/image" Target="../media/image11.png"/></Relationships>
</file>

<file path=ppt/slides/_rels/slide2.xml.rels><?xml version="1.0" encoding="UTF-8" standalone="yes"?>
<Relationships xmlns="http://schemas.openxmlformats.org/package/2006/relationships"><Relationship Id="rId8" Type="http://schemas.openxmlformats.org/officeDocument/2006/relationships/slide" Target="slide25.xml"/><Relationship Id="rId3" Type="http://schemas.openxmlformats.org/officeDocument/2006/relationships/image" Target="../media/image4.jpg"/><Relationship Id="rId7" Type="http://schemas.openxmlformats.org/officeDocument/2006/relationships/slide" Target="slide24.xml"/><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slide" Target="slide23.xml"/><Relationship Id="rId11" Type="http://schemas.openxmlformats.org/officeDocument/2006/relationships/slide" Target="slide32.xml"/><Relationship Id="rId5" Type="http://schemas.openxmlformats.org/officeDocument/2006/relationships/slide" Target="slide20.xml"/><Relationship Id="rId10" Type="http://schemas.openxmlformats.org/officeDocument/2006/relationships/slide" Target="slide26.xml"/><Relationship Id="rId4" Type="http://schemas.openxmlformats.org/officeDocument/2006/relationships/slide" Target="slide22.xml"/><Relationship Id="rId9" Type="http://schemas.openxmlformats.org/officeDocument/2006/relationships/hyperlink" Target="https://storyset.com/?utm_source=slidesgo_template&amp;utm_medium=referral-link&amp;utm_campaign=slidesgo_contents_of_this_template&amp;utm_term=storyset&amp;utm_content=storyset" TargetMode="External"/></Relationships>
</file>

<file path=ppt/slides/_rels/slide20.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0.xml"/><Relationship Id="rId1" Type="http://schemas.openxmlformats.org/officeDocument/2006/relationships/slideLayout" Target="../slideLayouts/slideLayout2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8" Type="http://schemas.openxmlformats.org/officeDocument/2006/relationships/hyperlink" Target="https://www.freepik.com/free-vector/cartoon-world-children-s-day-background_13900291.htm/?utm_source=slidesgo_template&amp;utm_medium=referral-link&amp;utm_campaign=sg_resources&amp;utm_content=freepik" TargetMode="External"/><Relationship Id="rId3" Type="http://schemas.openxmlformats.org/officeDocument/2006/relationships/hyperlink" Target="https://www.freepik.com/free-photo/smiley-childrens-having-fun-together_9064047.htm/?utm_source=slidesgo_template&amp;utm_medium=referral-link&amp;utm_campaign=sg_resources&amp;utm_content=freepik" TargetMode="External"/><Relationship Id="rId7" Type="http://schemas.openxmlformats.org/officeDocument/2006/relationships/hyperlink" Target="https://www.freepik.com/free-vector/cartoon-world-children-s-day-elements-collection_13900271.htm/?utm_source=slidesgo_template&amp;utm_medium=referral-link&amp;utm_campaign=sg_resources&amp;utm_content=freepik" TargetMode="External"/><Relationship Id="rId2" Type="http://schemas.openxmlformats.org/officeDocument/2006/relationships/notesSlide" Target="../notesSlides/notesSlide23.xml"/><Relationship Id="rId1" Type="http://schemas.openxmlformats.org/officeDocument/2006/relationships/slideLayout" Target="../slideLayouts/slideLayout17.xml"/><Relationship Id="rId6" Type="http://schemas.openxmlformats.org/officeDocument/2006/relationships/hyperlink" Target="https://www.freepik.com/free-vector/cartoon-world-children-s-day-banners-set_13900289.htm/?utm_source=slidesgo_template&amp;utm_medium=referral-link&amp;utm_campaign=sg_resources&amp;utm_content=freepik" TargetMode="External"/><Relationship Id="rId5" Type="http://schemas.openxmlformats.org/officeDocument/2006/relationships/hyperlink" Target="https://www.flaticon.com/packs/international-childrens-day-7?word=children%20day/?utm_source=slidesgo_template&amp;utm_medium=referral-link&amp;utm_campaign=sg_resources&amp;utm_content=flaticon" TargetMode="External"/><Relationship Id="rId4" Type="http://schemas.openxmlformats.org/officeDocument/2006/relationships/hyperlink" Target="https://www.freepik.com/free-photo/close-up-children-playing-together_17808632.htm/?utm_source=slidesgo_template&amp;utm_medium=referral-link&amp;utm_campaign=sg_resources&amp;utm_content=freepik" TargetMode="External"/></Relationships>
</file>

<file path=ppt/slides/_rels/slide24.xml.rels><?xml version="1.0" encoding="UTF-8" standalone="yes"?>
<Relationships xmlns="http://schemas.openxmlformats.org/package/2006/relationships"><Relationship Id="rId3" Type="http://schemas.openxmlformats.org/officeDocument/2006/relationships/hyperlink" Target="https://fonts.google.com/specimen/Chelsea+Market" TargetMode="External"/><Relationship Id="rId2" Type="http://schemas.openxmlformats.org/officeDocument/2006/relationships/notesSlide" Target="../notesSlides/notesSlide24.xml"/><Relationship Id="rId1" Type="http://schemas.openxmlformats.org/officeDocument/2006/relationships/slideLayout" Target="../slideLayouts/slideLayout25.xml"/><Relationship Id="rId4" Type="http://schemas.openxmlformats.org/officeDocument/2006/relationships/hyperlink" Target="https://fonts.google.com/specimen/Nunito+Sans)" TargetMode="External"/></Relationships>
</file>

<file path=ppt/slides/_rels/slide25.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6.gif"/><Relationship Id="rId2" Type="http://schemas.openxmlformats.org/officeDocument/2006/relationships/notesSlide" Target="../notesSlides/notesSlide25.xml"/><Relationship Id="rId1" Type="http://schemas.openxmlformats.org/officeDocument/2006/relationships/slideLayout" Target="../slideLayouts/slideLayout25.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5.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4.gif"/><Relationship Id="rId4" Type="http://schemas.openxmlformats.org/officeDocument/2006/relationships/image" Target="../media/image12.gif"/><Relationship Id="rId9" Type="http://schemas.openxmlformats.org/officeDocument/2006/relationships/image" Target="../media/image13.gif"/></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2.xml"/><Relationship Id="rId1" Type="http://schemas.openxmlformats.org/officeDocument/2006/relationships/slideLayout" Target="../slideLayouts/slideLayout2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4.xml"/></Relationships>
</file>

<file path=ppt/slides/_rels/slide3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9.xml"/><Relationship Id="rId1" Type="http://schemas.openxmlformats.org/officeDocument/2006/relationships/slideLayout" Target="../slideLayouts/slideLayout24.xml"/><Relationship Id="rId4" Type="http://schemas.openxmlformats.org/officeDocument/2006/relationships/image" Target="../media/image17.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9.xml"/><Relationship Id="rId1" Type="http://schemas.openxmlformats.org/officeDocument/2006/relationships/slideLayout" Target="../slideLayouts/slideLayout6.xml"/><Relationship Id="rId4" Type="http://schemas.openxmlformats.org/officeDocument/2006/relationships/image" Target="../media/image8.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14"/>
        <p:cNvGrpSpPr/>
        <p:nvPr/>
      </p:nvGrpSpPr>
      <p:grpSpPr>
        <a:xfrm>
          <a:off x="0" y="0"/>
          <a:ext cx="0" cy="0"/>
          <a:chOff x="0" y="0"/>
          <a:chExt cx="0" cy="0"/>
        </a:xfrm>
      </p:grpSpPr>
      <p:grpSp>
        <p:nvGrpSpPr>
          <p:cNvPr id="515" name="Google Shape;515;p28"/>
          <p:cNvGrpSpPr/>
          <p:nvPr/>
        </p:nvGrpSpPr>
        <p:grpSpPr>
          <a:xfrm>
            <a:off x="1428650" y="913675"/>
            <a:ext cx="6286542" cy="3007923"/>
            <a:chOff x="1428650" y="913675"/>
            <a:chExt cx="6286542" cy="3007923"/>
          </a:xfrm>
        </p:grpSpPr>
        <p:sp>
          <p:nvSpPr>
            <p:cNvPr id="516" name="Google Shape;516;p28"/>
            <p:cNvSpPr/>
            <p:nvPr/>
          </p:nvSpPr>
          <p:spPr>
            <a:xfrm>
              <a:off x="1428650" y="913675"/>
              <a:ext cx="6286542" cy="3007923"/>
            </a:xfrm>
            <a:custGeom>
              <a:avLst/>
              <a:gdLst/>
              <a:ahLst/>
              <a:cxnLst/>
              <a:rect l="l" t="t" r="r" b="b"/>
              <a:pathLst>
                <a:path w="129386" h="50513" extrusionOk="0">
                  <a:moveTo>
                    <a:pt x="36979" y="1"/>
                  </a:moveTo>
                  <a:cubicBezTo>
                    <a:pt x="21928" y="1"/>
                    <a:pt x="10389" y="251"/>
                    <a:pt x="8346" y="797"/>
                  </a:cubicBezTo>
                  <a:cubicBezTo>
                    <a:pt x="0" y="2999"/>
                    <a:pt x="4894" y="44504"/>
                    <a:pt x="9489" y="47695"/>
                  </a:cubicBezTo>
                  <a:cubicBezTo>
                    <a:pt x="12075" y="49502"/>
                    <a:pt x="45623" y="50513"/>
                    <a:pt x="75658" y="50513"/>
                  </a:cubicBezTo>
                  <a:cubicBezTo>
                    <a:pt x="98878" y="50513"/>
                    <a:pt x="119998" y="49908"/>
                    <a:pt x="123087" y="48600"/>
                  </a:cubicBezTo>
                  <a:cubicBezTo>
                    <a:pt x="128945" y="46136"/>
                    <a:pt x="129385" y="5869"/>
                    <a:pt x="123480" y="3095"/>
                  </a:cubicBezTo>
                  <a:cubicBezTo>
                    <a:pt x="119430" y="1192"/>
                    <a:pt x="69837" y="1"/>
                    <a:pt x="36979" y="1"/>
                  </a:cubicBezTo>
                  <a:close/>
                </a:path>
              </a:pathLst>
            </a:custGeom>
            <a:solidFill>
              <a:srgbClr val="FFFFFF"/>
            </a:solidFill>
            <a:ln>
              <a:noFill/>
            </a:ln>
            <a:effectLst>
              <a:outerShdw blurRad="57150" dist="19050" dir="5400000" algn="bl" rotWithShape="0">
                <a:srgbClr val="000000">
                  <a:alpha val="13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8"/>
            <p:cNvSpPr/>
            <p:nvPr/>
          </p:nvSpPr>
          <p:spPr>
            <a:xfrm>
              <a:off x="1552850" y="1032325"/>
              <a:ext cx="6038121" cy="2769754"/>
            </a:xfrm>
            <a:custGeom>
              <a:avLst/>
              <a:gdLst/>
              <a:ahLst/>
              <a:cxnLst/>
              <a:rect l="l" t="t" r="r" b="b"/>
              <a:pathLst>
                <a:path w="129386" h="50513" extrusionOk="0">
                  <a:moveTo>
                    <a:pt x="36979" y="1"/>
                  </a:moveTo>
                  <a:cubicBezTo>
                    <a:pt x="21928" y="1"/>
                    <a:pt x="10389" y="251"/>
                    <a:pt x="8346" y="797"/>
                  </a:cubicBezTo>
                  <a:cubicBezTo>
                    <a:pt x="0" y="2999"/>
                    <a:pt x="4894" y="44504"/>
                    <a:pt x="9489" y="47695"/>
                  </a:cubicBezTo>
                  <a:cubicBezTo>
                    <a:pt x="12075" y="49502"/>
                    <a:pt x="45623" y="50513"/>
                    <a:pt x="75658" y="50513"/>
                  </a:cubicBezTo>
                  <a:cubicBezTo>
                    <a:pt x="98878" y="50513"/>
                    <a:pt x="119998" y="49908"/>
                    <a:pt x="123087" y="48600"/>
                  </a:cubicBezTo>
                  <a:cubicBezTo>
                    <a:pt x="128945" y="46136"/>
                    <a:pt x="129385" y="5869"/>
                    <a:pt x="123480" y="3095"/>
                  </a:cubicBezTo>
                  <a:cubicBezTo>
                    <a:pt x="119430" y="1192"/>
                    <a:pt x="69837" y="1"/>
                    <a:pt x="36979" y="1"/>
                  </a:cubicBezTo>
                  <a:close/>
                </a:path>
              </a:pathLst>
            </a:custGeom>
            <a:solidFill>
              <a:srgbClr val="FFFFFF"/>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8" name="Google Shape;518;p28"/>
          <p:cNvSpPr txBox="1">
            <a:spLocks noGrp="1"/>
          </p:cNvSpPr>
          <p:nvPr>
            <p:ph type="subTitle" idx="1"/>
          </p:nvPr>
        </p:nvSpPr>
        <p:spPr>
          <a:xfrm>
            <a:off x="3280450" y="3060025"/>
            <a:ext cx="2583300" cy="40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Here is where your presentation begins</a:t>
            </a:r>
            <a:endParaRPr/>
          </a:p>
        </p:txBody>
      </p:sp>
      <p:grpSp>
        <p:nvGrpSpPr>
          <p:cNvPr id="519" name="Google Shape;519;p28"/>
          <p:cNvGrpSpPr/>
          <p:nvPr/>
        </p:nvGrpSpPr>
        <p:grpSpPr>
          <a:xfrm>
            <a:off x="6519448" y="913681"/>
            <a:ext cx="2797830" cy="4164491"/>
            <a:chOff x="1476650" y="946975"/>
            <a:chExt cx="1883300" cy="2803050"/>
          </a:xfrm>
        </p:grpSpPr>
        <p:sp>
          <p:nvSpPr>
            <p:cNvPr id="520" name="Google Shape;520;p28"/>
            <p:cNvSpPr/>
            <p:nvPr/>
          </p:nvSpPr>
          <p:spPr>
            <a:xfrm>
              <a:off x="1856775" y="1263375"/>
              <a:ext cx="78900" cy="142900"/>
            </a:xfrm>
            <a:custGeom>
              <a:avLst/>
              <a:gdLst/>
              <a:ahLst/>
              <a:cxnLst/>
              <a:rect l="l" t="t" r="r" b="b"/>
              <a:pathLst>
                <a:path w="3156" h="5716" extrusionOk="0">
                  <a:moveTo>
                    <a:pt x="3155" y="1"/>
                  </a:moveTo>
                  <a:cubicBezTo>
                    <a:pt x="3155" y="1"/>
                    <a:pt x="179" y="3049"/>
                    <a:pt x="0" y="5716"/>
                  </a:cubicBezTo>
                  <a:cubicBezTo>
                    <a:pt x="0" y="5716"/>
                    <a:pt x="2643" y="3954"/>
                    <a:pt x="3155" y="1"/>
                  </a:cubicBezTo>
                  <a:close/>
                </a:path>
              </a:pathLst>
            </a:custGeom>
            <a:solidFill>
              <a:srgbClr val="FF42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8"/>
            <p:cNvSpPr/>
            <p:nvPr/>
          </p:nvSpPr>
          <p:spPr>
            <a:xfrm>
              <a:off x="1645425" y="2612350"/>
              <a:ext cx="1274300" cy="475975"/>
            </a:xfrm>
            <a:custGeom>
              <a:avLst/>
              <a:gdLst/>
              <a:ahLst/>
              <a:cxnLst/>
              <a:rect l="l" t="t" r="r" b="b"/>
              <a:pathLst>
                <a:path w="50972" h="19039" extrusionOk="0">
                  <a:moveTo>
                    <a:pt x="50971" y="1680"/>
                  </a:moveTo>
                  <a:cubicBezTo>
                    <a:pt x="50971" y="1680"/>
                    <a:pt x="49840" y="4680"/>
                    <a:pt x="48126" y="5692"/>
                  </a:cubicBezTo>
                  <a:cubicBezTo>
                    <a:pt x="48126" y="5692"/>
                    <a:pt x="47781" y="4751"/>
                    <a:pt x="44721" y="4370"/>
                  </a:cubicBezTo>
                  <a:cubicBezTo>
                    <a:pt x="41649" y="3977"/>
                    <a:pt x="37625" y="9514"/>
                    <a:pt x="32362" y="13490"/>
                  </a:cubicBezTo>
                  <a:cubicBezTo>
                    <a:pt x="27099" y="17479"/>
                    <a:pt x="17539" y="15681"/>
                    <a:pt x="17539" y="15681"/>
                  </a:cubicBezTo>
                  <a:lnTo>
                    <a:pt x="15824" y="19039"/>
                  </a:lnTo>
                  <a:lnTo>
                    <a:pt x="1" y="14491"/>
                  </a:lnTo>
                  <a:cubicBezTo>
                    <a:pt x="1" y="14491"/>
                    <a:pt x="8371" y="12717"/>
                    <a:pt x="12681" y="8811"/>
                  </a:cubicBezTo>
                  <a:cubicBezTo>
                    <a:pt x="16991" y="4918"/>
                    <a:pt x="45864" y="1"/>
                    <a:pt x="50971" y="1680"/>
                  </a:cubicBezTo>
                  <a:close/>
                </a:path>
              </a:pathLst>
            </a:custGeom>
            <a:solidFill>
              <a:srgbClr val="DC0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8"/>
            <p:cNvSpPr/>
            <p:nvPr/>
          </p:nvSpPr>
          <p:spPr>
            <a:xfrm>
              <a:off x="3075375" y="2442100"/>
              <a:ext cx="119675" cy="136050"/>
            </a:xfrm>
            <a:custGeom>
              <a:avLst/>
              <a:gdLst/>
              <a:ahLst/>
              <a:cxnLst/>
              <a:rect l="l" t="t" r="r" b="b"/>
              <a:pathLst>
                <a:path w="4787" h="5442" extrusionOk="0">
                  <a:moveTo>
                    <a:pt x="667" y="1179"/>
                  </a:moveTo>
                  <a:cubicBezTo>
                    <a:pt x="667" y="1179"/>
                    <a:pt x="1727" y="1441"/>
                    <a:pt x="2441" y="1965"/>
                  </a:cubicBezTo>
                  <a:cubicBezTo>
                    <a:pt x="3144" y="2489"/>
                    <a:pt x="3060" y="4453"/>
                    <a:pt x="4787" y="5442"/>
                  </a:cubicBezTo>
                  <a:lnTo>
                    <a:pt x="4787" y="3632"/>
                  </a:lnTo>
                  <a:cubicBezTo>
                    <a:pt x="4537" y="2608"/>
                    <a:pt x="3965" y="1691"/>
                    <a:pt x="3144" y="1036"/>
                  </a:cubicBezTo>
                  <a:cubicBezTo>
                    <a:pt x="1786" y="0"/>
                    <a:pt x="0" y="215"/>
                    <a:pt x="667" y="1179"/>
                  </a:cubicBezTo>
                  <a:close/>
                </a:path>
              </a:pathLst>
            </a:custGeom>
            <a:solidFill>
              <a:srgbClr val="FF8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8"/>
            <p:cNvSpPr/>
            <p:nvPr/>
          </p:nvSpPr>
          <p:spPr>
            <a:xfrm>
              <a:off x="2276475" y="1447025"/>
              <a:ext cx="906975" cy="1122500"/>
            </a:xfrm>
            <a:custGeom>
              <a:avLst/>
              <a:gdLst/>
              <a:ahLst/>
              <a:cxnLst/>
              <a:rect l="l" t="t" r="r" b="b"/>
              <a:pathLst>
                <a:path w="36279" h="44900" extrusionOk="0">
                  <a:moveTo>
                    <a:pt x="31266" y="44661"/>
                  </a:moveTo>
                  <a:cubicBezTo>
                    <a:pt x="30778" y="41482"/>
                    <a:pt x="32528" y="37744"/>
                    <a:pt x="32528" y="37744"/>
                  </a:cubicBezTo>
                  <a:lnTo>
                    <a:pt x="33457" y="40041"/>
                  </a:lnTo>
                  <a:cubicBezTo>
                    <a:pt x="33468" y="40030"/>
                    <a:pt x="33480" y="40006"/>
                    <a:pt x="33480" y="39994"/>
                  </a:cubicBezTo>
                  <a:cubicBezTo>
                    <a:pt x="33707" y="39541"/>
                    <a:pt x="33897" y="39077"/>
                    <a:pt x="34064" y="38613"/>
                  </a:cubicBezTo>
                  <a:cubicBezTo>
                    <a:pt x="34076" y="38565"/>
                    <a:pt x="34100" y="38517"/>
                    <a:pt x="34111" y="38458"/>
                  </a:cubicBezTo>
                  <a:cubicBezTo>
                    <a:pt x="34611" y="36934"/>
                    <a:pt x="34838" y="35327"/>
                    <a:pt x="34790" y="33731"/>
                  </a:cubicBezTo>
                  <a:cubicBezTo>
                    <a:pt x="35123" y="32933"/>
                    <a:pt x="36278" y="29743"/>
                    <a:pt x="34933" y="26909"/>
                  </a:cubicBezTo>
                  <a:cubicBezTo>
                    <a:pt x="33373" y="23635"/>
                    <a:pt x="25920" y="20277"/>
                    <a:pt x="24063" y="17039"/>
                  </a:cubicBezTo>
                  <a:cubicBezTo>
                    <a:pt x="22217" y="13800"/>
                    <a:pt x="24705" y="7276"/>
                    <a:pt x="24705" y="7276"/>
                  </a:cubicBezTo>
                  <a:cubicBezTo>
                    <a:pt x="24705" y="7276"/>
                    <a:pt x="7965" y="1"/>
                    <a:pt x="5572" y="2311"/>
                  </a:cubicBezTo>
                  <a:cubicBezTo>
                    <a:pt x="3179" y="4632"/>
                    <a:pt x="0" y="4418"/>
                    <a:pt x="3108" y="7990"/>
                  </a:cubicBezTo>
                  <a:cubicBezTo>
                    <a:pt x="3417" y="8335"/>
                    <a:pt x="3691" y="8704"/>
                    <a:pt x="3941" y="9097"/>
                  </a:cubicBezTo>
                  <a:cubicBezTo>
                    <a:pt x="6191" y="12621"/>
                    <a:pt x="6167" y="17491"/>
                    <a:pt x="7751" y="23158"/>
                  </a:cubicBezTo>
                  <a:cubicBezTo>
                    <a:pt x="9501" y="29445"/>
                    <a:pt x="14740" y="33243"/>
                    <a:pt x="18502" y="35398"/>
                  </a:cubicBezTo>
                  <a:cubicBezTo>
                    <a:pt x="22253" y="37565"/>
                    <a:pt x="26146" y="37315"/>
                    <a:pt x="27587" y="41065"/>
                  </a:cubicBezTo>
                  <a:cubicBezTo>
                    <a:pt x="28468" y="43340"/>
                    <a:pt x="31730" y="44899"/>
                    <a:pt x="31266" y="44661"/>
                  </a:cubicBezTo>
                  <a:close/>
                  <a:moveTo>
                    <a:pt x="34790" y="33541"/>
                  </a:moveTo>
                  <a:cubicBezTo>
                    <a:pt x="34600" y="28373"/>
                    <a:pt x="31944" y="24063"/>
                    <a:pt x="31825" y="23873"/>
                  </a:cubicBezTo>
                  <a:cubicBezTo>
                    <a:pt x="35469" y="27659"/>
                    <a:pt x="35016" y="32207"/>
                    <a:pt x="34790" y="33541"/>
                  </a:cubicBezTo>
                  <a:close/>
                  <a:moveTo>
                    <a:pt x="28718" y="42232"/>
                  </a:moveTo>
                  <a:cubicBezTo>
                    <a:pt x="28515" y="40625"/>
                    <a:pt x="30135" y="39660"/>
                    <a:pt x="30135" y="39660"/>
                  </a:cubicBezTo>
                  <a:cubicBezTo>
                    <a:pt x="29932" y="41280"/>
                    <a:pt x="30170" y="42923"/>
                    <a:pt x="30801" y="44423"/>
                  </a:cubicBezTo>
                  <a:cubicBezTo>
                    <a:pt x="29897" y="43923"/>
                    <a:pt x="28825" y="43149"/>
                    <a:pt x="28718" y="42232"/>
                  </a:cubicBezTo>
                  <a:close/>
                </a:path>
              </a:pathLst>
            </a:custGeom>
            <a:solidFill>
              <a:srgbClr val="D343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8"/>
            <p:cNvSpPr/>
            <p:nvPr/>
          </p:nvSpPr>
          <p:spPr>
            <a:xfrm>
              <a:off x="2498225" y="2799275"/>
              <a:ext cx="322075" cy="807275"/>
            </a:xfrm>
            <a:custGeom>
              <a:avLst/>
              <a:gdLst/>
              <a:ahLst/>
              <a:cxnLst/>
              <a:rect l="l" t="t" r="r" b="b"/>
              <a:pathLst>
                <a:path w="12883" h="32291" extrusionOk="0">
                  <a:moveTo>
                    <a:pt x="0" y="763"/>
                  </a:moveTo>
                  <a:cubicBezTo>
                    <a:pt x="0" y="763"/>
                    <a:pt x="3870" y="8597"/>
                    <a:pt x="4108" y="11181"/>
                  </a:cubicBezTo>
                  <a:cubicBezTo>
                    <a:pt x="4346" y="13764"/>
                    <a:pt x="3810" y="18896"/>
                    <a:pt x="5037" y="22468"/>
                  </a:cubicBezTo>
                  <a:cubicBezTo>
                    <a:pt x="6275" y="26040"/>
                    <a:pt x="8311" y="29373"/>
                    <a:pt x="8311" y="29373"/>
                  </a:cubicBezTo>
                  <a:lnTo>
                    <a:pt x="7549" y="29957"/>
                  </a:lnTo>
                  <a:lnTo>
                    <a:pt x="8311" y="30433"/>
                  </a:lnTo>
                  <a:lnTo>
                    <a:pt x="7977" y="30802"/>
                  </a:lnTo>
                  <a:cubicBezTo>
                    <a:pt x="7977" y="30802"/>
                    <a:pt x="9609" y="32171"/>
                    <a:pt x="10311" y="32231"/>
                  </a:cubicBezTo>
                  <a:cubicBezTo>
                    <a:pt x="11013" y="32291"/>
                    <a:pt x="12883" y="29957"/>
                    <a:pt x="12883" y="29957"/>
                  </a:cubicBezTo>
                  <a:cubicBezTo>
                    <a:pt x="12883" y="29957"/>
                    <a:pt x="12490" y="28338"/>
                    <a:pt x="12490" y="28278"/>
                  </a:cubicBezTo>
                  <a:cubicBezTo>
                    <a:pt x="12561" y="28076"/>
                    <a:pt x="12657" y="27885"/>
                    <a:pt x="12752" y="27695"/>
                  </a:cubicBezTo>
                  <a:lnTo>
                    <a:pt x="12204" y="26933"/>
                  </a:lnTo>
                  <a:cubicBezTo>
                    <a:pt x="12204" y="26933"/>
                    <a:pt x="10740" y="12633"/>
                    <a:pt x="11013" y="8823"/>
                  </a:cubicBezTo>
                  <a:cubicBezTo>
                    <a:pt x="11013" y="8823"/>
                    <a:pt x="10382" y="6775"/>
                    <a:pt x="8549" y="1680"/>
                  </a:cubicBezTo>
                  <a:cubicBezTo>
                    <a:pt x="8549" y="1680"/>
                    <a:pt x="4132" y="1"/>
                    <a:pt x="0" y="763"/>
                  </a:cubicBezTo>
                  <a:close/>
                </a:path>
              </a:pathLst>
            </a:custGeom>
            <a:solidFill>
              <a:srgbClr val="FDC4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8"/>
            <p:cNvSpPr/>
            <p:nvPr/>
          </p:nvSpPr>
          <p:spPr>
            <a:xfrm>
              <a:off x="2498225" y="2772500"/>
              <a:ext cx="245575" cy="256600"/>
            </a:xfrm>
            <a:custGeom>
              <a:avLst/>
              <a:gdLst/>
              <a:ahLst/>
              <a:cxnLst/>
              <a:rect l="l" t="t" r="r" b="b"/>
              <a:pathLst>
                <a:path w="9823" h="10264" extrusionOk="0">
                  <a:moveTo>
                    <a:pt x="7632" y="0"/>
                  </a:moveTo>
                  <a:lnTo>
                    <a:pt x="0" y="1834"/>
                  </a:lnTo>
                  <a:lnTo>
                    <a:pt x="3608" y="10263"/>
                  </a:lnTo>
                  <a:cubicBezTo>
                    <a:pt x="6632" y="7335"/>
                    <a:pt x="9823" y="6346"/>
                    <a:pt x="9823" y="6346"/>
                  </a:cubicBezTo>
                  <a:cubicBezTo>
                    <a:pt x="9418" y="4668"/>
                    <a:pt x="7632" y="0"/>
                    <a:pt x="7632" y="0"/>
                  </a:cubicBezTo>
                  <a:close/>
                </a:path>
              </a:pathLst>
            </a:custGeom>
            <a:gradFill>
              <a:gsLst>
                <a:gs pos="0">
                  <a:srgbClr val="FFD5E0"/>
                </a:gs>
                <a:gs pos="100000">
                  <a:srgbClr val="FA578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8"/>
            <p:cNvSpPr/>
            <p:nvPr/>
          </p:nvSpPr>
          <p:spPr>
            <a:xfrm>
              <a:off x="2340150" y="1549725"/>
              <a:ext cx="808475" cy="1053425"/>
            </a:xfrm>
            <a:custGeom>
              <a:avLst/>
              <a:gdLst/>
              <a:ahLst/>
              <a:cxnLst/>
              <a:rect l="l" t="t" r="r" b="b"/>
              <a:pathLst>
                <a:path w="32339" h="42137" extrusionOk="0">
                  <a:moveTo>
                    <a:pt x="21575" y="39863"/>
                  </a:moveTo>
                  <a:cubicBezTo>
                    <a:pt x="20134" y="36100"/>
                    <a:pt x="16920" y="38898"/>
                    <a:pt x="13157" y="36731"/>
                  </a:cubicBezTo>
                  <a:cubicBezTo>
                    <a:pt x="9407" y="34564"/>
                    <a:pt x="6954" y="25337"/>
                    <a:pt x="5204" y="19039"/>
                  </a:cubicBezTo>
                  <a:cubicBezTo>
                    <a:pt x="3620" y="13383"/>
                    <a:pt x="3644" y="8502"/>
                    <a:pt x="1394" y="4977"/>
                  </a:cubicBezTo>
                  <a:cubicBezTo>
                    <a:pt x="1358" y="4656"/>
                    <a:pt x="1275" y="4334"/>
                    <a:pt x="1156" y="4037"/>
                  </a:cubicBezTo>
                  <a:cubicBezTo>
                    <a:pt x="1" y="1394"/>
                    <a:pt x="2787" y="1"/>
                    <a:pt x="2787" y="1"/>
                  </a:cubicBezTo>
                  <a:lnTo>
                    <a:pt x="18670" y="5620"/>
                  </a:lnTo>
                  <a:cubicBezTo>
                    <a:pt x="18670" y="5620"/>
                    <a:pt x="15277" y="14014"/>
                    <a:pt x="19134" y="20051"/>
                  </a:cubicBezTo>
                  <a:cubicBezTo>
                    <a:pt x="22992" y="26087"/>
                    <a:pt x="28659" y="25444"/>
                    <a:pt x="30945" y="28635"/>
                  </a:cubicBezTo>
                  <a:cubicBezTo>
                    <a:pt x="32338" y="30576"/>
                    <a:pt x="32017" y="32862"/>
                    <a:pt x="31553" y="34350"/>
                  </a:cubicBezTo>
                  <a:cubicBezTo>
                    <a:pt x="31541" y="34409"/>
                    <a:pt x="31529" y="34457"/>
                    <a:pt x="31505" y="34505"/>
                  </a:cubicBezTo>
                  <a:cubicBezTo>
                    <a:pt x="31362" y="34981"/>
                    <a:pt x="31160" y="35445"/>
                    <a:pt x="30933" y="35886"/>
                  </a:cubicBezTo>
                  <a:cubicBezTo>
                    <a:pt x="30921" y="35910"/>
                    <a:pt x="30921" y="35922"/>
                    <a:pt x="30910" y="35933"/>
                  </a:cubicBezTo>
                  <a:lnTo>
                    <a:pt x="29921" y="35564"/>
                  </a:lnTo>
                  <a:cubicBezTo>
                    <a:pt x="29921" y="35564"/>
                    <a:pt x="28231" y="37374"/>
                    <a:pt x="28719" y="40553"/>
                  </a:cubicBezTo>
                  <a:cubicBezTo>
                    <a:pt x="29183" y="40791"/>
                    <a:pt x="22444" y="42137"/>
                    <a:pt x="21575" y="39863"/>
                  </a:cubicBezTo>
                  <a:close/>
                </a:path>
              </a:pathLst>
            </a:custGeom>
            <a:solidFill>
              <a:srgbClr val="9D2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8"/>
            <p:cNvSpPr/>
            <p:nvPr/>
          </p:nvSpPr>
          <p:spPr>
            <a:xfrm>
              <a:off x="2746175" y="1756000"/>
              <a:ext cx="416425" cy="597125"/>
            </a:xfrm>
            <a:custGeom>
              <a:avLst/>
              <a:gdLst/>
              <a:ahLst/>
              <a:cxnLst/>
              <a:rect l="l" t="t" r="r" b="b"/>
              <a:pathLst>
                <a:path w="16657" h="23885" extrusionOk="0">
                  <a:moveTo>
                    <a:pt x="250" y="727"/>
                  </a:moveTo>
                  <a:cubicBezTo>
                    <a:pt x="250" y="727"/>
                    <a:pt x="869" y="8156"/>
                    <a:pt x="1381" y="13205"/>
                  </a:cubicBezTo>
                  <a:cubicBezTo>
                    <a:pt x="1905" y="18241"/>
                    <a:pt x="9108" y="16538"/>
                    <a:pt x="12847" y="18884"/>
                  </a:cubicBezTo>
                  <a:cubicBezTo>
                    <a:pt x="16574" y="21217"/>
                    <a:pt x="15716" y="23884"/>
                    <a:pt x="15716" y="23884"/>
                  </a:cubicBezTo>
                  <a:cubicBezTo>
                    <a:pt x="15716" y="23884"/>
                    <a:pt x="16657" y="20146"/>
                    <a:pt x="12525" y="18169"/>
                  </a:cubicBezTo>
                  <a:cubicBezTo>
                    <a:pt x="8406" y="16205"/>
                    <a:pt x="5501" y="16717"/>
                    <a:pt x="2750" y="13800"/>
                  </a:cubicBezTo>
                  <a:cubicBezTo>
                    <a:pt x="0" y="10871"/>
                    <a:pt x="1298" y="2525"/>
                    <a:pt x="667" y="1263"/>
                  </a:cubicBezTo>
                  <a:cubicBezTo>
                    <a:pt x="48" y="1"/>
                    <a:pt x="250" y="727"/>
                    <a:pt x="250" y="727"/>
                  </a:cubicBezTo>
                  <a:close/>
                </a:path>
              </a:pathLst>
            </a:custGeom>
            <a:solidFill>
              <a:srgbClr val="D343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8"/>
            <p:cNvSpPr/>
            <p:nvPr/>
          </p:nvSpPr>
          <p:spPr>
            <a:xfrm>
              <a:off x="2841425" y="1825350"/>
              <a:ext cx="364950" cy="622725"/>
            </a:xfrm>
            <a:custGeom>
              <a:avLst/>
              <a:gdLst/>
              <a:ahLst/>
              <a:cxnLst/>
              <a:rect l="l" t="t" r="r" b="b"/>
              <a:pathLst>
                <a:path w="14598" h="24909" extrusionOk="0">
                  <a:moveTo>
                    <a:pt x="857" y="1"/>
                  </a:moveTo>
                  <a:cubicBezTo>
                    <a:pt x="857" y="1"/>
                    <a:pt x="393" y="3001"/>
                    <a:pt x="7311" y="9288"/>
                  </a:cubicBezTo>
                  <a:cubicBezTo>
                    <a:pt x="14240" y="15574"/>
                    <a:pt x="10859" y="24908"/>
                    <a:pt x="10859" y="24908"/>
                  </a:cubicBezTo>
                  <a:cubicBezTo>
                    <a:pt x="10859" y="24908"/>
                    <a:pt x="14597" y="15431"/>
                    <a:pt x="6691" y="9133"/>
                  </a:cubicBezTo>
                  <a:cubicBezTo>
                    <a:pt x="0" y="3823"/>
                    <a:pt x="857" y="1"/>
                    <a:pt x="857" y="1"/>
                  </a:cubicBezTo>
                  <a:close/>
                </a:path>
              </a:pathLst>
            </a:custGeom>
            <a:solidFill>
              <a:srgbClr val="F44C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8"/>
            <p:cNvSpPr/>
            <p:nvPr/>
          </p:nvSpPr>
          <p:spPr>
            <a:xfrm>
              <a:off x="1879400" y="1779225"/>
              <a:ext cx="804875" cy="754575"/>
            </a:xfrm>
            <a:custGeom>
              <a:avLst/>
              <a:gdLst/>
              <a:ahLst/>
              <a:cxnLst/>
              <a:rect l="l" t="t" r="r" b="b"/>
              <a:pathLst>
                <a:path w="32195" h="30183" extrusionOk="0">
                  <a:moveTo>
                    <a:pt x="25491" y="2441"/>
                  </a:moveTo>
                  <a:cubicBezTo>
                    <a:pt x="25491" y="2441"/>
                    <a:pt x="27146" y="4858"/>
                    <a:pt x="28551" y="12883"/>
                  </a:cubicBezTo>
                  <a:cubicBezTo>
                    <a:pt x="29968" y="20896"/>
                    <a:pt x="31802" y="29873"/>
                    <a:pt x="31802" y="29873"/>
                  </a:cubicBezTo>
                  <a:cubicBezTo>
                    <a:pt x="31802" y="29873"/>
                    <a:pt x="32195" y="30182"/>
                    <a:pt x="26408" y="29873"/>
                  </a:cubicBezTo>
                  <a:cubicBezTo>
                    <a:pt x="20610" y="29551"/>
                    <a:pt x="8549" y="23527"/>
                    <a:pt x="4274" y="22241"/>
                  </a:cubicBezTo>
                  <a:cubicBezTo>
                    <a:pt x="0" y="20955"/>
                    <a:pt x="11418" y="9775"/>
                    <a:pt x="11418" y="9775"/>
                  </a:cubicBezTo>
                  <a:lnTo>
                    <a:pt x="19312" y="0"/>
                  </a:lnTo>
                  <a:cubicBezTo>
                    <a:pt x="19312" y="0"/>
                    <a:pt x="24467" y="191"/>
                    <a:pt x="25491" y="244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8"/>
            <p:cNvSpPr/>
            <p:nvPr/>
          </p:nvSpPr>
          <p:spPr>
            <a:xfrm>
              <a:off x="2423500" y="1745275"/>
              <a:ext cx="100350" cy="150950"/>
            </a:xfrm>
            <a:custGeom>
              <a:avLst/>
              <a:gdLst/>
              <a:ahLst/>
              <a:cxnLst/>
              <a:rect l="l" t="t" r="r" b="b"/>
              <a:pathLst>
                <a:path w="4014" h="6038" extrusionOk="0">
                  <a:moveTo>
                    <a:pt x="513" y="1"/>
                  </a:moveTo>
                  <a:lnTo>
                    <a:pt x="1" y="775"/>
                  </a:lnTo>
                  <a:cubicBezTo>
                    <a:pt x="1" y="775"/>
                    <a:pt x="251" y="3775"/>
                    <a:pt x="1608" y="4906"/>
                  </a:cubicBezTo>
                  <a:cubicBezTo>
                    <a:pt x="2965" y="6037"/>
                    <a:pt x="3823" y="4954"/>
                    <a:pt x="3823" y="4954"/>
                  </a:cubicBezTo>
                  <a:cubicBezTo>
                    <a:pt x="3584" y="4299"/>
                    <a:pt x="3656" y="3561"/>
                    <a:pt x="4013" y="2954"/>
                  </a:cubicBezTo>
                  <a:cubicBezTo>
                    <a:pt x="4013" y="2954"/>
                    <a:pt x="1775" y="2180"/>
                    <a:pt x="513" y="1"/>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8"/>
            <p:cNvSpPr/>
            <p:nvPr/>
          </p:nvSpPr>
          <p:spPr>
            <a:xfrm>
              <a:off x="2381250" y="1289875"/>
              <a:ext cx="534600" cy="542950"/>
            </a:xfrm>
            <a:custGeom>
              <a:avLst/>
              <a:gdLst/>
              <a:ahLst/>
              <a:cxnLst/>
              <a:rect l="l" t="t" r="r" b="b"/>
              <a:pathLst>
                <a:path w="21384" h="21718" extrusionOk="0">
                  <a:moveTo>
                    <a:pt x="19479" y="13562"/>
                  </a:moveTo>
                  <a:cubicBezTo>
                    <a:pt x="17574" y="16431"/>
                    <a:pt x="14669" y="19812"/>
                    <a:pt x="13371" y="20765"/>
                  </a:cubicBezTo>
                  <a:cubicBezTo>
                    <a:pt x="12835" y="21170"/>
                    <a:pt x="12013" y="21408"/>
                    <a:pt x="11109" y="21539"/>
                  </a:cubicBezTo>
                  <a:lnTo>
                    <a:pt x="11109" y="21539"/>
                  </a:lnTo>
                  <a:cubicBezTo>
                    <a:pt x="9787" y="21717"/>
                    <a:pt x="8311" y="21658"/>
                    <a:pt x="7322" y="21420"/>
                  </a:cubicBezTo>
                  <a:cubicBezTo>
                    <a:pt x="5667" y="21015"/>
                    <a:pt x="5346" y="21420"/>
                    <a:pt x="4036" y="20551"/>
                  </a:cubicBezTo>
                  <a:cubicBezTo>
                    <a:pt x="2822" y="19741"/>
                    <a:pt x="2977" y="19241"/>
                    <a:pt x="1953" y="17872"/>
                  </a:cubicBezTo>
                  <a:cubicBezTo>
                    <a:pt x="1393" y="17062"/>
                    <a:pt x="941" y="16181"/>
                    <a:pt x="631" y="15252"/>
                  </a:cubicBezTo>
                  <a:lnTo>
                    <a:pt x="619" y="15228"/>
                  </a:lnTo>
                  <a:lnTo>
                    <a:pt x="619" y="15228"/>
                  </a:lnTo>
                  <a:cubicBezTo>
                    <a:pt x="214" y="14085"/>
                    <a:pt x="0" y="12895"/>
                    <a:pt x="191" y="12061"/>
                  </a:cubicBezTo>
                  <a:cubicBezTo>
                    <a:pt x="572" y="10490"/>
                    <a:pt x="2536" y="6501"/>
                    <a:pt x="4453" y="3620"/>
                  </a:cubicBezTo>
                  <a:cubicBezTo>
                    <a:pt x="6358" y="739"/>
                    <a:pt x="11490" y="0"/>
                    <a:pt x="15931" y="2596"/>
                  </a:cubicBezTo>
                  <a:cubicBezTo>
                    <a:pt x="20062" y="5668"/>
                    <a:pt x="21384" y="10680"/>
                    <a:pt x="19479" y="13562"/>
                  </a:cubicBezTo>
                  <a:close/>
                </a:path>
              </a:pathLst>
            </a:custGeom>
            <a:gradFill>
              <a:gsLst>
                <a:gs pos="0">
                  <a:srgbClr val="FFA07B"/>
                </a:gs>
                <a:gs pos="100000">
                  <a:srgbClr val="FFAB8B"/>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8"/>
            <p:cNvSpPr/>
            <p:nvPr/>
          </p:nvSpPr>
          <p:spPr>
            <a:xfrm>
              <a:off x="2651800" y="1508350"/>
              <a:ext cx="197075" cy="170575"/>
            </a:xfrm>
            <a:custGeom>
              <a:avLst/>
              <a:gdLst/>
              <a:ahLst/>
              <a:cxnLst/>
              <a:rect l="l" t="t" r="r" b="b"/>
              <a:pathLst>
                <a:path w="7883" h="6823" extrusionOk="0">
                  <a:moveTo>
                    <a:pt x="3763" y="1"/>
                  </a:moveTo>
                  <a:cubicBezTo>
                    <a:pt x="3763" y="1"/>
                    <a:pt x="310" y="4882"/>
                    <a:pt x="156" y="5549"/>
                  </a:cubicBezTo>
                  <a:cubicBezTo>
                    <a:pt x="1" y="6204"/>
                    <a:pt x="2192" y="5275"/>
                    <a:pt x="3192" y="5942"/>
                  </a:cubicBezTo>
                  <a:cubicBezTo>
                    <a:pt x="3858" y="6358"/>
                    <a:pt x="4597" y="6656"/>
                    <a:pt x="5359" y="6823"/>
                  </a:cubicBezTo>
                  <a:cubicBezTo>
                    <a:pt x="5359" y="6823"/>
                    <a:pt x="7883" y="4739"/>
                    <a:pt x="7633" y="3477"/>
                  </a:cubicBezTo>
                  <a:cubicBezTo>
                    <a:pt x="7395" y="2215"/>
                    <a:pt x="4478" y="12"/>
                    <a:pt x="3763" y="1"/>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8"/>
            <p:cNvSpPr/>
            <p:nvPr/>
          </p:nvSpPr>
          <p:spPr>
            <a:xfrm>
              <a:off x="2474400" y="1380650"/>
              <a:ext cx="172675" cy="209275"/>
            </a:xfrm>
            <a:custGeom>
              <a:avLst/>
              <a:gdLst/>
              <a:ahLst/>
              <a:cxnLst/>
              <a:rect l="l" t="t" r="r" b="b"/>
              <a:pathLst>
                <a:path w="6907" h="8371" extrusionOk="0">
                  <a:moveTo>
                    <a:pt x="6906" y="2489"/>
                  </a:moveTo>
                  <a:cubicBezTo>
                    <a:pt x="6906" y="2489"/>
                    <a:pt x="3763" y="7573"/>
                    <a:pt x="3203" y="7978"/>
                  </a:cubicBezTo>
                  <a:cubicBezTo>
                    <a:pt x="2656" y="8371"/>
                    <a:pt x="2656" y="5990"/>
                    <a:pt x="1656" y="5335"/>
                  </a:cubicBezTo>
                  <a:cubicBezTo>
                    <a:pt x="1013" y="4882"/>
                    <a:pt x="441" y="4323"/>
                    <a:pt x="1" y="3680"/>
                  </a:cubicBezTo>
                  <a:cubicBezTo>
                    <a:pt x="1" y="3680"/>
                    <a:pt x="929" y="548"/>
                    <a:pt x="2191" y="275"/>
                  </a:cubicBezTo>
                  <a:cubicBezTo>
                    <a:pt x="3442" y="1"/>
                    <a:pt x="6609" y="1834"/>
                    <a:pt x="6906" y="2489"/>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8"/>
            <p:cNvSpPr/>
            <p:nvPr/>
          </p:nvSpPr>
          <p:spPr>
            <a:xfrm>
              <a:off x="2734850" y="1696775"/>
              <a:ext cx="150350" cy="143775"/>
            </a:xfrm>
            <a:custGeom>
              <a:avLst/>
              <a:gdLst/>
              <a:ahLst/>
              <a:cxnLst/>
              <a:rect l="l" t="t" r="r" b="b"/>
              <a:pathLst>
                <a:path w="6014" h="5751" extrusionOk="0">
                  <a:moveTo>
                    <a:pt x="2846" y="691"/>
                  </a:moveTo>
                  <a:cubicBezTo>
                    <a:pt x="2846" y="691"/>
                    <a:pt x="4287" y="0"/>
                    <a:pt x="5394" y="286"/>
                  </a:cubicBezTo>
                  <a:cubicBezTo>
                    <a:pt x="5394" y="286"/>
                    <a:pt x="6013" y="1179"/>
                    <a:pt x="6013" y="1738"/>
                  </a:cubicBezTo>
                  <a:cubicBezTo>
                    <a:pt x="6001" y="2310"/>
                    <a:pt x="5478" y="4382"/>
                    <a:pt x="4132" y="5108"/>
                  </a:cubicBezTo>
                  <a:cubicBezTo>
                    <a:pt x="2941" y="5751"/>
                    <a:pt x="906" y="4834"/>
                    <a:pt x="453" y="4310"/>
                  </a:cubicBezTo>
                  <a:cubicBezTo>
                    <a:pt x="1" y="3786"/>
                    <a:pt x="691" y="3096"/>
                    <a:pt x="691" y="3096"/>
                  </a:cubicBezTo>
                  <a:close/>
                </a:path>
              </a:pathLst>
            </a:custGeom>
            <a:solidFill>
              <a:srgbClr val="FF8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8"/>
            <p:cNvSpPr/>
            <p:nvPr/>
          </p:nvSpPr>
          <p:spPr>
            <a:xfrm>
              <a:off x="2784275" y="1719975"/>
              <a:ext cx="86025" cy="77125"/>
            </a:xfrm>
            <a:custGeom>
              <a:avLst/>
              <a:gdLst/>
              <a:ahLst/>
              <a:cxnLst/>
              <a:rect l="l" t="t" r="r" b="b"/>
              <a:pathLst>
                <a:path w="3441" h="3085" extrusionOk="0">
                  <a:moveTo>
                    <a:pt x="179" y="894"/>
                  </a:moveTo>
                  <a:cubicBezTo>
                    <a:pt x="179" y="894"/>
                    <a:pt x="2119" y="1"/>
                    <a:pt x="3405" y="668"/>
                  </a:cubicBezTo>
                  <a:cubicBezTo>
                    <a:pt x="3441" y="1311"/>
                    <a:pt x="3370" y="1965"/>
                    <a:pt x="3203" y="2596"/>
                  </a:cubicBezTo>
                  <a:cubicBezTo>
                    <a:pt x="3203" y="2596"/>
                    <a:pt x="3262" y="1334"/>
                    <a:pt x="2858" y="1001"/>
                  </a:cubicBezTo>
                  <a:cubicBezTo>
                    <a:pt x="2453" y="656"/>
                    <a:pt x="1643" y="1049"/>
                    <a:pt x="1643" y="1049"/>
                  </a:cubicBezTo>
                  <a:cubicBezTo>
                    <a:pt x="1643" y="1049"/>
                    <a:pt x="1917" y="1846"/>
                    <a:pt x="1691" y="2275"/>
                  </a:cubicBezTo>
                  <a:cubicBezTo>
                    <a:pt x="1453" y="2704"/>
                    <a:pt x="262" y="3085"/>
                    <a:pt x="95" y="2811"/>
                  </a:cubicBezTo>
                  <a:cubicBezTo>
                    <a:pt x="95" y="2811"/>
                    <a:pt x="1024" y="2620"/>
                    <a:pt x="964" y="2061"/>
                  </a:cubicBezTo>
                  <a:cubicBezTo>
                    <a:pt x="893" y="1501"/>
                    <a:pt x="0" y="1156"/>
                    <a:pt x="0" y="1156"/>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8"/>
            <p:cNvSpPr/>
            <p:nvPr/>
          </p:nvSpPr>
          <p:spPr>
            <a:xfrm>
              <a:off x="2784275" y="1738150"/>
              <a:ext cx="52100" cy="54200"/>
            </a:xfrm>
            <a:custGeom>
              <a:avLst/>
              <a:gdLst/>
              <a:ahLst/>
              <a:cxnLst/>
              <a:rect l="l" t="t" r="r" b="b"/>
              <a:pathLst>
                <a:path w="2084" h="2168" extrusionOk="0">
                  <a:moveTo>
                    <a:pt x="0" y="429"/>
                  </a:moveTo>
                  <a:cubicBezTo>
                    <a:pt x="0" y="429"/>
                    <a:pt x="834" y="715"/>
                    <a:pt x="929" y="1203"/>
                  </a:cubicBezTo>
                  <a:cubicBezTo>
                    <a:pt x="1024" y="1691"/>
                    <a:pt x="286" y="2167"/>
                    <a:pt x="286" y="2167"/>
                  </a:cubicBezTo>
                  <a:cubicBezTo>
                    <a:pt x="286" y="2167"/>
                    <a:pt x="1298" y="2143"/>
                    <a:pt x="1691" y="1548"/>
                  </a:cubicBezTo>
                  <a:cubicBezTo>
                    <a:pt x="2084" y="953"/>
                    <a:pt x="1286" y="107"/>
                    <a:pt x="941" y="60"/>
                  </a:cubicBezTo>
                  <a:cubicBezTo>
                    <a:pt x="595" y="0"/>
                    <a:pt x="155" y="143"/>
                    <a:pt x="0" y="429"/>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8"/>
            <p:cNvSpPr/>
            <p:nvPr/>
          </p:nvSpPr>
          <p:spPr>
            <a:xfrm>
              <a:off x="2322300" y="1402975"/>
              <a:ext cx="119100" cy="164050"/>
            </a:xfrm>
            <a:custGeom>
              <a:avLst/>
              <a:gdLst/>
              <a:ahLst/>
              <a:cxnLst/>
              <a:rect l="l" t="t" r="r" b="b"/>
              <a:pathLst>
                <a:path w="4764" h="6562" extrusionOk="0">
                  <a:moveTo>
                    <a:pt x="4680" y="2739"/>
                  </a:moveTo>
                  <a:cubicBezTo>
                    <a:pt x="4680" y="2739"/>
                    <a:pt x="4763" y="1132"/>
                    <a:pt x="4061" y="227"/>
                  </a:cubicBezTo>
                  <a:cubicBezTo>
                    <a:pt x="4061" y="227"/>
                    <a:pt x="3001" y="1"/>
                    <a:pt x="2477" y="227"/>
                  </a:cubicBezTo>
                  <a:cubicBezTo>
                    <a:pt x="1965" y="453"/>
                    <a:pt x="263" y="1751"/>
                    <a:pt x="132" y="3263"/>
                  </a:cubicBezTo>
                  <a:cubicBezTo>
                    <a:pt x="1" y="4608"/>
                    <a:pt x="1632" y="6132"/>
                    <a:pt x="2287" y="6347"/>
                  </a:cubicBezTo>
                  <a:cubicBezTo>
                    <a:pt x="2953" y="6561"/>
                    <a:pt x="3311" y="5644"/>
                    <a:pt x="3311" y="5644"/>
                  </a:cubicBezTo>
                  <a:close/>
                </a:path>
              </a:pathLst>
            </a:custGeom>
            <a:solidFill>
              <a:srgbClr val="FF8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8"/>
            <p:cNvSpPr/>
            <p:nvPr/>
          </p:nvSpPr>
          <p:spPr>
            <a:xfrm>
              <a:off x="2351475" y="1421725"/>
              <a:ext cx="70575" cy="97075"/>
            </a:xfrm>
            <a:custGeom>
              <a:avLst/>
              <a:gdLst/>
              <a:ahLst/>
              <a:cxnLst/>
              <a:rect l="l" t="t" r="r" b="b"/>
              <a:pathLst>
                <a:path w="2823" h="3883" extrusionOk="0">
                  <a:moveTo>
                    <a:pt x="2751" y="3061"/>
                  </a:moveTo>
                  <a:cubicBezTo>
                    <a:pt x="2751" y="3061"/>
                    <a:pt x="2822" y="918"/>
                    <a:pt x="1703" y="1"/>
                  </a:cubicBezTo>
                  <a:cubicBezTo>
                    <a:pt x="1084" y="227"/>
                    <a:pt x="512" y="537"/>
                    <a:pt x="0" y="941"/>
                  </a:cubicBezTo>
                  <a:cubicBezTo>
                    <a:pt x="0" y="941"/>
                    <a:pt x="1143" y="394"/>
                    <a:pt x="1608" y="632"/>
                  </a:cubicBezTo>
                  <a:cubicBezTo>
                    <a:pt x="2072" y="870"/>
                    <a:pt x="2036" y="1775"/>
                    <a:pt x="2036" y="1775"/>
                  </a:cubicBezTo>
                  <a:cubicBezTo>
                    <a:pt x="2036" y="1775"/>
                    <a:pt x="1191" y="1822"/>
                    <a:pt x="881" y="2203"/>
                  </a:cubicBezTo>
                  <a:cubicBezTo>
                    <a:pt x="584" y="2584"/>
                    <a:pt x="691" y="3847"/>
                    <a:pt x="1024" y="3882"/>
                  </a:cubicBezTo>
                  <a:cubicBezTo>
                    <a:pt x="1024" y="3882"/>
                    <a:pt x="822" y="2954"/>
                    <a:pt x="1370" y="2787"/>
                  </a:cubicBezTo>
                  <a:cubicBezTo>
                    <a:pt x="1905" y="2632"/>
                    <a:pt x="2572" y="3323"/>
                    <a:pt x="2572" y="3323"/>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8"/>
            <p:cNvSpPr/>
            <p:nvPr/>
          </p:nvSpPr>
          <p:spPr>
            <a:xfrm>
              <a:off x="2363675" y="1461925"/>
              <a:ext cx="57175" cy="53300"/>
            </a:xfrm>
            <a:custGeom>
              <a:avLst/>
              <a:gdLst/>
              <a:ahLst/>
              <a:cxnLst/>
              <a:rect l="l" t="t" r="r" b="b"/>
              <a:pathLst>
                <a:path w="2287" h="2132" extrusionOk="0">
                  <a:moveTo>
                    <a:pt x="2084" y="1715"/>
                  </a:moveTo>
                  <a:cubicBezTo>
                    <a:pt x="2084" y="1715"/>
                    <a:pt x="1501" y="1060"/>
                    <a:pt x="1013" y="1167"/>
                  </a:cubicBezTo>
                  <a:cubicBezTo>
                    <a:pt x="524" y="1274"/>
                    <a:pt x="370" y="2131"/>
                    <a:pt x="370" y="2131"/>
                  </a:cubicBezTo>
                  <a:cubicBezTo>
                    <a:pt x="370" y="2131"/>
                    <a:pt x="1" y="1191"/>
                    <a:pt x="393" y="595"/>
                  </a:cubicBezTo>
                  <a:cubicBezTo>
                    <a:pt x="798" y="0"/>
                    <a:pt x="1870" y="405"/>
                    <a:pt x="2060" y="703"/>
                  </a:cubicBezTo>
                  <a:cubicBezTo>
                    <a:pt x="2251" y="988"/>
                    <a:pt x="2287" y="1465"/>
                    <a:pt x="2084" y="1715"/>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8"/>
            <p:cNvSpPr/>
            <p:nvPr/>
          </p:nvSpPr>
          <p:spPr>
            <a:xfrm>
              <a:off x="2817300" y="1333025"/>
              <a:ext cx="176550" cy="365850"/>
            </a:xfrm>
            <a:custGeom>
              <a:avLst/>
              <a:gdLst/>
              <a:ahLst/>
              <a:cxnLst/>
              <a:rect l="l" t="t" r="r" b="b"/>
              <a:pathLst>
                <a:path w="7062" h="14634" extrusionOk="0">
                  <a:moveTo>
                    <a:pt x="1096" y="3537"/>
                  </a:moveTo>
                  <a:cubicBezTo>
                    <a:pt x="1096" y="3537"/>
                    <a:pt x="2882" y="6633"/>
                    <a:pt x="2763" y="8597"/>
                  </a:cubicBezTo>
                  <a:cubicBezTo>
                    <a:pt x="2632" y="10550"/>
                    <a:pt x="1" y="14634"/>
                    <a:pt x="1" y="14634"/>
                  </a:cubicBezTo>
                  <a:cubicBezTo>
                    <a:pt x="1" y="14634"/>
                    <a:pt x="2477" y="11574"/>
                    <a:pt x="3275" y="9681"/>
                  </a:cubicBezTo>
                  <a:cubicBezTo>
                    <a:pt x="4085" y="7787"/>
                    <a:pt x="3632" y="5025"/>
                    <a:pt x="2561" y="2894"/>
                  </a:cubicBezTo>
                  <a:cubicBezTo>
                    <a:pt x="2561" y="2894"/>
                    <a:pt x="4847" y="4597"/>
                    <a:pt x="5180" y="6359"/>
                  </a:cubicBezTo>
                  <a:cubicBezTo>
                    <a:pt x="5513" y="8121"/>
                    <a:pt x="4049" y="9454"/>
                    <a:pt x="4049" y="9454"/>
                  </a:cubicBezTo>
                  <a:cubicBezTo>
                    <a:pt x="4049" y="9454"/>
                    <a:pt x="7061" y="6978"/>
                    <a:pt x="6525" y="4811"/>
                  </a:cubicBezTo>
                  <a:cubicBezTo>
                    <a:pt x="5990" y="2632"/>
                    <a:pt x="703" y="1"/>
                    <a:pt x="703" y="1"/>
                  </a:cubicBezTo>
                  <a:close/>
                </a:path>
              </a:pathLst>
            </a:custGeom>
            <a:solidFill>
              <a:srgbClr val="B72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8"/>
            <p:cNvSpPr/>
            <p:nvPr/>
          </p:nvSpPr>
          <p:spPr>
            <a:xfrm>
              <a:off x="2432425" y="1261000"/>
              <a:ext cx="605775" cy="320000"/>
            </a:xfrm>
            <a:custGeom>
              <a:avLst/>
              <a:gdLst/>
              <a:ahLst/>
              <a:cxnLst/>
              <a:rect l="l" t="t" r="r" b="b"/>
              <a:pathLst>
                <a:path w="24231" h="12800" extrusionOk="0">
                  <a:moveTo>
                    <a:pt x="12455" y="1644"/>
                  </a:moveTo>
                  <a:cubicBezTo>
                    <a:pt x="11300" y="1167"/>
                    <a:pt x="10169" y="620"/>
                    <a:pt x="9085" y="0"/>
                  </a:cubicBezTo>
                  <a:cubicBezTo>
                    <a:pt x="9085" y="0"/>
                    <a:pt x="8514" y="0"/>
                    <a:pt x="7073" y="762"/>
                  </a:cubicBezTo>
                  <a:cubicBezTo>
                    <a:pt x="7073" y="762"/>
                    <a:pt x="3966" y="643"/>
                    <a:pt x="1977" y="2620"/>
                  </a:cubicBezTo>
                  <a:cubicBezTo>
                    <a:pt x="1" y="4608"/>
                    <a:pt x="275" y="8418"/>
                    <a:pt x="275" y="8418"/>
                  </a:cubicBezTo>
                  <a:cubicBezTo>
                    <a:pt x="275" y="8418"/>
                    <a:pt x="3323" y="2977"/>
                    <a:pt x="7311" y="2155"/>
                  </a:cubicBezTo>
                  <a:cubicBezTo>
                    <a:pt x="7311" y="2155"/>
                    <a:pt x="7204" y="6025"/>
                    <a:pt x="12002" y="8001"/>
                  </a:cubicBezTo>
                  <a:cubicBezTo>
                    <a:pt x="12002" y="8001"/>
                    <a:pt x="8609" y="4906"/>
                    <a:pt x="9716" y="2275"/>
                  </a:cubicBezTo>
                  <a:cubicBezTo>
                    <a:pt x="9716" y="2275"/>
                    <a:pt x="13312" y="3179"/>
                    <a:pt x="14253" y="4013"/>
                  </a:cubicBezTo>
                  <a:cubicBezTo>
                    <a:pt x="15181" y="4858"/>
                    <a:pt x="14788" y="7561"/>
                    <a:pt x="14788" y="7561"/>
                  </a:cubicBezTo>
                  <a:cubicBezTo>
                    <a:pt x="15181" y="7049"/>
                    <a:pt x="15539" y="6513"/>
                    <a:pt x="15848" y="5942"/>
                  </a:cubicBezTo>
                  <a:cubicBezTo>
                    <a:pt x="15848" y="5942"/>
                    <a:pt x="16003" y="7585"/>
                    <a:pt x="15277" y="9037"/>
                  </a:cubicBezTo>
                  <a:cubicBezTo>
                    <a:pt x="15277" y="9037"/>
                    <a:pt x="21027" y="6144"/>
                    <a:pt x="16467" y="3441"/>
                  </a:cubicBezTo>
                  <a:cubicBezTo>
                    <a:pt x="16467" y="3441"/>
                    <a:pt x="21646" y="4870"/>
                    <a:pt x="22528" y="7525"/>
                  </a:cubicBezTo>
                  <a:cubicBezTo>
                    <a:pt x="23420" y="10192"/>
                    <a:pt x="18932" y="12800"/>
                    <a:pt x="18932" y="12800"/>
                  </a:cubicBezTo>
                  <a:cubicBezTo>
                    <a:pt x="18932" y="12800"/>
                    <a:pt x="23278" y="10859"/>
                    <a:pt x="23754" y="8037"/>
                  </a:cubicBezTo>
                  <a:cubicBezTo>
                    <a:pt x="24230" y="5227"/>
                    <a:pt x="20456" y="5037"/>
                    <a:pt x="17467" y="3191"/>
                  </a:cubicBezTo>
                  <a:cubicBezTo>
                    <a:pt x="14479" y="1346"/>
                    <a:pt x="12812" y="774"/>
                    <a:pt x="12431" y="846"/>
                  </a:cubicBezTo>
                  <a:cubicBezTo>
                    <a:pt x="12038" y="905"/>
                    <a:pt x="12455" y="1644"/>
                    <a:pt x="12455" y="1644"/>
                  </a:cubicBezTo>
                  <a:close/>
                </a:path>
              </a:pathLst>
            </a:custGeom>
            <a:solidFill>
              <a:srgbClr val="D343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8"/>
            <p:cNvSpPr/>
            <p:nvPr/>
          </p:nvSpPr>
          <p:spPr>
            <a:xfrm>
              <a:off x="2669975" y="1277075"/>
              <a:ext cx="151825" cy="172950"/>
            </a:xfrm>
            <a:custGeom>
              <a:avLst/>
              <a:gdLst/>
              <a:ahLst/>
              <a:cxnLst/>
              <a:rect l="l" t="t" r="r" b="b"/>
              <a:pathLst>
                <a:path w="6073" h="6918" extrusionOk="0">
                  <a:moveTo>
                    <a:pt x="5286" y="6918"/>
                  </a:moveTo>
                  <a:cubicBezTo>
                    <a:pt x="5286" y="6918"/>
                    <a:pt x="6072" y="3929"/>
                    <a:pt x="5751" y="2382"/>
                  </a:cubicBezTo>
                  <a:cubicBezTo>
                    <a:pt x="5441" y="846"/>
                    <a:pt x="2810" y="0"/>
                    <a:pt x="2786" y="274"/>
                  </a:cubicBezTo>
                  <a:cubicBezTo>
                    <a:pt x="2774" y="548"/>
                    <a:pt x="3048" y="1120"/>
                    <a:pt x="3048" y="1120"/>
                  </a:cubicBezTo>
                  <a:cubicBezTo>
                    <a:pt x="3048" y="1120"/>
                    <a:pt x="1238" y="203"/>
                    <a:pt x="619" y="286"/>
                  </a:cubicBezTo>
                  <a:cubicBezTo>
                    <a:pt x="0" y="369"/>
                    <a:pt x="214" y="1632"/>
                    <a:pt x="214" y="1632"/>
                  </a:cubicBezTo>
                  <a:cubicBezTo>
                    <a:pt x="214" y="1632"/>
                    <a:pt x="3858" y="2548"/>
                    <a:pt x="4751" y="3370"/>
                  </a:cubicBezTo>
                  <a:cubicBezTo>
                    <a:pt x="5644" y="4203"/>
                    <a:pt x="5286" y="6918"/>
                    <a:pt x="5286" y="6918"/>
                  </a:cubicBezTo>
                  <a:close/>
                </a:path>
              </a:pathLst>
            </a:custGeom>
            <a:solidFill>
              <a:srgbClr val="9D2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8"/>
            <p:cNvSpPr/>
            <p:nvPr/>
          </p:nvSpPr>
          <p:spPr>
            <a:xfrm>
              <a:off x="2740500" y="1225875"/>
              <a:ext cx="127425" cy="106875"/>
            </a:xfrm>
            <a:custGeom>
              <a:avLst/>
              <a:gdLst/>
              <a:ahLst/>
              <a:cxnLst/>
              <a:rect l="l" t="t" r="r" b="b"/>
              <a:pathLst>
                <a:path w="5097" h="4275" extrusionOk="0">
                  <a:moveTo>
                    <a:pt x="263" y="2346"/>
                  </a:moveTo>
                  <a:cubicBezTo>
                    <a:pt x="263" y="2346"/>
                    <a:pt x="1" y="1632"/>
                    <a:pt x="25" y="1584"/>
                  </a:cubicBezTo>
                  <a:cubicBezTo>
                    <a:pt x="48" y="1548"/>
                    <a:pt x="1037" y="1548"/>
                    <a:pt x="1037" y="1548"/>
                  </a:cubicBezTo>
                  <a:cubicBezTo>
                    <a:pt x="1037" y="1548"/>
                    <a:pt x="489" y="108"/>
                    <a:pt x="1037" y="60"/>
                  </a:cubicBezTo>
                  <a:cubicBezTo>
                    <a:pt x="1572" y="1"/>
                    <a:pt x="3811" y="501"/>
                    <a:pt x="4454" y="1013"/>
                  </a:cubicBezTo>
                  <a:cubicBezTo>
                    <a:pt x="5097" y="1536"/>
                    <a:pt x="3739" y="2406"/>
                    <a:pt x="3739" y="2406"/>
                  </a:cubicBezTo>
                  <a:cubicBezTo>
                    <a:pt x="4037" y="2703"/>
                    <a:pt x="4132" y="3156"/>
                    <a:pt x="3989" y="3560"/>
                  </a:cubicBezTo>
                  <a:cubicBezTo>
                    <a:pt x="3763" y="4275"/>
                    <a:pt x="263" y="2346"/>
                    <a:pt x="263" y="23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8"/>
            <p:cNvSpPr/>
            <p:nvPr/>
          </p:nvSpPr>
          <p:spPr>
            <a:xfrm>
              <a:off x="2813425" y="1405075"/>
              <a:ext cx="132500" cy="299750"/>
            </a:xfrm>
            <a:custGeom>
              <a:avLst/>
              <a:gdLst/>
              <a:ahLst/>
              <a:cxnLst/>
              <a:rect l="l" t="t" r="r" b="b"/>
              <a:pathLst>
                <a:path w="5300" h="11990" extrusionOk="0">
                  <a:moveTo>
                    <a:pt x="2716" y="0"/>
                  </a:moveTo>
                  <a:cubicBezTo>
                    <a:pt x="2716" y="0"/>
                    <a:pt x="5299" y="4608"/>
                    <a:pt x="4525" y="6989"/>
                  </a:cubicBezTo>
                  <a:cubicBezTo>
                    <a:pt x="3763" y="9370"/>
                    <a:pt x="1" y="11990"/>
                    <a:pt x="1" y="11990"/>
                  </a:cubicBezTo>
                  <a:cubicBezTo>
                    <a:pt x="1" y="11990"/>
                    <a:pt x="2537" y="8680"/>
                    <a:pt x="3239" y="6132"/>
                  </a:cubicBezTo>
                  <a:cubicBezTo>
                    <a:pt x="3942" y="3584"/>
                    <a:pt x="2716" y="0"/>
                    <a:pt x="2716" y="0"/>
                  </a:cubicBezTo>
                  <a:close/>
                </a:path>
              </a:pathLst>
            </a:custGeom>
            <a:solidFill>
              <a:srgbClr val="D33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8"/>
            <p:cNvSpPr/>
            <p:nvPr/>
          </p:nvSpPr>
          <p:spPr>
            <a:xfrm>
              <a:off x="2739625" y="1283925"/>
              <a:ext cx="202125" cy="222375"/>
            </a:xfrm>
            <a:custGeom>
              <a:avLst/>
              <a:gdLst/>
              <a:ahLst/>
              <a:cxnLst/>
              <a:rect l="l" t="t" r="r" b="b"/>
              <a:pathLst>
                <a:path w="8085" h="8895" extrusionOk="0">
                  <a:moveTo>
                    <a:pt x="0" y="0"/>
                  </a:moveTo>
                  <a:cubicBezTo>
                    <a:pt x="0" y="0"/>
                    <a:pt x="4763" y="250"/>
                    <a:pt x="6430" y="1560"/>
                  </a:cubicBezTo>
                  <a:cubicBezTo>
                    <a:pt x="8084" y="2870"/>
                    <a:pt x="5382" y="7823"/>
                    <a:pt x="2346" y="8894"/>
                  </a:cubicBezTo>
                  <a:cubicBezTo>
                    <a:pt x="2346" y="8894"/>
                    <a:pt x="4834" y="5977"/>
                    <a:pt x="3703" y="3548"/>
                  </a:cubicBezTo>
                  <a:cubicBezTo>
                    <a:pt x="2572" y="1108"/>
                    <a:pt x="0" y="0"/>
                    <a:pt x="0" y="0"/>
                  </a:cubicBezTo>
                  <a:close/>
                </a:path>
              </a:pathLst>
            </a:custGeom>
            <a:solidFill>
              <a:srgbClr val="D343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8"/>
            <p:cNvSpPr/>
            <p:nvPr/>
          </p:nvSpPr>
          <p:spPr>
            <a:xfrm>
              <a:off x="2800050" y="946975"/>
              <a:ext cx="559900" cy="664400"/>
            </a:xfrm>
            <a:custGeom>
              <a:avLst/>
              <a:gdLst/>
              <a:ahLst/>
              <a:cxnLst/>
              <a:rect l="l" t="t" r="r" b="b"/>
              <a:pathLst>
                <a:path w="22396" h="26576" extrusionOk="0">
                  <a:moveTo>
                    <a:pt x="15859" y="22884"/>
                  </a:moveTo>
                  <a:cubicBezTo>
                    <a:pt x="18086" y="24599"/>
                    <a:pt x="20812" y="24396"/>
                    <a:pt x="20979" y="24384"/>
                  </a:cubicBezTo>
                  <a:cubicBezTo>
                    <a:pt x="20788" y="24361"/>
                    <a:pt x="16407" y="23968"/>
                    <a:pt x="15133" y="20812"/>
                  </a:cubicBezTo>
                  <a:cubicBezTo>
                    <a:pt x="13835" y="17574"/>
                    <a:pt x="16478" y="10311"/>
                    <a:pt x="14014" y="7347"/>
                  </a:cubicBezTo>
                  <a:cubicBezTo>
                    <a:pt x="13549" y="6787"/>
                    <a:pt x="12942" y="6358"/>
                    <a:pt x="12252" y="6108"/>
                  </a:cubicBezTo>
                  <a:cubicBezTo>
                    <a:pt x="9251" y="1989"/>
                    <a:pt x="1834" y="8621"/>
                    <a:pt x="1834" y="8621"/>
                  </a:cubicBezTo>
                  <a:cubicBezTo>
                    <a:pt x="4382" y="3025"/>
                    <a:pt x="2381" y="0"/>
                    <a:pt x="2381" y="0"/>
                  </a:cubicBezTo>
                  <a:cubicBezTo>
                    <a:pt x="3251" y="5906"/>
                    <a:pt x="0" y="11395"/>
                    <a:pt x="0" y="11395"/>
                  </a:cubicBezTo>
                  <a:lnTo>
                    <a:pt x="1298" y="11776"/>
                  </a:lnTo>
                  <a:cubicBezTo>
                    <a:pt x="1298" y="11776"/>
                    <a:pt x="5632" y="6954"/>
                    <a:pt x="8513" y="9502"/>
                  </a:cubicBezTo>
                  <a:cubicBezTo>
                    <a:pt x="10585" y="11323"/>
                    <a:pt x="9692" y="16598"/>
                    <a:pt x="10775" y="20408"/>
                  </a:cubicBezTo>
                  <a:lnTo>
                    <a:pt x="10775" y="20431"/>
                  </a:lnTo>
                  <a:cubicBezTo>
                    <a:pt x="11001" y="21277"/>
                    <a:pt x="11382" y="22063"/>
                    <a:pt x="11906" y="22753"/>
                  </a:cubicBezTo>
                  <a:cubicBezTo>
                    <a:pt x="11942" y="22789"/>
                    <a:pt x="11966" y="22825"/>
                    <a:pt x="11990" y="22860"/>
                  </a:cubicBezTo>
                  <a:cubicBezTo>
                    <a:pt x="12347" y="23277"/>
                    <a:pt x="12776" y="23634"/>
                    <a:pt x="13252" y="23896"/>
                  </a:cubicBezTo>
                  <a:cubicBezTo>
                    <a:pt x="17979" y="26575"/>
                    <a:pt x="22396" y="24622"/>
                    <a:pt x="22396" y="24622"/>
                  </a:cubicBezTo>
                  <a:cubicBezTo>
                    <a:pt x="18419" y="25075"/>
                    <a:pt x="16109" y="23098"/>
                    <a:pt x="15859" y="22884"/>
                  </a:cubicBezTo>
                  <a:close/>
                  <a:moveTo>
                    <a:pt x="11752" y="5942"/>
                  </a:moveTo>
                  <a:cubicBezTo>
                    <a:pt x="9299" y="5311"/>
                    <a:pt x="6501" y="6465"/>
                    <a:pt x="6501" y="6465"/>
                  </a:cubicBezTo>
                  <a:cubicBezTo>
                    <a:pt x="9239" y="4001"/>
                    <a:pt x="11049" y="5227"/>
                    <a:pt x="11752" y="5942"/>
                  </a:cubicBezTo>
                  <a:close/>
                </a:path>
              </a:pathLst>
            </a:custGeom>
            <a:solidFill>
              <a:srgbClr val="D33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8"/>
            <p:cNvSpPr/>
            <p:nvPr/>
          </p:nvSpPr>
          <p:spPr>
            <a:xfrm>
              <a:off x="2800050" y="1074975"/>
              <a:ext cx="342925" cy="382200"/>
            </a:xfrm>
            <a:custGeom>
              <a:avLst/>
              <a:gdLst/>
              <a:ahLst/>
              <a:cxnLst/>
              <a:rect l="l" t="t" r="r" b="b"/>
              <a:pathLst>
                <a:path w="13717" h="15288" extrusionOk="0">
                  <a:moveTo>
                    <a:pt x="10787" y="15288"/>
                  </a:moveTo>
                  <a:cubicBezTo>
                    <a:pt x="9692" y="11478"/>
                    <a:pt x="10585" y="6203"/>
                    <a:pt x="8513" y="4370"/>
                  </a:cubicBezTo>
                  <a:cubicBezTo>
                    <a:pt x="5644" y="1834"/>
                    <a:pt x="1298" y="6656"/>
                    <a:pt x="1298" y="6656"/>
                  </a:cubicBezTo>
                  <a:lnTo>
                    <a:pt x="0" y="6275"/>
                  </a:lnTo>
                  <a:cubicBezTo>
                    <a:pt x="0" y="6275"/>
                    <a:pt x="5929" y="0"/>
                    <a:pt x="10156" y="1726"/>
                  </a:cubicBezTo>
                  <a:cubicBezTo>
                    <a:pt x="13716" y="3167"/>
                    <a:pt x="9597" y="10478"/>
                    <a:pt x="10787" y="15288"/>
                  </a:cubicBezTo>
                  <a:close/>
                </a:path>
              </a:pathLst>
            </a:custGeom>
            <a:gradFill>
              <a:gsLst>
                <a:gs pos="0">
                  <a:srgbClr val="B70000"/>
                </a:gs>
                <a:gs pos="100000">
                  <a:srgbClr val="32030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8"/>
            <p:cNvSpPr/>
            <p:nvPr/>
          </p:nvSpPr>
          <p:spPr>
            <a:xfrm>
              <a:off x="2745875" y="1501800"/>
              <a:ext cx="100025" cy="93500"/>
            </a:xfrm>
            <a:custGeom>
              <a:avLst/>
              <a:gdLst/>
              <a:ahLst/>
              <a:cxnLst/>
              <a:rect l="l" t="t" r="r" b="b"/>
              <a:pathLst>
                <a:path w="4001" h="3740" extrusionOk="0">
                  <a:moveTo>
                    <a:pt x="0" y="263"/>
                  </a:moveTo>
                  <a:cubicBezTo>
                    <a:pt x="0" y="263"/>
                    <a:pt x="1084" y="1"/>
                    <a:pt x="1953" y="394"/>
                  </a:cubicBezTo>
                  <a:cubicBezTo>
                    <a:pt x="2810" y="786"/>
                    <a:pt x="4001" y="2632"/>
                    <a:pt x="3870" y="3739"/>
                  </a:cubicBezTo>
                  <a:cubicBezTo>
                    <a:pt x="3870" y="3739"/>
                    <a:pt x="3179" y="2227"/>
                    <a:pt x="0" y="263"/>
                  </a:cubicBezTo>
                  <a:close/>
                </a:path>
              </a:pathLst>
            </a:custGeom>
            <a:solidFill>
              <a:srgbClr val="C152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8"/>
            <p:cNvSpPr/>
            <p:nvPr/>
          </p:nvSpPr>
          <p:spPr>
            <a:xfrm>
              <a:off x="2653900" y="1599125"/>
              <a:ext cx="153900" cy="103325"/>
            </a:xfrm>
            <a:custGeom>
              <a:avLst/>
              <a:gdLst/>
              <a:ahLst/>
              <a:cxnLst/>
              <a:rect l="l" t="t" r="r" b="b"/>
              <a:pathLst>
                <a:path w="6156" h="4133" extrusionOk="0">
                  <a:moveTo>
                    <a:pt x="5275" y="3192"/>
                  </a:moveTo>
                  <a:cubicBezTo>
                    <a:pt x="4727" y="3859"/>
                    <a:pt x="3786" y="4132"/>
                    <a:pt x="2953" y="3609"/>
                  </a:cubicBezTo>
                  <a:cubicBezTo>
                    <a:pt x="2810" y="3513"/>
                    <a:pt x="2679" y="3406"/>
                    <a:pt x="2560" y="3287"/>
                  </a:cubicBezTo>
                  <a:cubicBezTo>
                    <a:pt x="2167" y="2918"/>
                    <a:pt x="1703" y="2632"/>
                    <a:pt x="1191" y="2442"/>
                  </a:cubicBezTo>
                  <a:cubicBezTo>
                    <a:pt x="548" y="2168"/>
                    <a:pt x="0" y="2037"/>
                    <a:pt x="60" y="1918"/>
                  </a:cubicBezTo>
                  <a:cubicBezTo>
                    <a:pt x="155" y="1751"/>
                    <a:pt x="750" y="1192"/>
                    <a:pt x="1548" y="739"/>
                  </a:cubicBezTo>
                  <a:cubicBezTo>
                    <a:pt x="2310" y="322"/>
                    <a:pt x="3251" y="1"/>
                    <a:pt x="4096" y="203"/>
                  </a:cubicBezTo>
                  <a:cubicBezTo>
                    <a:pt x="4191" y="227"/>
                    <a:pt x="4298" y="263"/>
                    <a:pt x="4394" y="299"/>
                  </a:cubicBezTo>
                  <a:cubicBezTo>
                    <a:pt x="6156" y="1037"/>
                    <a:pt x="5275" y="3192"/>
                    <a:pt x="5275" y="31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8"/>
            <p:cNvSpPr/>
            <p:nvPr/>
          </p:nvSpPr>
          <p:spPr>
            <a:xfrm>
              <a:off x="2680375" y="1599125"/>
              <a:ext cx="95875" cy="90225"/>
            </a:xfrm>
            <a:custGeom>
              <a:avLst/>
              <a:gdLst/>
              <a:ahLst/>
              <a:cxnLst/>
              <a:rect l="l" t="t" r="r" b="b"/>
              <a:pathLst>
                <a:path w="3835" h="3609" extrusionOk="0">
                  <a:moveTo>
                    <a:pt x="3049" y="2966"/>
                  </a:moveTo>
                  <a:cubicBezTo>
                    <a:pt x="2751" y="3311"/>
                    <a:pt x="2346" y="3525"/>
                    <a:pt x="1894" y="3609"/>
                  </a:cubicBezTo>
                  <a:cubicBezTo>
                    <a:pt x="1751" y="3513"/>
                    <a:pt x="1620" y="3406"/>
                    <a:pt x="1501" y="3287"/>
                  </a:cubicBezTo>
                  <a:cubicBezTo>
                    <a:pt x="1108" y="2918"/>
                    <a:pt x="644" y="2632"/>
                    <a:pt x="132" y="2442"/>
                  </a:cubicBezTo>
                  <a:cubicBezTo>
                    <a:pt x="1" y="1846"/>
                    <a:pt x="132" y="1227"/>
                    <a:pt x="489" y="739"/>
                  </a:cubicBezTo>
                  <a:cubicBezTo>
                    <a:pt x="1251" y="322"/>
                    <a:pt x="2192" y="1"/>
                    <a:pt x="3025" y="203"/>
                  </a:cubicBezTo>
                  <a:cubicBezTo>
                    <a:pt x="3085" y="239"/>
                    <a:pt x="3132" y="287"/>
                    <a:pt x="3180" y="334"/>
                  </a:cubicBezTo>
                  <a:cubicBezTo>
                    <a:pt x="3835" y="1013"/>
                    <a:pt x="3775" y="2180"/>
                    <a:pt x="3049" y="2966"/>
                  </a:cubicBezTo>
                  <a:close/>
                </a:path>
              </a:pathLst>
            </a:custGeom>
            <a:gradFill>
              <a:gsLst>
                <a:gs pos="0">
                  <a:srgbClr val="8A9EFF"/>
                </a:gs>
                <a:gs pos="100000">
                  <a:srgbClr val="0F36F8"/>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8"/>
            <p:cNvSpPr/>
            <p:nvPr/>
          </p:nvSpPr>
          <p:spPr>
            <a:xfrm>
              <a:off x="2689900" y="1623950"/>
              <a:ext cx="56875" cy="53100"/>
            </a:xfrm>
            <a:custGeom>
              <a:avLst/>
              <a:gdLst/>
              <a:ahLst/>
              <a:cxnLst/>
              <a:rect l="l" t="t" r="r" b="b"/>
              <a:pathLst>
                <a:path w="2275" h="2124" extrusionOk="0">
                  <a:moveTo>
                    <a:pt x="1264" y="0"/>
                  </a:moveTo>
                  <a:cubicBezTo>
                    <a:pt x="916" y="0"/>
                    <a:pt x="558" y="188"/>
                    <a:pt x="334" y="532"/>
                  </a:cubicBezTo>
                  <a:cubicBezTo>
                    <a:pt x="1" y="1032"/>
                    <a:pt x="84" y="1687"/>
                    <a:pt x="525" y="1984"/>
                  </a:cubicBezTo>
                  <a:cubicBezTo>
                    <a:pt x="669" y="2078"/>
                    <a:pt x="836" y="2123"/>
                    <a:pt x="1006" y="2123"/>
                  </a:cubicBezTo>
                  <a:cubicBezTo>
                    <a:pt x="1354" y="2123"/>
                    <a:pt x="1718" y="1935"/>
                    <a:pt x="1942" y="1592"/>
                  </a:cubicBezTo>
                  <a:cubicBezTo>
                    <a:pt x="2275" y="1080"/>
                    <a:pt x="2192" y="437"/>
                    <a:pt x="1751" y="139"/>
                  </a:cubicBezTo>
                  <a:cubicBezTo>
                    <a:pt x="1602" y="45"/>
                    <a:pt x="1434" y="0"/>
                    <a:pt x="1264" y="0"/>
                  </a:cubicBezTo>
                  <a:close/>
                </a:path>
              </a:pathLst>
            </a:custGeom>
            <a:solidFill>
              <a:srgbClr val="001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8"/>
            <p:cNvSpPr/>
            <p:nvPr/>
          </p:nvSpPr>
          <p:spPr>
            <a:xfrm>
              <a:off x="2661625" y="1584550"/>
              <a:ext cx="155700" cy="89025"/>
            </a:xfrm>
            <a:custGeom>
              <a:avLst/>
              <a:gdLst/>
              <a:ahLst/>
              <a:cxnLst/>
              <a:rect l="l" t="t" r="r" b="b"/>
              <a:pathLst>
                <a:path w="6228" h="3561" extrusionOk="0">
                  <a:moveTo>
                    <a:pt x="1" y="2227"/>
                  </a:moveTo>
                  <a:cubicBezTo>
                    <a:pt x="1" y="2227"/>
                    <a:pt x="2263" y="203"/>
                    <a:pt x="3977" y="1001"/>
                  </a:cubicBezTo>
                  <a:cubicBezTo>
                    <a:pt x="5692" y="1786"/>
                    <a:pt x="5037" y="3560"/>
                    <a:pt x="5037" y="3560"/>
                  </a:cubicBezTo>
                  <a:lnTo>
                    <a:pt x="6228" y="3501"/>
                  </a:lnTo>
                  <a:lnTo>
                    <a:pt x="5549" y="2941"/>
                  </a:lnTo>
                  <a:cubicBezTo>
                    <a:pt x="5644" y="2036"/>
                    <a:pt x="5156" y="1167"/>
                    <a:pt x="4346" y="763"/>
                  </a:cubicBezTo>
                  <a:cubicBezTo>
                    <a:pt x="2930" y="1"/>
                    <a:pt x="703" y="1477"/>
                    <a:pt x="1" y="222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8"/>
            <p:cNvSpPr/>
            <p:nvPr/>
          </p:nvSpPr>
          <p:spPr>
            <a:xfrm>
              <a:off x="2754200" y="1658675"/>
              <a:ext cx="19375" cy="12825"/>
            </a:xfrm>
            <a:custGeom>
              <a:avLst/>
              <a:gdLst/>
              <a:ahLst/>
              <a:cxnLst/>
              <a:rect l="l" t="t" r="r" b="b"/>
              <a:pathLst>
                <a:path w="775" h="513" extrusionOk="0">
                  <a:moveTo>
                    <a:pt x="1" y="0"/>
                  </a:moveTo>
                  <a:cubicBezTo>
                    <a:pt x="167" y="286"/>
                    <a:pt x="453" y="476"/>
                    <a:pt x="774" y="512"/>
                  </a:cubicBezTo>
                  <a:cubicBezTo>
                    <a:pt x="620" y="226"/>
                    <a:pt x="322"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8"/>
            <p:cNvSpPr/>
            <p:nvPr/>
          </p:nvSpPr>
          <p:spPr>
            <a:xfrm>
              <a:off x="2669075" y="1654500"/>
              <a:ext cx="104800" cy="58950"/>
            </a:xfrm>
            <a:custGeom>
              <a:avLst/>
              <a:gdLst/>
              <a:ahLst/>
              <a:cxnLst/>
              <a:rect l="l" t="t" r="r" b="b"/>
              <a:pathLst>
                <a:path w="4192" h="2358" extrusionOk="0">
                  <a:moveTo>
                    <a:pt x="0" y="0"/>
                  </a:moveTo>
                  <a:cubicBezTo>
                    <a:pt x="739" y="370"/>
                    <a:pt x="1417" y="834"/>
                    <a:pt x="2013" y="1405"/>
                  </a:cubicBezTo>
                  <a:cubicBezTo>
                    <a:pt x="3048" y="2358"/>
                    <a:pt x="4191" y="1394"/>
                    <a:pt x="4191" y="1394"/>
                  </a:cubicBezTo>
                  <a:cubicBezTo>
                    <a:pt x="3656" y="1655"/>
                    <a:pt x="3025" y="1667"/>
                    <a:pt x="2477" y="1405"/>
                  </a:cubicBezTo>
                  <a:cubicBezTo>
                    <a:pt x="1596" y="953"/>
                    <a:pt x="1620" y="465"/>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8"/>
            <p:cNvSpPr/>
            <p:nvPr/>
          </p:nvSpPr>
          <p:spPr>
            <a:xfrm>
              <a:off x="2646650" y="1637525"/>
              <a:ext cx="17675" cy="15450"/>
            </a:xfrm>
            <a:custGeom>
              <a:avLst/>
              <a:gdLst/>
              <a:ahLst/>
              <a:cxnLst/>
              <a:rect l="l" t="t" r="r" b="b"/>
              <a:pathLst>
                <a:path w="707" h="618" extrusionOk="0">
                  <a:moveTo>
                    <a:pt x="695" y="1"/>
                  </a:moveTo>
                  <a:cubicBezTo>
                    <a:pt x="1" y="546"/>
                    <a:pt x="338" y="617"/>
                    <a:pt x="562" y="617"/>
                  </a:cubicBezTo>
                  <a:cubicBezTo>
                    <a:pt x="642" y="617"/>
                    <a:pt x="707" y="608"/>
                    <a:pt x="707" y="608"/>
                  </a:cubicBezTo>
                  <a:lnTo>
                    <a:pt x="69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8"/>
            <p:cNvSpPr/>
            <p:nvPr/>
          </p:nvSpPr>
          <p:spPr>
            <a:xfrm>
              <a:off x="2655675" y="1653000"/>
              <a:ext cx="59550" cy="76225"/>
            </a:xfrm>
            <a:custGeom>
              <a:avLst/>
              <a:gdLst/>
              <a:ahLst/>
              <a:cxnLst/>
              <a:rect l="l" t="t" r="r" b="b"/>
              <a:pathLst>
                <a:path w="2382" h="3049" extrusionOk="0">
                  <a:moveTo>
                    <a:pt x="1" y="1"/>
                  </a:moveTo>
                  <a:cubicBezTo>
                    <a:pt x="1" y="1"/>
                    <a:pt x="822" y="1787"/>
                    <a:pt x="1560" y="2418"/>
                  </a:cubicBezTo>
                  <a:cubicBezTo>
                    <a:pt x="2287" y="3049"/>
                    <a:pt x="2382" y="1489"/>
                    <a:pt x="1525" y="811"/>
                  </a:cubicBezTo>
                  <a:cubicBezTo>
                    <a:pt x="679" y="132"/>
                    <a:pt x="1" y="1"/>
                    <a:pt x="1" y="1"/>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8"/>
            <p:cNvSpPr/>
            <p:nvPr/>
          </p:nvSpPr>
          <p:spPr>
            <a:xfrm>
              <a:off x="2530075" y="1374400"/>
              <a:ext cx="117875" cy="69075"/>
            </a:xfrm>
            <a:custGeom>
              <a:avLst/>
              <a:gdLst/>
              <a:ahLst/>
              <a:cxnLst/>
              <a:rect l="l" t="t" r="r" b="b"/>
              <a:pathLst>
                <a:path w="4715" h="2763" extrusionOk="0">
                  <a:moveTo>
                    <a:pt x="4715" y="2763"/>
                  </a:moveTo>
                  <a:cubicBezTo>
                    <a:pt x="4715" y="2763"/>
                    <a:pt x="4536" y="1668"/>
                    <a:pt x="3834" y="1025"/>
                  </a:cubicBezTo>
                  <a:cubicBezTo>
                    <a:pt x="3131" y="382"/>
                    <a:pt x="965" y="1"/>
                    <a:pt x="0" y="560"/>
                  </a:cubicBezTo>
                  <a:cubicBezTo>
                    <a:pt x="0" y="560"/>
                    <a:pt x="1655" y="596"/>
                    <a:pt x="4715" y="2763"/>
                  </a:cubicBezTo>
                  <a:close/>
                </a:path>
              </a:pathLst>
            </a:custGeom>
            <a:solidFill>
              <a:srgbClr val="C152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8"/>
            <p:cNvSpPr/>
            <p:nvPr/>
          </p:nvSpPr>
          <p:spPr>
            <a:xfrm>
              <a:off x="2463975" y="1434525"/>
              <a:ext cx="105100" cy="151250"/>
            </a:xfrm>
            <a:custGeom>
              <a:avLst/>
              <a:gdLst/>
              <a:ahLst/>
              <a:cxnLst/>
              <a:rect l="l" t="t" r="r" b="b"/>
              <a:pathLst>
                <a:path w="4204" h="6050" extrusionOk="0">
                  <a:moveTo>
                    <a:pt x="406" y="1668"/>
                  </a:moveTo>
                  <a:cubicBezTo>
                    <a:pt x="1" y="2430"/>
                    <a:pt x="132" y="3406"/>
                    <a:pt x="942" y="3954"/>
                  </a:cubicBezTo>
                  <a:cubicBezTo>
                    <a:pt x="1073" y="4049"/>
                    <a:pt x="1227" y="4132"/>
                    <a:pt x="1382" y="4192"/>
                  </a:cubicBezTo>
                  <a:cubicBezTo>
                    <a:pt x="1882" y="4406"/>
                    <a:pt x="2323" y="4716"/>
                    <a:pt x="2704" y="5109"/>
                  </a:cubicBezTo>
                  <a:cubicBezTo>
                    <a:pt x="3204" y="5597"/>
                    <a:pt x="3549" y="6049"/>
                    <a:pt x="3632" y="5942"/>
                  </a:cubicBezTo>
                  <a:cubicBezTo>
                    <a:pt x="3751" y="5787"/>
                    <a:pt x="4025" y="5025"/>
                    <a:pt x="4121" y="4108"/>
                  </a:cubicBezTo>
                  <a:cubicBezTo>
                    <a:pt x="4204" y="3251"/>
                    <a:pt x="4132" y="2263"/>
                    <a:pt x="3609" y="1572"/>
                  </a:cubicBezTo>
                  <a:cubicBezTo>
                    <a:pt x="3549" y="1489"/>
                    <a:pt x="3478" y="1406"/>
                    <a:pt x="3406" y="1334"/>
                  </a:cubicBezTo>
                  <a:cubicBezTo>
                    <a:pt x="2025" y="1"/>
                    <a:pt x="406" y="1668"/>
                    <a:pt x="406" y="1668"/>
                  </a:cubicBezTo>
                  <a:close/>
                </a:path>
              </a:pathLst>
            </a:custGeom>
            <a:solidFill>
              <a:srgbClr val="FFD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8"/>
            <p:cNvSpPr/>
            <p:nvPr/>
          </p:nvSpPr>
          <p:spPr>
            <a:xfrm>
              <a:off x="2484825" y="1463400"/>
              <a:ext cx="84250" cy="98850"/>
            </a:xfrm>
            <a:custGeom>
              <a:avLst/>
              <a:gdLst/>
              <a:ahLst/>
              <a:cxnLst/>
              <a:rect l="l" t="t" r="r" b="b"/>
              <a:pathLst>
                <a:path w="3370" h="3954" extrusionOk="0">
                  <a:moveTo>
                    <a:pt x="227" y="1489"/>
                  </a:moveTo>
                  <a:cubicBezTo>
                    <a:pt x="36" y="1894"/>
                    <a:pt x="0" y="2358"/>
                    <a:pt x="108" y="2799"/>
                  </a:cubicBezTo>
                  <a:cubicBezTo>
                    <a:pt x="239" y="2894"/>
                    <a:pt x="393" y="2977"/>
                    <a:pt x="548" y="3037"/>
                  </a:cubicBezTo>
                  <a:cubicBezTo>
                    <a:pt x="1048" y="3251"/>
                    <a:pt x="1489" y="3561"/>
                    <a:pt x="1870" y="3954"/>
                  </a:cubicBezTo>
                  <a:cubicBezTo>
                    <a:pt x="2465" y="3846"/>
                    <a:pt x="2977" y="3477"/>
                    <a:pt x="3287" y="2953"/>
                  </a:cubicBezTo>
                  <a:cubicBezTo>
                    <a:pt x="3370" y="2096"/>
                    <a:pt x="3298" y="1108"/>
                    <a:pt x="2775" y="417"/>
                  </a:cubicBezTo>
                  <a:cubicBezTo>
                    <a:pt x="2715" y="382"/>
                    <a:pt x="2667" y="358"/>
                    <a:pt x="2608" y="334"/>
                  </a:cubicBezTo>
                  <a:cubicBezTo>
                    <a:pt x="1727" y="1"/>
                    <a:pt x="667" y="513"/>
                    <a:pt x="227" y="1489"/>
                  </a:cubicBezTo>
                  <a:close/>
                </a:path>
              </a:pathLst>
            </a:custGeom>
            <a:gradFill>
              <a:gsLst>
                <a:gs pos="0">
                  <a:srgbClr val="8A9EFF"/>
                </a:gs>
                <a:gs pos="100000">
                  <a:srgbClr val="0F36F8"/>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8"/>
            <p:cNvSpPr/>
            <p:nvPr/>
          </p:nvSpPr>
          <p:spPr>
            <a:xfrm>
              <a:off x="2501800" y="1489500"/>
              <a:ext cx="57175" cy="53300"/>
            </a:xfrm>
            <a:custGeom>
              <a:avLst/>
              <a:gdLst/>
              <a:ahLst/>
              <a:cxnLst/>
              <a:rect l="l" t="t" r="r" b="b"/>
              <a:pathLst>
                <a:path w="2287" h="2132" extrusionOk="0">
                  <a:moveTo>
                    <a:pt x="1265" y="0"/>
                  </a:moveTo>
                  <a:cubicBezTo>
                    <a:pt x="920" y="0"/>
                    <a:pt x="567" y="188"/>
                    <a:pt x="345" y="528"/>
                  </a:cubicBezTo>
                  <a:cubicBezTo>
                    <a:pt x="0" y="1040"/>
                    <a:pt x="95" y="1695"/>
                    <a:pt x="536" y="1993"/>
                  </a:cubicBezTo>
                  <a:cubicBezTo>
                    <a:pt x="681" y="2087"/>
                    <a:pt x="846" y="2132"/>
                    <a:pt x="1015" y="2132"/>
                  </a:cubicBezTo>
                  <a:cubicBezTo>
                    <a:pt x="1360" y="2132"/>
                    <a:pt x="1721" y="1944"/>
                    <a:pt x="1953" y="1600"/>
                  </a:cubicBezTo>
                  <a:cubicBezTo>
                    <a:pt x="2286" y="1088"/>
                    <a:pt x="2203" y="433"/>
                    <a:pt x="1762" y="147"/>
                  </a:cubicBezTo>
                  <a:cubicBezTo>
                    <a:pt x="1611" y="48"/>
                    <a:pt x="1439" y="0"/>
                    <a:pt x="1265" y="0"/>
                  </a:cubicBezTo>
                  <a:close/>
                </a:path>
              </a:pathLst>
            </a:custGeom>
            <a:solidFill>
              <a:srgbClr val="001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8"/>
            <p:cNvSpPr/>
            <p:nvPr/>
          </p:nvSpPr>
          <p:spPr>
            <a:xfrm>
              <a:off x="2467850" y="1439600"/>
              <a:ext cx="114925" cy="135150"/>
            </a:xfrm>
            <a:custGeom>
              <a:avLst/>
              <a:gdLst/>
              <a:ahLst/>
              <a:cxnLst/>
              <a:rect l="l" t="t" r="r" b="b"/>
              <a:pathLst>
                <a:path w="4597" h="5406" extrusionOk="0">
                  <a:moveTo>
                    <a:pt x="3632" y="5406"/>
                  </a:moveTo>
                  <a:cubicBezTo>
                    <a:pt x="3632" y="5406"/>
                    <a:pt x="4597" y="2536"/>
                    <a:pt x="3192" y="1274"/>
                  </a:cubicBezTo>
                  <a:cubicBezTo>
                    <a:pt x="1775" y="0"/>
                    <a:pt x="417" y="1310"/>
                    <a:pt x="417" y="1310"/>
                  </a:cubicBezTo>
                  <a:lnTo>
                    <a:pt x="1" y="191"/>
                  </a:lnTo>
                  <a:lnTo>
                    <a:pt x="775" y="596"/>
                  </a:lnTo>
                  <a:cubicBezTo>
                    <a:pt x="1572" y="155"/>
                    <a:pt x="2561" y="250"/>
                    <a:pt x="3263" y="834"/>
                  </a:cubicBezTo>
                  <a:cubicBezTo>
                    <a:pt x="4525" y="1834"/>
                    <a:pt x="4049" y="4465"/>
                    <a:pt x="3632" y="540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8"/>
            <p:cNvSpPr/>
            <p:nvPr/>
          </p:nvSpPr>
          <p:spPr>
            <a:xfrm>
              <a:off x="2485425" y="1484250"/>
              <a:ext cx="19375" cy="12825"/>
            </a:xfrm>
            <a:custGeom>
              <a:avLst/>
              <a:gdLst/>
              <a:ahLst/>
              <a:cxnLst/>
              <a:rect l="l" t="t" r="r" b="b"/>
              <a:pathLst>
                <a:path w="775" h="513" extrusionOk="0">
                  <a:moveTo>
                    <a:pt x="0" y="0"/>
                  </a:moveTo>
                  <a:cubicBezTo>
                    <a:pt x="167" y="286"/>
                    <a:pt x="453" y="476"/>
                    <a:pt x="774" y="512"/>
                  </a:cubicBezTo>
                  <a:cubicBezTo>
                    <a:pt x="619" y="226"/>
                    <a:pt x="334"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8"/>
            <p:cNvSpPr/>
            <p:nvPr/>
          </p:nvSpPr>
          <p:spPr>
            <a:xfrm>
              <a:off x="2458025" y="1491075"/>
              <a:ext cx="84575" cy="82475"/>
            </a:xfrm>
            <a:custGeom>
              <a:avLst/>
              <a:gdLst/>
              <a:ahLst/>
              <a:cxnLst/>
              <a:rect l="l" t="t" r="r" b="b"/>
              <a:pathLst>
                <a:path w="3383" h="3299" extrusionOk="0">
                  <a:moveTo>
                    <a:pt x="3382" y="3299"/>
                  </a:moveTo>
                  <a:cubicBezTo>
                    <a:pt x="2751" y="2763"/>
                    <a:pt x="2049" y="2335"/>
                    <a:pt x="1299" y="2013"/>
                  </a:cubicBezTo>
                  <a:cubicBezTo>
                    <a:pt x="1" y="1430"/>
                    <a:pt x="441" y="1"/>
                    <a:pt x="441" y="1"/>
                  </a:cubicBezTo>
                  <a:cubicBezTo>
                    <a:pt x="406" y="608"/>
                    <a:pt x="644" y="1192"/>
                    <a:pt x="1108" y="1585"/>
                  </a:cubicBezTo>
                  <a:cubicBezTo>
                    <a:pt x="1870" y="2216"/>
                    <a:pt x="2311" y="2001"/>
                    <a:pt x="3382" y="32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8"/>
            <p:cNvSpPr/>
            <p:nvPr/>
          </p:nvSpPr>
          <p:spPr>
            <a:xfrm>
              <a:off x="2545850" y="1571450"/>
              <a:ext cx="14300" cy="14500"/>
            </a:xfrm>
            <a:custGeom>
              <a:avLst/>
              <a:gdLst/>
              <a:ahLst/>
              <a:cxnLst/>
              <a:rect l="l" t="t" r="r" b="b"/>
              <a:pathLst>
                <a:path w="572" h="580" extrusionOk="0">
                  <a:moveTo>
                    <a:pt x="572" y="1"/>
                  </a:moveTo>
                  <a:lnTo>
                    <a:pt x="0" y="227"/>
                  </a:lnTo>
                  <a:cubicBezTo>
                    <a:pt x="0" y="227"/>
                    <a:pt x="104" y="580"/>
                    <a:pt x="254" y="580"/>
                  </a:cubicBezTo>
                  <a:cubicBezTo>
                    <a:pt x="347" y="580"/>
                    <a:pt x="458" y="443"/>
                    <a:pt x="5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8"/>
            <p:cNvSpPr/>
            <p:nvPr/>
          </p:nvSpPr>
          <p:spPr>
            <a:xfrm>
              <a:off x="2456250" y="1545250"/>
              <a:ext cx="93200" cy="39925"/>
            </a:xfrm>
            <a:custGeom>
              <a:avLst/>
              <a:gdLst/>
              <a:ahLst/>
              <a:cxnLst/>
              <a:rect l="l" t="t" r="r" b="b"/>
              <a:pathLst>
                <a:path w="3728" h="1597" extrusionOk="0">
                  <a:moveTo>
                    <a:pt x="3727" y="1596"/>
                  </a:moveTo>
                  <a:cubicBezTo>
                    <a:pt x="3727" y="1596"/>
                    <a:pt x="1751" y="1549"/>
                    <a:pt x="881" y="1132"/>
                  </a:cubicBezTo>
                  <a:cubicBezTo>
                    <a:pt x="0" y="715"/>
                    <a:pt x="1405" y="1"/>
                    <a:pt x="2370" y="513"/>
                  </a:cubicBezTo>
                  <a:cubicBezTo>
                    <a:pt x="3334" y="1025"/>
                    <a:pt x="3727" y="1596"/>
                    <a:pt x="3727" y="1596"/>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8"/>
            <p:cNvSpPr/>
            <p:nvPr/>
          </p:nvSpPr>
          <p:spPr>
            <a:xfrm>
              <a:off x="2539600" y="1642900"/>
              <a:ext cx="30375" cy="28000"/>
            </a:xfrm>
            <a:custGeom>
              <a:avLst/>
              <a:gdLst/>
              <a:ahLst/>
              <a:cxnLst/>
              <a:rect l="l" t="t" r="r" b="b"/>
              <a:pathLst>
                <a:path w="1215" h="1120" extrusionOk="0">
                  <a:moveTo>
                    <a:pt x="0" y="48"/>
                  </a:moveTo>
                  <a:cubicBezTo>
                    <a:pt x="143" y="0"/>
                    <a:pt x="298" y="48"/>
                    <a:pt x="405" y="143"/>
                  </a:cubicBezTo>
                  <a:cubicBezTo>
                    <a:pt x="631" y="322"/>
                    <a:pt x="631" y="691"/>
                    <a:pt x="1215" y="1119"/>
                  </a:cubicBezTo>
                  <a:cubicBezTo>
                    <a:pt x="1215" y="1119"/>
                    <a:pt x="286" y="631"/>
                    <a:pt x="0" y="48"/>
                  </a:cubicBezTo>
                  <a:close/>
                </a:path>
              </a:pathLst>
            </a:custGeom>
            <a:solidFill>
              <a:srgbClr val="E07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8"/>
            <p:cNvSpPr/>
            <p:nvPr/>
          </p:nvSpPr>
          <p:spPr>
            <a:xfrm>
              <a:off x="2515775" y="1616100"/>
              <a:ext cx="42300" cy="35750"/>
            </a:xfrm>
            <a:custGeom>
              <a:avLst/>
              <a:gdLst/>
              <a:ahLst/>
              <a:cxnLst/>
              <a:rect l="l" t="t" r="r" b="b"/>
              <a:pathLst>
                <a:path w="1692" h="1430" extrusionOk="0">
                  <a:moveTo>
                    <a:pt x="751" y="1429"/>
                  </a:moveTo>
                  <a:cubicBezTo>
                    <a:pt x="751" y="1429"/>
                    <a:pt x="370" y="977"/>
                    <a:pt x="596" y="596"/>
                  </a:cubicBezTo>
                  <a:cubicBezTo>
                    <a:pt x="822" y="203"/>
                    <a:pt x="1691" y="1"/>
                    <a:pt x="1691" y="1"/>
                  </a:cubicBezTo>
                  <a:cubicBezTo>
                    <a:pt x="1691" y="1"/>
                    <a:pt x="691" y="36"/>
                    <a:pt x="346" y="417"/>
                  </a:cubicBezTo>
                  <a:cubicBezTo>
                    <a:pt x="1" y="798"/>
                    <a:pt x="751" y="1429"/>
                    <a:pt x="751" y="1429"/>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8"/>
            <p:cNvSpPr/>
            <p:nvPr/>
          </p:nvSpPr>
          <p:spPr>
            <a:xfrm>
              <a:off x="2573225" y="1672950"/>
              <a:ext cx="36625" cy="17900"/>
            </a:xfrm>
            <a:custGeom>
              <a:avLst/>
              <a:gdLst/>
              <a:ahLst/>
              <a:cxnLst/>
              <a:rect l="l" t="t" r="r" b="b"/>
              <a:pathLst>
                <a:path w="1465" h="716" extrusionOk="0">
                  <a:moveTo>
                    <a:pt x="1465" y="715"/>
                  </a:moveTo>
                  <a:cubicBezTo>
                    <a:pt x="1453" y="560"/>
                    <a:pt x="1346" y="429"/>
                    <a:pt x="1215" y="370"/>
                  </a:cubicBezTo>
                  <a:cubicBezTo>
                    <a:pt x="965" y="239"/>
                    <a:pt x="620" y="382"/>
                    <a:pt x="1" y="1"/>
                  </a:cubicBezTo>
                  <a:cubicBezTo>
                    <a:pt x="1" y="1"/>
                    <a:pt x="810" y="667"/>
                    <a:pt x="1465" y="715"/>
                  </a:cubicBezTo>
                  <a:close/>
                </a:path>
              </a:pathLst>
            </a:custGeom>
            <a:solidFill>
              <a:srgbClr val="E07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8"/>
            <p:cNvSpPr/>
            <p:nvPr/>
          </p:nvSpPr>
          <p:spPr>
            <a:xfrm>
              <a:off x="2604775" y="1662525"/>
              <a:ext cx="32475" cy="47075"/>
            </a:xfrm>
            <a:custGeom>
              <a:avLst/>
              <a:gdLst/>
              <a:ahLst/>
              <a:cxnLst/>
              <a:rect l="l" t="t" r="r" b="b"/>
              <a:pathLst>
                <a:path w="1299" h="1883" extrusionOk="0">
                  <a:moveTo>
                    <a:pt x="1" y="1430"/>
                  </a:moveTo>
                  <a:cubicBezTo>
                    <a:pt x="1" y="1430"/>
                    <a:pt x="548" y="1608"/>
                    <a:pt x="822" y="1239"/>
                  </a:cubicBezTo>
                  <a:cubicBezTo>
                    <a:pt x="1096" y="882"/>
                    <a:pt x="941" y="1"/>
                    <a:pt x="941" y="1"/>
                  </a:cubicBezTo>
                  <a:cubicBezTo>
                    <a:pt x="941" y="1"/>
                    <a:pt x="1298" y="942"/>
                    <a:pt x="1084" y="1406"/>
                  </a:cubicBezTo>
                  <a:cubicBezTo>
                    <a:pt x="870" y="1882"/>
                    <a:pt x="1" y="1430"/>
                    <a:pt x="1" y="1430"/>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8"/>
            <p:cNvSpPr/>
            <p:nvPr/>
          </p:nvSpPr>
          <p:spPr>
            <a:xfrm>
              <a:off x="2518750" y="1628900"/>
              <a:ext cx="110450" cy="84850"/>
            </a:xfrm>
            <a:custGeom>
              <a:avLst/>
              <a:gdLst/>
              <a:ahLst/>
              <a:cxnLst/>
              <a:rect l="l" t="t" r="r" b="b"/>
              <a:pathLst>
                <a:path w="4418" h="3394" extrusionOk="0">
                  <a:moveTo>
                    <a:pt x="167" y="1"/>
                  </a:moveTo>
                  <a:cubicBezTo>
                    <a:pt x="370" y="262"/>
                    <a:pt x="656" y="453"/>
                    <a:pt x="977" y="524"/>
                  </a:cubicBezTo>
                  <a:cubicBezTo>
                    <a:pt x="1560" y="679"/>
                    <a:pt x="1679" y="1322"/>
                    <a:pt x="2251" y="1667"/>
                  </a:cubicBezTo>
                  <a:cubicBezTo>
                    <a:pt x="2822" y="2025"/>
                    <a:pt x="3477" y="2084"/>
                    <a:pt x="3799" y="2239"/>
                  </a:cubicBezTo>
                  <a:cubicBezTo>
                    <a:pt x="4120" y="2406"/>
                    <a:pt x="4418" y="2882"/>
                    <a:pt x="4418" y="2882"/>
                  </a:cubicBezTo>
                  <a:cubicBezTo>
                    <a:pt x="4418" y="2882"/>
                    <a:pt x="3584" y="3394"/>
                    <a:pt x="1799" y="2346"/>
                  </a:cubicBezTo>
                  <a:cubicBezTo>
                    <a:pt x="1" y="1298"/>
                    <a:pt x="167" y="1"/>
                    <a:pt x="167" y="1"/>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8"/>
            <p:cNvSpPr/>
            <p:nvPr/>
          </p:nvSpPr>
          <p:spPr>
            <a:xfrm>
              <a:off x="2566375" y="1587225"/>
              <a:ext cx="72650" cy="62525"/>
            </a:xfrm>
            <a:custGeom>
              <a:avLst/>
              <a:gdLst/>
              <a:ahLst/>
              <a:cxnLst/>
              <a:rect l="l" t="t" r="r" b="b"/>
              <a:pathLst>
                <a:path w="2906" h="2501" extrusionOk="0">
                  <a:moveTo>
                    <a:pt x="1" y="1096"/>
                  </a:moveTo>
                  <a:cubicBezTo>
                    <a:pt x="1" y="1096"/>
                    <a:pt x="1858" y="1453"/>
                    <a:pt x="2489" y="2501"/>
                  </a:cubicBezTo>
                  <a:cubicBezTo>
                    <a:pt x="2489" y="2501"/>
                    <a:pt x="2906" y="1"/>
                    <a:pt x="1" y="1096"/>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8"/>
            <p:cNvSpPr/>
            <p:nvPr/>
          </p:nvSpPr>
          <p:spPr>
            <a:xfrm>
              <a:off x="2396725" y="1671175"/>
              <a:ext cx="262250" cy="161650"/>
            </a:xfrm>
            <a:custGeom>
              <a:avLst/>
              <a:gdLst/>
              <a:ahLst/>
              <a:cxnLst/>
              <a:rect l="l" t="t" r="r" b="b"/>
              <a:pathLst>
                <a:path w="10490" h="6466" extrusionOk="0">
                  <a:moveTo>
                    <a:pt x="10490" y="6287"/>
                  </a:moveTo>
                  <a:cubicBezTo>
                    <a:pt x="9168" y="6465"/>
                    <a:pt x="7692" y="6406"/>
                    <a:pt x="6703" y="6168"/>
                  </a:cubicBezTo>
                  <a:cubicBezTo>
                    <a:pt x="5036" y="5763"/>
                    <a:pt x="4727" y="6168"/>
                    <a:pt x="3417" y="5299"/>
                  </a:cubicBezTo>
                  <a:cubicBezTo>
                    <a:pt x="2191" y="4489"/>
                    <a:pt x="2358" y="3989"/>
                    <a:pt x="1334" y="2620"/>
                  </a:cubicBezTo>
                  <a:cubicBezTo>
                    <a:pt x="762" y="1810"/>
                    <a:pt x="322" y="929"/>
                    <a:pt x="0" y="0"/>
                  </a:cubicBezTo>
                  <a:cubicBezTo>
                    <a:pt x="476" y="953"/>
                    <a:pt x="1036" y="1846"/>
                    <a:pt x="1691" y="2679"/>
                  </a:cubicBezTo>
                  <a:cubicBezTo>
                    <a:pt x="2739" y="3989"/>
                    <a:pt x="2798" y="4501"/>
                    <a:pt x="3667" y="5025"/>
                  </a:cubicBezTo>
                  <a:cubicBezTo>
                    <a:pt x="4536" y="5560"/>
                    <a:pt x="5537" y="5465"/>
                    <a:pt x="6775" y="5918"/>
                  </a:cubicBezTo>
                  <a:cubicBezTo>
                    <a:pt x="7989" y="6346"/>
                    <a:pt x="10347" y="6287"/>
                    <a:pt x="10490" y="6287"/>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8"/>
            <p:cNvSpPr/>
            <p:nvPr/>
          </p:nvSpPr>
          <p:spPr>
            <a:xfrm>
              <a:off x="2474700" y="1647650"/>
              <a:ext cx="153025" cy="136050"/>
            </a:xfrm>
            <a:custGeom>
              <a:avLst/>
              <a:gdLst/>
              <a:ahLst/>
              <a:cxnLst/>
              <a:rect l="l" t="t" r="r" b="b"/>
              <a:pathLst>
                <a:path w="6121" h="5442" extrusionOk="0">
                  <a:moveTo>
                    <a:pt x="4299" y="4954"/>
                  </a:moveTo>
                  <a:cubicBezTo>
                    <a:pt x="3430" y="5299"/>
                    <a:pt x="2334" y="5442"/>
                    <a:pt x="1286" y="4870"/>
                  </a:cubicBezTo>
                  <a:lnTo>
                    <a:pt x="1286" y="4870"/>
                  </a:lnTo>
                  <a:lnTo>
                    <a:pt x="1275" y="4870"/>
                  </a:lnTo>
                  <a:lnTo>
                    <a:pt x="1275" y="4870"/>
                  </a:lnTo>
                  <a:lnTo>
                    <a:pt x="1275" y="4870"/>
                  </a:lnTo>
                  <a:cubicBezTo>
                    <a:pt x="263" y="4061"/>
                    <a:pt x="1" y="2858"/>
                    <a:pt x="36" y="1858"/>
                  </a:cubicBezTo>
                  <a:cubicBezTo>
                    <a:pt x="72" y="810"/>
                    <a:pt x="429" y="1"/>
                    <a:pt x="596" y="48"/>
                  </a:cubicBezTo>
                  <a:cubicBezTo>
                    <a:pt x="810" y="108"/>
                    <a:pt x="1394" y="941"/>
                    <a:pt x="1977" y="1251"/>
                  </a:cubicBezTo>
                  <a:cubicBezTo>
                    <a:pt x="2275" y="1417"/>
                    <a:pt x="2560" y="1584"/>
                    <a:pt x="2787" y="1715"/>
                  </a:cubicBezTo>
                  <a:cubicBezTo>
                    <a:pt x="3013" y="1846"/>
                    <a:pt x="3168" y="1953"/>
                    <a:pt x="3203" y="1977"/>
                  </a:cubicBezTo>
                  <a:lnTo>
                    <a:pt x="3203" y="1977"/>
                  </a:lnTo>
                  <a:lnTo>
                    <a:pt x="3203" y="1977"/>
                  </a:lnTo>
                  <a:cubicBezTo>
                    <a:pt x="3275" y="2013"/>
                    <a:pt x="3811" y="2394"/>
                    <a:pt x="4346" y="2822"/>
                  </a:cubicBezTo>
                  <a:cubicBezTo>
                    <a:pt x="4882" y="3239"/>
                    <a:pt x="5847" y="3442"/>
                    <a:pt x="5989" y="3620"/>
                  </a:cubicBezTo>
                  <a:cubicBezTo>
                    <a:pt x="6120" y="3763"/>
                    <a:pt x="5382" y="4513"/>
                    <a:pt x="4299" y="495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8"/>
            <p:cNvSpPr/>
            <p:nvPr/>
          </p:nvSpPr>
          <p:spPr>
            <a:xfrm>
              <a:off x="2475600" y="1647350"/>
              <a:ext cx="152125" cy="124150"/>
            </a:xfrm>
            <a:custGeom>
              <a:avLst/>
              <a:gdLst/>
              <a:ahLst/>
              <a:cxnLst/>
              <a:rect l="l" t="t" r="r" b="b"/>
              <a:pathLst>
                <a:path w="6085" h="4966" extrusionOk="0">
                  <a:moveTo>
                    <a:pt x="4263" y="4966"/>
                  </a:moveTo>
                  <a:cubicBezTo>
                    <a:pt x="4167" y="4823"/>
                    <a:pt x="3298" y="3620"/>
                    <a:pt x="2167" y="2918"/>
                  </a:cubicBezTo>
                  <a:cubicBezTo>
                    <a:pt x="1489" y="2489"/>
                    <a:pt x="762" y="2132"/>
                    <a:pt x="0" y="1858"/>
                  </a:cubicBezTo>
                  <a:cubicBezTo>
                    <a:pt x="36" y="810"/>
                    <a:pt x="393" y="1"/>
                    <a:pt x="560" y="48"/>
                  </a:cubicBezTo>
                  <a:cubicBezTo>
                    <a:pt x="762" y="120"/>
                    <a:pt x="1358" y="941"/>
                    <a:pt x="1929" y="1251"/>
                  </a:cubicBezTo>
                  <a:cubicBezTo>
                    <a:pt x="2227" y="1418"/>
                    <a:pt x="2524" y="1584"/>
                    <a:pt x="2739" y="1715"/>
                  </a:cubicBezTo>
                  <a:cubicBezTo>
                    <a:pt x="2965" y="1858"/>
                    <a:pt x="3120" y="1953"/>
                    <a:pt x="3155" y="1977"/>
                  </a:cubicBezTo>
                  <a:lnTo>
                    <a:pt x="3155" y="1977"/>
                  </a:lnTo>
                  <a:lnTo>
                    <a:pt x="3167" y="1977"/>
                  </a:lnTo>
                  <a:cubicBezTo>
                    <a:pt x="3239" y="2025"/>
                    <a:pt x="3775" y="2394"/>
                    <a:pt x="4310" y="2823"/>
                  </a:cubicBezTo>
                  <a:cubicBezTo>
                    <a:pt x="4846" y="3251"/>
                    <a:pt x="5811" y="3454"/>
                    <a:pt x="5953" y="3620"/>
                  </a:cubicBezTo>
                  <a:cubicBezTo>
                    <a:pt x="6084" y="3775"/>
                    <a:pt x="5346" y="4525"/>
                    <a:pt x="4263" y="496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8"/>
            <p:cNvSpPr/>
            <p:nvPr/>
          </p:nvSpPr>
          <p:spPr>
            <a:xfrm>
              <a:off x="2489575" y="1648550"/>
              <a:ext cx="131900" cy="87525"/>
            </a:xfrm>
            <a:custGeom>
              <a:avLst/>
              <a:gdLst/>
              <a:ahLst/>
              <a:cxnLst/>
              <a:rect l="l" t="t" r="r" b="b"/>
              <a:pathLst>
                <a:path w="5276" h="3501" extrusionOk="0">
                  <a:moveTo>
                    <a:pt x="1" y="0"/>
                  </a:moveTo>
                  <a:cubicBezTo>
                    <a:pt x="1" y="0"/>
                    <a:pt x="787" y="953"/>
                    <a:pt x="2346" y="2084"/>
                  </a:cubicBezTo>
                  <a:cubicBezTo>
                    <a:pt x="3906" y="3227"/>
                    <a:pt x="5275" y="3501"/>
                    <a:pt x="5275" y="3501"/>
                  </a:cubicBezTo>
                  <a:cubicBezTo>
                    <a:pt x="5275" y="3501"/>
                    <a:pt x="4323" y="3072"/>
                    <a:pt x="3859" y="2632"/>
                  </a:cubicBezTo>
                  <a:cubicBezTo>
                    <a:pt x="2358" y="1227"/>
                    <a:pt x="2168" y="1584"/>
                    <a:pt x="1465" y="1084"/>
                  </a:cubicBezTo>
                  <a:cubicBezTo>
                    <a:pt x="763" y="584"/>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8"/>
            <p:cNvSpPr/>
            <p:nvPr/>
          </p:nvSpPr>
          <p:spPr>
            <a:xfrm>
              <a:off x="2514300" y="1673250"/>
              <a:ext cx="76225" cy="63125"/>
            </a:xfrm>
            <a:custGeom>
              <a:avLst/>
              <a:gdLst/>
              <a:ahLst/>
              <a:cxnLst/>
              <a:rect l="l" t="t" r="r" b="b"/>
              <a:pathLst>
                <a:path w="3049" h="2525" extrusionOk="0">
                  <a:moveTo>
                    <a:pt x="0" y="1"/>
                  </a:moveTo>
                  <a:cubicBezTo>
                    <a:pt x="0" y="679"/>
                    <a:pt x="345" y="1322"/>
                    <a:pt x="905" y="1715"/>
                  </a:cubicBezTo>
                  <a:lnTo>
                    <a:pt x="1310" y="1417"/>
                  </a:lnTo>
                  <a:lnTo>
                    <a:pt x="1191" y="1906"/>
                  </a:lnTo>
                  <a:cubicBezTo>
                    <a:pt x="1191" y="1906"/>
                    <a:pt x="1703" y="2525"/>
                    <a:pt x="3048" y="2072"/>
                  </a:cubicBezTo>
                  <a:cubicBezTo>
                    <a:pt x="1941" y="1513"/>
                    <a:pt x="929" y="82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8"/>
            <p:cNvSpPr/>
            <p:nvPr/>
          </p:nvSpPr>
          <p:spPr>
            <a:xfrm>
              <a:off x="2460425" y="1671175"/>
              <a:ext cx="133075" cy="128900"/>
            </a:xfrm>
            <a:custGeom>
              <a:avLst/>
              <a:gdLst/>
              <a:ahLst/>
              <a:cxnLst/>
              <a:rect l="l" t="t" r="r" b="b"/>
              <a:pathLst>
                <a:path w="5323" h="5156" extrusionOk="0">
                  <a:moveTo>
                    <a:pt x="726" y="0"/>
                  </a:moveTo>
                  <a:cubicBezTo>
                    <a:pt x="726" y="0"/>
                    <a:pt x="0" y="3191"/>
                    <a:pt x="1512" y="4179"/>
                  </a:cubicBezTo>
                  <a:cubicBezTo>
                    <a:pt x="3024" y="5156"/>
                    <a:pt x="5322" y="3810"/>
                    <a:pt x="5322" y="3810"/>
                  </a:cubicBezTo>
                  <a:cubicBezTo>
                    <a:pt x="5322" y="3810"/>
                    <a:pt x="3262" y="4679"/>
                    <a:pt x="1774" y="3620"/>
                  </a:cubicBezTo>
                  <a:cubicBezTo>
                    <a:pt x="286" y="2572"/>
                    <a:pt x="726" y="0"/>
                    <a:pt x="726" y="0"/>
                  </a:cubicBezTo>
                  <a:close/>
                </a:path>
              </a:pathLst>
            </a:custGeom>
            <a:solidFill>
              <a:srgbClr val="F95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8"/>
            <p:cNvSpPr/>
            <p:nvPr/>
          </p:nvSpPr>
          <p:spPr>
            <a:xfrm>
              <a:off x="2485425" y="1737550"/>
              <a:ext cx="56575" cy="37225"/>
            </a:xfrm>
            <a:custGeom>
              <a:avLst/>
              <a:gdLst/>
              <a:ahLst/>
              <a:cxnLst/>
              <a:rect l="l" t="t" r="r" b="b"/>
              <a:pathLst>
                <a:path w="2263" h="1489" extrusionOk="0">
                  <a:moveTo>
                    <a:pt x="0" y="0"/>
                  </a:moveTo>
                  <a:cubicBezTo>
                    <a:pt x="0" y="0"/>
                    <a:pt x="1536" y="1262"/>
                    <a:pt x="2262" y="1489"/>
                  </a:cubicBezTo>
                  <a:cubicBezTo>
                    <a:pt x="2262" y="1477"/>
                    <a:pt x="667" y="148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8"/>
            <p:cNvSpPr/>
            <p:nvPr/>
          </p:nvSpPr>
          <p:spPr>
            <a:xfrm>
              <a:off x="2469350" y="1626825"/>
              <a:ext cx="33350" cy="38125"/>
            </a:xfrm>
            <a:custGeom>
              <a:avLst/>
              <a:gdLst/>
              <a:ahLst/>
              <a:cxnLst/>
              <a:rect l="l" t="t" r="r" b="b"/>
              <a:pathLst>
                <a:path w="1334" h="1525" extrusionOk="0">
                  <a:moveTo>
                    <a:pt x="1334" y="726"/>
                  </a:moveTo>
                  <a:cubicBezTo>
                    <a:pt x="1334" y="726"/>
                    <a:pt x="48" y="977"/>
                    <a:pt x="0" y="1524"/>
                  </a:cubicBezTo>
                  <a:cubicBezTo>
                    <a:pt x="0" y="1524"/>
                    <a:pt x="60" y="0"/>
                    <a:pt x="1334" y="726"/>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8"/>
            <p:cNvSpPr/>
            <p:nvPr/>
          </p:nvSpPr>
          <p:spPr>
            <a:xfrm>
              <a:off x="2616975" y="1724150"/>
              <a:ext cx="34550" cy="38725"/>
            </a:xfrm>
            <a:custGeom>
              <a:avLst/>
              <a:gdLst/>
              <a:ahLst/>
              <a:cxnLst/>
              <a:rect l="l" t="t" r="r" b="b"/>
              <a:pathLst>
                <a:path w="1382" h="1549" extrusionOk="0">
                  <a:moveTo>
                    <a:pt x="227" y="1"/>
                  </a:moveTo>
                  <a:cubicBezTo>
                    <a:pt x="227" y="1"/>
                    <a:pt x="501" y="1286"/>
                    <a:pt x="1" y="1548"/>
                  </a:cubicBezTo>
                  <a:cubicBezTo>
                    <a:pt x="1" y="1548"/>
                    <a:pt x="1382" y="894"/>
                    <a:pt x="227" y="1"/>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8"/>
            <p:cNvSpPr/>
            <p:nvPr/>
          </p:nvSpPr>
          <p:spPr>
            <a:xfrm>
              <a:off x="2602100" y="1662975"/>
              <a:ext cx="11625" cy="9400"/>
            </a:xfrm>
            <a:custGeom>
              <a:avLst/>
              <a:gdLst/>
              <a:ahLst/>
              <a:cxnLst/>
              <a:rect l="l" t="t" r="r" b="b"/>
              <a:pathLst>
                <a:path w="465" h="376" extrusionOk="0">
                  <a:moveTo>
                    <a:pt x="279" y="1"/>
                  </a:moveTo>
                  <a:cubicBezTo>
                    <a:pt x="162" y="1"/>
                    <a:pt x="0" y="114"/>
                    <a:pt x="0" y="114"/>
                  </a:cubicBezTo>
                  <a:cubicBezTo>
                    <a:pt x="96" y="352"/>
                    <a:pt x="393" y="376"/>
                    <a:pt x="393" y="376"/>
                  </a:cubicBezTo>
                  <a:cubicBezTo>
                    <a:pt x="393" y="376"/>
                    <a:pt x="465" y="90"/>
                    <a:pt x="346" y="19"/>
                  </a:cubicBezTo>
                  <a:cubicBezTo>
                    <a:pt x="327" y="6"/>
                    <a:pt x="304"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8"/>
            <p:cNvSpPr/>
            <p:nvPr/>
          </p:nvSpPr>
          <p:spPr>
            <a:xfrm>
              <a:off x="2758075" y="1293750"/>
              <a:ext cx="118475" cy="212550"/>
            </a:xfrm>
            <a:custGeom>
              <a:avLst/>
              <a:gdLst/>
              <a:ahLst/>
              <a:cxnLst/>
              <a:rect l="l" t="t" r="r" b="b"/>
              <a:pathLst>
                <a:path w="4739" h="8502" extrusionOk="0">
                  <a:moveTo>
                    <a:pt x="0" y="0"/>
                  </a:moveTo>
                  <a:cubicBezTo>
                    <a:pt x="0" y="0"/>
                    <a:pt x="3644" y="1691"/>
                    <a:pt x="4191" y="3501"/>
                  </a:cubicBezTo>
                  <a:cubicBezTo>
                    <a:pt x="4739" y="5310"/>
                    <a:pt x="1596" y="8501"/>
                    <a:pt x="1596" y="8501"/>
                  </a:cubicBezTo>
                  <a:cubicBezTo>
                    <a:pt x="1596" y="8501"/>
                    <a:pt x="4525" y="5132"/>
                    <a:pt x="4048" y="3560"/>
                  </a:cubicBezTo>
                  <a:cubicBezTo>
                    <a:pt x="3560" y="2000"/>
                    <a:pt x="0" y="0"/>
                    <a:pt x="0" y="0"/>
                  </a:cubicBezTo>
                  <a:close/>
                </a:path>
              </a:pathLst>
            </a:custGeom>
            <a:solidFill>
              <a:srgbClr val="EF5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8"/>
            <p:cNvSpPr/>
            <p:nvPr/>
          </p:nvSpPr>
          <p:spPr>
            <a:xfrm>
              <a:off x="2800050" y="1059475"/>
              <a:ext cx="470600" cy="520350"/>
            </a:xfrm>
            <a:custGeom>
              <a:avLst/>
              <a:gdLst/>
              <a:ahLst/>
              <a:cxnLst/>
              <a:rect l="l" t="t" r="r" b="b"/>
              <a:pathLst>
                <a:path w="18824" h="20814" extrusionOk="0">
                  <a:moveTo>
                    <a:pt x="0" y="6895"/>
                  </a:moveTo>
                  <a:cubicBezTo>
                    <a:pt x="0" y="6895"/>
                    <a:pt x="5620" y="882"/>
                    <a:pt x="9692" y="2037"/>
                  </a:cubicBezTo>
                  <a:cubicBezTo>
                    <a:pt x="13764" y="3192"/>
                    <a:pt x="6882" y="10288"/>
                    <a:pt x="9073" y="14348"/>
                  </a:cubicBezTo>
                  <a:cubicBezTo>
                    <a:pt x="11263" y="18420"/>
                    <a:pt x="18824" y="20813"/>
                    <a:pt x="18824" y="20813"/>
                  </a:cubicBezTo>
                  <a:cubicBezTo>
                    <a:pt x="18824" y="20813"/>
                    <a:pt x="10597" y="17432"/>
                    <a:pt x="9454" y="13967"/>
                  </a:cubicBezTo>
                  <a:cubicBezTo>
                    <a:pt x="8311" y="10490"/>
                    <a:pt x="14026" y="3847"/>
                    <a:pt x="10787" y="1918"/>
                  </a:cubicBezTo>
                  <a:cubicBezTo>
                    <a:pt x="7537" y="1"/>
                    <a:pt x="3024" y="3978"/>
                    <a:pt x="0" y="6895"/>
                  </a:cubicBezTo>
                  <a:close/>
                </a:path>
              </a:pathLst>
            </a:custGeom>
            <a:solidFill>
              <a:srgbClr val="F44C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8"/>
            <p:cNvSpPr/>
            <p:nvPr/>
          </p:nvSpPr>
          <p:spPr>
            <a:xfrm>
              <a:off x="3063175" y="1084500"/>
              <a:ext cx="149450" cy="428650"/>
            </a:xfrm>
            <a:custGeom>
              <a:avLst/>
              <a:gdLst/>
              <a:ahLst/>
              <a:cxnLst/>
              <a:rect l="l" t="t" r="r" b="b"/>
              <a:pathLst>
                <a:path w="5978" h="17146" extrusionOk="0">
                  <a:moveTo>
                    <a:pt x="5977" y="17145"/>
                  </a:moveTo>
                  <a:cubicBezTo>
                    <a:pt x="5977" y="17145"/>
                    <a:pt x="2215" y="15871"/>
                    <a:pt x="1179" y="10882"/>
                  </a:cubicBezTo>
                  <a:cubicBezTo>
                    <a:pt x="143" y="5894"/>
                    <a:pt x="4751" y="1846"/>
                    <a:pt x="0" y="262"/>
                  </a:cubicBezTo>
                  <a:cubicBezTo>
                    <a:pt x="0" y="262"/>
                    <a:pt x="2251" y="0"/>
                    <a:pt x="3405" y="2774"/>
                  </a:cubicBezTo>
                  <a:cubicBezTo>
                    <a:pt x="4572" y="5548"/>
                    <a:pt x="762" y="12049"/>
                    <a:pt x="5977" y="17145"/>
                  </a:cubicBezTo>
                  <a:close/>
                </a:path>
              </a:pathLst>
            </a:custGeom>
            <a:solidFill>
              <a:srgbClr val="F44C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8"/>
            <p:cNvSpPr/>
            <p:nvPr/>
          </p:nvSpPr>
          <p:spPr>
            <a:xfrm>
              <a:off x="2637525" y="1236600"/>
              <a:ext cx="108675" cy="224450"/>
            </a:xfrm>
            <a:custGeom>
              <a:avLst/>
              <a:gdLst/>
              <a:ahLst/>
              <a:cxnLst/>
              <a:rect l="l" t="t" r="r" b="b"/>
              <a:pathLst>
                <a:path w="4347" h="8978" extrusionOk="0">
                  <a:moveTo>
                    <a:pt x="0" y="0"/>
                  </a:moveTo>
                  <a:cubicBezTo>
                    <a:pt x="0" y="0"/>
                    <a:pt x="107" y="5060"/>
                    <a:pt x="3798" y="8977"/>
                  </a:cubicBezTo>
                  <a:cubicBezTo>
                    <a:pt x="3798" y="8977"/>
                    <a:pt x="310" y="3858"/>
                    <a:pt x="1429" y="1715"/>
                  </a:cubicBezTo>
                  <a:cubicBezTo>
                    <a:pt x="1429" y="1715"/>
                    <a:pt x="2715" y="1869"/>
                    <a:pt x="4346" y="2739"/>
                  </a:cubicBezTo>
                  <a:cubicBezTo>
                    <a:pt x="4346" y="2739"/>
                    <a:pt x="1727" y="584"/>
                    <a:pt x="0" y="0"/>
                  </a:cubicBezTo>
                  <a:close/>
                </a:path>
              </a:pathLst>
            </a:custGeom>
            <a:solidFill>
              <a:srgbClr val="F44C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8"/>
            <p:cNvSpPr/>
            <p:nvPr/>
          </p:nvSpPr>
          <p:spPr>
            <a:xfrm>
              <a:off x="2441650" y="1272600"/>
              <a:ext cx="162250" cy="147375"/>
            </a:xfrm>
            <a:custGeom>
              <a:avLst/>
              <a:gdLst/>
              <a:ahLst/>
              <a:cxnLst/>
              <a:rect l="l" t="t" r="r" b="b"/>
              <a:pathLst>
                <a:path w="6490" h="5895" extrusionOk="0">
                  <a:moveTo>
                    <a:pt x="6490" y="298"/>
                  </a:moveTo>
                  <a:cubicBezTo>
                    <a:pt x="6490" y="298"/>
                    <a:pt x="287" y="1"/>
                    <a:pt x="1" y="5894"/>
                  </a:cubicBezTo>
                  <a:cubicBezTo>
                    <a:pt x="1" y="5894"/>
                    <a:pt x="715" y="1680"/>
                    <a:pt x="6490" y="298"/>
                  </a:cubicBezTo>
                  <a:close/>
                </a:path>
              </a:pathLst>
            </a:custGeom>
            <a:solidFill>
              <a:srgbClr val="F44C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8"/>
            <p:cNvSpPr/>
            <p:nvPr/>
          </p:nvSpPr>
          <p:spPr>
            <a:xfrm>
              <a:off x="1645425" y="1713725"/>
              <a:ext cx="1274300" cy="1389500"/>
            </a:xfrm>
            <a:custGeom>
              <a:avLst/>
              <a:gdLst/>
              <a:ahLst/>
              <a:cxnLst/>
              <a:rect l="l" t="t" r="r" b="b"/>
              <a:pathLst>
                <a:path w="50972" h="55580" extrusionOk="0">
                  <a:moveTo>
                    <a:pt x="34755" y="5513"/>
                  </a:moveTo>
                  <a:lnTo>
                    <a:pt x="35398" y="5704"/>
                  </a:lnTo>
                  <a:cubicBezTo>
                    <a:pt x="35196" y="6216"/>
                    <a:pt x="35088" y="6764"/>
                    <a:pt x="35100" y="7311"/>
                  </a:cubicBezTo>
                  <a:cubicBezTo>
                    <a:pt x="35100" y="8252"/>
                    <a:pt x="36493" y="14181"/>
                    <a:pt x="36612" y="18622"/>
                  </a:cubicBezTo>
                  <a:cubicBezTo>
                    <a:pt x="36732" y="23063"/>
                    <a:pt x="35958" y="26504"/>
                    <a:pt x="35993" y="27326"/>
                  </a:cubicBezTo>
                  <a:cubicBezTo>
                    <a:pt x="36041" y="28135"/>
                    <a:pt x="37755" y="29743"/>
                    <a:pt x="37791" y="30088"/>
                  </a:cubicBezTo>
                  <a:cubicBezTo>
                    <a:pt x="37827" y="30445"/>
                    <a:pt x="36898" y="31100"/>
                    <a:pt x="37053" y="31374"/>
                  </a:cubicBezTo>
                  <a:cubicBezTo>
                    <a:pt x="37196" y="31648"/>
                    <a:pt x="38220" y="31695"/>
                    <a:pt x="38220" y="31695"/>
                  </a:cubicBezTo>
                  <a:lnTo>
                    <a:pt x="37744" y="32981"/>
                  </a:lnTo>
                  <a:cubicBezTo>
                    <a:pt x="37744" y="32981"/>
                    <a:pt x="44209" y="33064"/>
                    <a:pt x="46638" y="34386"/>
                  </a:cubicBezTo>
                  <a:cubicBezTo>
                    <a:pt x="49055" y="35720"/>
                    <a:pt x="50852" y="37553"/>
                    <a:pt x="50971" y="37625"/>
                  </a:cubicBezTo>
                  <a:lnTo>
                    <a:pt x="50852" y="37553"/>
                  </a:lnTo>
                  <a:cubicBezTo>
                    <a:pt x="50852" y="37553"/>
                    <a:pt x="49055" y="37553"/>
                    <a:pt x="47030" y="40006"/>
                  </a:cubicBezTo>
                  <a:cubicBezTo>
                    <a:pt x="45006" y="42458"/>
                    <a:pt x="43828" y="45578"/>
                    <a:pt x="41494" y="45233"/>
                  </a:cubicBezTo>
                  <a:cubicBezTo>
                    <a:pt x="39149" y="44875"/>
                    <a:pt x="33838" y="42423"/>
                    <a:pt x="32326" y="45697"/>
                  </a:cubicBezTo>
                  <a:cubicBezTo>
                    <a:pt x="30802" y="48971"/>
                    <a:pt x="30052" y="53341"/>
                    <a:pt x="26123" y="53579"/>
                  </a:cubicBezTo>
                  <a:cubicBezTo>
                    <a:pt x="22182" y="53817"/>
                    <a:pt x="15396" y="51436"/>
                    <a:pt x="14372" y="51864"/>
                  </a:cubicBezTo>
                  <a:cubicBezTo>
                    <a:pt x="13360" y="52293"/>
                    <a:pt x="16050" y="54388"/>
                    <a:pt x="15824" y="54984"/>
                  </a:cubicBezTo>
                  <a:cubicBezTo>
                    <a:pt x="15586" y="55579"/>
                    <a:pt x="11883" y="52376"/>
                    <a:pt x="6728" y="51269"/>
                  </a:cubicBezTo>
                  <a:cubicBezTo>
                    <a:pt x="1584" y="50162"/>
                    <a:pt x="1" y="50448"/>
                    <a:pt x="1" y="50448"/>
                  </a:cubicBezTo>
                  <a:cubicBezTo>
                    <a:pt x="1" y="50448"/>
                    <a:pt x="822" y="47471"/>
                    <a:pt x="4037" y="45352"/>
                  </a:cubicBezTo>
                  <a:cubicBezTo>
                    <a:pt x="7252" y="43244"/>
                    <a:pt x="11990" y="39791"/>
                    <a:pt x="11990" y="39791"/>
                  </a:cubicBezTo>
                  <a:cubicBezTo>
                    <a:pt x="11990" y="39791"/>
                    <a:pt x="16038" y="28230"/>
                    <a:pt x="18789" y="20730"/>
                  </a:cubicBezTo>
                  <a:cubicBezTo>
                    <a:pt x="18789" y="20730"/>
                    <a:pt x="27885" y="10669"/>
                    <a:pt x="30064" y="1"/>
                  </a:cubicBezTo>
                  <a:cubicBezTo>
                    <a:pt x="30219" y="310"/>
                    <a:pt x="30409" y="608"/>
                    <a:pt x="30612" y="882"/>
                  </a:cubicBezTo>
                  <a:cubicBezTo>
                    <a:pt x="30802" y="1108"/>
                    <a:pt x="31231" y="953"/>
                    <a:pt x="31231" y="953"/>
                  </a:cubicBezTo>
                  <a:lnTo>
                    <a:pt x="31386" y="1489"/>
                  </a:lnTo>
                  <a:cubicBezTo>
                    <a:pt x="31386" y="1489"/>
                    <a:pt x="31112" y="4466"/>
                    <a:pt x="32576" y="5871"/>
                  </a:cubicBezTo>
                  <a:cubicBezTo>
                    <a:pt x="34041" y="7276"/>
                    <a:pt x="34755" y="5513"/>
                    <a:pt x="34755" y="5513"/>
                  </a:cubicBezTo>
                  <a:close/>
                </a:path>
              </a:pathLst>
            </a:custGeom>
            <a:gradFill>
              <a:gsLst>
                <a:gs pos="0">
                  <a:srgbClr val="FF7997"/>
                </a:gs>
                <a:gs pos="100000">
                  <a:schemeClr val="accent1"/>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8"/>
            <p:cNvSpPr/>
            <p:nvPr/>
          </p:nvSpPr>
          <p:spPr>
            <a:xfrm>
              <a:off x="2560725" y="1884300"/>
              <a:ext cx="474500" cy="625100"/>
            </a:xfrm>
            <a:custGeom>
              <a:avLst/>
              <a:gdLst/>
              <a:ahLst/>
              <a:cxnLst/>
              <a:rect l="l" t="t" r="r" b="b"/>
              <a:pathLst>
                <a:path w="18980" h="25004" extrusionOk="0">
                  <a:moveTo>
                    <a:pt x="0" y="0"/>
                  </a:moveTo>
                  <a:cubicBezTo>
                    <a:pt x="0" y="0"/>
                    <a:pt x="1620" y="2084"/>
                    <a:pt x="1870" y="2477"/>
                  </a:cubicBezTo>
                  <a:cubicBezTo>
                    <a:pt x="2108" y="2870"/>
                    <a:pt x="2715" y="4358"/>
                    <a:pt x="4156" y="6382"/>
                  </a:cubicBezTo>
                  <a:cubicBezTo>
                    <a:pt x="5585" y="8406"/>
                    <a:pt x="18979" y="18336"/>
                    <a:pt x="18979" y="18336"/>
                  </a:cubicBezTo>
                  <a:cubicBezTo>
                    <a:pt x="18979" y="18336"/>
                    <a:pt x="18396" y="23777"/>
                    <a:pt x="16467" y="25003"/>
                  </a:cubicBezTo>
                  <a:cubicBezTo>
                    <a:pt x="16467" y="25003"/>
                    <a:pt x="6489" y="20562"/>
                    <a:pt x="3489" y="16871"/>
                  </a:cubicBezTo>
                  <a:cubicBezTo>
                    <a:pt x="489" y="13180"/>
                    <a:pt x="0" y="0"/>
                    <a:pt x="0" y="0"/>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8"/>
            <p:cNvSpPr/>
            <p:nvPr/>
          </p:nvSpPr>
          <p:spPr>
            <a:xfrm>
              <a:off x="2002325" y="1717000"/>
              <a:ext cx="396500" cy="829300"/>
            </a:xfrm>
            <a:custGeom>
              <a:avLst/>
              <a:gdLst/>
              <a:ahLst/>
              <a:cxnLst/>
              <a:rect l="l" t="t" r="r" b="b"/>
              <a:pathLst>
                <a:path w="15860" h="33172" extrusionOk="0">
                  <a:moveTo>
                    <a:pt x="0" y="33172"/>
                  </a:moveTo>
                  <a:cubicBezTo>
                    <a:pt x="0" y="33172"/>
                    <a:pt x="4858" y="28969"/>
                    <a:pt x="7966" y="23420"/>
                  </a:cubicBezTo>
                  <a:cubicBezTo>
                    <a:pt x="11061" y="17872"/>
                    <a:pt x="13859" y="6549"/>
                    <a:pt x="13859" y="6549"/>
                  </a:cubicBezTo>
                  <a:lnTo>
                    <a:pt x="15859" y="1"/>
                  </a:lnTo>
                  <a:lnTo>
                    <a:pt x="3894" y="21575"/>
                  </a:ln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8"/>
            <p:cNvSpPr/>
            <p:nvPr/>
          </p:nvSpPr>
          <p:spPr>
            <a:xfrm>
              <a:off x="1820450" y="1263375"/>
              <a:ext cx="580450" cy="1175475"/>
            </a:xfrm>
            <a:custGeom>
              <a:avLst/>
              <a:gdLst/>
              <a:ahLst/>
              <a:cxnLst/>
              <a:rect l="l" t="t" r="r" b="b"/>
              <a:pathLst>
                <a:path w="23218" h="47019" extrusionOk="0">
                  <a:moveTo>
                    <a:pt x="21075" y="16872"/>
                  </a:moveTo>
                  <a:cubicBezTo>
                    <a:pt x="21075" y="16872"/>
                    <a:pt x="21360" y="16229"/>
                    <a:pt x="21670" y="16169"/>
                  </a:cubicBezTo>
                  <a:cubicBezTo>
                    <a:pt x="21968" y="16110"/>
                    <a:pt x="22277" y="17158"/>
                    <a:pt x="22277" y="17158"/>
                  </a:cubicBezTo>
                  <a:cubicBezTo>
                    <a:pt x="22277" y="17158"/>
                    <a:pt x="22468" y="16574"/>
                    <a:pt x="22623" y="16562"/>
                  </a:cubicBezTo>
                  <a:cubicBezTo>
                    <a:pt x="22777" y="16550"/>
                    <a:pt x="23051" y="17479"/>
                    <a:pt x="23134" y="18158"/>
                  </a:cubicBezTo>
                  <a:cubicBezTo>
                    <a:pt x="23218" y="18836"/>
                    <a:pt x="18372" y="31647"/>
                    <a:pt x="14324" y="36565"/>
                  </a:cubicBezTo>
                  <a:cubicBezTo>
                    <a:pt x="10276" y="41482"/>
                    <a:pt x="4573" y="47018"/>
                    <a:pt x="3358" y="47018"/>
                  </a:cubicBezTo>
                  <a:cubicBezTo>
                    <a:pt x="2144" y="47018"/>
                    <a:pt x="751" y="44006"/>
                    <a:pt x="1215" y="41553"/>
                  </a:cubicBezTo>
                  <a:lnTo>
                    <a:pt x="1798" y="41280"/>
                  </a:lnTo>
                  <a:cubicBezTo>
                    <a:pt x="965" y="40839"/>
                    <a:pt x="334" y="40101"/>
                    <a:pt x="1" y="39208"/>
                  </a:cubicBezTo>
                  <a:cubicBezTo>
                    <a:pt x="1" y="39208"/>
                    <a:pt x="5466" y="34564"/>
                    <a:pt x="8859" y="31171"/>
                  </a:cubicBezTo>
                  <a:cubicBezTo>
                    <a:pt x="12252" y="27778"/>
                    <a:pt x="14514" y="23301"/>
                    <a:pt x="14514" y="23301"/>
                  </a:cubicBezTo>
                  <a:cubicBezTo>
                    <a:pt x="14514" y="23301"/>
                    <a:pt x="2001" y="15943"/>
                    <a:pt x="1453" y="5716"/>
                  </a:cubicBezTo>
                  <a:cubicBezTo>
                    <a:pt x="1453" y="5716"/>
                    <a:pt x="4215" y="2263"/>
                    <a:pt x="4608" y="1"/>
                  </a:cubicBezTo>
                  <a:cubicBezTo>
                    <a:pt x="4608" y="1"/>
                    <a:pt x="13955" y="11919"/>
                    <a:pt x="21075" y="16872"/>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8"/>
            <p:cNvSpPr/>
            <p:nvPr/>
          </p:nvSpPr>
          <p:spPr>
            <a:xfrm>
              <a:off x="2516675" y="1840225"/>
              <a:ext cx="211950" cy="696850"/>
            </a:xfrm>
            <a:custGeom>
              <a:avLst/>
              <a:gdLst/>
              <a:ahLst/>
              <a:cxnLst/>
              <a:rect l="l" t="t" r="r" b="b"/>
              <a:pathLst>
                <a:path w="8478" h="27874" extrusionOk="0">
                  <a:moveTo>
                    <a:pt x="0" y="1"/>
                  </a:moveTo>
                  <a:cubicBezTo>
                    <a:pt x="0" y="1"/>
                    <a:pt x="715" y="168"/>
                    <a:pt x="1036" y="489"/>
                  </a:cubicBezTo>
                  <a:cubicBezTo>
                    <a:pt x="1358" y="811"/>
                    <a:pt x="2953" y="3823"/>
                    <a:pt x="3417" y="6871"/>
                  </a:cubicBezTo>
                  <a:cubicBezTo>
                    <a:pt x="3882" y="9907"/>
                    <a:pt x="5227" y="20361"/>
                    <a:pt x="8192" y="26766"/>
                  </a:cubicBezTo>
                  <a:cubicBezTo>
                    <a:pt x="8478" y="27373"/>
                    <a:pt x="6823" y="27873"/>
                    <a:pt x="5906" y="27231"/>
                  </a:cubicBezTo>
                  <a:cubicBezTo>
                    <a:pt x="5001" y="26588"/>
                    <a:pt x="3382" y="21789"/>
                    <a:pt x="2989" y="13479"/>
                  </a:cubicBezTo>
                  <a:cubicBezTo>
                    <a:pt x="2608" y="5168"/>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8"/>
            <p:cNvSpPr/>
            <p:nvPr/>
          </p:nvSpPr>
          <p:spPr>
            <a:xfrm>
              <a:off x="1622500" y="1047575"/>
              <a:ext cx="317925" cy="356325"/>
            </a:xfrm>
            <a:custGeom>
              <a:avLst/>
              <a:gdLst/>
              <a:ahLst/>
              <a:cxnLst/>
              <a:rect l="l" t="t" r="r" b="b"/>
              <a:pathLst>
                <a:path w="12717" h="14253" extrusionOk="0">
                  <a:moveTo>
                    <a:pt x="12717" y="11073"/>
                  </a:moveTo>
                  <a:lnTo>
                    <a:pt x="11562" y="9764"/>
                  </a:lnTo>
                  <a:cubicBezTo>
                    <a:pt x="11562" y="9764"/>
                    <a:pt x="12205" y="7668"/>
                    <a:pt x="12050" y="7347"/>
                  </a:cubicBezTo>
                  <a:cubicBezTo>
                    <a:pt x="11907" y="7013"/>
                    <a:pt x="11324" y="6168"/>
                    <a:pt x="11002" y="5025"/>
                  </a:cubicBezTo>
                  <a:cubicBezTo>
                    <a:pt x="10681" y="3894"/>
                    <a:pt x="10824" y="1870"/>
                    <a:pt x="10824" y="1870"/>
                  </a:cubicBezTo>
                  <a:cubicBezTo>
                    <a:pt x="10824" y="1870"/>
                    <a:pt x="9335" y="2608"/>
                    <a:pt x="9216" y="3977"/>
                  </a:cubicBezTo>
                  <a:cubicBezTo>
                    <a:pt x="9097" y="5359"/>
                    <a:pt x="9883" y="5478"/>
                    <a:pt x="10062" y="6013"/>
                  </a:cubicBezTo>
                  <a:cubicBezTo>
                    <a:pt x="10240" y="6549"/>
                    <a:pt x="9836" y="7025"/>
                    <a:pt x="9836" y="7025"/>
                  </a:cubicBezTo>
                  <a:cubicBezTo>
                    <a:pt x="9836" y="7025"/>
                    <a:pt x="7835" y="5085"/>
                    <a:pt x="6907" y="3977"/>
                  </a:cubicBezTo>
                  <a:cubicBezTo>
                    <a:pt x="5966" y="2870"/>
                    <a:pt x="3632" y="1"/>
                    <a:pt x="3632" y="1"/>
                  </a:cubicBezTo>
                  <a:cubicBezTo>
                    <a:pt x="3632" y="1"/>
                    <a:pt x="3049" y="1691"/>
                    <a:pt x="4478" y="3251"/>
                  </a:cubicBezTo>
                  <a:lnTo>
                    <a:pt x="5883" y="5501"/>
                  </a:lnTo>
                  <a:cubicBezTo>
                    <a:pt x="5883" y="5501"/>
                    <a:pt x="1870" y="1048"/>
                    <a:pt x="977" y="120"/>
                  </a:cubicBezTo>
                  <a:cubicBezTo>
                    <a:pt x="977" y="120"/>
                    <a:pt x="465" y="1930"/>
                    <a:pt x="811" y="2596"/>
                  </a:cubicBezTo>
                  <a:cubicBezTo>
                    <a:pt x="811" y="2596"/>
                    <a:pt x="620" y="3930"/>
                    <a:pt x="977" y="4680"/>
                  </a:cubicBezTo>
                  <a:cubicBezTo>
                    <a:pt x="1156" y="5097"/>
                    <a:pt x="1596" y="5847"/>
                    <a:pt x="2942" y="6573"/>
                  </a:cubicBezTo>
                  <a:cubicBezTo>
                    <a:pt x="3525" y="7025"/>
                    <a:pt x="4073" y="7514"/>
                    <a:pt x="4585" y="8037"/>
                  </a:cubicBezTo>
                  <a:lnTo>
                    <a:pt x="4335" y="8418"/>
                  </a:lnTo>
                  <a:lnTo>
                    <a:pt x="501" y="6525"/>
                  </a:lnTo>
                  <a:cubicBezTo>
                    <a:pt x="501" y="6525"/>
                    <a:pt x="1" y="8276"/>
                    <a:pt x="2370" y="8395"/>
                  </a:cubicBezTo>
                  <a:cubicBezTo>
                    <a:pt x="2370" y="8395"/>
                    <a:pt x="5740" y="12050"/>
                    <a:pt x="7430" y="12467"/>
                  </a:cubicBezTo>
                  <a:lnTo>
                    <a:pt x="9074" y="11764"/>
                  </a:lnTo>
                  <a:lnTo>
                    <a:pt x="10812" y="14252"/>
                  </a:lnTo>
                  <a:cubicBezTo>
                    <a:pt x="10812" y="14252"/>
                    <a:pt x="12681" y="12324"/>
                    <a:pt x="12717" y="11073"/>
                  </a:cubicBezTo>
                  <a:close/>
                </a:path>
              </a:pathLst>
            </a:custGeom>
            <a:solidFill>
              <a:srgbClr val="FFA0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8"/>
            <p:cNvSpPr/>
            <p:nvPr/>
          </p:nvSpPr>
          <p:spPr>
            <a:xfrm>
              <a:off x="3016150" y="2365900"/>
              <a:ext cx="239925" cy="204500"/>
            </a:xfrm>
            <a:custGeom>
              <a:avLst/>
              <a:gdLst/>
              <a:ahLst/>
              <a:cxnLst/>
              <a:rect l="l" t="t" r="r" b="b"/>
              <a:pathLst>
                <a:path w="9597" h="8180" extrusionOk="0">
                  <a:moveTo>
                    <a:pt x="560" y="0"/>
                  </a:moveTo>
                  <a:cubicBezTo>
                    <a:pt x="560" y="0"/>
                    <a:pt x="6525" y="3501"/>
                    <a:pt x="6906" y="3751"/>
                  </a:cubicBezTo>
                  <a:cubicBezTo>
                    <a:pt x="7275" y="4001"/>
                    <a:pt x="9596" y="7394"/>
                    <a:pt x="9596" y="7394"/>
                  </a:cubicBezTo>
                  <a:cubicBezTo>
                    <a:pt x="9596" y="7394"/>
                    <a:pt x="7965" y="7989"/>
                    <a:pt x="6239" y="4989"/>
                  </a:cubicBezTo>
                  <a:cubicBezTo>
                    <a:pt x="6239" y="4989"/>
                    <a:pt x="4298" y="3429"/>
                    <a:pt x="2953" y="3703"/>
                  </a:cubicBezTo>
                  <a:cubicBezTo>
                    <a:pt x="2953" y="3703"/>
                    <a:pt x="2953" y="4620"/>
                    <a:pt x="3500" y="5037"/>
                  </a:cubicBezTo>
                  <a:cubicBezTo>
                    <a:pt x="4048" y="5465"/>
                    <a:pt x="5001" y="6084"/>
                    <a:pt x="4322" y="8180"/>
                  </a:cubicBezTo>
                  <a:cubicBezTo>
                    <a:pt x="4322" y="8180"/>
                    <a:pt x="3048" y="5834"/>
                    <a:pt x="667" y="4644"/>
                  </a:cubicBezTo>
                  <a:cubicBezTo>
                    <a:pt x="667" y="4644"/>
                    <a:pt x="441" y="4025"/>
                    <a:pt x="667" y="2798"/>
                  </a:cubicBezTo>
                  <a:lnTo>
                    <a:pt x="0" y="2429"/>
                  </a:lnTo>
                  <a:cubicBezTo>
                    <a:pt x="0" y="2429"/>
                    <a:pt x="560" y="631"/>
                    <a:pt x="560" y="0"/>
                  </a:cubicBezTo>
                  <a:close/>
                </a:path>
              </a:pathLst>
            </a:custGeom>
            <a:solidFill>
              <a:srgbClr val="FFA0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8"/>
            <p:cNvSpPr/>
            <p:nvPr/>
          </p:nvSpPr>
          <p:spPr>
            <a:xfrm>
              <a:off x="1555550" y="2990375"/>
              <a:ext cx="395000" cy="584025"/>
            </a:xfrm>
            <a:custGeom>
              <a:avLst/>
              <a:gdLst/>
              <a:ahLst/>
              <a:cxnLst/>
              <a:rect l="l" t="t" r="r" b="b"/>
              <a:pathLst>
                <a:path w="15800" h="23361" extrusionOk="0">
                  <a:moveTo>
                    <a:pt x="9406" y="1"/>
                  </a:moveTo>
                  <a:cubicBezTo>
                    <a:pt x="9406" y="1"/>
                    <a:pt x="8311" y="1941"/>
                    <a:pt x="7251" y="3442"/>
                  </a:cubicBezTo>
                  <a:cubicBezTo>
                    <a:pt x="6203" y="4930"/>
                    <a:pt x="4393" y="5751"/>
                    <a:pt x="2691" y="10514"/>
                  </a:cubicBezTo>
                  <a:cubicBezTo>
                    <a:pt x="988" y="15288"/>
                    <a:pt x="643" y="20706"/>
                    <a:pt x="643" y="20706"/>
                  </a:cubicBezTo>
                  <a:lnTo>
                    <a:pt x="0" y="20967"/>
                  </a:lnTo>
                  <a:lnTo>
                    <a:pt x="560" y="21753"/>
                  </a:lnTo>
                  <a:lnTo>
                    <a:pt x="262" y="21991"/>
                  </a:lnTo>
                  <a:lnTo>
                    <a:pt x="226" y="22861"/>
                  </a:lnTo>
                  <a:cubicBezTo>
                    <a:pt x="226" y="22861"/>
                    <a:pt x="1631" y="23361"/>
                    <a:pt x="2750" y="23063"/>
                  </a:cubicBezTo>
                  <a:cubicBezTo>
                    <a:pt x="3858" y="22777"/>
                    <a:pt x="4441" y="22313"/>
                    <a:pt x="4441" y="22313"/>
                  </a:cubicBezTo>
                  <a:lnTo>
                    <a:pt x="5084" y="21194"/>
                  </a:lnTo>
                  <a:lnTo>
                    <a:pt x="4703" y="20729"/>
                  </a:lnTo>
                  <a:cubicBezTo>
                    <a:pt x="4703" y="20729"/>
                    <a:pt x="5917" y="17217"/>
                    <a:pt x="8180" y="14252"/>
                  </a:cubicBezTo>
                  <a:cubicBezTo>
                    <a:pt x="10442" y="11288"/>
                    <a:pt x="11918" y="7192"/>
                    <a:pt x="12430" y="6180"/>
                  </a:cubicBezTo>
                  <a:cubicBezTo>
                    <a:pt x="12930" y="5156"/>
                    <a:pt x="15800" y="2215"/>
                    <a:pt x="15800" y="2215"/>
                  </a:cubicBezTo>
                  <a:cubicBezTo>
                    <a:pt x="15800" y="2215"/>
                    <a:pt x="12537" y="513"/>
                    <a:pt x="9406" y="1"/>
                  </a:cubicBezTo>
                  <a:close/>
                </a:path>
              </a:pathLst>
            </a:custGeom>
            <a:solidFill>
              <a:srgbClr val="FDC4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8"/>
            <p:cNvSpPr/>
            <p:nvPr/>
          </p:nvSpPr>
          <p:spPr>
            <a:xfrm>
              <a:off x="1476650" y="3541350"/>
              <a:ext cx="254225" cy="206575"/>
            </a:xfrm>
            <a:custGeom>
              <a:avLst/>
              <a:gdLst/>
              <a:ahLst/>
              <a:cxnLst/>
              <a:rect l="l" t="t" r="r" b="b"/>
              <a:pathLst>
                <a:path w="10169" h="8263" extrusionOk="0">
                  <a:moveTo>
                    <a:pt x="7764" y="0"/>
                  </a:moveTo>
                  <a:lnTo>
                    <a:pt x="8395" y="191"/>
                  </a:lnTo>
                  <a:lnTo>
                    <a:pt x="8288" y="1691"/>
                  </a:lnTo>
                  <a:cubicBezTo>
                    <a:pt x="8288" y="1691"/>
                    <a:pt x="9955" y="5513"/>
                    <a:pt x="10169" y="8263"/>
                  </a:cubicBezTo>
                  <a:lnTo>
                    <a:pt x="1" y="8263"/>
                  </a:lnTo>
                  <a:cubicBezTo>
                    <a:pt x="1" y="8263"/>
                    <a:pt x="394" y="6072"/>
                    <a:pt x="1061" y="5084"/>
                  </a:cubicBezTo>
                  <a:cubicBezTo>
                    <a:pt x="1727" y="4108"/>
                    <a:pt x="3156" y="607"/>
                    <a:pt x="3156" y="607"/>
                  </a:cubicBezTo>
                  <a:lnTo>
                    <a:pt x="3323" y="560"/>
                  </a:lnTo>
                  <a:cubicBezTo>
                    <a:pt x="3906" y="738"/>
                    <a:pt x="4490" y="869"/>
                    <a:pt x="5085" y="953"/>
                  </a:cubicBezTo>
                  <a:cubicBezTo>
                    <a:pt x="6049" y="1095"/>
                    <a:pt x="7764" y="0"/>
                    <a:pt x="7764" y="0"/>
                  </a:cubicBezTo>
                  <a:close/>
                </a:path>
              </a:pathLst>
            </a:custGeom>
            <a:gradFill>
              <a:gsLst>
                <a:gs pos="0">
                  <a:srgbClr val="F5FCFF"/>
                </a:gs>
                <a:gs pos="100000">
                  <a:srgbClr val="76CDF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8"/>
            <p:cNvSpPr/>
            <p:nvPr/>
          </p:nvSpPr>
          <p:spPr>
            <a:xfrm>
              <a:off x="1476650" y="3707125"/>
              <a:ext cx="254225" cy="40800"/>
            </a:xfrm>
            <a:custGeom>
              <a:avLst/>
              <a:gdLst/>
              <a:ahLst/>
              <a:cxnLst/>
              <a:rect l="l" t="t" r="r" b="b"/>
              <a:pathLst>
                <a:path w="10169" h="1632" extrusionOk="0">
                  <a:moveTo>
                    <a:pt x="406" y="1"/>
                  </a:moveTo>
                  <a:cubicBezTo>
                    <a:pt x="3537" y="775"/>
                    <a:pt x="6799" y="882"/>
                    <a:pt x="9978" y="310"/>
                  </a:cubicBezTo>
                  <a:lnTo>
                    <a:pt x="10169" y="1632"/>
                  </a:lnTo>
                  <a:lnTo>
                    <a:pt x="1" y="1632"/>
                  </a:lnTo>
                  <a:close/>
                </a:path>
              </a:pathLst>
            </a:custGeom>
            <a:gradFill>
              <a:gsLst>
                <a:gs pos="0">
                  <a:srgbClr val="8A9EFF"/>
                </a:gs>
                <a:gs pos="100000">
                  <a:srgbClr val="0F36F8"/>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8"/>
            <p:cNvSpPr/>
            <p:nvPr/>
          </p:nvSpPr>
          <p:spPr>
            <a:xfrm>
              <a:off x="1476650" y="3723800"/>
              <a:ext cx="254225" cy="26225"/>
            </a:xfrm>
            <a:custGeom>
              <a:avLst/>
              <a:gdLst/>
              <a:ahLst/>
              <a:cxnLst/>
              <a:rect l="l" t="t" r="r" b="b"/>
              <a:pathLst>
                <a:path w="10169" h="1049" extrusionOk="0">
                  <a:moveTo>
                    <a:pt x="60" y="763"/>
                  </a:moveTo>
                  <a:cubicBezTo>
                    <a:pt x="1453" y="882"/>
                    <a:pt x="2858" y="786"/>
                    <a:pt x="4240" y="489"/>
                  </a:cubicBezTo>
                  <a:cubicBezTo>
                    <a:pt x="6406" y="1"/>
                    <a:pt x="7240" y="1048"/>
                    <a:pt x="10145" y="810"/>
                  </a:cubicBezTo>
                  <a:lnTo>
                    <a:pt x="10169" y="965"/>
                  </a:lnTo>
                  <a:lnTo>
                    <a:pt x="1" y="96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8"/>
            <p:cNvSpPr/>
            <p:nvPr/>
          </p:nvSpPr>
          <p:spPr>
            <a:xfrm>
              <a:off x="1542450" y="3546700"/>
              <a:ext cx="136650" cy="78300"/>
            </a:xfrm>
            <a:custGeom>
              <a:avLst/>
              <a:gdLst/>
              <a:ahLst/>
              <a:cxnLst/>
              <a:rect l="l" t="t" r="r" b="b"/>
              <a:pathLst>
                <a:path w="5466" h="3132" extrusionOk="0">
                  <a:moveTo>
                    <a:pt x="5465" y="1953"/>
                  </a:moveTo>
                  <a:cubicBezTo>
                    <a:pt x="5465" y="1953"/>
                    <a:pt x="2834" y="0"/>
                    <a:pt x="262" y="2227"/>
                  </a:cubicBezTo>
                  <a:lnTo>
                    <a:pt x="0" y="3132"/>
                  </a:lnTo>
                  <a:cubicBezTo>
                    <a:pt x="0" y="3132"/>
                    <a:pt x="2596" y="2013"/>
                    <a:pt x="5465" y="3132"/>
                  </a:cubicBezTo>
                  <a:close/>
                </a:path>
              </a:pathLst>
            </a:custGeom>
            <a:gradFill>
              <a:gsLst>
                <a:gs pos="0">
                  <a:srgbClr val="8A9EFF"/>
                </a:gs>
                <a:gs pos="100000">
                  <a:srgbClr val="0F36F8"/>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8"/>
            <p:cNvSpPr/>
            <p:nvPr/>
          </p:nvSpPr>
          <p:spPr>
            <a:xfrm>
              <a:off x="1535000" y="3603550"/>
              <a:ext cx="147075" cy="41100"/>
            </a:xfrm>
            <a:custGeom>
              <a:avLst/>
              <a:gdLst/>
              <a:ahLst/>
              <a:cxnLst/>
              <a:rect l="l" t="t" r="r" b="b"/>
              <a:pathLst>
                <a:path w="5883" h="1644" extrusionOk="0">
                  <a:moveTo>
                    <a:pt x="5585" y="1203"/>
                  </a:moveTo>
                  <a:cubicBezTo>
                    <a:pt x="5585" y="1203"/>
                    <a:pt x="3834" y="0"/>
                    <a:pt x="298" y="1203"/>
                  </a:cubicBezTo>
                  <a:lnTo>
                    <a:pt x="1" y="1644"/>
                  </a:lnTo>
                  <a:cubicBezTo>
                    <a:pt x="1" y="1644"/>
                    <a:pt x="2394" y="882"/>
                    <a:pt x="5882" y="1644"/>
                  </a:cubicBezTo>
                  <a:close/>
                </a:path>
              </a:pathLst>
            </a:custGeom>
            <a:gradFill>
              <a:gsLst>
                <a:gs pos="0">
                  <a:srgbClr val="8A9EFF"/>
                </a:gs>
                <a:gs pos="100000">
                  <a:srgbClr val="0F36F8"/>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8"/>
            <p:cNvSpPr/>
            <p:nvPr/>
          </p:nvSpPr>
          <p:spPr>
            <a:xfrm>
              <a:off x="2670250" y="3548175"/>
              <a:ext cx="420625" cy="199750"/>
            </a:xfrm>
            <a:custGeom>
              <a:avLst/>
              <a:gdLst/>
              <a:ahLst/>
              <a:cxnLst/>
              <a:rect l="l" t="t" r="r" b="b"/>
              <a:pathLst>
                <a:path w="16825" h="7990" extrusionOk="0">
                  <a:moveTo>
                    <a:pt x="1394" y="1096"/>
                  </a:moveTo>
                  <a:lnTo>
                    <a:pt x="811" y="1620"/>
                  </a:lnTo>
                  <a:lnTo>
                    <a:pt x="1108" y="2275"/>
                  </a:lnTo>
                  <a:cubicBezTo>
                    <a:pt x="1108" y="2275"/>
                    <a:pt x="1" y="5716"/>
                    <a:pt x="156" y="7990"/>
                  </a:cubicBezTo>
                  <a:lnTo>
                    <a:pt x="16610" y="7990"/>
                  </a:lnTo>
                  <a:lnTo>
                    <a:pt x="16825" y="6204"/>
                  </a:lnTo>
                  <a:cubicBezTo>
                    <a:pt x="16825" y="6204"/>
                    <a:pt x="11443" y="2084"/>
                    <a:pt x="6002" y="1"/>
                  </a:cubicBezTo>
                  <a:cubicBezTo>
                    <a:pt x="6002" y="1"/>
                    <a:pt x="4371" y="2132"/>
                    <a:pt x="3311" y="2013"/>
                  </a:cubicBezTo>
                  <a:cubicBezTo>
                    <a:pt x="2251" y="1906"/>
                    <a:pt x="1394" y="1096"/>
                    <a:pt x="1394" y="1096"/>
                  </a:cubicBezTo>
                  <a:close/>
                </a:path>
              </a:pathLst>
            </a:custGeom>
            <a:gradFill>
              <a:gsLst>
                <a:gs pos="0">
                  <a:srgbClr val="F5FCFF"/>
                </a:gs>
                <a:gs pos="100000">
                  <a:srgbClr val="76CDF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8"/>
            <p:cNvSpPr/>
            <p:nvPr/>
          </p:nvSpPr>
          <p:spPr>
            <a:xfrm>
              <a:off x="2673825" y="3687775"/>
              <a:ext cx="417050" cy="60150"/>
            </a:xfrm>
            <a:custGeom>
              <a:avLst/>
              <a:gdLst/>
              <a:ahLst/>
              <a:cxnLst/>
              <a:rect l="l" t="t" r="r" b="b"/>
              <a:pathLst>
                <a:path w="16682" h="2406" extrusionOk="0">
                  <a:moveTo>
                    <a:pt x="48" y="1"/>
                  </a:moveTo>
                  <a:cubicBezTo>
                    <a:pt x="48" y="1"/>
                    <a:pt x="11145" y="1715"/>
                    <a:pt x="16682" y="620"/>
                  </a:cubicBezTo>
                  <a:lnTo>
                    <a:pt x="16467" y="2406"/>
                  </a:lnTo>
                  <a:lnTo>
                    <a:pt x="1" y="2406"/>
                  </a:lnTo>
                  <a:close/>
                </a:path>
              </a:pathLst>
            </a:custGeom>
            <a:gradFill>
              <a:gsLst>
                <a:gs pos="0">
                  <a:srgbClr val="8A9EFF"/>
                </a:gs>
                <a:gs pos="100000">
                  <a:srgbClr val="0F36F8"/>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8"/>
            <p:cNvSpPr/>
            <p:nvPr/>
          </p:nvSpPr>
          <p:spPr>
            <a:xfrm>
              <a:off x="2673525" y="3724100"/>
              <a:ext cx="414975" cy="23825"/>
            </a:xfrm>
            <a:custGeom>
              <a:avLst/>
              <a:gdLst/>
              <a:ahLst/>
              <a:cxnLst/>
              <a:rect l="l" t="t" r="r" b="b"/>
              <a:pathLst>
                <a:path w="16599" h="953" extrusionOk="0">
                  <a:moveTo>
                    <a:pt x="1" y="655"/>
                  </a:moveTo>
                  <a:cubicBezTo>
                    <a:pt x="1" y="655"/>
                    <a:pt x="9324" y="822"/>
                    <a:pt x="12133" y="655"/>
                  </a:cubicBezTo>
                  <a:cubicBezTo>
                    <a:pt x="14943" y="477"/>
                    <a:pt x="16598" y="0"/>
                    <a:pt x="16598" y="0"/>
                  </a:cubicBezTo>
                  <a:lnTo>
                    <a:pt x="16479" y="953"/>
                  </a:lnTo>
                  <a:lnTo>
                    <a:pt x="13" y="953"/>
                  </a:lnTo>
                  <a:close/>
                </a:path>
              </a:pathLst>
            </a:custGeom>
            <a:solidFill>
              <a:srgbClr val="7055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8"/>
            <p:cNvSpPr/>
            <p:nvPr/>
          </p:nvSpPr>
          <p:spPr>
            <a:xfrm>
              <a:off x="2820275" y="3565750"/>
              <a:ext cx="86350" cy="72950"/>
            </a:xfrm>
            <a:custGeom>
              <a:avLst/>
              <a:gdLst/>
              <a:ahLst/>
              <a:cxnLst/>
              <a:rect l="l" t="t" r="r" b="b"/>
              <a:pathLst>
                <a:path w="3454" h="2918" extrusionOk="0">
                  <a:moveTo>
                    <a:pt x="1668" y="0"/>
                  </a:moveTo>
                  <a:cubicBezTo>
                    <a:pt x="894" y="608"/>
                    <a:pt x="310" y="1429"/>
                    <a:pt x="1" y="2370"/>
                  </a:cubicBezTo>
                  <a:lnTo>
                    <a:pt x="1668" y="2917"/>
                  </a:lnTo>
                  <a:cubicBezTo>
                    <a:pt x="1668" y="2917"/>
                    <a:pt x="2513" y="1370"/>
                    <a:pt x="3454" y="870"/>
                  </a:cubicBezTo>
                  <a:close/>
                </a:path>
              </a:pathLst>
            </a:custGeom>
            <a:gradFill>
              <a:gsLst>
                <a:gs pos="0">
                  <a:srgbClr val="8A9EFF"/>
                </a:gs>
                <a:gs pos="100000">
                  <a:srgbClr val="0F36F8"/>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8"/>
            <p:cNvSpPr/>
            <p:nvPr/>
          </p:nvSpPr>
          <p:spPr>
            <a:xfrm>
              <a:off x="2888450" y="3594625"/>
              <a:ext cx="73550" cy="64325"/>
            </a:xfrm>
            <a:custGeom>
              <a:avLst/>
              <a:gdLst/>
              <a:ahLst/>
              <a:cxnLst/>
              <a:rect l="l" t="t" r="r" b="b"/>
              <a:pathLst>
                <a:path w="2942" h="2573" extrusionOk="0">
                  <a:moveTo>
                    <a:pt x="1286" y="0"/>
                  </a:moveTo>
                  <a:cubicBezTo>
                    <a:pt x="1286" y="0"/>
                    <a:pt x="155" y="965"/>
                    <a:pt x="0" y="2143"/>
                  </a:cubicBezTo>
                  <a:lnTo>
                    <a:pt x="1715" y="2572"/>
                  </a:lnTo>
                  <a:cubicBezTo>
                    <a:pt x="2072" y="1989"/>
                    <a:pt x="2489" y="1441"/>
                    <a:pt x="2941" y="929"/>
                  </a:cubicBezTo>
                  <a:close/>
                </a:path>
              </a:pathLst>
            </a:custGeom>
            <a:gradFill>
              <a:gsLst>
                <a:gs pos="0">
                  <a:srgbClr val="8A9EFF"/>
                </a:gs>
                <a:gs pos="100000">
                  <a:srgbClr val="0F36F8"/>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8"/>
            <p:cNvSpPr/>
            <p:nvPr/>
          </p:nvSpPr>
          <p:spPr>
            <a:xfrm>
              <a:off x="1622800" y="3192775"/>
              <a:ext cx="180125" cy="134275"/>
            </a:xfrm>
            <a:custGeom>
              <a:avLst/>
              <a:gdLst/>
              <a:ahLst/>
              <a:cxnLst/>
              <a:rect l="l" t="t" r="r" b="b"/>
              <a:pathLst>
                <a:path w="7205" h="5371" extrusionOk="0">
                  <a:moveTo>
                    <a:pt x="1025" y="1"/>
                  </a:moveTo>
                  <a:cubicBezTo>
                    <a:pt x="1025" y="1"/>
                    <a:pt x="2275" y="3585"/>
                    <a:pt x="7204" y="3489"/>
                  </a:cubicBezTo>
                  <a:lnTo>
                    <a:pt x="6156" y="5228"/>
                  </a:lnTo>
                  <a:cubicBezTo>
                    <a:pt x="6156" y="5228"/>
                    <a:pt x="2073" y="5371"/>
                    <a:pt x="1" y="2418"/>
                  </a:cubicBezTo>
                  <a:cubicBezTo>
                    <a:pt x="287" y="1584"/>
                    <a:pt x="620" y="775"/>
                    <a:pt x="1025" y="1"/>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8"/>
            <p:cNvSpPr/>
            <p:nvPr/>
          </p:nvSpPr>
          <p:spPr>
            <a:xfrm>
              <a:off x="1588875" y="3342500"/>
              <a:ext cx="146775" cy="103900"/>
            </a:xfrm>
            <a:custGeom>
              <a:avLst/>
              <a:gdLst/>
              <a:ahLst/>
              <a:cxnLst/>
              <a:rect l="l" t="t" r="r" b="b"/>
              <a:pathLst>
                <a:path w="5871" h="4156" extrusionOk="0">
                  <a:moveTo>
                    <a:pt x="334" y="1"/>
                  </a:moveTo>
                  <a:cubicBezTo>
                    <a:pt x="334" y="1"/>
                    <a:pt x="1870" y="2072"/>
                    <a:pt x="5870" y="1572"/>
                  </a:cubicBezTo>
                  <a:lnTo>
                    <a:pt x="4965" y="3132"/>
                  </a:lnTo>
                  <a:cubicBezTo>
                    <a:pt x="4965" y="3132"/>
                    <a:pt x="2358" y="4156"/>
                    <a:pt x="1" y="1560"/>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8"/>
            <p:cNvSpPr/>
            <p:nvPr/>
          </p:nvSpPr>
          <p:spPr>
            <a:xfrm>
              <a:off x="1571625" y="3474375"/>
              <a:ext cx="111325" cy="54775"/>
            </a:xfrm>
            <a:custGeom>
              <a:avLst/>
              <a:gdLst/>
              <a:ahLst/>
              <a:cxnLst/>
              <a:rect l="l" t="t" r="r" b="b"/>
              <a:pathLst>
                <a:path w="4453" h="2191" extrusionOk="0">
                  <a:moveTo>
                    <a:pt x="131" y="0"/>
                  </a:moveTo>
                  <a:cubicBezTo>
                    <a:pt x="131" y="0"/>
                    <a:pt x="1262" y="1000"/>
                    <a:pt x="4453" y="369"/>
                  </a:cubicBezTo>
                  <a:lnTo>
                    <a:pt x="4060" y="1369"/>
                  </a:lnTo>
                  <a:cubicBezTo>
                    <a:pt x="4060" y="1369"/>
                    <a:pt x="2024" y="2191"/>
                    <a:pt x="0" y="1346"/>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8"/>
            <p:cNvSpPr/>
            <p:nvPr/>
          </p:nvSpPr>
          <p:spPr>
            <a:xfrm>
              <a:off x="2604475" y="3229100"/>
              <a:ext cx="179225" cy="80100"/>
            </a:xfrm>
            <a:custGeom>
              <a:avLst/>
              <a:gdLst/>
              <a:ahLst/>
              <a:cxnLst/>
              <a:rect l="l" t="t" r="r" b="b"/>
              <a:pathLst>
                <a:path w="7169" h="3204" extrusionOk="0">
                  <a:moveTo>
                    <a:pt x="1" y="608"/>
                  </a:moveTo>
                  <a:cubicBezTo>
                    <a:pt x="1" y="608"/>
                    <a:pt x="3823" y="1262"/>
                    <a:pt x="6990" y="0"/>
                  </a:cubicBezTo>
                  <a:lnTo>
                    <a:pt x="7168" y="2024"/>
                  </a:lnTo>
                  <a:cubicBezTo>
                    <a:pt x="7168" y="2024"/>
                    <a:pt x="4537" y="3203"/>
                    <a:pt x="167" y="2453"/>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8"/>
            <p:cNvSpPr/>
            <p:nvPr/>
          </p:nvSpPr>
          <p:spPr>
            <a:xfrm>
              <a:off x="2621450" y="3331200"/>
              <a:ext cx="170875" cy="76525"/>
            </a:xfrm>
            <a:custGeom>
              <a:avLst/>
              <a:gdLst/>
              <a:ahLst/>
              <a:cxnLst/>
              <a:rect l="l" t="t" r="r" b="b"/>
              <a:pathLst>
                <a:path w="6835" h="3061" extrusionOk="0">
                  <a:moveTo>
                    <a:pt x="0" y="858"/>
                  </a:moveTo>
                  <a:cubicBezTo>
                    <a:pt x="0" y="858"/>
                    <a:pt x="3608" y="1608"/>
                    <a:pt x="6680" y="0"/>
                  </a:cubicBezTo>
                  <a:lnTo>
                    <a:pt x="6835" y="1596"/>
                  </a:lnTo>
                  <a:cubicBezTo>
                    <a:pt x="6835" y="1596"/>
                    <a:pt x="4429" y="3060"/>
                    <a:pt x="631" y="2584"/>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8"/>
            <p:cNvSpPr/>
            <p:nvPr/>
          </p:nvSpPr>
          <p:spPr>
            <a:xfrm>
              <a:off x="2677700" y="3446975"/>
              <a:ext cx="125350" cy="70575"/>
            </a:xfrm>
            <a:custGeom>
              <a:avLst/>
              <a:gdLst/>
              <a:ahLst/>
              <a:cxnLst/>
              <a:rect l="l" t="t" r="r" b="b"/>
              <a:pathLst>
                <a:path w="5014" h="2823" extrusionOk="0">
                  <a:moveTo>
                    <a:pt x="1" y="1430"/>
                  </a:moveTo>
                  <a:cubicBezTo>
                    <a:pt x="1" y="1430"/>
                    <a:pt x="3025" y="1549"/>
                    <a:pt x="4906" y="1"/>
                  </a:cubicBezTo>
                  <a:lnTo>
                    <a:pt x="5013" y="1025"/>
                  </a:lnTo>
                  <a:cubicBezTo>
                    <a:pt x="5013" y="1025"/>
                    <a:pt x="4096" y="2823"/>
                    <a:pt x="763" y="2823"/>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8"/>
            <p:cNvSpPr/>
            <p:nvPr/>
          </p:nvSpPr>
          <p:spPr>
            <a:xfrm>
              <a:off x="1949925" y="2325425"/>
              <a:ext cx="106600" cy="114025"/>
            </a:xfrm>
            <a:custGeom>
              <a:avLst/>
              <a:gdLst/>
              <a:ahLst/>
              <a:cxnLst/>
              <a:rect l="l" t="t" r="r" b="b"/>
              <a:pathLst>
                <a:path w="4264" h="4561" extrusionOk="0">
                  <a:moveTo>
                    <a:pt x="2537" y="0"/>
                  </a:moveTo>
                  <a:lnTo>
                    <a:pt x="2263" y="203"/>
                  </a:lnTo>
                  <a:cubicBezTo>
                    <a:pt x="2287" y="226"/>
                    <a:pt x="3906" y="2477"/>
                    <a:pt x="3549" y="3608"/>
                  </a:cubicBezTo>
                  <a:cubicBezTo>
                    <a:pt x="3466" y="3870"/>
                    <a:pt x="3263" y="4072"/>
                    <a:pt x="3001" y="4143"/>
                  </a:cubicBezTo>
                  <a:cubicBezTo>
                    <a:pt x="2848" y="4200"/>
                    <a:pt x="2685" y="4228"/>
                    <a:pt x="2522" y="4228"/>
                  </a:cubicBezTo>
                  <a:cubicBezTo>
                    <a:pt x="2307" y="4228"/>
                    <a:pt x="2091" y="4179"/>
                    <a:pt x="1894" y="4084"/>
                  </a:cubicBezTo>
                  <a:cubicBezTo>
                    <a:pt x="870" y="3572"/>
                    <a:pt x="310" y="1953"/>
                    <a:pt x="310" y="1929"/>
                  </a:cubicBezTo>
                  <a:lnTo>
                    <a:pt x="1" y="2036"/>
                  </a:lnTo>
                  <a:cubicBezTo>
                    <a:pt x="25" y="2108"/>
                    <a:pt x="596" y="3810"/>
                    <a:pt x="1751" y="4382"/>
                  </a:cubicBezTo>
                  <a:cubicBezTo>
                    <a:pt x="1989" y="4489"/>
                    <a:pt x="2251" y="4560"/>
                    <a:pt x="2513" y="4560"/>
                  </a:cubicBezTo>
                  <a:cubicBezTo>
                    <a:pt x="2715" y="4560"/>
                    <a:pt x="2918" y="4524"/>
                    <a:pt x="3120" y="4453"/>
                  </a:cubicBezTo>
                  <a:cubicBezTo>
                    <a:pt x="3477" y="4346"/>
                    <a:pt x="3751" y="4072"/>
                    <a:pt x="3858" y="3715"/>
                  </a:cubicBezTo>
                  <a:cubicBezTo>
                    <a:pt x="4263" y="2417"/>
                    <a:pt x="2608" y="107"/>
                    <a:pt x="2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8"/>
            <p:cNvSpPr/>
            <p:nvPr/>
          </p:nvSpPr>
          <p:spPr>
            <a:xfrm>
              <a:off x="2125250" y="2145325"/>
              <a:ext cx="111350" cy="98300"/>
            </a:xfrm>
            <a:custGeom>
              <a:avLst/>
              <a:gdLst/>
              <a:ahLst/>
              <a:cxnLst/>
              <a:rect l="l" t="t" r="r" b="b"/>
              <a:pathLst>
                <a:path w="4454" h="3932" extrusionOk="0">
                  <a:moveTo>
                    <a:pt x="2322" y="1"/>
                  </a:moveTo>
                  <a:lnTo>
                    <a:pt x="2168" y="299"/>
                  </a:lnTo>
                  <a:cubicBezTo>
                    <a:pt x="2191" y="299"/>
                    <a:pt x="3787" y="1132"/>
                    <a:pt x="4037" y="2144"/>
                  </a:cubicBezTo>
                  <a:cubicBezTo>
                    <a:pt x="4108" y="2465"/>
                    <a:pt x="4037" y="2799"/>
                    <a:pt x="3834" y="3061"/>
                  </a:cubicBezTo>
                  <a:cubicBezTo>
                    <a:pt x="3547" y="3455"/>
                    <a:pt x="3136" y="3597"/>
                    <a:pt x="2692" y="3597"/>
                  </a:cubicBezTo>
                  <a:cubicBezTo>
                    <a:pt x="1556" y="3597"/>
                    <a:pt x="208" y="2665"/>
                    <a:pt x="191" y="2656"/>
                  </a:cubicBezTo>
                  <a:lnTo>
                    <a:pt x="1" y="2918"/>
                  </a:lnTo>
                  <a:cubicBezTo>
                    <a:pt x="84" y="2977"/>
                    <a:pt x="1453" y="3930"/>
                    <a:pt x="2691" y="3930"/>
                  </a:cubicBezTo>
                  <a:cubicBezTo>
                    <a:pt x="2714" y="3931"/>
                    <a:pt x="2737" y="3931"/>
                    <a:pt x="2760" y="3931"/>
                  </a:cubicBezTo>
                  <a:cubicBezTo>
                    <a:pt x="3284" y="3931"/>
                    <a:pt x="3788" y="3673"/>
                    <a:pt x="4096" y="3239"/>
                  </a:cubicBezTo>
                  <a:cubicBezTo>
                    <a:pt x="4358" y="2906"/>
                    <a:pt x="4454" y="2477"/>
                    <a:pt x="4358" y="2061"/>
                  </a:cubicBezTo>
                  <a:cubicBezTo>
                    <a:pt x="4073" y="894"/>
                    <a:pt x="2394" y="37"/>
                    <a:pt x="2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8"/>
            <p:cNvSpPr/>
            <p:nvPr/>
          </p:nvSpPr>
          <p:spPr>
            <a:xfrm>
              <a:off x="2277350" y="1907500"/>
              <a:ext cx="85150" cy="83125"/>
            </a:xfrm>
            <a:custGeom>
              <a:avLst/>
              <a:gdLst/>
              <a:ahLst/>
              <a:cxnLst/>
              <a:rect l="l" t="t" r="r" b="b"/>
              <a:pathLst>
                <a:path w="3406" h="3325" extrusionOk="0">
                  <a:moveTo>
                    <a:pt x="1501" y="1"/>
                  </a:moveTo>
                  <a:lnTo>
                    <a:pt x="1346" y="298"/>
                  </a:lnTo>
                  <a:cubicBezTo>
                    <a:pt x="1358" y="298"/>
                    <a:pt x="3013" y="1215"/>
                    <a:pt x="2632" y="2406"/>
                  </a:cubicBezTo>
                  <a:cubicBezTo>
                    <a:pt x="2572" y="2620"/>
                    <a:pt x="2418" y="2799"/>
                    <a:pt x="2203" y="2882"/>
                  </a:cubicBezTo>
                  <a:cubicBezTo>
                    <a:pt x="2016" y="2973"/>
                    <a:pt x="1790" y="3007"/>
                    <a:pt x="1558" y="3007"/>
                  </a:cubicBezTo>
                  <a:cubicBezTo>
                    <a:pt x="877" y="3007"/>
                    <a:pt x="138" y="2715"/>
                    <a:pt x="120" y="2715"/>
                  </a:cubicBezTo>
                  <a:lnTo>
                    <a:pt x="1" y="3013"/>
                  </a:lnTo>
                  <a:cubicBezTo>
                    <a:pt x="501" y="3204"/>
                    <a:pt x="1037" y="3311"/>
                    <a:pt x="1572" y="3323"/>
                  </a:cubicBezTo>
                  <a:cubicBezTo>
                    <a:pt x="1599" y="3324"/>
                    <a:pt x="1625" y="3324"/>
                    <a:pt x="1651" y="3324"/>
                  </a:cubicBezTo>
                  <a:cubicBezTo>
                    <a:pt x="1887" y="3324"/>
                    <a:pt x="2121" y="3276"/>
                    <a:pt x="2346" y="3180"/>
                  </a:cubicBezTo>
                  <a:cubicBezTo>
                    <a:pt x="2632" y="3049"/>
                    <a:pt x="2846" y="2799"/>
                    <a:pt x="2942" y="2501"/>
                  </a:cubicBezTo>
                  <a:cubicBezTo>
                    <a:pt x="3406" y="1060"/>
                    <a:pt x="1572" y="48"/>
                    <a:pt x="1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8"/>
            <p:cNvSpPr/>
            <p:nvPr/>
          </p:nvSpPr>
          <p:spPr>
            <a:xfrm>
              <a:off x="1929400" y="2302500"/>
              <a:ext cx="95875" cy="86350"/>
            </a:xfrm>
            <a:custGeom>
              <a:avLst/>
              <a:gdLst/>
              <a:ahLst/>
              <a:cxnLst/>
              <a:rect l="l" t="t" r="r" b="b"/>
              <a:pathLst>
                <a:path w="3835" h="3454" extrusionOk="0">
                  <a:moveTo>
                    <a:pt x="322" y="3453"/>
                  </a:moveTo>
                  <a:lnTo>
                    <a:pt x="3834" y="584"/>
                  </a:lnTo>
                  <a:lnTo>
                    <a:pt x="3072" y="0"/>
                  </a:lnTo>
                  <a:lnTo>
                    <a:pt x="0" y="2024"/>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8"/>
            <p:cNvSpPr/>
            <p:nvPr/>
          </p:nvSpPr>
          <p:spPr>
            <a:xfrm>
              <a:off x="2099650" y="2129850"/>
              <a:ext cx="91400" cy="102125"/>
            </a:xfrm>
            <a:custGeom>
              <a:avLst/>
              <a:gdLst/>
              <a:ahLst/>
              <a:cxnLst/>
              <a:rect l="l" t="t" r="r" b="b"/>
              <a:pathLst>
                <a:path w="3656" h="4085" extrusionOk="0">
                  <a:moveTo>
                    <a:pt x="620" y="4085"/>
                  </a:moveTo>
                  <a:lnTo>
                    <a:pt x="3656" y="382"/>
                  </a:lnTo>
                  <a:lnTo>
                    <a:pt x="2953" y="1"/>
                  </a:lnTo>
                  <a:lnTo>
                    <a:pt x="1" y="3334"/>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8"/>
            <p:cNvSpPr/>
            <p:nvPr/>
          </p:nvSpPr>
          <p:spPr>
            <a:xfrm>
              <a:off x="2251750" y="1884300"/>
              <a:ext cx="70275" cy="108650"/>
            </a:xfrm>
            <a:custGeom>
              <a:avLst/>
              <a:gdLst/>
              <a:ahLst/>
              <a:cxnLst/>
              <a:rect l="l" t="t" r="r" b="b"/>
              <a:pathLst>
                <a:path w="2811" h="4346" extrusionOk="0">
                  <a:moveTo>
                    <a:pt x="1" y="4096"/>
                  </a:moveTo>
                  <a:lnTo>
                    <a:pt x="882" y="4346"/>
                  </a:lnTo>
                  <a:lnTo>
                    <a:pt x="2811" y="453"/>
                  </a:lnTo>
                  <a:lnTo>
                    <a:pt x="23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8"/>
            <p:cNvSpPr/>
            <p:nvPr/>
          </p:nvSpPr>
          <p:spPr>
            <a:xfrm>
              <a:off x="2619375" y="2013475"/>
              <a:ext cx="91400" cy="53300"/>
            </a:xfrm>
            <a:custGeom>
              <a:avLst/>
              <a:gdLst/>
              <a:ahLst/>
              <a:cxnLst/>
              <a:rect l="l" t="t" r="r" b="b"/>
              <a:pathLst>
                <a:path w="3656" h="2132" extrusionOk="0">
                  <a:moveTo>
                    <a:pt x="0" y="1215"/>
                  </a:moveTo>
                  <a:cubicBezTo>
                    <a:pt x="0" y="1215"/>
                    <a:pt x="1643" y="0"/>
                    <a:pt x="3512" y="620"/>
                  </a:cubicBezTo>
                  <a:lnTo>
                    <a:pt x="3655" y="1167"/>
                  </a:lnTo>
                  <a:cubicBezTo>
                    <a:pt x="3655" y="1167"/>
                    <a:pt x="2846" y="2132"/>
                    <a:pt x="155" y="190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8"/>
            <p:cNvSpPr/>
            <p:nvPr/>
          </p:nvSpPr>
          <p:spPr>
            <a:xfrm>
              <a:off x="2608050" y="2039375"/>
              <a:ext cx="47050" cy="25625"/>
            </a:xfrm>
            <a:custGeom>
              <a:avLst/>
              <a:gdLst/>
              <a:ahLst/>
              <a:cxnLst/>
              <a:rect l="l" t="t" r="r" b="b"/>
              <a:pathLst>
                <a:path w="1882" h="1025" extrusionOk="0">
                  <a:moveTo>
                    <a:pt x="1" y="715"/>
                  </a:moveTo>
                  <a:lnTo>
                    <a:pt x="1751" y="0"/>
                  </a:lnTo>
                  <a:lnTo>
                    <a:pt x="1882" y="310"/>
                  </a:lnTo>
                  <a:lnTo>
                    <a:pt x="120" y="1024"/>
                  </a:lnTo>
                  <a:close/>
                </a:path>
              </a:pathLst>
            </a:custGeom>
            <a:solidFill>
              <a:srgbClr val="FDDB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8"/>
            <p:cNvSpPr/>
            <p:nvPr/>
          </p:nvSpPr>
          <p:spPr>
            <a:xfrm>
              <a:off x="2650025" y="2195050"/>
              <a:ext cx="90800" cy="57475"/>
            </a:xfrm>
            <a:custGeom>
              <a:avLst/>
              <a:gdLst/>
              <a:ahLst/>
              <a:cxnLst/>
              <a:rect l="l" t="t" r="r" b="b"/>
              <a:pathLst>
                <a:path w="3632" h="2299" extrusionOk="0">
                  <a:moveTo>
                    <a:pt x="0" y="965"/>
                  </a:moveTo>
                  <a:cubicBezTo>
                    <a:pt x="0" y="965"/>
                    <a:pt x="1798" y="0"/>
                    <a:pt x="3560" y="893"/>
                  </a:cubicBezTo>
                  <a:lnTo>
                    <a:pt x="3632" y="1465"/>
                  </a:lnTo>
                  <a:cubicBezTo>
                    <a:pt x="3632" y="1465"/>
                    <a:pt x="2691" y="2298"/>
                    <a:pt x="60" y="166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8"/>
            <p:cNvSpPr/>
            <p:nvPr/>
          </p:nvSpPr>
          <p:spPr>
            <a:xfrm>
              <a:off x="2636925" y="2219450"/>
              <a:ext cx="47950" cy="19075"/>
            </a:xfrm>
            <a:custGeom>
              <a:avLst/>
              <a:gdLst/>
              <a:ahLst/>
              <a:cxnLst/>
              <a:rect l="l" t="t" r="r" b="b"/>
              <a:pathLst>
                <a:path w="1918" h="763" extrusionOk="0">
                  <a:moveTo>
                    <a:pt x="0" y="441"/>
                  </a:moveTo>
                  <a:lnTo>
                    <a:pt x="1834" y="1"/>
                  </a:lnTo>
                  <a:lnTo>
                    <a:pt x="1917" y="322"/>
                  </a:lnTo>
                  <a:lnTo>
                    <a:pt x="72" y="763"/>
                  </a:lnTo>
                  <a:close/>
                </a:path>
              </a:pathLst>
            </a:custGeom>
            <a:solidFill>
              <a:srgbClr val="FDDB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8"/>
            <p:cNvSpPr/>
            <p:nvPr/>
          </p:nvSpPr>
          <p:spPr>
            <a:xfrm>
              <a:off x="2676525" y="2365300"/>
              <a:ext cx="75025" cy="73250"/>
            </a:xfrm>
            <a:custGeom>
              <a:avLst/>
              <a:gdLst/>
              <a:ahLst/>
              <a:cxnLst/>
              <a:rect l="l" t="t" r="r" b="b"/>
              <a:pathLst>
                <a:path w="3001" h="2930" extrusionOk="0">
                  <a:moveTo>
                    <a:pt x="452" y="1"/>
                  </a:moveTo>
                  <a:cubicBezTo>
                    <a:pt x="452" y="1"/>
                    <a:pt x="2405" y="608"/>
                    <a:pt x="3000" y="2489"/>
                  </a:cubicBezTo>
                  <a:lnTo>
                    <a:pt x="2655" y="2929"/>
                  </a:lnTo>
                  <a:cubicBezTo>
                    <a:pt x="2655" y="2929"/>
                    <a:pt x="1393" y="2846"/>
                    <a:pt x="0" y="5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8"/>
            <p:cNvSpPr/>
            <p:nvPr/>
          </p:nvSpPr>
          <p:spPr>
            <a:xfrm>
              <a:off x="2661925" y="2389400"/>
              <a:ext cx="29800" cy="16400"/>
            </a:xfrm>
            <a:custGeom>
              <a:avLst/>
              <a:gdLst/>
              <a:ahLst/>
              <a:cxnLst/>
              <a:rect l="l" t="t" r="r" b="b"/>
              <a:pathLst>
                <a:path w="1192" h="656" extrusionOk="0">
                  <a:moveTo>
                    <a:pt x="1" y="346"/>
                  </a:moveTo>
                  <a:lnTo>
                    <a:pt x="1096" y="1"/>
                  </a:lnTo>
                  <a:lnTo>
                    <a:pt x="1191" y="311"/>
                  </a:lnTo>
                  <a:lnTo>
                    <a:pt x="96" y="656"/>
                  </a:lnTo>
                  <a:close/>
                </a:path>
              </a:pathLst>
            </a:custGeom>
            <a:solidFill>
              <a:srgbClr val="FDDB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8"/>
            <p:cNvSpPr/>
            <p:nvPr/>
          </p:nvSpPr>
          <p:spPr>
            <a:xfrm>
              <a:off x="2432725" y="1884300"/>
              <a:ext cx="93800" cy="265225"/>
            </a:xfrm>
            <a:custGeom>
              <a:avLst/>
              <a:gdLst/>
              <a:ahLst/>
              <a:cxnLst/>
              <a:rect l="l" t="t" r="r" b="b"/>
              <a:pathLst>
                <a:path w="3752" h="10609" extrusionOk="0">
                  <a:moveTo>
                    <a:pt x="1" y="10287"/>
                  </a:moveTo>
                  <a:cubicBezTo>
                    <a:pt x="1" y="10287"/>
                    <a:pt x="2954" y="10609"/>
                    <a:pt x="3263" y="10287"/>
                  </a:cubicBezTo>
                  <a:lnTo>
                    <a:pt x="3561" y="9966"/>
                  </a:lnTo>
                  <a:cubicBezTo>
                    <a:pt x="3561" y="9966"/>
                    <a:pt x="3751" y="6834"/>
                    <a:pt x="3596" y="5203"/>
                  </a:cubicBezTo>
                  <a:cubicBezTo>
                    <a:pt x="3442" y="3560"/>
                    <a:pt x="2739" y="595"/>
                    <a:pt x="2739" y="595"/>
                  </a:cubicBezTo>
                  <a:cubicBezTo>
                    <a:pt x="2739" y="595"/>
                    <a:pt x="1953" y="834"/>
                    <a:pt x="691" y="0"/>
                  </a:cubicBezTo>
                  <a:cubicBezTo>
                    <a:pt x="691" y="0"/>
                    <a:pt x="1275" y="7215"/>
                    <a:pt x="1" y="1028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8"/>
            <p:cNvSpPr/>
            <p:nvPr/>
          </p:nvSpPr>
          <p:spPr>
            <a:xfrm>
              <a:off x="2398800" y="1737550"/>
              <a:ext cx="128025" cy="198550"/>
            </a:xfrm>
            <a:custGeom>
              <a:avLst/>
              <a:gdLst/>
              <a:ahLst/>
              <a:cxnLst/>
              <a:rect l="l" t="t" r="r" b="b"/>
              <a:pathLst>
                <a:path w="5121" h="7942" extrusionOk="0">
                  <a:moveTo>
                    <a:pt x="1096" y="0"/>
                  </a:moveTo>
                  <a:cubicBezTo>
                    <a:pt x="1096" y="0"/>
                    <a:pt x="0" y="3810"/>
                    <a:pt x="2048" y="5870"/>
                  </a:cubicBezTo>
                  <a:cubicBezTo>
                    <a:pt x="4096" y="7942"/>
                    <a:pt x="5120" y="5168"/>
                    <a:pt x="5120" y="5168"/>
                  </a:cubicBezTo>
                  <a:lnTo>
                    <a:pt x="4775" y="4537"/>
                  </a:lnTo>
                  <a:cubicBezTo>
                    <a:pt x="4775" y="4537"/>
                    <a:pt x="4072" y="5977"/>
                    <a:pt x="2763" y="5334"/>
                  </a:cubicBezTo>
                  <a:cubicBezTo>
                    <a:pt x="1441" y="4691"/>
                    <a:pt x="1251" y="536"/>
                    <a:pt x="1251" y="536"/>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8"/>
            <p:cNvSpPr/>
            <p:nvPr/>
          </p:nvSpPr>
          <p:spPr>
            <a:xfrm>
              <a:off x="2432725" y="1872375"/>
              <a:ext cx="25325" cy="269125"/>
            </a:xfrm>
            <a:custGeom>
              <a:avLst/>
              <a:gdLst/>
              <a:ahLst/>
              <a:cxnLst/>
              <a:rect l="l" t="t" r="r" b="b"/>
              <a:pathLst>
                <a:path w="1013" h="10765" extrusionOk="0">
                  <a:moveTo>
                    <a:pt x="1" y="10764"/>
                  </a:moveTo>
                  <a:cubicBezTo>
                    <a:pt x="1" y="10764"/>
                    <a:pt x="1013" y="7835"/>
                    <a:pt x="953" y="5382"/>
                  </a:cubicBezTo>
                  <a:cubicBezTo>
                    <a:pt x="906" y="2918"/>
                    <a:pt x="691" y="477"/>
                    <a:pt x="691" y="477"/>
                  </a:cubicBezTo>
                  <a:lnTo>
                    <a:pt x="477" y="1"/>
                  </a:lnTo>
                  <a:cubicBezTo>
                    <a:pt x="477" y="1"/>
                    <a:pt x="227" y="5573"/>
                    <a:pt x="167" y="7192"/>
                  </a:cubicBezTo>
                  <a:cubicBezTo>
                    <a:pt x="108" y="8800"/>
                    <a:pt x="1" y="10764"/>
                    <a:pt x="1" y="107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8"/>
            <p:cNvSpPr/>
            <p:nvPr/>
          </p:nvSpPr>
          <p:spPr>
            <a:xfrm>
              <a:off x="2452675" y="1928650"/>
              <a:ext cx="47050" cy="92300"/>
            </a:xfrm>
            <a:custGeom>
              <a:avLst/>
              <a:gdLst/>
              <a:ahLst/>
              <a:cxnLst/>
              <a:rect l="l" t="t" r="r" b="b"/>
              <a:pathLst>
                <a:path w="1882" h="3692" extrusionOk="0">
                  <a:moveTo>
                    <a:pt x="1608" y="0"/>
                  </a:moveTo>
                  <a:lnTo>
                    <a:pt x="1132" y="107"/>
                  </a:lnTo>
                  <a:cubicBezTo>
                    <a:pt x="1132" y="107"/>
                    <a:pt x="1" y="2417"/>
                    <a:pt x="1525" y="3691"/>
                  </a:cubicBezTo>
                  <a:lnTo>
                    <a:pt x="1882" y="3596"/>
                  </a:lnTo>
                  <a:close/>
                </a:path>
              </a:pathLst>
            </a:custGeom>
            <a:solidFill>
              <a:srgbClr val="FCA0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8"/>
            <p:cNvSpPr/>
            <p:nvPr/>
          </p:nvSpPr>
          <p:spPr>
            <a:xfrm>
              <a:off x="2453575" y="1928650"/>
              <a:ext cx="87825" cy="90200"/>
            </a:xfrm>
            <a:custGeom>
              <a:avLst/>
              <a:gdLst/>
              <a:ahLst/>
              <a:cxnLst/>
              <a:rect l="l" t="t" r="r" b="b"/>
              <a:pathLst>
                <a:path w="3513" h="3608" extrusionOk="0">
                  <a:moveTo>
                    <a:pt x="1572" y="0"/>
                  </a:moveTo>
                  <a:cubicBezTo>
                    <a:pt x="1572" y="0"/>
                    <a:pt x="0" y="2465"/>
                    <a:pt x="1846" y="3596"/>
                  </a:cubicBezTo>
                  <a:cubicBezTo>
                    <a:pt x="1846" y="3608"/>
                    <a:pt x="3513" y="1774"/>
                    <a:pt x="1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8"/>
            <p:cNvSpPr/>
            <p:nvPr/>
          </p:nvSpPr>
          <p:spPr>
            <a:xfrm>
              <a:off x="2493150" y="1959300"/>
              <a:ext cx="8675" cy="29800"/>
            </a:xfrm>
            <a:custGeom>
              <a:avLst/>
              <a:gdLst/>
              <a:ahLst/>
              <a:cxnLst/>
              <a:rect l="l" t="t" r="r" b="b"/>
              <a:pathLst>
                <a:path w="347" h="1192" extrusionOk="0">
                  <a:moveTo>
                    <a:pt x="1" y="0"/>
                  </a:moveTo>
                  <a:lnTo>
                    <a:pt x="144" y="1191"/>
                  </a:lnTo>
                  <a:lnTo>
                    <a:pt x="346" y="1191"/>
                  </a:lnTo>
                  <a:lnTo>
                    <a:pt x="346" y="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8"/>
            <p:cNvSpPr/>
            <p:nvPr/>
          </p:nvSpPr>
          <p:spPr>
            <a:xfrm>
              <a:off x="2451475" y="2052175"/>
              <a:ext cx="45875" cy="92300"/>
            </a:xfrm>
            <a:custGeom>
              <a:avLst/>
              <a:gdLst/>
              <a:ahLst/>
              <a:cxnLst/>
              <a:rect l="l" t="t" r="r" b="b"/>
              <a:pathLst>
                <a:path w="1835" h="3692" extrusionOk="0">
                  <a:moveTo>
                    <a:pt x="1715" y="0"/>
                  </a:moveTo>
                  <a:lnTo>
                    <a:pt x="1227" y="84"/>
                  </a:lnTo>
                  <a:cubicBezTo>
                    <a:pt x="1227" y="84"/>
                    <a:pt x="1" y="2346"/>
                    <a:pt x="1477" y="3691"/>
                  </a:cubicBezTo>
                  <a:lnTo>
                    <a:pt x="1834" y="3608"/>
                  </a:lnTo>
                  <a:close/>
                </a:path>
              </a:pathLst>
            </a:custGeom>
            <a:solidFill>
              <a:srgbClr val="FCA0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8"/>
            <p:cNvSpPr/>
            <p:nvPr/>
          </p:nvSpPr>
          <p:spPr>
            <a:xfrm>
              <a:off x="2452375" y="2052175"/>
              <a:ext cx="88425" cy="90200"/>
            </a:xfrm>
            <a:custGeom>
              <a:avLst/>
              <a:gdLst/>
              <a:ahLst/>
              <a:cxnLst/>
              <a:rect l="l" t="t" r="r" b="b"/>
              <a:pathLst>
                <a:path w="3537" h="3608" extrusionOk="0">
                  <a:moveTo>
                    <a:pt x="1679" y="0"/>
                  </a:moveTo>
                  <a:cubicBezTo>
                    <a:pt x="1679" y="0"/>
                    <a:pt x="1" y="2405"/>
                    <a:pt x="1798" y="3608"/>
                  </a:cubicBezTo>
                  <a:cubicBezTo>
                    <a:pt x="1798" y="3608"/>
                    <a:pt x="3537" y="1846"/>
                    <a:pt x="16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8"/>
            <p:cNvSpPr/>
            <p:nvPr/>
          </p:nvSpPr>
          <p:spPr>
            <a:xfrm>
              <a:off x="2493150" y="2082825"/>
              <a:ext cx="8675" cy="30100"/>
            </a:xfrm>
            <a:custGeom>
              <a:avLst/>
              <a:gdLst/>
              <a:ahLst/>
              <a:cxnLst/>
              <a:rect l="l" t="t" r="r" b="b"/>
              <a:pathLst>
                <a:path w="347" h="1204" extrusionOk="0">
                  <a:moveTo>
                    <a:pt x="1" y="1"/>
                  </a:moveTo>
                  <a:lnTo>
                    <a:pt x="108" y="1191"/>
                  </a:lnTo>
                  <a:lnTo>
                    <a:pt x="298" y="1203"/>
                  </a:lnTo>
                  <a:lnTo>
                    <a:pt x="346" y="9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8"/>
            <p:cNvSpPr/>
            <p:nvPr/>
          </p:nvSpPr>
          <p:spPr>
            <a:xfrm>
              <a:off x="1737100" y="1193725"/>
              <a:ext cx="131300" cy="115525"/>
            </a:xfrm>
            <a:custGeom>
              <a:avLst/>
              <a:gdLst/>
              <a:ahLst/>
              <a:cxnLst/>
              <a:rect l="l" t="t" r="r" b="b"/>
              <a:pathLst>
                <a:path w="5252" h="4621" extrusionOk="0">
                  <a:moveTo>
                    <a:pt x="5252" y="1179"/>
                  </a:moveTo>
                  <a:cubicBezTo>
                    <a:pt x="5252" y="1179"/>
                    <a:pt x="4299" y="2691"/>
                    <a:pt x="3918" y="3453"/>
                  </a:cubicBezTo>
                  <a:cubicBezTo>
                    <a:pt x="3537" y="4215"/>
                    <a:pt x="1668" y="4620"/>
                    <a:pt x="1668" y="4620"/>
                  </a:cubicBezTo>
                  <a:cubicBezTo>
                    <a:pt x="1668" y="4620"/>
                    <a:pt x="1" y="3596"/>
                    <a:pt x="1" y="3311"/>
                  </a:cubicBezTo>
                  <a:cubicBezTo>
                    <a:pt x="1" y="3013"/>
                    <a:pt x="2835" y="120"/>
                    <a:pt x="3239" y="60"/>
                  </a:cubicBezTo>
                  <a:cubicBezTo>
                    <a:pt x="3656" y="1"/>
                    <a:pt x="5252" y="1179"/>
                    <a:pt x="5252" y="1179"/>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8"/>
            <p:cNvSpPr/>
            <p:nvPr/>
          </p:nvSpPr>
          <p:spPr>
            <a:xfrm>
              <a:off x="1718950" y="1178550"/>
              <a:ext cx="83975" cy="99450"/>
            </a:xfrm>
            <a:custGeom>
              <a:avLst/>
              <a:gdLst/>
              <a:ahLst/>
              <a:cxnLst/>
              <a:rect l="l" t="t" r="r" b="b"/>
              <a:pathLst>
                <a:path w="3359" h="3978" extrusionOk="0">
                  <a:moveTo>
                    <a:pt x="3358" y="0"/>
                  </a:moveTo>
                  <a:lnTo>
                    <a:pt x="3358" y="0"/>
                  </a:lnTo>
                  <a:cubicBezTo>
                    <a:pt x="1810" y="751"/>
                    <a:pt x="1" y="3977"/>
                    <a:pt x="1" y="3977"/>
                  </a:cubicBezTo>
                  <a:lnTo>
                    <a:pt x="3358" y="0"/>
                  </a:ln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8"/>
            <p:cNvSpPr/>
            <p:nvPr/>
          </p:nvSpPr>
          <p:spPr>
            <a:xfrm>
              <a:off x="1642750" y="1112475"/>
              <a:ext cx="110450" cy="104800"/>
            </a:xfrm>
            <a:custGeom>
              <a:avLst/>
              <a:gdLst/>
              <a:ahLst/>
              <a:cxnLst/>
              <a:rect l="l" t="t" r="r" b="b"/>
              <a:pathLst>
                <a:path w="4418" h="4192" extrusionOk="0">
                  <a:moveTo>
                    <a:pt x="1" y="0"/>
                  </a:moveTo>
                  <a:cubicBezTo>
                    <a:pt x="524" y="1572"/>
                    <a:pt x="2418" y="2489"/>
                    <a:pt x="2418" y="2489"/>
                  </a:cubicBezTo>
                  <a:lnTo>
                    <a:pt x="4418" y="4191"/>
                  </a:lnTo>
                  <a:lnTo>
                    <a:pt x="2513" y="2322"/>
                  </a:lnTo>
                  <a:cubicBezTo>
                    <a:pt x="1167" y="2001"/>
                    <a:pt x="1" y="1"/>
                    <a:pt x="1" y="0"/>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8"/>
            <p:cNvSpPr/>
            <p:nvPr/>
          </p:nvSpPr>
          <p:spPr>
            <a:xfrm>
              <a:off x="2302950" y="1667300"/>
              <a:ext cx="58975" cy="107175"/>
            </a:xfrm>
            <a:custGeom>
              <a:avLst/>
              <a:gdLst/>
              <a:ahLst/>
              <a:cxnLst/>
              <a:rect l="l" t="t" r="r" b="b"/>
              <a:pathLst>
                <a:path w="2359" h="4287" extrusionOk="0">
                  <a:moveTo>
                    <a:pt x="2358" y="12"/>
                  </a:moveTo>
                  <a:cubicBezTo>
                    <a:pt x="2358" y="12"/>
                    <a:pt x="1941" y="2846"/>
                    <a:pt x="1" y="4287"/>
                  </a:cubicBezTo>
                  <a:cubicBezTo>
                    <a:pt x="1" y="4287"/>
                    <a:pt x="1453" y="2525"/>
                    <a:pt x="1775" y="715"/>
                  </a:cubicBezTo>
                  <a:cubicBezTo>
                    <a:pt x="1775" y="715"/>
                    <a:pt x="2013" y="0"/>
                    <a:pt x="2358" y="12"/>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8"/>
            <p:cNvSpPr/>
            <p:nvPr/>
          </p:nvSpPr>
          <p:spPr>
            <a:xfrm>
              <a:off x="2201450" y="1692300"/>
              <a:ext cx="176250" cy="282500"/>
            </a:xfrm>
            <a:custGeom>
              <a:avLst/>
              <a:gdLst/>
              <a:ahLst/>
              <a:cxnLst/>
              <a:rect l="l" t="t" r="r" b="b"/>
              <a:pathLst>
                <a:path w="7050" h="11300" extrusionOk="0">
                  <a:moveTo>
                    <a:pt x="7049" y="1"/>
                  </a:moveTo>
                  <a:cubicBezTo>
                    <a:pt x="7049" y="1"/>
                    <a:pt x="5918" y="4382"/>
                    <a:pt x="4692" y="6347"/>
                  </a:cubicBezTo>
                  <a:cubicBezTo>
                    <a:pt x="3453" y="8311"/>
                    <a:pt x="1" y="11300"/>
                    <a:pt x="1" y="11300"/>
                  </a:cubicBezTo>
                  <a:cubicBezTo>
                    <a:pt x="1" y="11300"/>
                    <a:pt x="3775" y="7192"/>
                    <a:pt x="4954" y="4823"/>
                  </a:cubicBezTo>
                  <a:cubicBezTo>
                    <a:pt x="6120" y="2465"/>
                    <a:pt x="7049" y="1"/>
                    <a:pt x="7049" y="1"/>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8"/>
            <p:cNvSpPr/>
            <p:nvPr/>
          </p:nvSpPr>
          <p:spPr>
            <a:xfrm>
              <a:off x="2099650" y="1820300"/>
              <a:ext cx="141425" cy="156000"/>
            </a:xfrm>
            <a:custGeom>
              <a:avLst/>
              <a:gdLst/>
              <a:ahLst/>
              <a:cxnLst/>
              <a:rect l="l" t="t" r="r" b="b"/>
              <a:pathLst>
                <a:path w="5657" h="6240" extrusionOk="0">
                  <a:moveTo>
                    <a:pt x="3346" y="1024"/>
                  </a:moveTo>
                  <a:cubicBezTo>
                    <a:pt x="4168" y="810"/>
                    <a:pt x="4942" y="465"/>
                    <a:pt x="5656" y="0"/>
                  </a:cubicBezTo>
                  <a:cubicBezTo>
                    <a:pt x="5656" y="0"/>
                    <a:pt x="2977" y="4013"/>
                    <a:pt x="1" y="6239"/>
                  </a:cubicBezTo>
                  <a:cubicBezTo>
                    <a:pt x="1" y="6239"/>
                    <a:pt x="2096" y="3322"/>
                    <a:pt x="3346" y="1024"/>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8"/>
            <p:cNvSpPr/>
            <p:nvPr/>
          </p:nvSpPr>
          <p:spPr>
            <a:xfrm>
              <a:off x="1820450" y="1989075"/>
              <a:ext cx="415850" cy="306300"/>
            </a:xfrm>
            <a:custGeom>
              <a:avLst/>
              <a:gdLst/>
              <a:ahLst/>
              <a:cxnLst/>
              <a:rect l="l" t="t" r="r" b="b"/>
              <a:pathLst>
                <a:path w="16634" h="12252" extrusionOk="0">
                  <a:moveTo>
                    <a:pt x="1" y="10180"/>
                  </a:moveTo>
                  <a:cubicBezTo>
                    <a:pt x="1" y="10180"/>
                    <a:pt x="2382" y="10430"/>
                    <a:pt x="6871" y="8311"/>
                  </a:cubicBezTo>
                  <a:cubicBezTo>
                    <a:pt x="11359" y="6191"/>
                    <a:pt x="16634" y="0"/>
                    <a:pt x="16634" y="0"/>
                  </a:cubicBezTo>
                  <a:cubicBezTo>
                    <a:pt x="16634" y="0"/>
                    <a:pt x="11776" y="6679"/>
                    <a:pt x="7144" y="9442"/>
                  </a:cubicBezTo>
                  <a:cubicBezTo>
                    <a:pt x="2501" y="12216"/>
                    <a:pt x="1798" y="12252"/>
                    <a:pt x="1798" y="12252"/>
                  </a:cubicBezTo>
                  <a:cubicBezTo>
                    <a:pt x="1798" y="12252"/>
                    <a:pt x="155" y="11275"/>
                    <a:pt x="1" y="10180"/>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8"/>
            <p:cNvSpPr/>
            <p:nvPr/>
          </p:nvSpPr>
          <p:spPr>
            <a:xfrm>
              <a:off x="1857375" y="1412500"/>
              <a:ext cx="325950" cy="433425"/>
            </a:xfrm>
            <a:custGeom>
              <a:avLst/>
              <a:gdLst/>
              <a:ahLst/>
              <a:cxnLst/>
              <a:rect l="l" t="t" r="r" b="b"/>
              <a:pathLst>
                <a:path w="13038" h="17337" extrusionOk="0">
                  <a:moveTo>
                    <a:pt x="0" y="1"/>
                  </a:moveTo>
                  <a:cubicBezTo>
                    <a:pt x="0" y="1"/>
                    <a:pt x="1726" y="5954"/>
                    <a:pt x="5358" y="9847"/>
                  </a:cubicBezTo>
                  <a:cubicBezTo>
                    <a:pt x="8977" y="13752"/>
                    <a:pt x="13037" y="17336"/>
                    <a:pt x="13037" y="17336"/>
                  </a:cubicBezTo>
                  <a:cubicBezTo>
                    <a:pt x="13037" y="17336"/>
                    <a:pt x="1095" y="10562"/>
                    <a:pt x="0" y="1"/>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8"/>
            <p:cNvSpPr/>
            <p:nvPr/>
          </p:nvSpPr>
          <p:spPr>
            <a:xfrm>
              <a:off x="2560725" y="1884300"/>
              <a:ext cx="411675" cy="625100"/>
            </a:xfrm>
            <a:custGeom>
              <a:avLst/>
              <a:gdLst/>
              <a:ahLst/>
              <a:cxnLst/>
              <a:rect l="l" t="t" r="r" b="b"/>
              <a:pathLst>
                <a:path w="16467" h="25004" extrusionOk="0">
                  <a:moveTo>
                    <a:pt x="5394" y="7656"/>
                  </a:moveTo>
                  <a:cubicBezTo>
                    <a:pt x="5394" y="7656"/>
                    <a:pt x="5537" y="16443"/>
                    <a:pt x="6989" y="18455"/>
                  </a:cubicBezTo>
                  <a:cubicBezTo>
                    <a:pt x="8430" y="20455"/>
                    <a:pt x="15431" y="21324"/>
                    <a:pt x="15431" y="21324"/>
                  </a:cubicBezTo>
                  <a:cubicBezTo>
                    <a:pt x="13633" y="21324"/>
                    <a:pt x="11847" y="21134"/>
                    <a:pt x="10109" y="20729"/>
                  </a:cubicBezTo>
                  <a:cubicBezTo>
                    <a:pt x="10109" y="20729"/>
                    <a:pt x="13776" y="23503"/>
                    <a:pt x="16467" y="25003"/>
                  </a:cubicBezTo>
                  <a:cubicBezTo>
                    <a:pt x="16467" y="25003"/>
                    <a:pt x="6989" y="20610"/>
                    <a:pt x="3930" y="17431"/>
                  </a:cubicBezTo>
                  <a:lnTo>
                    <a:pt x="0" y="0"/>
                  </a:lnTo>
                  <a:cubicBezTo>
                    <a:pt x="0" y="0"/>
                    <a:pt x="1548" y="1941"/>
                    <a:pt x="1870" y="2477"/>
                  </a:cubicBezTo>
                  <a:cubicBezTo>
                    <a:pt x="2179" y="3012"/>
                    <a:pt x="4037" y="6084"/>
                    <a:pt x="5394" y="7656"/>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8"/>
            <p:cNvSpPr/>
            <p:nvPr/>
          </p:nvSpPr>
          <p:spPr>
            <a:xfrm>
              <a:off x="2127625" y="1992925"/>
              <a:ext cx="445325" cy="715300"/>
            </a:xfrm>
            <a:custGeom>
              <a:avLst/>
              <a:gdLst/>
              <a:ahLst/>
              <a:cxnLst/>
              <a:rect l="l" t="t" r="r" b="b"/>
              <a:pathLst>
                <a:path w="17813" h="28612" extrusionOk="0">
                  <a:moveTo>
                    <a:pt x="16432" y="1"/>
                  </a:moveTo>
                  <a:cubicBezTo>
                    <a:pt x="16432" y="1"/>
                    <a:pt x="17658" y="9073"/>
                    <a:pt x="16015" y="13395"/>
                  </a:cubicBezTo>
                  <a:cubicBezTo>
                    <a:pt x="14360" y="17729"/>
                    <a:pt x="6704" y="25718"/>
                    <a:pt x="1" y="26337"/>
                  </a:cubicBezTo>
                  <a:cubicBezTo>
                    <a:pt x="1" y="26337"/>
                    <a:pt x="5037" y="28612"/>
                    <a:pt x="9466" y="25397"/>
                  </a:cubicBezTo>
                  <a:cubicBezTo>
                    <a:pt x="13895" y="22182"/>
                    <a:pt x="16158" y="17372"/>
                    <a:pt x="16991" y="13634"/>
                  </a:cubicBezTo>
                  <a:cubicBezTo>
                    <a:pt x="17813" y="9883"/>
                    <a:pt x="16432" y="1"/>
                    <a:pt x="16432" y="1"/>
                  </a:cubicBez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8"/>
            <p:cNvSpPr/>
            <p:nvPr/>
          </p:nvSpPr>
          <p:spPr>
            <a:xfrm>
              <a:off x="2387775" y="2478400"/>
              <a:ext cx="195600" cy="181600"/>
            </a:xfrm>
            <a:custGeom>
              <a:avLst/>
              <a:gdLst/>
              <a:ahLst/>
              <a:cxnLst/>
              <a:rect l="l" t="t" r="r" b="b"/>
              <a:pathLst>
                <a:path w="7824" h="7264" extrusionOk="0">
                  <a:moveTo>
                    <a:pt x="7823" y="1"/>
                  </a:moveTo>
                  <a:cubicBezTo>
                    <a:pt x="7823" y="1"/>
                    <a:pt x="4918" y="3644"/>
                    <a:pt x="2549" y="5275"/>
                  </a:cubicBezTo>
                  <a:cubicBezTo>
                    <a:pt x="180" y="6918"/>
                    <a:pt x="1" y="7264"/>
                    <a:pt x="1" y="7264"/>
                  </a:cubicBezTo>
                  <a:cubicBezTo>
                    <a:pt x="1" y="7264"/>
                    <a:pt x="2727" y="6823"/>
                    <a:pt x="4656" y="4775"/>
                  </a:cubicBezTo>
                  <a:cubicBezTo>
                    <a:pt x="6585" y="2727"/>
                    <a:pt x="7347" y="787"/>
                    <a:pt x="7347" y="787"/>
                  </a:cubicBez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8"/>
            <p:cNvSpPr/>
            <p:nvPr/>
          </p:nvSpPr>
          <p:spPr>
            <a:xfrm>
              <a:off x="1800225" y="2506100"/>
              <a:ext cx="948950" cy="505425"/>
            </a:xfrm>
            <a:custGeom>
              <a:avLst/>
              <a:gdLst/>
              <a:ahLst/>
              <a:cxnLst/>
              <a:rect l="l" t="t" r="r" b="b"/>
              <a:pathLst>
                <a:path w="37958" h="20217" extrusionOk="0">
                  <a:moveTo>
                    <a:pt x="32766" y="4048"/>
                  </a:moveTo>
                  <a:cubicBezTo>
                    <a:pt x="30182" y="3358"/>
                    <a:pt x="31671" y="941"/>
                    <a:pt x="31671" y="941"/>
                  </a:cubicBezTo>
                  <a:lnTo>
                    <a:pt x="32028" y="0"/>
                  </a:lnTo>
                  <a:cubicBezTo>
                    <a:pt x="32028" y="0"/>
                    <a:pt x="28944" y="4203"/>
                    <a:pt x="27420" y="5596"/>
                  </a:cubicBezTo>
                  <a:cubicBezTo>
                    <a:pt x="25896" y="6989"/>
                    <a:pt x="20872" y="7727"/>
                    <a:pt x="17431" y="9406"/>
                  </a:cubicBezTo>
                  <a:cubicBezTo>
                    <a:pt x="13990" y="11085"/>
                    <a:pt x="5810" y="8096"/>
                    <a:pt x="5810" y="8096"/>
                  </a:cubicBezTo>
                  <a:cubicBezTo>
                    <a:pt x="5810" y="8096"/>
                    <a:pt x="6322" y="8346"/>
                    <a:pt x="7132" y="8704"/>
                  </a:cubicBezTo>
                  <a:cubicBezTo>
                    <a:pt x="6084" y="9454"/>
                    <a:pt x="214" y="13716"/>
                    <a:pt x="107" y="15133"/>
                  </a:cubicBezTo>
                  <a:cubicBezTo>
                    <a:pt x="0" y="16693"/>
                    <a:pt x="3786" y="15574"/>
                    <a:pt x="6144" y="13800"/>
                  </a:cubicBezTo>
                  <a:cubicBezTo>
                    <a:pt x="7584" y="12692"/>
                    <a:pt x="8739" y="11263"/>
                    <a:pt x="9537" y="9620"/>
                  </a:cubicBezTo>
                  <a:lnTo>
                    <a:pt x="9537" y="9620"/>
                  </a:lnTo>
                  <a:cubicBezTo>
                    <a:pt x="10013" y="9775"/>
                    <a:pt x="10513" y="9930"/>
                    <a:pt x="11037" y="10073"/>
                  </a:cubicBezTo>
                  <a:lnTo>
                    <a:pt x="11025" y="10073"/>
                  </a:lnTo>
                  <a:cubicBezTo>
                    <a:pt x="11025" y="10073"/>
                    <a:pt x="8251" y="19241"/>
                    <a:pt x="7941" y="20217"/>
                  </a:cubicBezTo>
                  <a:cubicBezTo>
                    <a:pt x="7941" y="20217"/>
                    <a:pt x="11656" y="13561"/>
                    <a:pt x="12787" y="10478"/>
                  </a:cubicBezTo>
                  <a:lnTo>
                    <a:pt x="12787" y="10478"/>
                  </a:lnTo>
                  <a:cubicBezTo>
                    <a:pt x="13728" y="10656"/>
                    <a:pt x="14680" y="10716"/>
                    <a:pt x="15645" y="10656"/>
                  </a:cubicBezTo>
                  <a:cubicBezTo>
                    <a:pt x="15859" y="10644"/>
                    <a:pt x="16062" y="10621"/>
                    <a:pt x="16276" y="10585"/>
                  </a:cubicBezTo>
                  <a:lnTo>
                    <a:pt x="16014" y="10680"/>
                  </a:lnTo>
                  <a:cubicBezTo>
                    <a:pt x="16014" y="10680"/>
                    <a:pt x="17526" y="19753"/>
                    <a:pt x="20872" y="19169"/>
                  </a:cubicBezTo>
                  <a:cubicBezTo>
                    <a:pt x="24217" y="18574"/>
                    <a:pt x="24884" y="13347"/>
                    <a:pt x="25777" y="12573"/>
                  </a:cubicBezTo>
                  <a:cubicBezTo>
                    <a:pt x="26670" y="11787"/>
                    <a:pt x="22003" y="8418"/>
                    <a:pt x="22003" y="8418"/>
                  </a:cubicBezTo>
                  <a:cubicBezTo>
                    <a:pt x="23324" y="7715"/>
                    <a:pt x="24491" y="7096"/>
                    <a:pt x="25515" y="6953"/>
                  </a:cubicBezTo>
                  <a:cubicBezTo>
                    <a:pt x="27932" y="6608"/>
                    <a:pt x="31778" y="10347"/>
                    <a:pt x="34862" y="9680"/>
                  </a:cubicBezTo>
                  <a:cubicBezTo>
                    <a:pt x="37957" y="9025"/>
                    <a:pt x="35350" y="4763"/>
                    <a:pt x="32766" y="4048"/>
                  </a:cubicBez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8"/>
            <p:cNvSpPr/>
            <p:nvPr/>
          </p:nvSpPr>
          <p:spPr>
            <a:xfrm>
              <a:off x="2139550" y="2313500"/>
              <a:ext cx="393225" cy="354850"/>
            </a:xfrm>
            <a:custGeom>
              <a:avLst/>
              <a:gdLst/>
              <a:ahLst/>
              <a:cxnLst/>
              <a:rect l="l" t="t" r="r" b="b"/>
              <a:pathLst>
                <a:path w="15729" h="14194" extrusionOk="0">
                  <a:moveTo>
                    <a:pt x="2060" y="14193"/>
                  </a:moveTo>
                  <a:cubicBezTo>
                    <a:pt x="929" y="13967"/>
                    <a:pt x="4691" y="12610"/>
                    <a:pt x="8894" y="9764"/>
                  </a:cubicBezTo>
                  <a:cubicBezTo>
                    <a:pt x="13109" y="6918"/>
                    <a:pt x="15728" y="1"/>
                    <a:pt x="15728" y="1"/>
                  </a:cubicBezTo>
                  <a:cubicBezTo>
                    <a:pt x="15728" y="1"/>
                    <a:pt x="13216" y="5799"/>
                    <a:pt x="8144" y="9312"/>
                  </a:cubicBezTo>
                  <a:cubicBezTo>
                    <a:pt x="3060" y="12812"/>
                    <a:pt x="0" y="13217"/>
                    <a:pt x="0" y="13455"/>
                  </a:cubicBezTo>
                  <a:cubicBezTo>
                    <a:pt x="0" y="13705"/>
                    <a:pt x="2060" y="14193"/>
                    <a:pt x="2060" y="14193"/>
                  </a:cubicBez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8"/>
            <p:cNvSpPr/>
            <p:nvPr/>
          </p:nvSpPr>
          <p:spPr>
            <a:xfrm>
              <a:off x="3020300" y="2365300"/>
              <a:ext cx="36950" cy="67300"/>
            </a:xfrm>
            <a:custGeom>
              <a:avLst/>
              <a:gdLst/>
              <a:ahLst/>
              <a:cxnLst/>
              <a:rect l="l" t="t" r="r" b="b"/>
              <a:pathLst>
                <a:path w="1478" h="2692" extrusionOk="0">
                  <a:moveTo>
                    <a:pt x="1477" y="655"/>
                  </a:moveTo>
                  <a:lnTo>
                    <a:pt x="275" y="2691"/>
                  </a:lnTo>
                  <a:lnTo>
                    <a:pt x="1" y="2548"/>
                  </a:lnTo>
                  <a:lnTo>
                    <a:pt x="465" y="1"/>
                  </a:lnTo>
                  <a:close/>
                </a:path>
              </a:pathLst>
            </a:custGeom>
            <a:solidFill>
              <a:srgbClr val="BD4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8"/>
            <p:cNvSpPr/>
            <p:nvPr/>
          </p:nvSpPr>
          <p:spPr>
            <a:xfrm>
              <a:off x="2687225" y="3541350"/>
              <a:ext cx="86350" cy="18475"/>
            </a:xfrm>
            <a:custGeom>
              <a:avLst/>
              <a:gdLst/>
              <a:ahLst/>
              <a:cxnLst/>
              <a:rect l="l" t="t" r="r" b="b"/>
              <a:pathLst>
                <a:path w="3454" h="739" extrusionOk="0">
                  <a:moveTo>
                    <a:pt x="3453" y="0"/>
                  </a:moveTo>
                  <a:lnTo>
                    <a:pt x="1" y="274"/>
                  </a:lnTo>
                  <a:lnTo>
                    <a:pt x="751" y="738"/>
                  </a:lnTo>
                  <a:lnTo>
                    <a:pt x="3453" y="0"/>
                  </a:lnTo>
                  <a:close/>
                </a:path>
              </a:pathLst>
            </a:custGeom>
            <a:gradFill>
              <a:gsLst>
                <a:gs pos="0">
                  <a:srgbClr val="FDD3BE"/>
                </a:gs>
                <a:gs pos="100000">
                  <a:srgbClr val="FDD3BE">
                    <a:alpha val="5490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8"/>
            <p:cNvSpPr/>
            <p:nvPr/>
          </p:nvSpPr>
          <p:spPr>
            <a:xfrm>
              <a:off x="2761050" y="3491625"/>
              <a:ext cx="55675" cy="31575"/>
            </a:xfrm>
            <a:custGeom>
              <a:avLst/>
              <a:gdLst/>
              <a:ahLst/>
              <a:cxnLst/>
              <a:rect l="l" t="t" r="r" b="b"/>
              <a:pathLst>
                <a:path w="2227" h="1263" extrusionOk="0">
                  <a:moveTo>
                    <a:pt x="2227" y="1"/>
                  </a:moveTo>
                  <a:lnTo>
                    <a:pt x="0" y="1263"/>
                  </a:lnTo>
                  <a:lnTo>
                    <a:pt x="1977" y="584"/>
                  </a:lnTo>
                  <a:lnTo>
                    <a:pt x="2227" y="1"/>
                  </a:lnTo>
                  <a:close/>
                </a:path>
              </a:pathLst>
            </a:custGeom>
            <a:gradFill>
              <a:gsLst>
                <a:gs pos="0">
                  <a:srgbClr val="FDD3BE"/>
                </a:gs>
                <a:gs pos="100000">
                  <a:srgbClr val="FDD3BE">
                    <a:alpha val="5490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8"/>
            <p:cNvSpPr/>
            <p:nvPr/>
          </p:nvSpPr>
          <p:spPr>
            <a:xfrm>
              <a:off x="1555550" y="3514550"/>
              <a:ext cx="57750" cy="26825"/>
            </a:xfrm>
            <a:custGeom>
              <a:avLst/>
              <a:gdLst/>
              <a:ahLst/>
              <a:cxnLst/>
              <a:rect l="l" t="t" r="r" b="b"/>
              <a:pathLst>
                <a:path w="2310" h="1073" extrusionOk="0">
                  <a:moveTo>
                    <a:pt x="0" y="0"/>
                  </a:moveTo>
                  <a:lnTo>
                    <a:pt x="560" y="786"/>
                  </a:lnTo>
                  <a:lnTo>
                    <a:pt x="2310" y="1072"/>
                  </a:lnTo>
                  <a:lnTo>
                    <a:pt x="0" y="0"/>
                  </a:lnTo>
                  <a:close/>
                </a:path>
              </a:pathLst>
            </a:custGeom>
            <a:gradFill>
              <a:gsLst>
                <a:gs pos="0">
                  <a:srgbClr val="FDD3BE"/>
                </a:gs>
                <a:gs pos="100000">
                  <a:srgbClr val="FDD3BE">
                    <a:alpha val="5490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8"/>
            <p:cNvSpPr/>
            <p:nvPr/>
          </p:nvSpPr>
          <p:spPr>
            <a:xfrm>
              <a:off x="1622800" y="3520200"/>
              <a:ext cx="60150" cy="21175"/>
            </a:xfrm>
            <a:custGeom>
              <a:avLst/>
              <a:gdLst/>
              <a:ahLst/>
              <a:cxnLst/>
              <a:rect l="l" t="t" r="r" b="b"/>
              <a:pathLst>
                <a:path w="2406" h="847" extrusionOk="0">
                  <a:moveTo>
                    <a:pt x="2406" y="1"/>
                  </a:moveTo>
                  <a:lnTo>
                    <a:pt x="1" y="310"/>
                  </a:lnTo>
                  <a:lnTo>
                    <a:pt x="1918" y="846"/>
                  </a:lnTo>
                  <a:lnTo>
                    <a:pt x="2406" y="1"/>
                  </a:lnTo>
                  <a:close/>
                </a:path>
              </a:pathLst>
            </a:custGeom>
            <a:gradFill>
              <a:gsLst>
                <a:gs pos="0">
                  <a:srgbClr val="FDD3BE"/>
                </a:gs>
                <a:gs pos="100000">
                  <a:srgbClr val="FDD3BE">
                    <a:alpha val="5490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8"/>
            <p:cNvSpPr/>
            <p:nvPr/>
          </p:nvSpPr>
          <p:spPr>
            <a:xfrm>
              <a:off x="1769550" y="2990375"/>
              <a:ext cx="181000" cy="81000"/>
            </a:xfrm>
            <a:custGeom>
              <a:avLst/>
              <a:gdLst/>
              <a:ahLst/>
              <a:cxnLst/>
              <a:rect l="l" t="t" r="r" b="b"/>
              <a:pathLst>
                <a:path w="7240" h="3240" extrusionOk="0">
                  <a:moveTo>
                    <a:pt x="846" y="1"/>
                  </a:moveTo>
                  <a:lnTo>
                    <a:pt x="1" y="1417"/>
                  </a:lnTo>
                  <a:cubicBezTo>
                    <a:pt x="1" y="1417"/>
                    <a:pt x="296" y="1383"/>
                    <a:pt x="777" y="1383"/>
                  </a:cubicBezTo>
                  <a:cubicBezTo>
                    <a:pt x="2012" y="1383"/>
                    <a:pt x="4467" y="1611"/>
                    <a:pt x="6275" y="3239"/>
                  </a:cubicBezTo>
                  <a:lnTo>
                    <a:pt x="7240" y="2215"/>
                  </a:lnTo>
                  <a:cubicBezTo>
                    <a:pt x="5263" y="1084"/>
                    <a:pt x="3096" y="334"/>
                    <a:pt x="846" y="1"/>
                  </a:cubicBezTo>
                  <a:close/>
                </a:path>
              </a:pathLst>
            </a:custGeom>
            <a:gradFill>
              <a:gsLst>
                <a:gs pos="0">
                  <a:srgbClr val="FFD5E0"/>
                </a:gs>
                <a:gs pos="100000">
                  <a:srgbClr val="FA578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8"/>
            <p:cNvSpPr/>
            <p:nvPr/>
          </p:nvSpPr>
          <p:spPr>
            <a:xfrm>
              <a:off x="2647650" y="3030850"/>
              <a:ext cx="82775" cy="57475"/>
            </a:xfrm>
            <a:custGeom>
              <a:avLst/>
              <a:gdLst/>
              <a:ahLst/>
              <a:cxnLst/>
              <a:rect l="l" t="t" r="r" b="b"/>
              <a:pathLst>
                <a:path w="3311" h="2299" extrusionOk="0">
                  <a:moveTo>
                    <a:pt x="0" y="1"/>
                  </a:moveTo>
                  <a:cubicBezTo>
                    <a:pt x="0" y="1"/>
                    <a:pt x="1048" y="2299"/>
                    <a:pt x="3310" y="2299"/>
                  </a:cubicBezTo>
                  <a:cubicBezTo>
                    <a:pt x="3310" y="2299"/>
                    <a:pt x="988" y="310"/>
                    <a:pt x="0" y="1"/>
                  </a:cubicBezTo>
                  <a:close/>
                </a:path>
              </a:pathLst>
            </a:custGeom>
            <a:gradFill>
              <a:gsLst>
                <a:gs pos="0">
                  <a:srgbClr val="FDD3BE"/>
                </a:gs>
                <a:gs pos="100000">
                  <a:srgbClr val="FDD3BE">
                    <a:alpha val="5490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8"/>
            <p:cNvSpPr/>
            <p:nvPr/>
          </p:nvSpPr>
          <p:spPr>
            <a:xfrm>
              <a:off x="1792175" y="3104675"/>
              <a:ext cx="88425" cy="62525"/>
            </a:xfrm>
            <a:custGeom>
              <a:avLst/>
              <a:gdLst/>
              <a:ahLst/>
              <a:cxnLst/>
              <a:rect l="l" t="t" r="r" b="b"/>
              <a:pathLst>
                <a:path w="3537" h="2501" extrusionOk="0">
                  <a:moveTo>
                    <a:pt x="1" y="917"/>
                  </a:moveTo>
                  <a:cubicBezTo>
                    <a:pt x="1" y="917"/>
                    <a:pt x="2001" y="620"/>
                    <a:pt x="3537" y="24"/>
                  </a:cubicBezTo>
                  <a:cubicBezTo>
                    <a:pt x="3537" y="1"/>
                    <a:pt x="2013" y="2501"/>
                    <a:pt x="1" y="917"/>
                  </a:cubicBezTo>
                  <a:close/>
                </a:path>
              </a:pathLst>
            </a:custGeom>
            <a:gradFill>
              <a:gsLst>
                <a:gs pos="0">
                  <a:srgbClr val="FDD3BE"/>
                </a:gs>
                <a:gs pos="100000">
                  <a:srgbClr val="FDD3BE">
                    <a:alpha val="5490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8"/>
            <p:cNvSpPr/>
            <p:nvPr/>
          </p:nvSpPr>
          <p:spPr>
            <a:xfrm>
              <a:off x="2350275" y="2715950"/>
              <a:ext cx="101225" cy="209275"/>
            </a:xfrm>
            <a:custGeom>
              <a:avLst/>
              <a:gdLst/>
              <a:ahLst/>
              <a:cxnLst/>
              <a:rect l="l" t="t" r="r" b="b"/>
              <a:pathLst>
                <a:path w="4049" h="8371" extrusionOk="0">
                  <a:moveTo>
                    <a:pt x="1" y="0"/>
                  </a:moveTo>
                  <a:cubicBezTo>
                    <a:pt x="1" y="0"/>
                    <a:pt x="3168" y="1893"/>
                    <a:pt x="3608" y="3239"/>
                  </a:cubicBezTo>
                  <a:cubicBezTo>
                    <a:pt x="4049" y="4596"/>
                    <a:pt x="1799" y="8370"/>
                    <a:pt x="1799" y="8370"/>
                  </a:cubicBezTo>
                  <a:cubicBezTo>
                    <a:pt x="1799" y="8370"/>
                    <a:pt x="2049" y="4441"/>
                    <a:pt x="1501" y="3155"/>
                  </a:cubicBezTo>
                  <a:cubicBezTo>
                    <a:pt x="965" y="1857"/>
                    <a:pt x="1" y="0"/>
                    <a:pt x="1" y="0"/>
                  </a:cubicBez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8"/>
            <p:cNvSpPr/>
            <p:nvPr/>
          </p:nvSpPr>
          <p:spPr>
            <a:xfrm>
              <a:off x="1795150" y="2723375"/>
              <a:ext cx="183375" cy="193200"/>
            </a:xfrm>
            <a:custGeom>
              <a:avLst/>
              <a:gdLst/>
              <a:ahLst/>
              <a:cxnLst/>
              <a:rect l="l" t="t" r="r" b="b"/>
              <a:pathLst>
                <a:path w="7335" h="7728" extrusionOk="0">
                  <a:moveTo>
                    <a:pt x="7335" y="1"/>
                  </a:moveTo>
                  <a:cubicBezTo>
                    <a:pt x="7335" y="1"/>
                    <a:pt x="632" y="5156"/>
                    <a:pt x="310" y="6442"/>
                  </a:cubicBezTo>
                  <a:cubicBezTo>
                    <a:pt x="1" y="7728"/>
                    <a:pt x="5120" y="5704"/>
                    <a:pt x="7335" y="1"/>
                  </a:cubicBez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8"/>
            <p:cNvSpPr/>
            <p:nvPr/>
          </p:nvSpPr>
          <p:spPr>
            <a:xfrm>
              <a:off x="2596150" y="3189800"/>
              <a:ext cx="126225" cy="343825"/>
            </a:xfrm>
            <a:custGeom>
              <a:avLst/>
              <a:gdLst/>
              <a:ahLst/>
              <a:cxnLst/>
              <a:rect l="l" t="t" r="r" b="b"/>
              <a:pathLst>
                <a:path w="5049" h="13753" extrusionOk="0">
                  <a:moveTo>
                    <a:pt x="262" y="1"/>
                  </a:moveTo>
                  <a:cubicBezTo>
                    <a:pt x="262" y="1"/>
                    <a:pt x="596" y="8871"/>
                    <a:pt x="5049" y="13526"/>
                  </a:cubicBezTo>
                  <a:lnTo>
                    <a:pt x="4394" y="13752"/>
                  </a:lnTo>
                  <a:cubicBezTo>
                    <a:pt x="4394" y="13752"/>
                    <a:pt x="0" y="7180"/>
                    <a:pt x="262" y="1"/>
                  </a:cubicBezTo>
                  <a:close/>
                </a:path>
              </a:pathLst>
            </a:custGeom>
            <a:solidFill>
              <a:srgbClr val="FDD3BE">
                <a:alpha val="54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8"/>
            <p:cNvSpPr/>
            <p:nvPr/>
          </p:nvSpPr>
          <p:spPr>
            <a:xfrm>
              <a:off x="1673125" y="3254400"/>
              <a:ext cx="143475" cy="254225"/>
            </a:xfrm>
            <a:custGeom>
              <a:avLst/>
              <a:gdLst/>
              <a:ahLst/>
              <a:cxnLst/>
              <a:rect l="l" t="t" r="r" b="b"/>
              <a:pathLst>
                <a:path w="5739" h="10169" extrusionOk="0">
                  <a:moveTo>
                    <a:pt x="0" y="10168"/>
                  </a:moveTo>
                  <a:cubicBezTo>
                    <a:pt x="0" y="10168"/>
                    <a:pt x="631" y="6668"/>
                    <a:pt x="2155" y="4906"/>
                  </a:cubicBezTo>
                  <a:cubicBezTo>
                    <a:pt x="3679" y="3156"/>
                    <a:pt x="5739" y="0"/>
                    <a:pt x="5739" y="0"/>
                  </a:cubicBezTo>
                  <a:cubicBezTo>
                    <a:pt x="5739" y="0"/>
                    <a:pt x="4262" y="2751"/>
                    <a:pt x="2869" y="4537"/>
                  </a:cubicBezTo>
                  <a:cubicBezTo>
                    <a:pt x="1476" y="6335"/>
                    <a:pt x="107" y="9645"/>
                    <a:pt x="0" y="10168"/>
                  </a:cubicBezTo>
                  <a:close/>
                </a:path>
              </a:pathLst>
            </a:custGeom>
            <a:solidFill>
              <a:srgbClr val="FDD3BE">
                <a:alpha val="54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8"/>
            <p:cNvSpPr/>
            <p:nvPr/>
          </p:nvSpPr>
          <p:spPr>
            <a:xfrm>
              <a:off x="1760025" y="3073425"/>
              <a:ext cx="32175" cy="94675"/>
            </a:xfrm>
            <a:custGeom>
              <a:avLst/>
              <a:gdLst/>
              <a:ahLst/>
              <a:cxnLst/>
              <a:rect l="l" t="t" r="r" b="b"/>
              <a:pathLst>
                <a:path w="1287" h="3787" extrusionOk="0">
                  <a:moveTo>
                    <a:pt x="382" y="0"/>
                  </a:moveTo>
                  <a:cubicBezTo>
                    <a:pt x="382" y="0"/>
                    <a:pt x="1" y="2572"/>
                    <a:pt x="1287" y="3787"/>
                  </a:cubicBezTo>
                  <a:cubicBezTo>
                    <a:pt x="1287" y="3787"/>
                    <a:pt x="382" y="1905"/>
                    <a:pt x="382" y="0"/>
                  </a:cubicBezTo>
                  <a:close/>
                </a:path>
              </a:pathLst>
            </a:custGeom>
            <a:gradFill>
              <a:gsLst>
                <a:gs pos="0">
                  <a:srgbClr val="FDD3BE"/>
                </a:gs>
                <a:gs pos="100000">
                  <a:srgbClr val="FDD3BE">
                    <a:alpha val="5490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8"/>
            <p:cNvSpPr/>
            <p:nvPr/>
          </p:nvSpPr>
          <p:spPr>
            <a:xfrm>
              <a:off x="2044000" y="1948875"/>
              <a:ext cx="333700" cy="686425"/>
            </a:xfrm>
            <a:custGeom>
              <a:avLst/>
              <a:gdLst/>
              <a:ahLst/>
              <a:cxnLst/>
              <a:rect l="l" t="t" r="r" b="b"/>
              <a:pathLst>
                <a:path w="13348" h="27457" extrusionOk="0">
                  <a:moveTo>
                    <a:pt x="13347" y="1"/>
                  </a:moveTo>
                  <a:cubicBezTo>
                    <a:pt x="13347" y="1"/>
                    <a:pt x="8894" y="20110"/>
                    <a:pt x="0" y="27457"/>
                  </a:cubicBezTo>
                  <a:cubicBezTo>
                    <a:pt x="0" y="27457"/>
                    <a:pt x="9585" y="13836"/>
                    <a:pt x="13347" y="1"/>
                  </a:cubicBez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8"/>
            <p:cNvSpPr/>
            <p:nvPr/>
          </p:nvSpPr>
          <p:spPr>
            <a:xfrm>
              <a:off x="1856775" y="1263375"/>
              <a:ext cx="120575" cy="180100"/>
            </a:xfrm>
            <a:custGeom>
              <a:avLst/>
              <a:gdLst/>
              <a:ahLst/>
              <a:cxnLst/>
              <a:rect l="l" t="t" r="r" b="b"/>
              <a:pathLst>
                <a:path w="4823" h="7204" extrusionOk="0">
                  <a:moveTo>
                    <a:pt x="167" y="7204"/>
                  </a:moveTo>
                  <a:cubicBezTo>
                    <a:pt x="167" y="7204"/>
                    <a:pt x="3310" y="6585"/>
                    <a:pt x="4822" y="2049"/>
                  </a:cubicBezTo>
                  <a:lnTo>
                    <a:pt x="3155" y="1"/>
                  </a:lnTo>
                  <a:cubicBezTo>
                    <a:pt x="3155" y="1"/>
                    <a:pt x="2227" y="3632"/>
                    <a:pt x="0" y="5466"/>
                  </a:cubicBezTo>
                  <a:close/>
                </a:path>
              </a:pathLst>
            </a:custGeom>
            <a:solidFill>
              <a:srgbClr val="FF2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8"/>
            <p:cNvSpPr/>
            <p:nvPr/>
          </p:nvSpPr>
          <p:spPr>
            <a:xfrm>
              <a:off x="2946475" y="2322725"/>
              <a:ext cx="113750" cy="198275"/>
            </a:xfrm>
            <a:custGeom>
              <a:avLst/>
              <a:gdLst/>
              <a:ahLst/>
              <a:cxnLst/>
              <a:rect l="l" t="t" r="r" b="b"/>
              <a:pathLst>
                <a:path w="4550" h="7931" extrusionOk="0">
                  <a:moveTo>
                    <a:pt x="2477" y="1"/>
                  </a:moveTo>
                  <a:cubicBezTo>
                    <a:pt x="2477" y="1"/>
                    <a:pt x="1394" y="5275"/>
                    <a:pt x="1" y="6978"/>
                  </a:cubicBezTo>
                  <a:lnTo>
                    <a:pt x="2085" y="7931"/>
                  </a:lnTo>
                  <a:cubicBezTo>
                    <a:pt x="2085" y="7931"/>
                    <a:pt x="3680" y="3787"/>
                    <a:pt x="4549" y="1382"/>
                  </a:cubicBezTo>
                  <a:close/>
                </a:path>
              </a:pathLst>
            </a:custGeom>
            <a:solidFill>
              <a:srgbClr val="DC0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8"/>
            <p:cNvSpPr/>
            <p:nvPr/>
          </p:nvSpPr>
          <p:spPr>
            <a:xfrm>
              <a:off x="2672650" y="3624975"/>
              <a:ext cx="277425" cy="122950"/>
            </a:xfrm>
            <a:custGeom>
              <a:avLst/>
              <a:gdLst/>
              <a:ahLst/>
              <a:cxnLst/>
              <a:rect l="l" t="t" r="r" b="b"/>
              <a:pathLst>
                <a:path w="11097" h="4918" extrusionOk="0">
                  <a:moveTo>
                    <a:pt x="48" y="4918"/>
                  </a:moveTo>
                  <a:cubicBezTo>
                    <a:pt x="48" y="4918"/>
                    <a:pt x="0" y="1156"/>
                    <a:pt x="1369" y="584"/>
                  </a:cubicBezTo>
                  <a:cubicBezTo>
                    <a:pt x="2739" y="1"/>
                    <a:pt x="11097" y="4918"/>
                    <a:pt x="11097" y="491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8"/>
            <p:cNvSpPr/>
            <p:nvPr/>
          </p:nvSpPr>
          <p:spPr>
            <a:xfrm>
              <a:off x="2333900" y="1523525"/>
              <a:ext cx="35150" cy="35150"/>
            </a:xfrm>
            <a:custGeom>
              <a:avLst/>
              <a:gdLst/>
              <a:ahLst/>
              <a:cxnLst/>
              <a:rect l="l" t="t" r="r" b="b"/>
              <a:pathLst>
                <a:path w="1406" h="1406" extrusionOk="0">
                  <a:moveTo>
                    <a:pt x="1406" y="703"/>
                  </a:moveTo>
                  <a:cubicBezTo>
                    <a:pt x="1406" y="1096"/>
                    <a:pt x="1096" y="1406"/>
                    <a:pt x="703" y="1406"/>
                  </a:cubicBezTo>
                  <a:cubicBezTo>
                    <a:pt x="310" y="1406"/>
                    <a:pt x="1" y="1096"/>
                    <a:pt x="1" y="703"/>
                  </a:cubicBezTo>
                  <a:cubicBezTo>
                    <a:pt x="1" y="310"/>
                    <a:pt x="310" y="1"/>
                    <a:pt x="703" y="1"/>
                  </a:cubicBezTo>
                  <a:cubicBezTo>
                    <a:pt x="1096" y="1"/>
                    <a:pt x="1406" y="310"/>
                    <a:pt x="1406" y="7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8"/>
            <p:cNvSpPr/>
            <p:nvPr/>
          </p:nvSpPr>
          <p:spPr>
            <a:xfrm>
              <a:off x="2740500" y="1786950"/>
              <a:ext cx="35150" cy="35150"/>
            </a:xfrm>
            <a:custGeom>
              <a:avLst/>
              <a:gdLst/>
              <a:ahLst/>
              <a:cxnLst/>
              <a:rect l="l" t="t" r="r" b="b"/>
              <a:pathLst>
                <a:path w="1406" h="1406" extrusionOk="0">
                  <a:moveTo>
                    <a:pt x="1406" y="703"/>
                  </a:moveTo>
                  <a:cubicBezTo>
                    <a:pt x="1406" y="1096"/>
                    <a:pt x="1084" y="1406"/>
                    <a:pt x="703" y="1406"/>
                  </a:cubicBezTo>
                  <a:cubicBezTo>
                    <a:pt x="310" y="1406"/>
                    <a:pt x="1" y="1096"/>
                    <a:pt x="1" y="703"/>
                  </a:cubicBezTo>
                  <a:cubicBezTo>
                    <a:pt x="1" y="322"/>
                    <a:pt x="310" y="1"/>
                    <a:pt x="703" y="1"/>
                  </a:cubicBezTo>
                  <a:cubicBezTo>
                    <a:pt x="1084" y="1"/>
                    <a:pt x="1406" y="322"/>
                    <a:pt x="1406" y="7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8"/>
            <p:cNvSpPr/>
            <p:nvPr/>
          </p:nvSpPr>
          <p:spPr>
            <a:xfrm>
              <a:off x="2007075" y="2636775"/>
              <a:ext cx="895375" cy="396800"/>
            </a:xfrm>
            <a:custGeom>
              <a:avLst/>
              <a:gdLst/>
              <a:ahLst/>
              <a:cxnLst/>
              <a:rect l="l" t="t" r="r" b="b"/>
              <a:pathLst>
                <a:path w="35815" h="15872" extrusionOk="0">
                  <a:moveTo>
                    <a:pt x="35803" y="0"/>
                  </a:moveTo>
                  <a:cubicBezTo>
                    <a:pt x="34053" y="0"/>
                    <a:pt x="31981" y="2596"/>
                    <a:pt x="30326" y="4679"/>
                  </a:cubicBezTo>
                  <a:cubicBezTo>
                    <a:pt x="29362" y="5894"/>
                    <a:pt x="28540" y="6941"/>
                    <a:pt x="27945" y="7287"/>
                  </a:cubicBezTo>
                  <a:cubicBezTo>
                    <a:pt x="27710" y="7425"/>
                    <a:pt x="27375" y="7482"/>
                    <a:pt x="26971" y="7482"/>
                  </a:cubicBezTo>
                  <a:cubicBezTo>
                    <a:pt x="26124" y="7482"/>
                    <a:pt x="24970" y="7235"/>
                    <a:pt x="23778" y="6977"/>
                  </a:cubicBezTo>
                  <a:cubicBezTo>
                    <a:pt x="22484" y="6698"/>
                    <a:pt x="21159" y="6414"/>
                    <a:pt x="20088" y="6414"/>
                  </a:cubicBezTo>
                  <a:cubicBezTo>
                    <a:pt x="19423" y="6414"/>
                    <a:pt x="18857" y="6523"/>
                    <a:pt x="18456" y="6810"/>
                  </a:cubicBezTo>
                  <a:cubicBezTo>
                    <a:pt x="17705" y="7346"/>
                    <a:pt x="16991" y="8680"/>
                    <a:pt x="16170" y="10216"/>
                  </a:cubicBezTo>
                  <a:cubicBezTo>
                    <a:pt x="14919" y="12573"/>
                    <a:pt x="13491" y="15252"/>
                    <a:pt x="11550" y="15609"/>
                  </a:cubicBezTo>
                  <a:cubicBezTo>
                    <a:pt x="11169" y="15677"/>
                    <a:pt x="10736" y="15707"/>
                    <a:pt x="10267" y="15707"/>
                  </a:cubicBezTo>
                  <a:cubicBezTo>
                    <a:pt x="8343" y="15707"/>
                    <a:pt x="5802" y="15209"/>
                    <a:pt x="3668" y="14788"/>
                  </a:cubicBezTo>
                  <a:cubicBezTo>
                    <a:pt x="2175" y="14491"/>
                    <a:pt x="945" y="14256"/>
                    <a:pt x="281" y="14256"/>
                  </a:cubicBezTo>
                  <a:cubicBezTo>
                    <a:pt x="172" y="14256"/>
                    <a:pt x="78" y="14262"/>
                    <a:pt x="1" y="14276"/>
                  </a:cubicBezTo>
                  <a:lnTo>
                    <a:pt x="25" y="14442"/>
                  </a:lnTo>
                  <a:cubicBezTo>
                    <a:pt x="94" y="14430"/>
                    <a:pt x="180" y="14424"/>
                    <a:pt x="280" y="14424"/>
                  </a:cubicBezTo>
                  <a:cubicBezTo>
                    <a:pt x="933" y="14424"/>
                    <a:pt x="2199" y="14676"/>
                    <a:pt x="3644" y="14954"/>
                  </a:cubicBezTo>
                  <a:cubicBezTo>
                    <a:pt x="5763" y="15371"/>
                    <a:pt x="8311" y="15871"/>
                    <a:pt x="10252" y="15871"/>
                  </a:cubicBezTo>
                  <a:cubicBezTo>
                    <a:pt x="10693" y="15871"/>
                    <a:pt x="11145" y="15835"/>
                    <a:pt x="11586" y="15764"/>
                  </a:cubicBezTo>
                  <a:cubicBezTo>
                    <a:pt x="13598" y="15395"/>
                    <a:pt x="15038" y="12680"/>
                    <a:pt x="16324" y="10287"/>
                  </a:cubicBezTo>
                  <a:cubicBezTo>
                    <a:pt x="17098" y="8823"/>
                    <a:pt x="17825" y="7453"/>
                    <a:pt x="18551" y="6929"/>
                  </a:cubicBezTo>
                  <a:cubicBezTo>
                    <a:pt x="18920" y="6663"/>
                    <a:pt x="19450" y="6560"/>
                    <a:pt x="20077" y="6560"/>
                  </a:cubicBezTo>
                  <a:cubicBezTo>
                    <a:pt x="21128" y="6560"/>
                    <a:pt x="22451" y="6848"/>
                    <a:pt x="23742" y="7132"/>
                  </a:cubicBezTo>
                  <a:cubicBezTo>
                    <a:pt x="24943" y="7394"/>
                    <a:pt x="26101" y="7641"/>
                    <a:pt x="26975" y="7641"/>
                  </a:cubicBezTo>
                  <a:cubicBezTo>
                    <a:pt x="27410" y="7641"/>
                    <a:pt x="27775" y="7580"/>
                    <a:pt x="28040" y="7430"/>
                  </a:cubicBezTo>
                  <a:cubicBezTo>
                    <a:pt x="28659" y="7072"/>
                    <a:pt x="29493" y="6013"/>
                    <a:pt x="30457" y="4774"/>
                  </a:cubicBezTo>
                  <a:cubicBezTo>
                    <a:pt x="32088" y="2727"/>
                    <a:pt x="34124" y="167"/>
                    <a:pt x="35803" y="167"/>
                  </a:cubicBezTo>
                  <a:lnTo>
                    <a:pt x="35815" y="167"/>
                  </a:lnTo>
                  <a:lnTo>
                    <a:pt x="358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8"/>
            <p:cNvSpPr/>
            <p:nvPr/>
          </p:nvSpPr>
          <p:spPr>
            <a:xfrm>
              <a:off x="1651975" y="2945575"/>
              <a:ext cx="373300" cy="115975"/>
            </a:xfrm>
            <a:custGeom>
              <a:avLst/>
              <a:gdLst/>
              <a:ahLst/>
              <a:cxnLst/>
              <a:rect l="l" t="t" r="r" b="b"/>
              <a:pathLst>
                <a:path w="14932" h="4639" extrusionOk="0">
                  <a:moveTo>
                    <a:pt x="2528" y="1"/>
                  </a:moveTo>
                  <a:cubicBezTo>
                    <a:pt x="1018" y="1"/>
                    <a:pt x="21" y="321"/>
                    <a:pt x="1" y="328"/>
                  </a:cubicBezTo>
                  <a:lnTo>
                    <a:pt x="60" y="483"/>
                  </a:lnTo>
                  <a:cubicBezTo>
                    <a:pt x="74" y="476"/>
                    <a:pt x="1045" y="160"/>
                    <a:pt x="2524" y="160"/>
                  </a:cubicBezTo>
                  <a:cubicBezTo>
                    <a:pt x="3641" y="160"/>
                    <a:pt x="5048" y="341"/>
                    <a:pt x="6549" y="971"/>
                  </a:cubicBezTo>
                  <a:cubicBezTo>
                    <a:pt x="8192" y="1662"/>
                    <a:pt x="9919" y="2447"/>
                    <a:pt x="11431" y="3150"/>
                  </a:cubicBezTo>
                  <a:cubicBezTo>
                    <a:pt x="13157" y="3948"/>
                    <a:pt x="14514" y="4579"/>
                    <a:pt x="14907" y="4638"/>
                  </a:cubicBezTo>
                  <a:lnTo>
                    <a:pt x="14931" y="4483"/>
                  </a:lnTo>
                  <a:cubicBezTo>
                    <a:pt x="14562" y="4424"/>
                    <a:pt x="13217" y="3793"/>
                    <a:pt x="11502" y="3007"/>
                  </a:cubicBezTo>
                  <a:cubicBezTo>
                    <a:pt x="9978" y="2305"/>
                    <a:pt x="8264" y="1507"/>
                    <a:pt x="6609" y="816"/>
                  </a:cubicBezTo>
                  <a:cubicBezTo>
                    <a:pt x="5090" y="182"/>
                    <a:pt x="3664" y="1"/>
                    <a:pt x="25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 name="Google Shape;666;p28"/>
          <p:cNvGrpSpPr/>
          <p:nvPr/>
        </p:nvGrpSpPr>
        <p:grpSpPr>
          <a:xfrm>
            <a:off x="44786" y="1801150"/>
            <a:ext cx="2148651" cy="3342205"/>
            <a:chOff x="44786" y="1801150"/>
            <a:chExt cx="2148651" cy="3342205"/>
          </a:xfrm>
        </p:grpSpPr>
        <p:sp>
          <p:nvSpPr>
            <p:cNvPr id="667" name="Google Shape;667;p28"/>
            <p:cNvSpPr/>
            <p:nvPr/>
          </p:nvSpPr>
          <p:spPr>
            <a:xfrm>
              <a:off x="44786" y="2383694"/>
              <a:ext cx="959017" cy="1111274"/>
            </a:xfrm>
            <a:custGeom>
              <a:avLst/>
              <a:gdLst/>
              <a:ahLst/>
              <a:cxnLst/>
              <a:rect l="l" t="t" r="r" b="b"/>
              <a:pathLst>
                <a:path w="28873" h="33457" extrusionOk="0">
                  <a:moveTo>
                    <a:pt x="26992" y="11037"/>
                  </a:moveTo>
                  <a:cubicBezTo>
                    <a:pt x="28873" y="17966"/>
                    <a:pt x="26015" y="29706"/>
                    <a:pt x="19074" y="31575"/>
                  </a:cubicBezTo>
                  <a:cubicBezTo>
                    <a:pt x="12144" y="33456"/>
                    <a:pt x="3751" y="24765"/>
                    <a:pt x="1881" y="17824"/>
                  </a:cubicBezTo>
                  <a:cubicBezTo>
                    <a:pt x="0" y="10894"/>
                    <a:pt x="4108" y="3750"/>
                    <a:pt x="11037" y="1869"/>
                  </a:cubicBezTo>
                  <a:cubicBezTo>
                    <a:pt x="17979" y="0"/>
                    <a:pt x="25110" y="4096"/>
                    <a:pt x="26992" y="11037"/>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8" name="Google Shape;668;p28"/>
            <p:cNvGrpSpPr/>
            <p:nvPr/>
          </p:nvGrpSpPr>
          <p:grpSpPr>
            <a:xfrm>
              <a:off x="44786" y="1801150"/>
              <a:ext cx="2148651" cy="3342205"/>
              <a:chOff x="2466800" y="1619587"/>
              <a:chExt cx="1921526" cy="2988916"/>
            </a:xfrm>
          </p:grpSpPr>
          <p:sp>
            <p:nvSpPr>
              <p:cNvPr id="669" name="Google Shape;669;p28"/>
              <p:cNvSpPr/>
              <p:nvPr/>
            </p:nvSpPr>
            <p:spPr>
              <a:xfrm>
                <a:off x="2466800" y="2140552"/>
                <a:ext cx="857672" cy="993840"/>
              </a:xfrm>
              <a:custGeom>
                <a:avLst/>
                <a:gdLst/>
                <a:ahLst/>
                <a:cxnLst/>
                <a:rect l="l" t="t" r="r" b="b"/>
                <a:pathLst>
                  <a:path w="28873" h="33457" extrusionOk="0">
                    <a:moveTo>
                      <a:pt x="26992" y="11037"/>
                    </a:moveTo>
                    <a:cubicBezTo>
                      <a:pt x="28873" y="17966"/>
                      <a:pt x="26015" y="29706"/>
                      <a:pt x="19074" y="31575"/>
                    </a:cubicBezTo>
                    <a:cubicBezTo>
                      <a:pt x="12144" y="33456"/>
                      <a:pt x="3751" y="24765"/>
                      <a:pt x="1881" y="17824"/>
                    </a:cubicBezTo>
                    <a:cubicBezTo>
                      <a:pt x="0" y="10894"/>
                      <a:pt x="4108" y="3750"/>
                      <a:pt x="11037" y="1869"/>
                    </a:cubicBezTo>
                    <a:cubicBezTo>
                      <a:pt x="17979" y="0"/>
                      <a:pt x="25110" y="4096"/>
                      <a:pt x="26992" y="11037"/>
                    </a:cubicBezTo>
                    <a:close/>
                  </a:path>
                </a:pathLst>
              </a:custGeom>
              <a:gradFill>
                <a:gsLst>
                  <a:gs pos="0">
                    <a:schemeClr val="accent1"/>
                  </a:gs>
                  <a:gs pos="100000">
                    <a:srgbClr val="FF003A">
                      <a:alpha val="3294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8"/>
              <p:cNvSpPr/>
              <p:nvPr/>
            </p:nvSpPr>
            <p:spPr>
              <a:xfrm>
                <a:off x="3339651" y="3485920"/>
                <a:ext cx="278039" cy="1109868"/>
              </a:xfrm>
              <a:custGeom>
                <a:avLst/>
                <a:gdLst/>
                <a:ahLst/>
                <a:cxnLst/>
                <a:rect l="l" t="t" r="r" b="b"/>
                <a:pathLst>
                  <a:path w="9360" h="37363" extrusionOk="0">
                    <a:moveTo>
                      <a:pt x="3739" y="37362"/>
                    </a:moveTo>
                    <a:cubicBezTo>
                      <a:pt x="3525" y="36540"/>
                      <a:pt x="3275" y="35600"/>
                      <a:pt x="3001" y="34612"/>
                    </a:cubicBezTo>
                    <a:cubicBezTo>
                      <a:pt x="1727" y="30075"/>
                      <a:pt x="1" y="23872"/>
                      <a:pt x="1001" y="20229"/>
                    </a:cubicBezTo>
                    <a:cubicBezTo>
                      <a:pt x="3489" y="11192"/>
                      <a:pt x="9038" y="119"/>
                      <a:pt x="9085" y="0"/>
                    </a:cubicBezTo>
                    <a:lnTo>
                      <a:pt x="9359" y="143"/>
                    </a:lnTo>
                    <a:cubicBezTo>
                      <a:pt x="9311" y="250"/>
                      <a:pt x="3775" y="11299"/>
                      <a:pt x="1299" y="20312"/>
                    </a:cubicBezTo>
                    <a:cubicBezTo>
                      <a:pt x="310" y="23884"/>
                      <a:pt x="2037" y="30028"/>
                      <a:pt x="3287" y="34528"/>
                    </a:cubicBezTo>
                    <a:cubicBezTo>
                      <a:pt x="3573" y="35517"/>
                      <a:pt x="3835" y="36469"/>
                      <a:pt x="4037" y="3727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8"/>
              <p:cNvSpPr/>
              <p:nvPr/>
            </p:nvSpPr>
            <p:spPr>
              <a:xfrm>
                <a:off x="3245575" y="2905544"/>
                <a:ext cx="166615" cy="1702958"/>
              </a:xfrm>
              <a:custGeom>
                <a:avLst/>
                <a:gdLst/>
                <a:ahLst/>
                <a:cxnLst/>
                <a:rect l="l" t="t" r="r" b="b"/>
                <a:pathLst>
                  <a:path w="5609" h="57329" extrusionOk="0">
                    <a:moveTo>
                      <a:pt x="5311" y="57329"/>
                    </a:moveTo>
                    <a:cubicBezTo>
                      <a:pt x="4466" y="47470"/>
                      <a:pt x="48" y="500"/>
                      <a:pt x="1" y="36"/>
                    </a:cubicBezTo>
                    <a:lnTo>
                      <a:pt x="298" y="0"/>
                    </a:lnTo>
                    <a:cubicBezTo>
                      <a:pt x="346" y="476"/>
                      <a:pt x="4763" y="47446"/>
                      <a:pt x="5609" y="57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8"/>
              <p:cNvSpPr/>
              <p:nvPr/>
            </p:nvSpPr>
            <p:spPr>
              <a:xfrm>
                <a:off x="3005084" y="3075308"/>
                <a:ext cx="90927" cy="84897"/>
              </a:xfrm>
              <a:custGeom>
                <a:avLst/>
                <a:gdLst/>
                <a:ahLst/>
                <a:cxnLst/>
                <a:rect l="l" t="t" r="r" b="b"/>
                <a:pathLst>
                  <a:path w="3061" h="2858" extrusionOk="0">
                    <a:moveTo>
                      <a:pt x="631" y="203"/>
                    </a:moveTo>
                    <a:cubicBezTo>
                      <a:pt x="631" y="203"/>
                      <a:pt x="0" y="1762"/>
                      <a:pt x="119" y="2858"/>
                    </a:cubicBezTo>
                    <a:lnTo>
                      <a:pt x="3060" y="2072"/>
                    </a:lnTo>
                    <a:cubicBezTo>
                      <a:pt x="3060" y="2072"/>
                      <a:pt x="2596" y="1012"/>
                      <a:pt x="1310" y="0"/>
                    </a:cubicBezTo>
                    <a:close/>
                  </a:path>
                </a:pathLst>
              </a:custGeom>
              <a:gradFill>
                <a:gsLst>
                  <a:gs pos="0">
                    <a:srgbClr val="FFD5E0"/>
                  </a:gs>
                  <a:gs pos="100000">
                    <a:srgbClr val="FA578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8"/>
              <p:cNvSpPr/>
              <p:nvPr/>
            </p:nvSpPr>
            <p:spPr>
              <a:xfrm>
                <a:off x="3008619" y="3118440"/>
                <a:ext cx="87392" cy="42122"/>
              </a:xfrm>
              <a:custGeom>
                <a:avLst/>
                <a:gdLst/>
                <a:ahLst/>
                <a:cxnLst/>
                <a:rect l="l" t="t" r="r" b="b"/>
                <a:pathLst>
                  <a:path w="2942" h="1418" extrusionOk="0">
                    <a:moveTo>
                      <a:pt x="0" y="1418"/>
                    </a:moveTo>
                    <a:cubicBezTo>
                      <a:pt x="0" y="1418"/>
                      <a:pt x="1310" y="1"/>
                      <a:pt x="2941" y="620"/>
                    </a:cubicBezTo>
                    <a:cubicBezTo>
                      <a:pt x="2013" y="1048"/>
                      <a:pt x="1013" y="1310"/>
                      <a:pt x="0" y="1418"/>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8"/>
              <p:cNvSpPr/>
              <p:nvPr/>
            </p:nvSpPr>
            <p:spPr>
              <a:xfrm>
                <a:off x="3001994" y="3127618"/>
                <a:ext cx="98621" cy="37547"/>
              </a:xfrm>
              <a:custGeom>
                <a:avLst/>
                <a:gdLst/>
                <a:ahLst/>
                <a:cxnLst/>
                <a:rect l="l" t="t" r="r" b="b"/>
                <a:pathLst>
                  <a:path w="3320" h="1264" extrusionOk="0">
                    <a:moveTo>
                      <a:pt x="2330" y="299"/>
                    </a:moveTo>
                    <a:lnTo>
                      <a:pt x="2330" y="299"/>
                    </a:lnTo>
                    <a:cubicBezTo>
                      <a:pt x="2457" y="300"/>
                      <a:pt x="2585" y="312"/>
                      <a:pt x="2712" y="335"/>
                    </a:cubicBezTo>
                    <a:cubicBezTo>
                      <a:pt x="2069" y="585"/>
                      <a:pt x="1390" y="775"/>
                      <a:pt x="712" y="882"/>
                    </a:cubicBezTo>
                    <a:cubicBezTo>
                      <a:pt x="1176" y="525"/>
                      <a:pt x="1735" y="323"/>
                      <a:pt x="2330" y="299"/>
                    </a:cubicBezTo>
                    <a:close/>
                    <a:moveTo>
                      <a:pt x="2322" y="1"/>
                    </a:moveTo>
                    <a:cubicBezTo>
                      <a:pt x="1049" y="1"/>
                      <a:pt x="114" y="992"/>
                      <a:pt x="104" y="1001"/>
                    </a:cubicBezTo>
                    <a:cubicBezTo>
                      <a:pt x="1" y="1093"/>
                      <a:pt x="75" y="1252"/>
                      <a:pt x="209" y="1252"/>
                    </a:cubicBezTo>
                    <a:cubicBezTo>
                      <a:pt x="214" y="1252"/>
                      <a:pt x="219" y="1252"/>
                      <a:pt x="223" y="1251"/>
                    </a:cubicBezTo>
                    <a:lnTo>
                      <a:pt x="235" y="1263"/>
                    </a:lnTo>
                    <a:cubicBezTo>
                      <a:pt x="1271" y="1156"/>
                      <a:pt x="2283" y="882"/>
                      <a:pt x="3236" y="442"/>
                    </a:cubicBezTo>
                    <a:cubicBezTo>
                      <a:pt x="3283" y="418"/>
                      <a:pt x="3319" y="358"/>
                      <a:pt x="3319" y="299"/>
                    </a:cubicBezTo>
                    <a:cubicBezTo>
                      <a:pt x="3307" y="239"/>
                      <a:pt x="3271" y="180"/>
                      <a:pt x="3212" y="168"/>
                    </a:cubicBezTo>
                    <a:cubicBezTo>
                      <a:pt x="2903" y="49"/>
                      <a:pt x="2604" y="1"/>
                      <a:pt x="2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8"/>
              <p:cNvSpPr/>
              <p:nvPr/>
            </p:nvSpPr>
            <p:spPr>
              <a:xfrm>
                <a:off x="2593046" y="2282007"/>
                <a:ext cx="52013" cy="87036"/>
              </a:xfrm>
              <a:custGeom>
                <a:avLst/>
                <a:gdLst/>
                <a:ahLst/>
                <a:cxnLst/>
                <a:rect l="l" t="t" r="r" b="b"/>
                <a:pathLst>
                  <a:path w="1751" h="2930" extrusionOk="0">
                    <a:moveTo>
                      <a:pt x="1703" y="810"/>
                    </a:moveTo>
                    <a:cubicBezTo>
                      <a:pt x="1656" y="1429"/>
                      <a:pt x="1239" y="2215"/>
                      <a:pt x="763" y="2572"/>
                    </a:cubicBezTo>
                    <a:cubicBezTo>
                      <a:pt x="286" y="2929"/>
                      <a:pt x="1" y="2739"/>
                      <a:pt x="132" y="2144"/>
                    </a:cubicBezTo>
                    <a:cubicBezTo>
                      <a:pt x="298" y="1489"/>
                      <a:pt x="620" y="882"/>
                      <a:pt x="1072" y="381"/>
                    </a:cubicBezTo>
                    <a:cubicBezTo>
                      <a:pt x="1465" y="0"/>
                      <a:pt x="1751" y="191"/>
                      <a:pt x="1703" y="81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8"/>
              <p:cNvSpPr/>
              <p:nvPr/>
            </p:nvSpPr>
            <p:spPr>
              <a:xfrm>
                <a:off x="2729570" y="2202784"/>
                <a:ext cx="68648" cy="81718"/>
              </a:xfrm>
              <a:custGeom>
                <a:avLst/>
                <a:gdLst/>
                <a:ahLst/>
                <a:cxnLst/>
                <a:rect l="l" t="t" r="r" b="b"/>
                <a:pathLst>
                  <a:path w="2311" h="2751" extrusionOk="0">
                    <a:moveTo>
                      <a:pt x="2155" y="989"/>
                    </a:moveTo>
                    <a:cubicBezTo>
                      <a:pt x="2310" y="1632"/>
                      <a:pt x="1953" y="2275"/>
                      <a:pt x="1334" y="2513"/>
                    </a:cubicBezTo>
                    <a:cubicBezTo>
                      <a:pt x="762" y="2751"/>
                      <a:pt x="131" y="2358"/>
                      <a:pt x="84" y="1739"/>
                    </a:cubicBezTo>
                    <a:cubicBezTo>
                      <a:pt x="0" y="1108"/>
                      <a:pt x="358" y="417"/>
                      <a:pt x="893" y="203"/>
                    </a:cubicBezTo>
                    <a:cubicBezTo>
                      <a:pt x="1429" y="1"/>
                      <a:pt x="2001" y="358"/>
                      <a:pt x="2155" y="9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8"/>
              <p:cNvSpPr/>
              <p:nvPr/>
            </p:nvSpPr>
            <p:spPr>
              <a:xfrm>
                <a:off x="2898265" y="2182258"/>
                <a:ext cx="87392" cy="57331"/>
              </a:xfrm>
              <a:custGeom>
                <a:avLst/>
                <a:gdLst/>
                <a:ahLst/>
                <a:cxnLst/>
                <a:rect l="l" t="t" r="r" b="b"/>
                <a:pathLst>
                  <a:path w="2942" h="1930" extrusionOk="0">
                    <a:moveTo>
                      <a:pt x="2465" y="596"/>
                    </a:moveTo>
                    <a:cubicBezTo>
                      <a:pt x="2942" y="1001"/>
                      <a:pt x="2870" y="1489"/>
                      <a:pt x="2287" y="1715"/>
                    </a:cubicBezTo>
                    <a:cubicBezTo>
                      <a:pt x="1644" y="1930"/>
                      <a:pt x="929" y="1751"/>
                      <a:pt x="441" y="1287"/>
                    </a:cubicBezTo>
                    <a:cubicBezTo>
                      <a:pt x="1" y="811"/>
                      <a:pt x="84" y="311"/>
                      <a:pt x="620" y="156"/>
                    </a:cubicBezTo>
                    <a:cubicBezTo>
                      <a:pt x="1156" y="1"/>
                      <a:pt x="1977" y="203"/>
                      <a:pt x="2465" y="59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8"/>
              <p:cNvSpPr/>
              <p:nvPr/>
            </p:nvSpPr>
            <p:spPr>
              <a:xfrm>
                <a:off x="2509219" y="2466980"/>
                <a:ext cx="56974" cy="87036"/>
              </a:xfrm>
              <a:custGeom>
                <a:avLst/>
                <a:gdLst/>
                <a:ahLst/>
                <a:cxnLst/>
                <a:rect l="l" t="t" r="r" b="b"/>
                <a:pathLst>
                  <a:path w="1918" h="2930" extrusionOk="0">
                    <a:moveTo>
                      <a:pt x="1918" y="893"/>
                    </a:moveTo>
                    <a:cubicBezTo>
                      <a:pt x="1918" y="1536"/>
                      <a:pt x="1489" y="2322"/>
                      <a:pt x="953" y="2620"/>
                    </a:cubicBezTo>
                    <a:cubicBezTo>
                      <a:pt x="406" y="2929"/>
                      <a:pt x="1" y="2691"/>
                      <a:pt x="60" y="2096"/>
                    </a:cubicBezTo>
                    <a:cubicBezTo>
                      <a:pt x="179" y="1417"/>
                      <a:pt x="537" y="798"/>
                      <a:pt x="1061" y="358"/>
                    </a:cubicBezTo>
                    <a:cubicBezTo>
                      <a:pt x="1537" y="0"/>
                      <a:pt x="1918" y="239"/>
                      <a:pt x="1918" y="89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8"/>
              <p:cNvSpPr/>
              <p:nvPr/>
            </p:nvSpPr>
            <p:spPr>
              <a:xfrm>
                <a:off x="2664130" y="2379618"/>
                <a:ext cx="75718" cy="93749"/>
              </a:xfrm>
              <a:custGeom>
                <a:avLst/>
                <a:gdLst/>
                <a:ahLst/>
                <a:cxnLst/>
                <a:rect l="l" t="t" r="r" b="b"/>
                <a:pathLst>
                  <a:path w="2549" h="3156" extrusionOk="0">
                    <a:moveTo>
                      <a:pt x="2406" y="1120"/>
                    </a:moveTo>
                    <a:cubicBezTo>
                      <a:pt x="2549" y="1846"/>
                      <a:pt x="2108" y="2644"/>
                      <a:pt x="1453" y="2906"/>
                    </a:cubicBezTo>
                    <a:cubicBezTo>
                      <a:pt x="799" y="3156"/>
                      <a:pt x="179" y="2775"/>
                      <a:pt x="96" y="2072"/>
                    </a:cubicBezTo>
                    <a:cubicBezTo>
                      <a:pt x="1" y="1358"/>
                      <a:pt x="429" y="560"/>
                      <a:pt x="1049" y="286"/>
                    </a:cubicBezTo>
                    <a:cubicBezTo>
                      <a:pt x="1656" y="1"/>
                      <a:pt x="2275" y="382"/>
                      <a:pt x="2406" y="1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8"/>
              <p:cNvSpPr/>
              <p:nvPr/>
            </p:nvSpPr>
            <p:spPr>
              <a:xfrm>
                <a:off x="2849459" y="2323030"/>
                <a:ext cx="89858" cy="86679"/>
              </a:xfrm>
              <a:custGeom>
                <a:avLst/>
                <a:gdLst/>
                <a:ahLst/>
                <a:cxnLst/>
                <a:rect l="l" t="t" r="r" b="b"/>
                <a:pathLst>
                  <a:path w="3025" h="2918" extrusionOk="0">
                    <a:moveTo>
                      <a:pt x="2763" y="1167"/>
                    </a:moveTo>
                    <a:cubicBezTo>
                      <a:pt x="3025" y="1846"/>
                      <a:pt x="2608" y="2608"/>
                      <a:pt x="1894" y="2763"/>
                    </a:cubicBezTo>
                    <a:cubicBezTo>
                      <a:pt x="1156" y="2918"/>
                      <a:pt x="417" y="2477"/>
                      <a:pt x="215" y="1739"/>
                    </a:cubicBezTo>
                    <a:cubicBezTo>
                      <a:pt x="1" y="1013"/>
                      <a:pt x="405" y="286"/>
                      <a:pt x="1096" y="143"/>
                    </a:cubicBezTo>
                    <a:cubicBezTo>
                      <a:pt x="1775" y="1"/>
                      <a:pt x="2525" y="453"/>
                      <a:pt x="2763" y="116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8"/>
              <p:cNvSpPr/>
              <p:nvPr/>
            </p:nvSpPr>
            <p:spPr>
              <a:xfrm>
                <a:off x="3042215" y="2306425"/>
                <a:ext cx="88461" cy="67935"/>
              </a:xfrm>
              <a:custGeom>
                <a:avLst/>
                <a:gdLst/>
                <a:ahLst/>
                <a:cxnLst/>
                <a:rect l="l" t="t" r="r" b="b"/>
                <a:pathLst>
                  <a:path w="2978" h="2287" extrusionOk="0">
                    <a:moveTo>
                      <a:pt x="2656" y="1048"/>
                    </a:moveTo>
                    <a:cubicBezTo>
                      <a:pt x="2977" y="1631"/>
                      <a:pt x="2679" y="2167"/>
                      <a:pt x="2013" y="2226"/>
                    </a:cubicBezTo>
                    <a:cubicBezTo>
                      <a:pt x="1358" y="2286"/>
                      <a:pt x="584" y="1810"/>
                      <a:pt x="286" y="1167"/>
                    </a:cubicBezTo>
                    <a:cubicBezTo>
                      <a:pt x="1" y="524"/>
                      <a:pt x="274" y="0"/>
                      <a:pt x="905" y="0"/>
                    </a:cubicBezTo>
                    <a:cubicBezTo>
                      <a:pt x="1548" y="0"/>
                      <a:pt x="2334" y="464"/>
                      <a:pt x="2656" y="1048"/>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8"/>
              <p:cNvSpPr/>
              <p:nvPr/>
            </p:nvSpPr>
            <p:spPr>
              <a:xfrm>
                <a:off x="3202087" y="2433740"/>
                <a:ext cx="65440" cy="95175"/>
              </a:xfrm>
              <a:custGeom>
                <a:avLst/>
                <a:gdLst/>
                <a:ahLst/>
                <a:cxnLst/>
                <a:rect l="l" t="t" r="r" b="b"/>
                <a:pathLst>
                  <a:path w="2203" h="3204" extrusionOk="0">
                    <a:moveTo>
                      <a:pt x="2072" y="2334"/>
                    </a:moveTo>
                    <a:cubicBezTo>
                      <a:pt x="1941" y="2989"/>
                      <a:pt x="1381" y="3203"/>
                      <a:pt x="834" y="2822"/>
                    </a:cubicBezTo>
                    <a:cubicBezTo>
                      <a:pt x="286" y="2453"/>
                      <a:pt x="0" y="1584"/>
                      <a:pt x="191" y="905"/>
                    </a:cubicBezTo>
                    <a:cubicBezTo>
                      <a:pt x="369" y="226"/>
                      <a:pt x="917" y="0"/>
                      <a:pt x="1405" y="417"/>
                    </a:cubicBezTo>
                    <a:cubicBezTo>
                      <a:pt x="1893" y="822"/>
                      <a:pt x="2203" y="1679"/>
                      <a:pt x="2072" y="2334"/>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8"/>
              <p:cNvSpPr/>
              <p:nvPr/>
            </p:nvSpPr>
            <p:spPr>
              <a:xfrm>
                <a:off x="2590224" y="2758772"/>
                <a:ext cx="65113" cy="91610"/>
              </a:xfrm>
              <a:custGeom>
                <a:avLst/>
                <a:gdLst/>
                <a:ahLst/>
                <a:cxnLst/>
                <a:rect l="l" t="t" r="r" b="b"/>
                <a:pathLst>
                  <a:path w="2192" h="3084" extrusionOk="0">
                    <a:moveTo>
                      <a:pt x="2167" y="2107"/>
                    </a:moveTo>
                    <a:cubicBezTo>
                      <a:pt x="2155" y="2774"/>
                      <a:pt x="1643" y="3084"/>
                      <a:pt x="1036" y="2798"/>
                    </a:cubicBezTo>
                    <a:cubicBezTo>
                      <a:pt x="429" y="2524"/>
                      <a:pt x="0" y="1726"/>
                      <a:pt x="72" y="1012"/>
                    </a:cubicBezTo>
                    <a:cubicBezTo>
                      <a:pt x="143" y="310"/>
                      <a:pt x="643" y="0"/>
                      <a:pt x="1191" y="322"/>
                    </a:cubicBezTo>
                    <a:cubicBezTo>
                      <a:pt x="1751" y="643"/>
                      <a:pt x="2191" y="1441"/>
                      <a:pt x="2167" y="210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8"/>
              <p:cNvSpPr/>
              <p:nvPr/>
            </p:nvSpPr>
            <p:spPr>
              <a:xfrm>
                <a:off x="2601898" y="2581909"/>
                <a:ext cx="82075" cy="84927"/>
              </a:xfrm>
              <a:custGeom>
                <a:avLst/>
                <a:gdLst/>
                <a:ahLst/>
                <a:cxnLst/>
                <a:rect l="l" t="t" r="r" b="b"/>
                <a:pathLst>
                  <a:path w="2763" h="2859" extrusionOk="0">
                    <a:moveTo>
                      <a:pt x="2560" y="1156"/>
                    </a:moveTo>
                    <a:cubicBezTo>
                      <a:pt x="2763" y="1906"/>
                      <a:pt x="2346" y="2501"/>
                      <a:pt x="1691" y="2680"/>
                    </a:cubicBezTo>
                    <a:cubicBezTo>
                      <a:pt x="1036" y="2858"/>
                      <a:pt x="381" y="2608"/>
                      <a:pt x="191" y="1918"/>
                    </a:cubicBezTo>
                    <a:cubicBezTo>
                      <a:pt x="0" y="1227"/>
                      <a:pt x="357" y="501"/>
                      <a:pt x="1024" y="239"/>
                    </a:cubicBezTo>
                    <a:cubicBezTo>
                      <a:pt x="1679" y="1"/>
                      <a:pt x="2358" y="418"/>
                      <a:pt x="2560" y="115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8"/>
              <p:cNvSpPr/>
              <p:nvPr/>
            </p:nvSpPr>
            <p:spPr>
              <a:xfrm>
                <a:off x="2793228" y="2519677"/>
                <a:ext cx="92353" cy="93393"/>
              </a:xfrm>
              <a:custGeom>
                <a:avLst/>
                <a:gdLst/>
                <a:ahLst/>
                <a:cxnLst/>
                <a:rect l="l" t="t" r="r" b="b"/>
                <a:pathLst>
                  <a:path w="3109" h="3144" extrusionOk="0">
                    <a:moveTo>
                      <a:pt x="2894" y="1286"/>
                    </a:moveTo>
                    <a:cubicBezTo>
                      <a:pt x="3108" y="2096"/>
                      <a:pt x="2644" y="2751"/>
                      <a:pt x="1906" y="2953"/>
                    </a:cubicBezTo>
                    <a:cubicBezTo>
                      <a:pt x="1167" y="3144"/>
                      <a:pt x="441" y="2834"/>
                      <a:pt x="227" y="2036"/>
                    </a:cubicBezTo>
                    <a:cubicBezTo>
                      <a:pt x="1" y="1239"/>
                      <a:pt x="429" y="429"/>
                      <a:pt x="1155" y="215"/>
                    </a:cubicBezTo>
                    <a:cubicBezTo>
                      <a:pt x="1894" y="0"/>
                      <a:pt x="2679" y="477"/>
                      <a:pt x="2894" y="128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8"/>
              <p:cNvSpPr/>
              <p:nvPr/>
            </p:nvSpPr>
            <p:spPr>
              <a:xfrm>
                <a:off x="3001549" y="2468733"/>
                <a:ext cx="88788" cy="88461"/>
              </a:xfrm>
              <a:custGeom>
                <a:avLst/>
                <a:gdLst/>
                <a:ahLst/>
                <a:cxnLst/>
                <a:rect l="l" t="t" r="r" b="b"/>
                <a:pathLst>
                  <a:path w="2989" h="2978" extrusionOk="0">
                    <a:moveTo>
                      <a:pt x="2786" y="1239"/>
                    </a:moveTo>
                    <a:cubicBezTo>
                      <a:pt x="2989" y="2001"/>
                      <a:pt x="2536" y="2597"/>
                      <a:pt x="1834" y="2787"/>
                    </a:cubicBezTo>
                    <a:cubicBezTo>
                      <a:pt x="1131" y="2978"/>
                      <a:pt x="429" y="2656"/>
                      <a:pt x="215" y="1870"/>
                    </a:cubicBezTo>
                    <a:cubicBezTo>
                      <a:pt x="0" y="1073"/>
                      <a:pt x="417" y="311"/>
                      <a:pt x="1120" y="156"/>
                    </a:cubicBezTo>
                    <a:cubicBezTo>
                      <a:pt x="1834" y="1"/>
                      <a:pt x="2584" y="477"/>
                      <a:pt x="2786" y="123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8"/>
              <p:cNvSpPr/>
              <p:nvPr/>
            </p:nvSpPr>
            <p:spPr>
              <a:xfrm>
                <a:off x="2741601" y="2706759"/>
                <a:ext cx="88788" cy="84570"/>
              </a:xfrm>
              <a:custGeom>
                <a:avLst/>
                <a:gdLst/>
                <a:ahLst/>
                <a:cxnLst/>
                <a:rect l="l" t="t" r="r" b="b"/>
                <a:pathLst>
                  <a:path w="2989" h="2847" extrusionOk="0">
                    <a:moveTo>
                      <a:pt x="2751" y="1180"/>
                    </a:moveTo>
                    <a:cubicBezTo>
                      <a:pt x="2989" y="1906"/>
                      <a:pt x="2643" y="2608"/>
                      <a:pt x="1965" y="2727"/>
                    </a:cubicBezTo>
                    <a:cubicBezTo>
                      <a:pt x="1286" y="2846"/>
                      <a:pt x="524" y="2370"/>
                      <a:pt x="262" y="1680"/>
                    </a:cubicBezTo>
                    <a:cubicBezTo>
                      <a:pt x="0" y="989"/>
                      <a:pt x="357" y="310"/>
                      <a:pt x="1048" y="156"/>
                    </a:cubicBezTo>
                    <a:cubicBezTo>
                      <a:pt x="1750" y="1"/>
                      <a:pt x="2501" y="453"/>
                      <a:pt x="2751" y="1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8"/>
              <p:cNvSpPr/>
              <p:nvPr/>
            </p:nvSpPr>
            <p:spPr>
              <a:xfrm>
                <a:off x="2940713" y="2653705"/>
                <a:ext cx="86679" cy="94105"/>
              </a:xfrm>
              <a:custGeom>
                <a:avLst/>
                <a:gdLst/>
                <a:ahLst/>
                <a:cxnLst/>
                <a:rect l="l" t="t" r="r" b="b"/>
                <a:pathLst>
                  <a:path w="2918" h="3168" extrusionOk="0">
                    <a:moveTo>
                      <a:pt x="2751" y="1192"/>
                    </a:moveTo>
                    <a:cubicBezTo>
                      <a:pt x="2918" y="1954"/>
                      <a:pt x="2501" y="2751"/>
                      <a:pt x="1822" y="2966"/>
                    </a:cubicBezTo>
                    <a:cubicBezTo>
                      <a:pt x="1132" y="3168"/>
                      <a:pt x="405" y="2704"/>
                      <a:pt x="203" y="1954"/>
                    </a:cubicBezTo>
                    <a:cubicBezTo>
                      <a:pt x="0" y="1203"/>
                      <a:pt x="417" y="441"/>
                      <a:pt x="1155" y="215"/>
                    </a:cubicBezTo>
                    <a:cubicBezTo>
                      <a:pt x="1870" y="1"/>
                      <a:pt x="2608" y="453"/>
                      <a:pt x="2751" y="119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8"/>
              <p:cNvSpPr/>
              <p:nvPr/>
            </p:nvSpPr>
            <p:spPr>
              <a:xfrm>
                <a:off x="3134538" y="2592899"/>
                <a:ext cx="72153" cy="89145"/>
              </a:xfrm>
              <a:custGeom>
                <a:avLst/>
                <a:gdLst/>
                <a:ahLst/>
                <a:cxnLst/>
                <a:rect l="l" t="t" r="r" b="b"/>
                <a:pathLst>
                  <a:path w="2429" h="3001" extrusionOk="0">
                    <a:moveTo>
                      <a:pt x="2358" y="1036"/>
                    </a:moveTo>
                    <a:cubicBezTo>
                      <a:pt x="2429" y="1703"/>
                      <a:pt x="1988" y="2477"/>
                      <a:pt x="1393" y="2738"/>
                    </a:cubicBezTo>
                    <a:cubicBezTo>
                      <a:pt x="798" y="3000"/>
                      <a:pt x="226" y="2619"/>
                      <a:pt x="119" y="1905"/>
                    </a:cubicBezTo>
                    <a:cubicBezTo>
                      <a:pt x="0" y="1191"/>
                      <a:pt x="441" y="441"/>
                      <a:pt x="1072" y="214"/>
                    </a:cubicBezTo>
                    <a:cubicBezTo>
                      <a:pt x="1715" y="0"/>
                      <a:pt x="2286" y="345"/>
                      <a:pt x="2358" y="1036"/>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8"/>
              <p:cNvSpPr/>
              <p:nvPr/>
            </p:nvSpPr>
            <p:spPr>
              <a:xfrm>
                <a:off x="2720005" y="2877948"/>
                <a:ext cx="85640" cy="68292"/>
              </a:xfrm>
              <a:custGeom>
                <a:avLst/>
                <a:gdLst/>
                <a:ahLst/>
                <a:cxnLst/>
                <a:rect l="l" t="t" r="r" b="b"/>
                <a:pathLst>
                  <a:path w="2883" h="2299" extrusionOk="0">
                    <a:moveTo>
                      <a:pt x="2549" y="1155"/>
                    </a:moveTo>
                    <a:cubicBezTo>
                      <a:pt x="2882" y="1798"/>
                      <a:pt x="2680" y="2298"/>
                      <a:pt x="2096" y="2239"/>
                    </a:cubicBezTo>
                    <a:cubicBezTo>
                      <a:pt x="1513" y="2179"/>
                      <a:pt x="739" y="1655"/>
                      <a:pt x="370" y="1072"/>
                    </a:cubicBezTo>
                    <a:cubicBezTo>
                      <a:pt x="1" y="489"/>
                      <a:pt x="215" y="24"/>
                      <a:pt x="834" y="12"/>
                    </a:cubicBezTo>
                    <a:cubicBezTo>
                      <a:pt x="1442" y="0"/>
                      <a:pt x="2216" y="512"/>
                      <a:pt x="2549" y="115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8"/>
              <p:cNvSpPr/>
              <p:nvPr/>
            </p:nvSpPr>
            <p:spPr>
              <a:xfrm>
                <a:off x="2895799" y="2854600"/>
                <a:ext cx="81718" cy="86323"/>
              </a:xfrm>
              <a:custGeom>
                <a:avLst/>
                <a:gdLst/>
                <a:ahLst/>
                <a:cxnLst/>
                <a:rect l="l" t="t" r="r" b="b"/>
                <a:pathLst>
                  <a:path w="2751" h="2906" extrusionOk="0">
                    <a:moveTo>
                      <a:pt x="2548" y="1215"/>
                    </a:moveTo>
                    <a:cubicBezTo>
                      <a:pt x="2751" y="1953"/>
                      <a:pt x="2429" y="2680"/>
                      <a:pt x="1834" y="2787"/>
                    </a:cubicBezTo>
                    <a:cubicBezTo>
                      <a:pt x="1227" y="2906"/>
                      <a:pt x="524" y="2394"/>
                      <a:pt x="262" y="1668"/>
                    </a:cubicBezTo>
                    <a:cubicBezTo>
                      <a:pt x="0" y="953"/>
                      <a:pt x="322" y="275"/>
                      <a:pt x="977" y="132"/>
                    </a:cubicBezTo>
                    <a:cubicBezTo>
                      <a:pt x="1632" y="1"/>
                      <a:pt x="2334" y="465"/>
                      <a:pt x="2548" y="12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8"/>
              <p:cNvSpPr/>
              <p:nvPr/>
            </p:nvSpPr>
            <p:spPr>
              <a:xfrm>
                <a:off x="3073346" y="2792368"/>
                <a:ext cx="65440" cy="96214"/>
              </a:xfrm>
              <a:custGeom>
                <a:avLst/>
                <a:gdLst/>
                <a:ahLst/>
                <a:cxnLst/>
                <a:rect l="l" t="t" r="r" b="b"/>
                <a:pathLst>
                  <a:path w="2203" h="3239" extrusionOk="0">
                    <a:moveTo>
                      <a:pt x="2155" y="1107"/>
                    </a:moveTo>
                    <a:cubicBezTo>
                      <a:pt x="2203" y="1834"/>
                      <a:pt x="1834" y="2679"/>
                      <a:pt x="1298" y="2953"/>
                    </a:cubicBezTo>
                    <a:cubicBezTo>
                      <a:pt x="774" y="3239"/>
                      <a:pt x="238" y="2846"/>
                      <a:pt x="119" y="2096"/>
                    </a:cubicBezTo>
                    <a:cubicBezTo>
                      <a:pt x="0" y="1346"/>
                      <a:pt x="393" y="524"/>
                      <a:pt x="977" y="262"/>
                    </a:cubicBezTo>
                    <a:cubicBezTo>
                      <a:pt x="1572" y="0"/>
                      <a:pt x="2096" y="369"/>
                      <a:pt x="2155" y="1107"/>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8"/>
              <p:cNvSpPr/>
              <p:nvPr/>
            </p:nvSpPr>
            <p:spPr>
              <a:xfrm>
                <a:off x="3224366" y="2705006"/>
                <a:ext cx="53083" cy="91283"/>
              </a:xfrm>
              <a:custGeom>
                <a:avLst/>
                <a:gdLst/>
                <a:ahLst/>
                <a:cxnLst/>
                <a:rect l="l" t="t" r="r" b="b"/>
                <a:pathLst>
                  <a:path w="1787" h="3073" extrusionOk="0">
                    <a:moveTo>
                      <a:pt x="1679" y="858"/>
                    </a:moveTo>
                    <a:cubicBezTo>
                      <a:pt x="1572" y="1489"/>
                      <a:pt x="1131" y="2310"/>
                      <a:pt x="715" y="2691"/>
                    </a:cubicBezTo>
                    <a:cubicBezTo>
                      <a:pt x="298" y="3072"/>
                      <a:pt x="0" y="2834"/>
                      <a:pt x="48" y="2155"/>
                    </a:cubicBezTo>
                    <a:cubicBezTo>
                      <a:pt x="96" y="1477"/>
                      <a:pt x="512" y="667"/>
                      <a:pt x="1000" y="334"/>
                    </a:cubicBezTo>
                    <a:cubicBezTo>
                      <a:pt x="1477" y="0"/>
                      <a:pt x="1786" y="238"/>
                      <a:pt x="1679" y="858"/>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8"/>
              <p:cNvSpPr/>
              <p:nvPr/>
            </p:nvSpPr>
            <p:spPr>
              <a:xfrm>
                <a:off x="2878451" y="3017651"/>
                <a:ext cx="73965" cy="67579"/>
              </a:xfrm>
              <a:custGeom>
                <a:avLst/>
                <a:gdLst/>
                <a:ahLst/>
                <a:cxnLst/>
                <a:rect l="l" t="t" r="r" b="b"/>
                <a:pathLst>
                  <a:path w="2490" h="2275" extrusionOk="0">
                    <a:moveTo>
                      <a:pt x="2204" y="1191"/>
                    </a:moveTo>
                    <a:cubicBezTo>
                      <a:pt x="2489" y="1822"/>
                      <a:pt x="2323" y="2275"/>
                      <a:pt x="1846" y="2203"/>
                    </a:cubicBezTo>
                    <a:cubicBezTo>
                      <a:pt x="1370" y="2120"/>
                      <a:pt x="692" y="1584"/>
                      <a:pt x="346" y="1012"/>
                    </a:cubicBezTo>
                    <a:cubicBezTo>
                      <a:pt x="1" y="429"/>
                      <a:pt x="168" y="0"/>
                      <a:pt x="703" y="24"/>
                    </a:cubicBezTo>
                    <a:cubicBezTo>
                      <a:pt x="1251" y="48"/>
                      <a:pt x="1918" y="572"/>
                      <a:pt x="2204" y="119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8"/>
              <p:cNvSpPr/>
              <p:nvPr/>
            </p:nvSpPr>
            <p:spPr>
              <a:xfrm>
                <a:off x="3027006" y="2988302"/>
                <a:ext cx="58756" cy="84897"/>
              </a:xfrm>
              <a:custGeom>
                <a:avLst/>
                <a:gdLst/>
                <a:ahLst/>
                <a:cxnLst/>
                <a:rect l="l" t="t" r="r" b="b"/>
                <a:pathLst>
                  <a:path w="1978" h="2858" extrusionOk="0">
                    <a:moveTo>
                      <a:pt x="1882" y="1060"/>
                    </a:moveTo>
                    <a:cubicBezTo>
                      <a:pt x="1977" y="1739"/>
                      <a:pt x="1715" y="2477"/>
                      <a:pt x="1275" y="2667"/>
                    </a:cubicBezTo>
                    <a:cubicBezTo>
                      <a:pt x="846" y="2858"/>
                      <a:pt x="346" y="2441"/>
                      <a:pt x="179" y="1774"/>
                    </a:cubicBezTo>
                    <a:cubicBezTo>
                      <a:pt x="1" y="1096"/>
                      <a:pt x="286" y="405"/>
                      <a:pt x="798" y="203"/>
                    </a:cubicBezTo>
                    <a:cubicBezTo>
                      <a:pt x="1310" y="0"/>
                      <a:pt x="1787" y="381"/>
                      <a:pt x="1882" y="10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8"/>
              <p:cNvSpPr/>
              <p:nvPr/>
            </p:nvSpPr>
            <p:spPr>
              <a:xfrm>
                <a:off x="3154678" y="2900583"/>
                <a:ext cx="42835" cy="92680"/>
              </a:xfrm>
              <a:custGeom>
                <a:avLst/>
                <a:gdLst/>
                <a:ahLst/>
                <a:cxnLst/>
                <a:rect l="l" t="t" r="r" b="b"/>
                <a:pathLst>
                  <a:path w="1442" h="3120" extrusionOk="0">
                    <a:moveTo>
                      <a:pt x="1334" y="834"/>
                    </a:moveTo>
                    <a:cubicBezTo>
                      <a:pt x="1215" y="1465"/>
                      <a:pt x="858" y="2322"/>
                      <a:pt x="548" y="2715"/>
                    </a:cubicBezTo>
                    <a:cubicBezTo>
                      <a:pt x="227" y="3120"/>
                      <a:pt x="1" y="2906"/>
                      <a:pt x="36" y="2239"/>
                    </a:cubicBezTo>
                    <a:cubicBezTo>
                      <a:pt x="72" y="1584"/>
                      <a:pt x="417" y="739"/>
                      <a:pt x="822" y="370"/>
                    </a:cubicBezTo>
                    <a:cubicBezTo>
                      <a:pt x="1215" y="0"/>
                      <a:pt x="1441" y="203"/>
                      <a:pt x="1334" y="834"/>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8"/>
              <p:cNvSpPr/>
              <p:nvPr/>
            </p:nvSpPr>
            <p:spPr>
              <a:xfrm>
                <a:off x="2634782" y="2834104"/>
                <a:ext cx="85966" cy="93749"/>
              </a:xfrm>
              <a:custGeom>
                <a:avLst/>
                <a:gdLst/>
                <a:ahLst/>
                <a:cxnLst/>
                <a:rect l="l" t="t" r="r" b="b"/>
                <a:pathLst>
                  <a:path w="2894" h="3156" extrusionOk="0">
                    <a:moveTo>
                      <a:pt x="1906" y="1179"/>
                    </a:moveTo>
                    <a:cubicBezTo>
                      <a:pt x="2560" y="1929"/>
                      <a:pt x="2894" y="2715"/>
                      <a:pt x="2644" y="2941"/>
                    </a:cubicBezTo>
                    <a:cubicBezTo>
                      <a:pt x="2394" y="3155"/>
                      <a:pt x="1656" y="2739"/>
                      <a:pt x="989" y="1988"/>
                    </a:cubicBezTo>
                    <a:cubicBezTo>
                      <a:pt x="334" y="1238"/>
                      <a:pt x="1" y="453"/>
                      <a:pt x="251" y="226"/>
                    </a:cubicBezTo>
                    <a:cubicBezTo>
                      <a:pt x="501" y="0"/>
                      <a:pt x="1251" y="429"/>
                      <a:pt x="1906" y="1179"/>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8"/>
              <p:cNvSpPr/>
              <p:nvPr/>
            </p:nvSpPr>
            <p:spPr>
              <a:xfrm>
                <a:off x="3143004" y="2819251"/>
                <a:ext cx="74322" cy="123454"/>
              </a:xfrm>
              <a:custGeom>
                <a:avLst/>
                <a:gdLst/>
                <a:ahLst/>
                <a:cxnLst/>
                <a:rect l="l" t="t" r="r" b="b"/>
                <a:pathLst>
                  <a:path w="2502" h="4156" extrusionOk="0">
                    <a:moveTo>
                      <a:pt x="1644" y="107"/>
                    </a:moveTo>
                    <a:cubicBezTo>
                      <a:pt x="2215" y="226"/>
                      <a:pt x="2501" y="1203"/>
                      <a:pt x="2275" y="2286"/>
                    </a:cubicBezTo>
                    <a:cubicBezTo>
                      <a:pt x="2061" y="3370"/>
                      <a:pt x="1418" y="4155"/>
                      <a:pt x="858" y="4048"/>
                    </a:cubicBezTo>
                    <a:cubicBezTo>
                      <a:pt x="287" y="3929"/>
                      <a:pt x="1" y="2953"/>
                      <a:pt x="227" y="1869"/>
                    </a:cubicBezTo>
                    <a:cubicBezTo>
                      <a:pt x="441" y="786"/>
                      <a:pt x="1084" y="0"/>
                      <a:pt x="1644" y="107"/>
                    </a:cubicBezTo>
                    <a:close/>
                  </a:path>
                </a:pathLst>
              </a:custGeom>
              <a:solidFill>
                <a:srgbClr val="7F6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8"/>
              <p:cNvSpPr/>
              <p:nvPr/>
            </p:nvSpPr>
            <p:spPr>
              <a:xfrm>
                <a:off x="2555202" y="2563165"/>
                <a:ext cx="27626" cy="85640"/>
              </a:xfrm>
              <a:custGeom>
                <a:avLst/>
                <a:gdLst/>
                <a:ahLst/>
                <a:cxnLst/>
                <a:rect l="l" t="t" r="r" b="b"/>
                <a:pathLst>
                  <a:path w="930" h="2883" extrusionOk="0">
                    <a:moveTo>
                      <a:pt x="929" y="1442"/>
                    </a:moveTo>
                    <a:cubicBezTo>
                      <a:pt x="929" y="2239"/>
                      <a:pt x="727" y="2882"/>
                      <a:pt x="465" y="2882"/>
                    </a:cubicBezTo>
                    <a:cubicBezTo>
                      <a:pt x="215" y="2882"/>
                      <a:pt x="1" y="2239"/>
                      <a:pt x="1" y="1442"/>
                    </a:cubicBezTo>
                    <a:cubicBezTo>
                      <a:pt x="1" y="644"/>
                      <a:pt x="203" y="1"/>
                      <a:pt x="465" y="1"/>
                    </a:cubicBezTo>
                    <a:cubicBezTo>
                      <a:pt x="715" y="1"/>
                      <a:pt x="929" y="644"/>
                      <a:pt x="929" y="144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8"/>
              <p:cNvSpPr/>
              <p:nvPr/>
            </p:nvSpPr>
            <p:spPr>
              <a:xfrm>
                <a:off x="2730639" y="2950458"/>
                <a:ext cx="38914" cy="25130"/>
              </a:xfrm>
              <a:custGeom>
                <a:avLst/>
                <a:gdLst/>
                <a:ahLst/>
                <a:cxnLst/>
                <a:rect l="l" t="t" r="r" b="b"/>
                <a:pathLst>
                  <a:path w="1310" h="846" extrusionOk="0">
                    <a:moveTo>
                      <a:pt x="726" y="286"/>
                    </a:moveTo>
                    <a:cubicBezTo>
                      <a:pt x="1060" y="477"/>
                      <a:pt x="1310" y="703"/>
                      <a:pt x="1262" y="774"/>
                    </a:cubicBezTo>
                    <a:cubicBezTo>
                      <a:pt x="1215" y="846"/>
                      <a:pt x="905" y="750"/>
                      <a:pt x="572" y="560"/>
                    </a:cubicBezTo>
                    <a:cubicBezTo>
                      <a:pt x="238" y="369"/>
                      <a:pt x="0" y="143"/>
                      <a:pt x="36" y="72"/>
                    </a:cubicBezTo>
                    <a:cubicBezTo>
                      <a:pt x="84" y="0"/>
                      <a:pt x="393" y="96"/>
                      <a:pt x="726" y="286"/>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8"/>
              <p:cNvSpPr/>
              <p:nvPr/>
            </p:nvSpPr>
            <p:spPr>
              <a:xfrm>
                <a:off x="2946030" y="1619587"/>
                <a:ext cx="811689" cy="952461"/>
              </a:xfrm>
              <a:custGeom>
                <a:avLst/>
                <a:gdLst/>
                <a:ahLst/>
                <a:cxnLst/>
                <a:rect l="l" t="t" r="r" b="b"/>
                <a:pathLst>
                  <a:path w="27325" h="32064" extrusionOk="0">
                    <a:moveTo>
                      <a:pt x="26599" y="14978"/>
                    </a:moveTo>
                    <a:cubicBezTo>
                      <a:pt x="25872" y="22122"/>
                      <a:pt x="19002" y="32064"/>
                      <a:pt x="11859" y="31337"/>
                    </a:cubicBezTo>
                    <a:cubicBezTo>
                      <a:pt x="4715" y="30611"/>
                      <a:pt x="0" y="19491"/>
                      <a:pt x="726" y="12347"/>
                    </a:cubicBezTo>
                    <a:cubicBezTo>
                      <a:pt x="1453" y="5203"/>
                      <a:pt x="7834" y="0"/>
                      <a:pt x="14978" y="726"/>
                    </a:cubicBezTo>
                    <a:cubicBezTo>
                      <a:pt x="22122" y="1453"/>
                      <a:pt x="27325" y="7834"/>
                      <a:pt x="26599" y="14978"/>
                    </a:cubicBezTo>
                    <a:close/>
                  </a:path>
                </a:pathLst>
              </a:custGeom>
              <a:solidFill>
                <a:srgbClr val="FFB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8"/>
              <p:cNvSpPr/>
              <p:nvPr/>
            </p:nvSpPr>
            <p:spPr>
              <a:xfrm>
                <a:off x="3245575" y="2549382"/>
                <a:ext cx="90214" cy="77827"/>
              </a:xfrm>
              <a:custGeom>
                <a:avLst/>
                <a:gdLst/>
                <a:ahLst/>
                <a:cxnLst/>
                <a:rect l="l" t="t" r="r" b="b"/>
                <a:pathLst>
                  <a:path w="3037" h="2620" extrusionOk="0">
                    <a:moveTo>
                      <a:pt x="1441" y="1"/>
                    </a:moveTo>
                    <a:cubicBezTo>
                      <a:pt x="1441" y="1"/>
                      <a:pt x="286" y="1239"/>
                      <a:pt x="1" y="2310"/>
                    </a:cubicBezTo>
                    <a:lnTo>
                      <a:pt x="3037" y="2620"/>
                    </a:lnTo>
                    <a:cubicBezTo>
                      <a:pt x="3037" y="2620"/>
                      <a:pt x="2989" y="1465"/>
                      <a:pt x="2132" y="72"/>
                    </a:cubicBezTo>
                    <a:close/>
                  </a:path>
                </a:pathLst>
              </a:custGeom>
              <a:solidFill>
                <a:srgbClr val="FF7D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8"/>
              <p:cNvSpPr/>
              <p:nvPr/>
            </p:nvSpPr>
            <p:spPr>
              <a:xfrm>
                <a:off x="3245575" y="2592543"/>
                <a:ext cx="90214" cy="36448"/>
              </a:xfrm>
              <a:custGeom>
                <a:avLst/>
                <a:gdLst/>
                <a:ahLst/>
                <a:cxnLst/>
                <a:rect l="l" t="t" r="r" b="b"/>
                <a:pathLst>
                  <a:path w="3037" h="1227" extrusionOk="0">
                    <a:moveTo>
                      <a:pt x="1" y="857"/>
                    </a:moveTo>
                    <a:cubicBezTo>
                      <a:pt x="1" y="857"/>
                      <a:pt x="1727" y="0"/>
                      <a:pt x="3037" y="1167"/>
                    </a:cubicBezTo>
                    <a:cubicBezTo>
                      <a:pt x="2013" y="1227"/>
                      <a:pt x="989" y="1131"/>
                      <a:pt x="1" y="857"/>
                    </a:cubicBezTo>
                    <a:close/>
                  </a:path>
                </a:pathLst>
              </a:custGeom>
              <a:solidFill>
                <a:srgbClr val="FF4D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8"/>
              <p:cNvSpPr/>
              <p:nvPr/>
            </p:nvSpPr>
            <p:spPr>
              <a:xfrm>
                <a:off x="3239218" y="2604425"/>
                <a:ext cx="101532" cy="28101"/>
              </a:xfrm>
              <a:custGeom>
                <a:avLst/>
                <a:gdLst/>
                <a:ahLst/>
                <a:cxnLst/>
                <a:rect l="l" t="t" r="r" b="b"/>
                <a:pathLst>
                  <a:path w="3418" h="946" extrusionOk="0">
                    <a:moveTo>
                      <a:pt x="1600" y="308"/>
                    </a:moveTo>
                    <a:cubicBezTo>
                      <a:pt x="1988" y="308"/>
                      <a:pt x="2418" y="388"/>
                      <a:pt x="2822" y="636"/>
                    </a:cubicBezTo>
                    <a:cubicBezTo>
                      <a:pt x="2120" y="636"/>
                      <a:pt x="1441" y="565"/>
                      <a:pt x="762" y="422"/>
                    </a:cubicBezTo>
                    <a:cubicBezTo>
                      <a:pt x="988" y="362"/>
                      <a:pt x="1280" y="308"/>
                      <a:pt x="1600" y="308"/>
                    </a:cubicBezTo>
                    <a:close/>
                    <a:moveTo>
                      <a:pt x="1610" y="1"/>
                    </a:moveTo>
                    <a:cubicBezTo>
                      <a:pt x="803" y="1"/>
                      <a:pt x="157" y="315"/>
                      <a:pt x="143" y="315"/>
                    </a:cubicBezTo>
                    <a:cubicBezTo>
                      <a:pt x="0" y="374"/>
                      <a:pt x="24" y="576"/>
                      <a:pt x="179" y="600"/>
                    </a:cubicBezTo>
                    <a:cubicBezTo>
                      <a:pt x="1000" y="827"/>
                      <a:pt x="1858" y="934"/>
                      <a:pt x="2703" y="946"/>
                    </a:cubicBezTo>
                    <a:cubicBezTo>
                      <a:pt x="2894" y="946"/>
                      <a:pt x="3084" y="934"/>
                      <a:pt x="3263" y="922"/>
                    </a:cubicBezTo>
                    <a:cubicBezTo>
                      <a:pt x="3322" y="910"/>
                      <a:pt x="3382" y="874"/>
                      <a:pt x="3394" y="815"/>
                    </a:cubicBezTo>
                    <a:cubicBezTo>
                      <a:pt x="3417" y="755"/>
                      <a:pt x="3394" y="684"/>
                      <a:pt x="3346" y="648"/>
                    </a:cubicBezTo>
                    <a:cubicBezTo>
                      <a:pt x="2793" y="149"/>
                      <a:pt x="2164" y="1"/>
                      <a:pt x="1610" y="1"/>
                    </a:cubicBezTo>
                    <a:close/>
                  </a:path>
                </a:pathLst>
              </a:custGeom>
              <a:solidFill>
                <a:srgbClr val="FF75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8"/>
              <p:cNvSpPr/>
              <p:nvPr/>
            </p:nvSpPr>
            <p:spPr>
              <a:xfrm>
                <a:off x="2946030" y="1619587"/>
                <a:ext cx="811689" cy="952461"/>
              </a:xfrm>
              <a:custGeom>
                <a:avLst/>
                <a:gdLst/>
                <a:ahLst/>
                <a:cxnLst/>
                <a:rect l="l" t="t" r="r" b="b"/>
                <a:pathLst>
                  <a:path w="27325" h="32064" extrusionOk="0">
                    <a:moveTo>
                      <a:pt x="26599" y="14978"/>
                    </a:moveTo>
                    <a:cubicBezTo>
                      <a:pt x="25872" y="22122"/>
                      <a:pt x="19002" y="32064"/>
                      <a:pt x="11859" y="31337"/>
                    </a:cubicBezTo>
                    <a:cubicBezTo>
                      <a:pt x="4715" y="30611"/>
                      <a:pt x="0" y="19491"/>
                      <a:pt x="726" y="12347"/>
                    </a:cubicBezTo>
                    <a:cubicBezTo>
                      <a:pt x="1453" y="5203"/>
                      <a:pt x="7834" y="0"/>
                      <a:pt x="14978" y="726"/>
                    </a:cubicBezTo>
                    <a:cubicBezTo>
                      <a:pt x="22122" y="1453"/>
                      <a:pt x="27325" y="7834"/>
                      <a:pt x="26599" y="14978"/>
                    </a:cubicBezTo>
                    <a:close/>
                  </a:path>
                </a:pathLst>
              </a:custGeom>
              <a:gradFill>
                <a:gsLst>
                  <a:gs pos="0">
                    <a:srgbClr val="FFD5E0"/>
                  </a:gs>
                  <a:gs pos="100000">
                    <a:srgbClr val="FA578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8"/>
              <p:cNvSpPr/>
              <p:nvPr/>
            </p:nvSpPr>
            <p:spPr>
              <a:xfrm>
                <a:off x="3008619" y="2185823"/>
                <a:ext cx="56261" cy="107532"/>
              </a:xfrm>
              <a:custGeom>
                <a:avLst/>
                <a:gdLst/>
                <a:ahLst/>
                <a:cxnLst/>
                <a:rect l="l" t="t" r="r" b="b"/>
                <a:pathLst>
                  <a:path w="1894" h="3620" extrusionOk="0">
                    <a:moveTo>
                      <a:pt x="1524" y="1595"/>
                    </a:moveTo>
                    <a:cubicBezTo>
                      <a:pt x="1870" y="2524"/>
                      <a:pt x="1894" y="3381"/>
                      <a:pt x="1584" y="3500"/>
                    </a:cubicBezTo>
                    <a:cubicBezTo>
                      <a:pt x="1263" y="3619"/>
                      <a:pt x="727" y="2953"/>
                      <a:pt x="381" y="2024"/>
                    </a:cubicBezTo>
                    <a:cubicBezTo>
                      <a:pt x="24" y="1083"/>
                      <a:pt x="0" y="226"/>
                      <a:pt x="322" y="107"/>
                    </a:cubicBezTo>
                    <a:cubicBezTo>
                      <a:pt x="632" y="0"/>
                      <a:pt x="1167" y="655"/>
                      <a:pt x="1524" y="15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8"/>
              <p:cNvSpPr/>
              <p:nvPr/>
            </p:nvSpPr>
            <p:spPr>
              <a:xfrm>
                <a:off x="3494206" y="1788637"/>
                <a:ext cx="194568" cy="253265"/>
              </a:xfrm>
              <a:custGeom>
                <a:avLst/>
                <a:gdLst/>
                <a:ahLst/>
                <a:cxnLst/>
                <a:rect l="l" t="t" r="r" b="b"/>
                <a:pathLst>
                  <a:path w="6550" h="8526" extrusionOk="0">
                    <a:moveTo>
                      <a:pt x="5775" y="3334"/>
                    </a:moveTo>
                    <a:cubicBezTo>
                      <a:pt x="6549" y="5394"/>
                      <a:pt x="6049" y="7501"/>
                      <a:pt x="4668" y="8013"/>
                    </a:cubicBezTo>
                    <a:cubicBezTo>
                      <a:pt x="3287" y="8525"/>
                      <a:pt x="1537" y="7263"/>
                      <a:pt x="763" y="5191"/>
                    </a:cubicBezTo>
                    <a:cubicBezTo>
                      <a:pt x="1" y="3120"/>
                      <a:pt x="489" y="1024"/>
                      <a:pt x="1870" y="512"/>
                    </a:cubicBezTo>
                    <a:cubicBezTo>
                      <a:pt x="3251" y="0"/>
                      <a:pt x="5001" y="1262"/>
                      <a:pt x="5775" y="333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8"/>
              <p:cNvSpPr/>
              <p:nvPr/>
            </p:nvSpPr>
            <p:spPr>
              <a:xfrm>
                <a:off x="3459213" y="2358408"/>
                <a:ext cx="92680" cy="119206"/>
              </a:xfrm>
              <a:custGeom>
                <a:avLst/>
                <a:gdLst/>
                <a:ahLst/>
                <a:cxnLst/>
                <a:rect l="l" t="t" r="r" b="b"/>
                <a:pathLst>
                  <a:path w="3120" h="4013" extrusionOk="0">
                    <a:moveTo>
                      <a:pt x="2631" y="310"/>
                    </a:moveTo>
                    <a:cubicBezTo>
                      <a:pt x="3119" y="619"/>
                      <a:pt x="3036" y="1631"/>
                      <a:pt x="2441" y="2572"/>
                    </a:cubicBezTo>
                    <a:cubicBezTo>
                      <a:pt x="1857" y="3513"/>
                      <a:pt x="976" y="4013"/>
                      <a:pt x="488" y="3703"/>
                    </a:cubicBezTo>
                    <a:cubicBezTo>
                      <a:pt x="0" y="3394"/>
                      <a:pt x="83" y="2381"/>
                      <a:pt x="679" y="1453"/>
                    </a:cubicBezTo>
                    <a:cubicBezTo>
                      <a:pt x="1274" y="512"/>
                      <a:pt x="2143" y="0"/>
                      <a:pt x="2631" y="310"/>
                    </a:cubicBezTo>
                    <a:close/>
                  </a:path>
                </a:pathLst>
              </a:custGeom>
              <a:solidFill>
                <a:srgbClr val="7F4D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8"/>
              <p:cNvSpPr/>
              <p:nvPr/>
            </p:nvSpPr>
            <p:spPr>
              <a:xfrm>
                <a:off x="3011441" y="1900744"/>
                <a:ext cx="44587" cy="85610"/>
              </a:xfrm>
              <a:custGeom>
                <a:avLst/>
                <a:gdLst/>
                <a:ahLst/>
                <a:cxnLst/>
                <a:rect l="l" t="t" r="r" b="b"/>
                <a:pathLst>
                  <a:path w="1501" h="2882" extrusionOk="0">
                    <a:moveTo>
                      <a:pt x="1263" y="84"/>
                    </a:moveTo>
                    <a:cubicBezTo>
                      <a:pt x="1501" y="179"/>
                      <a:pt x="1465" y="858"/>
                      <a:pt x="1179" y="1608"/>
                    </a:cubicBezTo>
                    <a:cubicBezTo>
                      <a:pt x="894" y="2346"/>
                      <a:pt x="477" y="2882"/>
                      <a:pt x="239" y="2787"/>
                    </a:cubicBezTo>
                    <a:cubicBezTo>
                      <a:pt x="1" y="2691"/>
                      <a:pt x="36" y="2025"/>
                      <a:pt x="310" y="1275"/>
                    </a:cubicBezTo>
                    <a:cubicBezTo>
                      <a:pt x="596" y="524"/>
                      <a:pt x="1025" y="1"/>
                      <a:pt x="1263" y="8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8"/>
              <p:cNvSpPr/>
              <p:nvPr/>
            </p:nvSpPr>
            <p:spPr>
              <a:xfrm>
                <a:off x="3059533" y="2323030"/>
                <a:ext cx="30448" cy="35765"/>
              </a:xfrm>
              <a:custGeom>
                <a:avLst/>
                <a:gdLst/>
                <a:ahLst/>
                <a:cxnLst/>
                <a:rect l="l" t="t" r="r" b="b"/>
                <a:pathLst>
                  <a:path w="1025" h="1204" extrusionOk="0">
                    <a:moveTo>
                      <a:pt x="632" y="501"/>
                    </a:moveTo>
                    <a:cubicBezTo>
                      <a:pt x="882" y="798"/>
                      <a:pt x="1025" y="1096"/>
                      <a:pt x="953" y="1144"/>
                    </a:cubicBezTo>
                    <a:cubicBezTo>
                      <a:pt x="894" y="1203"/>
                      <a:pt x="632" y="1001"/>
                      <a:pt x="394" y="703"/>
                    </a:cubicBezTo>
                    <a:cubicBezTo>
                      <a:pt x="144" y="394"/>
                      <a:pt x="1" y="108"/>
                      <a:pt x="61" y="48"/>
                    </a:cubicBezTo>
                    <a:cubicBezTo>
                      <a:pt x="132" y="1"/>
                      <a:pt x="382" y="203"/>
                      <a:pt x="632" y="50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8"/>
              <p:cNvSpPr/>
              <p:nvPr/>
            </p:nvSpPr>
            <p:spPr>
              <a:xfrm>
                <a:off x="3451074" y="2653705"/>
                <a:ext cx="937252" cy="972661"/>
              </a:xfrm>
              <a:custGeom>
                <a:avLst/>
                <a:gdLst/>
                <a:ahLst/>
                <a:cxnLst/>
                <a:rect l="l" t="t" r="r" b="b"/>
                <a:pathLst>
                  <a:path w="31552" h="32744" extrusionOk="0">
                    <a:moveTo>
                      <a:pt x="26896" y="22992"/>
                    </a:moveTo>
                    <a:cubicBezTo>
                      <a:pt x="22241" y="28469"/>
                      <a:pt x="10942" y="32743"/>
                      <a:pt x="5477" y="28088"/>
                    </a:cubicBezTo>
                    <a:cubicBezTo>
                      <a:pt x="0" y="23432"/>
                      <a:pt x="2429" y="11598"/>
                      <a:pt x="7084" y="6133"/>
                    </a:cubicBezTo>
                    <a:cubicBezTo>
                      <a:pt x="11740" y="656"/>
                      <a:pt x="19955" y="1"/>
                      <a:pt x="25420" y="4656"/>
                    </a:cubicBezTo>
                    <a:cubicBezTo>
                      <a:pt x="30885" y="9312"/>
                      <a:pt x="31552" y="17527"/>
                      <a:pt x="26896" y="22992"/>
                    </a:cubicBezTo>
                    <a:close/>
                  </a:path>
                </a:pathLst>
              </a:custGeom>
              <a:solidFill>
                <a:srgbClr val="9AC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8"/>
              <p:cNvSpPr/>
              <p:nvPr/>
            </p:nvSpPr>
            <p:spPr>
              <a:xfrm>
                <a:off x="3532050" y="3481672"/>
                <a:ext cx="89858" cy="90927"/>
              </a:xfrm>
              <a:custGeom>
                <a:avLst/>
                <a:gdLst/>
                <a:ahLst/>
                <a:cxnLst/>
                <a:rect l="l" t="t" r="r" b="b"/>
                <a:pathLst>
                  <a:path w="3025" h="3061" extrusionOk="0">
                    <a:moveTo>
                      <a:pt x="2489" y="0"/>
                    </a:moveTo>
                    <a:cubicBezTo>
                      <a:pt x="2489" y="0"/>
                      <a:pt x="846" y="358"/>
                      <a:pt x="1" y="1084"/>
                    </a:cubicBezTo>
                    <a:lnTo>
                      <a:pt x="2322" y="3060"/>
                    </a:lnTo>
                    <a:cubicBezTo>
                      <a:pt x="2322" y="3060"/>
                      <a:pt x="2930" y="2084"/>
                      <a:pt x="3025" y="441"/>
                    </a:cubicBezTo>
                    <a:close/>
                  </a:path>
                </a:pathLst>
              </a:custGeom>
              <a:gradFill>
                <a:gsLst>
                  <a:gs pos="0">
                    <a:srgbClr val="8A9EFF"/>
                  </a:gs>
                  <a:gs pos="100000">
                    <a:srgbClr val="0F36F8"/>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8"/>
              <p:cNvSpPr/>
              <p:nvPr/>
            </p:nvSpPr>
            <p:spPr>
              <a:xfrm>
                <a:off x="3532050" y="3513842"/>
                <a:ext cx="69005" cy="58756"/>
              </a:xfrm>
              <a:custGeom>
                <a:avLst/>
                <a:gdLst/>
                <a:ahLst/>
                <a:cxnLst/>
                <a:rect l="l" t="t" r="r" b="b"/>
                <a:pathLst>
                  <a:path w="2323" h="1978" extrusionOk="0">
                    <a:moveTo>
                      <a:pt x="1" y="1"/>
                    </a:moveTo>
                    <a:cubicBezTo>
                      <a:pt x="1" y="1"/>
                      <a:pt x="1906" y="275"/>
                      <a:pt x="2322" y="1977"/>
                    </a:cubicBezTo>
                    <a:cubicBezTo>
                      <a:pt x="1441" y="1453"/>
                      <a:pt x="656" y="775"/>
                      <a:pt x="1" y="1"/>
                    </a:cubicBezTo>
                    <a:close/>
                  </a:path>
                </a:pathLst>
              </a:custGeom>
              <a:solidFill>
                <a:srgbClr val="1361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8"/>
              <p:cNvSpPr/>
              <p:nvPr/>
            </p:nvSpPr>
            <p:spPr>
              <a:xfrm>
                <a:off x="3527119" y="3509179"/>
                <a:ext cx="78837" cy="67817"/>
              </a:xfrm>
              <a:custGeom>
                <a:avLst/>
                <a:gdLst/>
                <a:ahLst/>
                <a:cxnLst/>
                <a:rect l="l" t="t" r="r" b="b"/>
                <a:pathLst>
                  <a:path w="2654" h="2283" extrusionOk="0">
                    <a:moveTo>
                      <a:pt x="631" y="432"/>
                    </a:moveTo>
                    <a:lnTo>
                      <a:pt x="631" y="432"/>
                    </a:lnTo>
                    <a:cubicBezTo>
                      <a:pt x="1119" y="610"/>
                      <a:pt x="1857" y="991"/>
                      <a:pt x="2203" y="1777"/>
                    </a:cubicBezTo>
                    <a:cubicBezTo>
                      <a:pt x="1631" y="1384"/>
                      <a:pt x="1107" y="932"/>
                      <a:pt x="631" y="432"/>
                    </a:cubicBezTo>
                    <a:close/>
                    <a:moveTo>
                      <a:pt x="156" y="1"/>
                    </a:moveTo>
                    <a:cubicBezTo>
                      <a:pt x="104" y="1"/>
                      <a:pt x="56" y="35"/>
                      <a:pt x="36" y="86"/>
                    </a:cubicBezTo>
                    <a:cubicBezTo>
                      <a:pt x="0" y="134"/>
                      <a:pt x="12" y="205"/>
                      <a:pt x="48" y="253"/>
                    </a:cubicBezTo>
                    <a:cubicBezTo>
                      <a:pt x="1226" y="1622"/>
                      <a:pt x="2369" y="2241"/>
                      <a:pt x="2417" y="2265"/>
                    </a:cubicBezTo>
                    <a:cubicBezTo>
                      <a:pt x="2434" y="2274"/>
                      <a:pt x="2451" y="2282"/>
                      <a:pt x="2468" y="2282"/>
                    </a:cubicBezTo>
                    <a:cubicBezTo>
                      <a:pt x="2474" y="2282"/>
                      <a:pt x="2480" y="2281"/>
                      <a:pt x="2487" y="2278"/>
                    </a:cubicBezTo>
                    <a:lnTo>
                      <a:pt x="2487" y="2278"/>
                    </a:lnTo>
                    <a:cubicBezTo>
                      <a:pt x="2489" y="2278"/>
                      <a:pt x="2492" y="2278"/>
                      <a:pt x="2495" y="2278"/>
                    </a:cubicBezTo>
                    <a:cubicBezTo>
                      <a:pt x="2592" y="2278"/>
                      <a:pt x="2654" y="2188"/>
                      <a:pt x="2631" y="2099"/>
                    </a:cubicBezTo>
                    <a:cubicBezTo>
                      <a:pt x="2203" y="313"/>
                      <a:pt x="202" y="3"/>
                      <a:pt x="179" y="3"/>
                    </a:cubicBezTo>
                    <a:cubicBezTo>
                      <a:pt x="171" y="2"/>
                      <a:pt x="163" y="1"/>
                      <a:pt x="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8"/>
              <p:cNvSpPr/>
              <p:nvPr/>
            </p:nvSpPr>
            <p:spPr>
              <a:xfrm>
                <a:off x="3451074" y="2653705"/>
                <a:ext cx="937252" cy="972661"/>
              </a:xfrm>
              <a:custGeom>
                <a:avLst/>
                <a:gdLst/>
                <a:ahLst/>
                <a:cxnLst/>
                <a:rect l="l" t="t" r="r" b="b"/>
                <a:pathLst>
                  <a:path w="31552" h="32744" extrusionOk="0">
                    <a:moveTo>
                      <a:pt x="26896" y="22992"/>
                    </a:moveTo>
                    <a:cubicBezTo>
                      <a:pt x="22241" y="28469"/>
                      <a:pt x="10942" y="32743"/>
                      <a:pt x="5477" y="28088"/>
                    </a:cubicBezTo>
                    <a:cubicBezTo>
                      <a:pt x="0" y="23432"/>
                      <a:pt x="2429" y="11598"/>
                      <a:pt x="7084" y="6133"/>
                    </a:cubicBezTo>
                    <a:cubicBezTo>
                      <a:pt x="11740" y="656"/>
                      <a:pt x="19955" y="1"/>
                      <a:pt x="25420" y="4656"/>
                    </a:cubicBezTo>
                    <a:cubicBezTo>
                      <a:pt x="30885" y="9312"/>
                      <a:pt x="31552" y="17527"/>
                      <a:pt x="26896" y="22992"/>
                    </a:cubicBezTo>
                    <a:close/>
                  </a:path>
                </a:pathLst>
              </a:custGeom>
              <a:gradFill>
                <a:gsLst>
                  <a:gs pos="0">
                    <a:srgbClr val="ABCAFF"/>
                  </a:gs>
                  <a:gs pos="100000">
                    <a:srgbClr val="2F79F9"/>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8"/>
              <p:cNvSpPr/>
              <p:nvPr/>
            </p:nvSpPr>
            <p:spPr>
              <a:xfrm>
                <a:off x="3550081" y="3028612"/>
                <a:ext cx="49548" cy="108958"/>
              </a:xfrm>
              <a:custGeom>
                <a:avLst/>
                <a:gdLst/>
                <a:ahLst/>
                <a:cxnLst/>
                <a:rect l="l" t="t" r="r" b="b"/>
                <a:pathLst>
                  <a:path w="1668" h="3668" extrusionOk="0">
                    <a:moveTo>
                      <a:pt x="1275" y="84"/>
                    </a:moveTo>
                    <a:cubicBezTo>
                      <a:pt x="1596" y="155"/>
                      <a:pt x="1668" y="1013"/>
                      <a:pt x="1418" y="1977"/>
                    </a:cubicBezTo>
                    <a:cubicBezTo>
                      <a:pt x="1180" y="2953"/>
                      <a:pt x="715" y="3668"/>
                      <a:pt x="394" y="3584"/>
                    </a:cubicBezTo>
                    <a:cubicBezTo>
                      <a:pt x="60" y="3501"/>
                      <a:pt x="1" y="2656"/>
                      <a:pt x="239" y="1679"/>
                    </a:cubicBezTo>
                    <a:cubicBezTo>
                      <a:pt x="489" y="715"/>
                      <a:pt x="953" y="1"/>
                      <a:pt x="1275" y="84"/>
                    </a:cubicBezTo>
                    <a:close/>
                  </a:path>
                </a:pathLst>
              </a:custGeom>
              <a:solidFill>
                <a:srgbClr val="231D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8"/>
              <p:cNvSpPr/>
              <p:nvPr/>
            </p:nvSpPr>
            <p:spPr>
              <a:xfrm>
                <a:off x="4122347" y="3004907"/>
                <a:ext cx="186042" cy="252195"/>
              </a:xfrm>
              <a:custGeom>
                <a:avLst/>
                <a:gdLst/>
                <a:ahLst/>
                <a:cxnLst/>
                <a:rect l="l" t="t" r="r" b="b"/>
                <a:pathLst>
                  <a:path w="6263" h="8490" extrusionOk="0">
                    <a:moveTo>
                      <a:pt x="4108" y="358"/>
                    </a:moveTo>
                    <a:cubicBezTo>
                      <a:pt x="5537" y="715"/>
                      <a:pt x="6263" y="2751"/>
                      <a:pt x="5727" y="4894"/>
                    </a:cubicBezTo>
                    <a:cubicBezTo>
                      <a:pt x="5179" y="7037"/>
                      <a:pt x="3584" y="8490"/>
                      <a:pt x="2155" y="8121"/>
                    </a:cubicBezTo>
                    <a:cubicBezTo>
                      <a:pt x="727" y="7764"/>
                      <a:pt x="0" y="5740"/>
                      <a:pt x="548" y="3596"/>
                    </a:cubicBezTo>
                    <a:cubicBezTo>
                      <a:pt x="1084" y="1441"/>
                      <a:pt x="2679" y="1"/>
                      <a:pt x="4108" y="358"/>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8"/>
              <p:cNvSpPr/>
              <p:nvPr/>
            </p:nvSpPr>
            <p:spPr>
              <a:xfrm>
                <a:off x="3798028" y="3455502"/>
                <a:ext cx="123098" cy="83144"/>
              </a:xfrm>
              <a:custGeom>
                <a:avLst/>
                <a:gdLst/>
                <a:ahLst/>
                <a:cxnLst/>
                <a:rect l="l" t="t" r="r" b="b"/>
                <a:pathLst>
                  <a:path w="4144" h="2799" extrusionOk="0">
                    <a:moveTo>
                      <a:pt x="3917" y="608"/>
                    </a:moveTo>
                    <a:cubicBezTo>
                      <a:pt x="4144" y="1143"/>
                      <a:pt x="3501" y="1929"/>
                      <a:pt x="2477" y="2358"/>
                    </a:cubicBezTo>
                    <a:cubicBezTo>
                      <a:pt x="1465" y="2798"/>
                      <a:pt x="453" y="2715"/>
                      <a:pt x="226" y="2179"/>
                    </a:cubicBezTo>
                    <a:cubicBezTo>
                      <a:pt x="0" y="1655"/>
                      <a:pt x="643" y="870"/>
                      <a:pt x="1655" y="429"/>
                    </a:cubicBezTo>
                    <a:cubicBezTo>
                      <a:pt x="2679" y="0"/>
                      <a:pt x="3691" y="84"/>
                      <a:pt x="3917" y="608"/>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8"/>
              <p:cNvSpPr/>
              <p:nvPr/>
            </p:nvSpPr>
            <p:spPr>
              <a:xfrm>
                <a:off x="3700774" y="2806864"/>
                <a:ext cx="79223" cy="61222"/>
              </a:xfrm>
              <a:custGeom>
                <a:avLst/>
                <a:gdLst/>
                <a:ahLst/>
                <a:cxnLst/>
                <a:rect l="l" t="t" r="r" b="b"/>
                <a:pathLst>
                  <a:path w="2667" h="2061" extrusionOk="0">
                    <a:moveTo>
                      <a:pt x="2512" y="203"/>
                    </a:moveTo>
                    <a:cubicBezTo>
                      <a:pt x="2667" y="417"/>
                      <a:pt x="2250" y="953"/>
                      <a:pt x="1595" y="1405"/>
                    </a:cubicBezTo>
                    <a:cubicBezTo>
                      <a:pt x="941" y="1858"/>
                      <a:pt x="286" y="2060"/>
                      <a:pt x="143" y="1846"/>
                    </a:cubicBezTo>
                    <a:cubicBezTo>
                      <a:pt x="0" y="1631"/>
                      <a:pt x="405" y="1096"/>
                      <a:pt x="1072" y="643"/>
                    </a:cubicBezTo>
                    <a:cubicBezTo>
                      <a:pt x="1726" y="191"/>
                      <a:pt x="2369" y="0"/>
                      <a:pt x="2512" y="203"/>
                    </a:cubicBezTo>
                    <a:close/>
                  </a:path>
                </a:pathLst>
              </a:custGeom>
              <a:solidFill>
                <a:srgbClr val="231D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8"/>
              <p:cNvSpPr/>
              <p:nvPr/>
            </p:nvSpPr>
            <p:spPr>
              <a:xfrm>
                <a:off x="3543011" y="3167601"/>
                <a:ext cx="11347" cy="42122"/>
              </a:xfrm>
              <a:custGeom>
                <a:avLst/>
                <a:gdLst/>
                <a:ahLst/>
                <a:cxnLst/>
                <a:rect l="l" t="t" r="r" b="b"/>
                <a:pathLst>
                  <a:path w="382" h="1418" extrusionOk="0">
                    <a:moveTo>
                      <a:pt x="346" y="703"/>
                    </a:moveTo>
                    <a:cubicBezTo>
                      <a:pt x="382" y="1084"/>
                      <a:pt x="334" y="1406"/>
                      <a:pt x="251" y="1418"/>
                    </a:cubicBezTo>
                    <a:cubicBezTo>
                      <a:pt x="156" y="1418"/>
                      <a:pt x="60" y="1108"/>
                      <a:pt x="37" y="727"/>
                    </a:cubicBezTo>
                    <a:cubicBezTo>
                      <a:pt x="1" y="334"/>
                      <a:pt x="48" y="13"/>
                      <a:pt x="132" y="13"/>
                    </a:cubicBezTo>
                    <a:cubicBezTo>
                      <a:pt x="215" y="1"/>
                      <a:pt x="310" y="310"/>
                      <a:pt x="346" y="703"/>
                    </a:cubicBezTo>
                    <a:close/>
                  </a:path>
                </a:pathLst>
              </a:custGeom>
              <a:solidFill>
                <a:srgbClr val="231D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8"/>
              <p:cNvSpPr/>
              <p:nvPr/>
            </p:nvSpPr>
            <p:spPr>
              <a:xfrm>
                <a:off x="3060602" y="2363696"/>
                <a:ext cx="772805" cy="914290"/>
              </a:xfrm>
              <a:custGeom>
                <a:avLst/>
                <a:gdLst/>
                <a:ahLst/>
                <a:cxnLst/>
                <a:rect l="l" t="t" r="r" b="b"/>
                <a:pathLst>
                  <a:path w="26016" h="30779" extrusionOk="0">
                    <a:moveTo>
                      <a:pt x="26016" y="13002"/>
                    </a:moveTo>
                    <a:cubicBezTo>
                      <a:pt x="26016" y="20194"/>
                      <a:pt x="20194" y="30778"/>
                      <a:pt x="13014" y="30778"/>
                    </a:cubicBezTo>
                    <a:cubicBezTo>
                      <a:pt x="5823" y="30778"/>
                      <a:pt x="1" y="20194"/>
                      <a:pt x="1" y="13002"/>
                    </a:cubicBezTo>
                    <a:cubicBezTo>
                      <a:pt x="1" y="5823"/>
                      <a:pt x="5823" y="1"/>
                      <a:pt x="13014" y="1"/>
                    </a:cubicBezTo>
                    <a:cubicBezTo>
                      <a:pt x="20194" y="1"/>
                      <a:pt x="26016" y="5823"/>
                      <a:pt x="26016" y="13002"/>
                    </a:cubicBezTo>
                    <a:close/>
                  </a:path>
                </a:pathLst>
              </a:custGeom>
              <a:solidFill>
                <a:srgbClr val="CCE7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8"/>
              <p:cNvSpPr/>
              <p:nvPr/>
            </p:nvSpPr>
            <p:spPr>
              <a:xfrm>
                <a:off x="3401556" y="3277599"/>
                <a:ext cx="90571" cy="72540"/>
              </a:xfrm>
              <a:custGeom>
                <a:avLst/>
                <a:gdLst/>
                <a:ahLst/>
                <a:cxnLst/>
                <a:rect l="l" t="t" r="r" b="b"/>
                <a:pathLst>
                  <a:path w="3049" h="2442" extrusionOk="0">
                    <a:moveTo>
                      <a:pt x="1203" y="12"/>
                    </a:moveTo>
                    <a:cubicBezTo>
                      <a:pt x="1203" y="12"/>
                      <a:pt x="179" y="1346"/>
                      <a:pt x="0" y="2441"/>
                    </a:cubicBezTo>
                    <a:lnTo>
                      <a:pt x="3048" y="2441"/>
                    </a:lnTo>
                    <a:cubicBezTo>
                      <a:pt x="3048" y="2441"/>
                      <a:pt x="2882" y="1310"/>
                      <a:pt x="1905" y="1"/>
                    </a:cubicBezTo>
                    <a:close/>
                  </a:path>
                </a:pathLst>
              </a:custGeom>
              <a:solidFill>
                <a:srgbClr val="ABE8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8"/>
              <p:cNvSpPr/>
              <p:nvPr/>
            </p:nvSpPr>
            <p:spPr>
              <a:xfrm>
                <a:off x="3401556" y="3319691"/>
                <a:ext cx="90571" cy="35735"/>
              </a:xfrm>
              <a:custGeom>
                <a:avLst/>
                <a:gdLst/>
                <a:ahLst/>
                <a:cxnLst/>
                <a:rect l="l" t="t" r="r" b="b"/>
                <a:pathLst>
                  <a:path w="3049" h="1203" extrusionOk="0">
                    <a:moveTo>
                      <a:pt x="0" y="1024"/>
                    </a:moveTo>
                    <a:cubicBezTo>
                      <a:pt x="0" y="1024"/>
                      <a:pt x="1643" y="0"/>
                      <a:pt x="3048" y="1024"/>
                    </a:cubicBezTo>
                    <a:cubicBezTo>
                      <a:pt x="2048" y="1203"/>
                      <a:pt x="1012" y="1203"/>
                      <a:pt x="0" y="1024"/>
                    </a:cubicBezTo>
                    <a:close/>
                  </a:path>
                </a:pathLst>
              </a:custGeom>
              <a:solidFill>
                <a:srgbClr val="71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8"/>
              <p:cNvSpPr/>
              <p:nvPr/>
            </p:nvSpPr>
            <p:spPr>
              <a:xfrm>
                <a:off x="3395199" y="3332137"/>
                <a:ext cx="103284" cy="26497"/>
              </a:xfrm>
              <a:custGeom>
                <a:avLst/>
                <a:gdLst/>
                <a:ahLst/>
                <a:cxnLst/>
                <a:rect l="l" t="t" r="r" b="b"/>
                <a:pathLst>
                  <a:path w="3477" h="892" extrusionOk="0">
                    <a:moveTo>
                      <a:pt x="1842" y="307"/>
                    </a:moveTo>
                    <a:cubicBezTo>
                      <a:pt x="2157" y="307"/>
                      <a:pt x="2492" y="365"/>
                      <a:pt x="2822" y="522"/>
                    </a:cubicBezTo>
                    <a:cubicBezTo>
                      <a:pt x="2477" y="558"/>
                      <a:pt x="2131" y="576"/>
                      <a:pt x="1786" y="576"/>
                    </a:cubicBezTo>
                    <a:cubicBezTo>
                      <a:pt x="1441" y="576"/>
                      <a:pt x="1095" y="558"/>
                      <a:pt x="750" y="522"/>
                    </a:cubicBezTo>
                    <a:cubicBezTo>
                      <a:pt x="1031" y="413"/>
                      <a:pt x="1417" y="307"/>
                      <a:pt x="1842" y="307"/>
                    </a:cubicBezTo>
                    <a:close/>
                    <a:moveTo>
                      <a:pt x="1857" y="1"/>
                    </a:moveTo>
                    <a:cubicBezTo>
                      <a:pt x="911" y="1"/>
                      <a:pt x="151" y="466"/>
                      <a:pt x="143" y="474"/>
                    </a:cubicBezTo>
                    <a:cubicBezTo>
                      <a:pt x="0" y="546"/>
                      <a:pt x="48" y="748"/>
                      <a:pt x="191" y="760"/>
                    </a:cubicBezTo>
                    <a:cubicBezTo>
                      <a:pt x="726" y="843"/>
                      <a:pt x="1262" y="879"/>
                      <a:pt x="1810" y="891"/>
                    </a:cubicBezTo>
                    <a:cubicBezTo>
                      <a:pt x="2310" y="891"/>
                      <a:pt x="2810" y="843"/>
                      <a:pt x="3298" y="748"/>
                    </a:cubicBezTo>
                    <a:cubicBezTo>
                      <a:pt x="3441" y="736"/>
                      <a:pt x="3477" y="558"/>
                      <a:pt x="3358" y="474"/>
                    </a:cubicBezTo>
                    <a:cubicBezTo>
                      <a:pt x="2859" y="119"/>
                      <a:pt x="2334" y="1"/>
                      <a:pt x="1857" y="1"/>
                    </a:cubicBezTo>
                    <a:close/>
                  </a:path>
                </a:pathLst>
              </a:custGeom>
              <a:solidFill>
                <a:srgbClr val="97B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8"/>
              <p:cNvSpPr/>
              <p:nvPr/>
            </p:nvSpPr>
            <p:spPr>
              <a:xfrm>
                <a:off x="3060602" y="2363696"/>
                <a:ext cx="772805" cy="914290"/>
              </a:xfrm>
              <a:custGeom>
                <a:avLst/>
                <a:gdLst/>
                <a:ahLst/>
                <a:cxnLst/>
                <a:rect l="l" t="t" r="r" b="b"/>
                <a:pathLst>
                  <a:path w="26016" h="30779" extrusionOk="0">
                    <a:moveTo>
                      <a:pt x="26016" y="13002"/>
                    </a:moveTo>
                    <a:cubicBezTo>
                      <a:pt x="26016" y="20194"/>
                      <a:pt x="20194" y="30778"/>
                      <a:pt x="13014" y="30778"/>
                    </a:cubicBezTo>
                    <a:cubicBezTo>
                      <a:pt x="5823" y="30778"/>
                      <a:pt x="1" y="20194"/>
                      <a:pt x="1" y="13002"/>
                    </a:cubicBezTo>
                    <a:cubicBezTo>
                      <a:pt x="1" y="5823"/>
                      <a:pt x="5823" y="1"/>
                      <a:pt x="13014" y="1"/>
                    </a:cubicBezTo>
                    <a:cubicBezTo>
                      <a:pt x="20194" y="1"/>
                      <a:pt x="26016" y="5823"/>
                      <a:pt x="26016" y="13002"/>
                    </a:cubicBezTo>
                    <a:close/>
                  </a:path>
                </a:pathLst>
              </a:custGeom>
              <a:gradFill>
                <a:gsLst>
                  <a:gs pos="0">
                    <a:srgbClr val="F5FCFF"/>
                  </a:gs>
                  <a:gs pos="100000">
                    <a:srgbClr val="76CDFB"/>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8"/>
              <p:cNvSpPr/>
              <p:nvPr/>
            </p:nvSpPr>
            <p:spPr>
              <a:xfrm>
                <a:off x="3122507" y="2941606"/>
                <a:ext cx="65440" cy="105423"/>
              </a:xfrm>
              <a:custGeom>
                <a:avLst/>
                <a:gdLst/>
                <a:ahLst/>
                <a:cxnLst/>
                <a:rect l="l" t="t" r="r" b="b"/>
                <a:pathLst>
                  <a:path w="2203" h="3549" extrusionOk="0">
                    <a:moveTo>
                      <a:pt x="1655" y="1501"/>
                    </a:moveTo>
                    <a:cubicBezTo>
                      <a:pt x="2096" y="2394"/>
                      <a:pt x="2203" y="3251"/>
                      <a:pt x="1905" y="3394"/>
                    </a:cubicBezTo>
                    <a:cubicBezTo>
                      <a:pt x="1608" y="3549"/>
                      <a:pt x="1000" y="2941"/>
                      <a:pt x="560" y="2048"/>
                    </a:cubicBezTo>
                    <a:cubicBezTo>
                      <a:pt x="119" y="1144"/>
                      <a:pt x="0" y="298"/>
                      <a:pt x="310" y="155"/>
                    </a:cubicBezTo>
                    <a:cubicBezTo>
                      <a:pt x="608" y="1"/>
                      <a:pt x="1215" y="608"/>
                      <a:pt x="1655" y="150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8"/>
              <p:cNvSpPr/>
              <p:nvPr/>
            </p:nvSpPr>
            <p:spPr>
              <a:xfrm>
                <a:off x="3574142" y="2489615"/>
                <a:ext cx="200212" cy="251839"/>
              </a:xfrm>
              <a:custGeom>
                <a:avLst/>
                <a:gdLst/>
                <a:ahLst/>
                <a:cxnLst/>
                <a:rect l="l" t="t" r="r" b="b"/>
                <a:pathLst>
                  <a:path w="6740" h="8478" extrusionOk="0">
                    <a:moveTo>
                      <a:pt x="5763" y="3060"/>
                    </a:moveTo>
                    <a:cubicBezTo>
                      <a:pt x="6740" y="5037"/>
                      <a:pt x="6466" y="7180"/>
                      <a:pt x="5144" y="7823"/>
                    </a:cubicBezTo>
                    <a:cubicBezTo>
                      <a:pt x="3822" y="8478"/>
                      <a:pt x="1953" y="7406"/>
                      <a:pt x="977" y="5418"/>
                    </a:cubicBezTo>
                    <a:cubicBezTo>
                      <a:pt x="1" y="3441"/>
                      <a:pt x="274" y="1298"/>
                      <a:pt x="1596" y="643"/>
                    </a:cubicBezTo>
                    <a:cubicBezTo>
                      <a:pt x="2918" y="0"/>
                      <a:pt x="4787" y="1072"/>
                      <a:pt x="5763" y="306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8"/>
              <p:cNvSpPr/>
              <p:nvPr/>
            </p:nvSpPr>
            <p:spPr>
              <a:xfrm>
                <a:off x="3597846" y="3064347"/>
                <a:ext cx="84897" cy="122028"/>
              </a:xfrm>
              <a:custGeom>
                <a:avLst/>
                <a:gdLst/>
                <a:ahLst/>
                <a:cxnLst/>
                <a:rect l="l" t="t" r="r" b="b"/>
                <a:pathLst>
                  <a:path w="2858" h="4108" extrusionOk="0">
                    <a:moveTo>
                      <a:pt x="2322" y="262"/>
                    </a:moveTo>
                    <a:cubicBezTo>
                      <a:pt x="2846" y="524"/>
                      <a:pt x="2858" y="1536"/>
                      <a:pt x="2370" y="2524"/>
                    </a:cubicBezTo>
                    <a:cubicBezTo>
                      <a:pt x="1870" y="3512"/>
                      <a:pt x="1048" y="4108"/>
                      <a:pt x="536" y="3846"/>
                    </a:cubicBezTo>
                    <a:cubicBezTo>
                      <a:pt x="12" y="3596"/>
                      <a:pt x="0" y="2584"/>
                      <a:pt x="488" y="1584"/>
                    </a:cubicBezTo>
                    <a:cubicBezTo>
                      <a:pt x="989" y="595"/>
                      <a:pt x="1810" y="0"/>
                      <a:pt x="2322" y="26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8"/>
              <p:cNvSpPr/>
              <p:nvPr/>
            </p:nvSpPr>
            <p:spPr>
              <a:xfrm>
                <a:off x="3102338" y="2656914"/>
                <a:ext cx="38943" cy="87036"/>
              </a:xfrm>
              <a:custGeom>
                <a:avLst/>
                <a:gdLst/>
                <a:ahLst/>
                <a:cxnLst/>
                <a:rect l="l" t="t" r="r" b="b"/>
                <a:pathLst>
                  <a:path w="1311" h="2930" extrusionOk="0">
                    <a:moveTo>
                      <a:pt x="1025" y="72"/>
                    </a:moveTo>
                    <a:cubicBezTo>
                      <a:pt x="1275" y="131"/>
                      <a:pt x="1310" y="810"/>
                      <a:pt x="1108" y="1584"/>
                    </a:cubicBezTo>
                    <a:cubicBezTo>
                      <a:pt x="894" y="2358"/>
                      <a:pt x="536" y="2929"/>
                      <a:pt x="286" y="2858"/>
                    </a:cubicBezTo>
                    <a:cubicBezTo>
                      <a:pt x="36" y="2786"/>
                      <a:pt x="1" y="2119"/>
                      <a:pt x="215" y="1345"/>
                    </a:cubicBezTo>
                    <a:cubicBezTo>
                      <a:pt x="417" y="572"/>
                      <a:pt x="786" y="0"/>
                      <a:pt x="1025" y="7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8"/>
              <p:cNvSpPr/>
              <p:nvPr/>
            </p:nvSpPr>
            <p:spPr>
              <a:xfrm>
                <a:off x="3187234" y="3075664"/>
                <a:ext cx="32913" cy="33270"/>
              </a:xfrm>
              <a:custGeom>
                <a:avLst/>
                <a:gdLst/>
                <a:ahLst/>
                <a:cxnLst/>
                <a:rect l="l" t="t" r="r" b="b"/>
                <a:pathLst>
                  <a:path w="1108" h="1120" extrusionOk="0">
                    <a:moveTo>
                      <a:pt x="667" y="452"/>
                    </a:moveTo>
                    <a:cubicBezTo>
                      <a:pt x="941" y="726"/>
                      <a:pt x="1107" y="1000"/>
                      <a:pt x="1048" y="1060"/>
                    </a:cubicBezTo>
                    <a:cubicBezTo>
                      <a:pt x="988" y="1119"/>
                      <a:pt x="715" y="941"/>
                      <a:pt x="441" y="667"/>
                    </a:cubicBezTo>
                    <a:cubicBezTo>
                      <a:pt x="167" y="393"/>
                      <a:pt x="0" y="119"/>
                      <a:pt x="60" y="60"/>
                    </a:cubicBezTo>
                    <a:cubicBezTo>
                      <a:pt x="119" y="0"/>
                      <a:pt x="393" y="167"/>
                      <a:pt x="667" y="45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8"/>
              <p:cNvSpPr/>
              <p:nvPr/>
            </p:nvSpPr>
            <p:spPr>
              <a:xfrm>
                <a:off x="3185809" y="3724629"/>
                <a:ext cx="229204" cy="870089"/>
              </a:xfrm>
              <a:custGeom>
                <a:avLst/>
                <a:gdLst/>
                <a:ahLst/>
                <a:cxnLst/>
                <a:rect l="l" t="t" r="r" b="b"/>
                <a:pathLst>
                  <a:path w="7716" h="29291" extrusionOk="0">
                    <a:moveTo>
                      <a:pt x="6775" y="29290"/>
                    </a:moveTo>
                    <a:lnTo>
                      <a:pt x="6478" y="29278"/>
                    </a:lnTo>
                    <a:cubicBezTo>
                      <a:pt x="7418" y="12467"/>
                      <a:pt x="72" y="275"/>
                      <a:pt x="1" y="156"/>
                    </a:cubicBezTo>
                    <a:lnTo>
                      <a:pt x="262" y="1"/>
                    </a:lnTo>
                    <a:cubicBezTo>
                      <a:pt x="322" y="120"/>
                      <a:pt x="7716" y="12383"/>
                      <a:pt x="6775" y="292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8"/>
              <p:cNvSpPr/>
              <p:nvPr/>
            </p:nvSpPr>
            <p:spPr>
              <a:xfrm>
                <a:off x="3031967" y="3069634"/>
                <a:ext cx="345915" cy="1019327"/>
              </a:xfrm>
              <a:custGeom>
                <a:avLst/>
                <a:gdLst/>
                <a:ahLst/>
                <a:cxnLst/>
                <a:rect l="l" t="t" r="r" b="b"/>
                <a:pathLst>
                  <a:path w="11645" h="34315" extrusionOk="0">
                    <a:moveTo>
                      <a:pt x="11347" y="34314"/>
                    </a:moveTo>
                    <a:cubicBezTo>
                      <a:pt x="9251" y="24408"/>
                      <a:pt x="1036" y="2322"/>
                      <a:pt x="310" y="382"/>
                    </a:cubicBezTo>
                    <a:lnTo>
                      <a:pt x="96" y="453"/>
                    </a:lnTo>
                    <a:lnTo>
                      <a:pt x="0" y="155"/>
                    </a:lnTo>
                    <a:lnTo>
                      <a:pt x="488" y="1"/>
                    </a:lnTo>
                    <a:lnTo>
                      <a:pt x="548" y="132"/>
                    </a:lnTo>
                    <a:cubicBezTo>
                      <a:pt x="631" y="370"/>
                      <a:pt x="9466" y="23908"/>
                      <a:pt x="11645" y="34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8"/>
              <p:cNvSpPr/>
              <p:nvPr/>
            </p:nvSpPr>
            <p:spPr>
              <a:xfrm>
                <a:off x="3337542" y="3276886"/>
                <a:ext cx="113919" cy="968739"/>
              </a:xfrm>
              <a:custGeom>
                <a:avLst/>
                <a:gdLst/>
                <a:ahLst/>
                <a:cxnLst/>
                <a:rect l="l" t="t" r="r" b="b"/>
                <a:pathLst>
                  <a:path w="3835" h="32612" extrusionOk="0">
                    <a:moveTo>
                      <a:pt x="1477" y="32612"/>
                    </a:moveTo>
                    <a:cubicBezTo>
                      <a:pt x="0" y="20408"/>
                      <a:pt x="3501" y="203"/>
                      <a:pt x="3536" y="1"/>
                    </a:cubicBezTo>
                    <a:lnTo>
                      <a:pt x="3834" y="60"/>
                    </a:lnTo>
                    <a:cubicBezTo>
                      <a:pt x="3798" y="263"/>
                      <a:pt x="310" y="20408"/>
                      <a:pt x="1774" y="325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8"/>
              <p:cNvSpPr/>
              <p:nvPr/>
            </p:nvSpPr>
            <p:spPr>
              <a:xfrm>
                <a:off x="2619216" y="3177166"/>
                <a:ext cx="785549" cy="785163"/>
              </a:xfrm>
              <a:custGeom>
                <a:avLst/>
                <a:gdLst/>
                <a:ahLst/>
                <a:cxnLst/>
                <a:rect l="l" t="t" r="r" b="b"/>
                <a:pathLst>
                  <a:path w="26445" h="26432" extrusionOk="0">
                    <a:moveTo>
                      <a:pt x="26444" y="13216"/>
                    </a:moveTo>
                    <a:cubicBezTo>
                      <a:pt x="26444" y="20515"/>
                      <a:pt x="20527" y="26432"/>
                      <a:pt x="13229" y="26432"/>
                    </a:cubicBezTo>
                    <a:cubicBezTo>
                      <a:pt x="5930" y="26432"/>
                      <a:pt x="1" y="20515"/>
                      <a:pt x="1" y="13216"/>
                    </a:cubicBezTo>
                    <a:cubicBezTo>
                      <a:pt x="1" y="5918"/>
                      <a:pt x="5930" y="0"/>
                      <a:pt x="13229" y="0"/>
                    </a:cubicBezTo>
                    <a:cubicBezTo>
                      <a:pt x="20527" y="0"/>
                      <a:pt x="26444" y="5918"/>
                      <a:pt x="26444" y="13216"/>
                    </a:cubicBezTo>
                    <a:close/>
                  </a:path>
                </a:pathLst>
              </a:custGeom>
              <a:solidFill>
                <a:srgbClr val="CCE7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8"/>
              <p:cNvSpPr/>
              <p:nvPr/>
            </p:nvSpPr>
            <p:spPr>
              <a:xfrm>
                <a:off x="2736283" y="3624196"/>
                <a:ext cx="120276" cy="126989"/>
              </a:xfrm>
              <a:custGeom>
                <a:avLst/>
                <a:gdLst/>
                <a:ahLst/>
                <a:cxnLst/>
                <a:rect l="l" t="t" r="r" b="b"/>
                <a:pathLst>
                  <a:path w="4049" h="4275" extrusionOk="0">
                    <a:moveTo>
                      <a:pt x="3965" y="2299"/>
                    </a:moveTo>
                    <a:cubicBezTo>
                      <a:pt x="4049" y="3465"/>
                      <a:pt x="3287" y="4275"/>
                      <a:pt x="2287" y="4120"/>
                    </a:cubicBezTo>
                    <a:cubicBezTo>
                      <a:pt x="1275" y="3953"/>
                      <a:pt x="322" y="2989"/>
                      <a:pt x="179" y="1929"/>
                    </a:cubicBezTo>
                    <a:cubicBezTo>
                      <a:pt x="1" y="905"/>
                      <a:pt x="834" y="1"/>
                      <a:pt x="1870" y="84"/>
                    </a:cubicBezTo>
                    <a:cubicBezTo>
                      <a:pt x="2942" y="132"/>
                      <a:pt x="3882" y="1144"/>
                      <a:pt x="3965" y="2299"/>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8"/>
              <p:cNvSpPr/>
              <p:nvPr/>
            </p:nvSpPr>
            <p:spPr>
              <a:xfrm>
                <a:off x="3018867" y="3630910"/>
                <a:ext cx="125593" cy="131593"/>
              </a:xfrm>
              <a:custGeom>
                <a:avLst/>
                <a:gdLst/>
                <a:ahLst/>
                <a:cxnLst/>
                <a:rect l="l" t="t" r="r" b="b"/>
                <a:pathLst>
                  <a:path w="4228" h="4430" extrusionOk="0">
                    <a:moveTo>
                      <a:pt x="4132" y="2132"/>
                    </a:moveTo>
                    <a:cubicBezTo>
                      <a:pt x="4061" y="3311"/>
                      <a:pt x="3120" y="4311"/>
                      <a:pt x="2013" y="4370"/>
                    </a:cubicBezTo>
                    <a:cubicBezTo>
                      <a:pt x="918" y="4430"/>
                      <a:pt x="1" y="3477"/>
                      <a:pt x="1" y="2263"/>
                    </a:cubicBezTo>
                    <a:cubicBezTo>
                      <a:pt x="1" y="1049"/>
                      <a:pt x="977" y="25"/>
                      <a:pt x="2144" y="13"/>
                    </a:cubicBezTo>
                    <a:cubicBezTo>
                      <a:pt x="3299" y="1"/>
                      <a:pt x="4227" y="977"/>
                      <a:pt x="4132" y="2132"/>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8"/>
              <p:cNvSpPr/>
              <p:nvPr/>
            </p:nvSpPr>
            <p:spPr>
              <a:xfrm>
                <a:off x="3292984" y="3606522"/>
                <a:ext cx="97640" cy="133702"/>
              </a:xfrm>
              <a:custGeom>
                <a:avLst/>
                <a:gdLst/>
                <a:ahLst/>
                <a:cxnLst/>
                <a:rect l="l" t="t" r="r" b="b"/>
                <a:pathLst>
                  <a:path w="3287" h="4501" extrusionOk="0">
                    <a:moveTo>
                      <a:pt x="3108" y="1227"/>
                    </a:moveTo>
                    <a:cubicBezTo>
                      <a:pt x="3286" y="2120"/>
                      <a:pt x="2822" y="3322"/>
                      <a:pt x="2119" y="3906"/>
                    </a:cubicBezTo>
                    <a:cubicBezTo>
                      <a:pt x="1417" y="4501"/>
                      <a:pt x="619" y="4179"/>
                      <a:pt x="310" y="3167"/>
                    </a:cubicBezTo>
                    <a:cubicBezTo>
                      <a:pt x="0" y="2155"/>
                      <a:pt x="393" y="941"/>
                      <a:pt x="1226" y="477"/>
                    </a:cubicBezTo>
                    <a:cubicBezTo>
                      <a:pt x="2048" y="0"/>
                      <a:pt x="2917" y="346"/>
                      <a:pt x="3108" y="1227"/>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8"/>
              <p:cNvSpPr/>
              <p:nvPr/>
            </p:nvSpPr>
            <p:spPr>
              <a:xfrm>
                <a:off x="2779445" y="3201198"/>
                <a:ext cx="108245" cy="116384"/>
              </a:xfrm>
              <a:custGeom>
                <a:avLst/>
                <a:gdLst/>
                <a:ahLst/>
                <a:cxnLst/>
                <a:rect l="l" t="t" r="r" b="b"/>
                <a:pathLst>
                  <a:path w="3644" h="3918" extrusionOk="0">
                    <a:moveTo>
                      <a:pt x="3441" y="1501"/>
                    </a:moveTo>
                    <a:cubicBezTo>
                      <a:pt x="3227" y="2465"/>
                      <a:pt x="2310" y="3454"/>
                      <a:pt x="1381" y="3692"/>
                    </a:cubicBezTo>
                    <a:cubicBezTo>
                      <a:pt x="465" y="3918"/>
                      <a:pt x="0" y="3406"/>
                      <a:pt x="369" y="2537"/>
                    </a:cubicBezTo>
                    <a:cubicBezTo>
                      <a:pt x="738" y="1680"/>
                      <a:pt x="1655" y="691"/>
                      <a:pt x="2417" y="346"/>
                    </a:cubicBezTo>
                    <a:cubicBezTo>
                      <a:pt x="3179" y="1"/>
                      <a:pt x="3644" y="525"/>
                      <a:pt x="3441" y="1501"/>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8"/>
              <p:cNvSpPr/>
              <p:nvPr/>
            </p:nvSpPr>
            <p:spPr>
              <a:xfrm>
                <a:off x="3017114" y="3177166"/>
                <a:ext cx="106819" cy="114602"/>
              </a:xfrm>
              <a:custGeom>
                <a:avLst/>
                <a:gdLst/>
                <a:ahLst/>
                <a:cxnLst/>
                <a:rect l="l" t="t" r="r" b="b"/>
                <a:pathLst>
                  <a:path w="3596" h="3858" extrusionOk="0">
                    <a:moveTo>
                      <a:pt x="3429" y="2131"/>
                    </a:moveTo>
                    <a:cubicBezTo>
                      <a:pt x="3596" y="3120"/>
                      <a:pt x="2917" y="3858"/>
                      <a:pt x="1893" y="3774"/>
                    </a:cubicBezTo>
                    <a:cubicBezTo>
                      <a:pt x="857" y="3691"/>
                      <a:pt x="48" y="2834"/>
                      <a:pt x="12" y="1786"/>
                    </a:cubicBezTo>
                    <a:cubicBezTo>
                      <a:pt x="0" y="762"/>
                      <a:pt x="727" y="0"/>
                      <a:pt x="1584" y="107"/>
                    </a:cubicBezTo>
                    <a:cubicBezTo>
                      <a:pt x="2441" y="214"/>
                      <a:pt x="3263" y="1143"/>
                      <a:pt x="3429" y="2131"/>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8"/>
              <p:cNvSpPr/>
              <p:nvPr/>
            </p:nvSpPr>
            <p:spPr>
              <a:xfrm>
                <a:off x="3231079" y="3247181"/>
                <a:ext cx="106136" cy="109314"/>
              </a:xfrm>
              <a:custGeom>
                <a:avLst/>
                <a:gdLst/>
                <a:ahLst/>
                <a:cxnLst/>
                <a:rect l="l" t="t" r="r" b="b"/>
                <a:pathLst>
                  <a:path w="3573" h="3680" extrusionOk="0">
                    <a:moveTo>
                      <a:pt x="3037" y="2703"/>
                    </a:moveTo>
                    <a:cubicBezTo>
                      <a:pt x="3572" y="3394"/>
                      <a:pt x="3334" y="3680"/>
                      <a:pt x="2537" y="3322"/>
                    </a:cubicBezTo>
                    <a:cubicBezTo>
                      <a:pt x="1727" y="2965"/>
                      <a:pt x="774" y="1977"/>
                      <a:pt x="382" y="1132"/>
                    </a:cubicBezTo>
                    <a:cubicBezTo>
                      <a:pt x="1" y="274"/>
                      <a:pt x="215" y="1"/>
                      <a:pt x="870" y="513"/>
                    </a:cubicBezTo>
                    <a:cubicBezTo>
                      <a:pt x="1655" y="1167"/>
                      <a:pt x="2382" y="1906"/>
                      <a:pt x="3037" y="2703"/>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8"/>
              <p:cNvSpPr/>
              <p:nvPr/>
            </p:nvSpPr>
            <p:spPr>
              <a:xfrm>
                <a:off x="2621711" y="3425440"/>
                <a:ext cx="110354" cy="112849"/>
              </a:xfrm>
              <a:custGeom>
                <a:avLst/>
                <a:gdLst/>
                <a:ahLst/>
                <a:cxnLst/>
                <a:rect l="l" t="t" r="r" b="b"/>
                <a:pathLst>
                  <a:path w="3715" h="3799" extrusionOk="0">
                    <a:moveTo>
                      <a:pt x="3584" y="1727"/>
                    </a:moveTo>
                    <a:cubicBezTo>
                      <a:pt x="3453" y="2774"/>
                      <a:pt x="2596" y="3703"/>
                      <a:pt x="1643" y="3751"/>
                    </a:cubicBezTo>
                    <a:cubicBezTo>
                      <a:pt x="679" y="3798"/>
                      <a:pt x="0" y="3084"/>
                      <a:pt x="191" y="2191"/>
                    </a:cubicBezTo>
                    <a:cubicBezTo>
                      <a:pt x="381" y="1298"/>
                      <a:pt x="1298" y="417"/>
                      <a:pt x="2203" y="215"/>
                    </a:cubicBezTo>
                    <a:cubicBezTo>
                      <a:pt x="3108" y="0"/>
                      <a:pt x="3715" y="667"/>
                      <a:pt x="3584" y="1727"/>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8"/>
              <p:cNvSpPr/>
              <p:nvPr/>
            </p:nvSpPr>
            <p:spPr>
              <a:xfrm>
                <a:off x="2879521" y="3397132"/>
                <a:ext cx="126306" cy="131950"/>
              </a:xfrm>
              <a:custGeom>
                <a:avLst/>
                <a:gdLst/>
                <a:ahLst/>
                <a:cxnLst/>
                <a:rect l="l" t="t" r="r" b="b"/>
                <a:pathLst>
                  <a:path w="4252" h="4442" extrusionOk="0">
                    <a:moveTo>
                      <a:pt x="4251" y="2180"/>
                    </a:moveTo>
                    <a:cubicBezTo>
                      <a:pt x="4251" y="3394"/>
                      <a:pt x="3263" y="4430"/>
                      <a:pt x="2096" y="4442"/>
                    </a:cubicBezTo>
                    <a:cubicBezTo>
                      <a:pt x="917" y="4442"/>
                      <a:pt x="1" y="3442"/>
                      <a:pt x="84" y="2275"/>
                    </a:cubicBezTo>
                    <a:cubicBezTo>
                      <a:pt x="132" y="1084"/>
                      <a:pt x="1084" y="84"/>
                      <a:pt x="2203" y="48"/>
                    </a:cubicBezTo>
                    <a:cubicBezTo>
                      <a:pt x="3323" y="1"/>
                      <a:pt x="4251" y="953"/>
                      <a:pt x="4251" y="2180"/>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8"/>
              <p:cNvSpPr/>
              <p:nvPr/>
            </p:nvSpPr>
            <p:spPr>
              <a:xfrm>
                <a:off x="3169530" y="3406697"/>
                <a:ext cx="119949" cy="126989"/>
              </a:xfrm>
              <a:custGeom>
                <a:avLst/>
                <a:gdLst/>
                <a:ahLst/>
                <a:cxnLst/>
                <a:rect l="l" t="t" r="r" b="b"/>
                <a:pathLst>
                  <a:path w="4038" h="4275" extrusionOk="0">
                    <a:moveTo>
                      <a:pt x="3882" y="2310"/>
                    </a:moveTo>
                    <a:cubicBezTo>
                      <a:pt x="4037" y="3358"/>
                      <a:pt x="3192" y="4275"/>
                      <a:pt x="2144" y="4215"/>
                    </a:cubicBezTo>
                    <a:cubicBezTo>
                      <a:pt x="1072" y="4179"/>
                      <a:pt x="144" y="3167"/>
                      <a:pt x="72" y="2001"/>
                    </a:cubicBezTo>
                    <a:cubicBezTo>
                      <a:pt x="1" y="834"/>
                      <a:pt x="775" y="0"/>
                      <a:pt x="1799" y="143"/>
                    </a:cubicBezTo>
                    <a:cubicBezTo>
                      <a:pt x="2811" y="274"/>
                      <a:pt x="3763" y="1250"/>
                      <a:pt x="3882" y="2310"/>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8"/>
              <p:cNvSpPr/>
              <p:nvPr/>
            </p:nvSpPr>
            <p:spPr>
              <a:xfrm>
                <a:off x="2687122" y="3782999"/>
                <a:ext cx="105780" cy="109314"/>
              </a:xfrm>
              <a:custGeom>
                <a:avLst/>
                <a:gdLst/>
                <a:ahLst/>
                <a:cxnLst/>
                <a:rect l="l" t="t" r="r" b="b"/>
                <a:pathLst>
                  <a:path w="3561" h="3680" extrusionOk="0">
                    <a:moveTo>
                      <a:pt x="3180" y="2548"/>
                    </a:moveTo>
                    <a:cubicBezTo>
                      <a:pt x="3561" y="3406"/>
                      <a:pt x="3358" y="3680"/>
                      <a:pt x="2703" y="3168"/>
                    </a:cubicBezTo>
                    <a:cubicBezTo>
                      <a:pt x="1918" y="2513"/>
                      <a:pt x="1191" y="1775"/>
                      <a:pt x="536" y="989"/>
                    </a:cubicBezTo>
                    <a:cubicBezTo>
                      <a:pt x="1" y="298"/>
                      <a:pt x="227" y="1"/>
                      <a:pt x="1037" y="358"/>
                    </a:cubicBezTo>
                    <a:cubicBezTo>
                      <a:pt x="1834" y="715"/>
                      <a:pt x="2799" y="1703"/>
                      <a:pt x="3180" y="2548"/>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8"/>
              <p:cNvSpPr/>
              <p:nvPr/>
            </p:nvSpPr>
            <p:spPr>
              <a:xfrm>
                <a:off x="2900403" y="3847726"/>
                <a:ext cx="106463" cy="114602"/>
              </a:xfrm>
              <a:custGeom>
                <a:avLst/>
                <a:gdLst/>
                <a:ahLst/>
                <a:cxnLst/>
                <a:rect l="l" t="t" r="r" b="b"/>
                <a:pathLst>
                  <a:path w="3584" h="3858" extrusionOk="0">
                    <a:moveTo>
                      <a:pt x="3584" y="2072"/>
                    </a:moveTo>
                    <a:cubicBezTo>
                      <a:pt x="3584" y="3096"/>
                      <a:pt x="2870" y="3858"/>
                      <a:pt x="2012" y="3751"/>
                    </a:cubicBezTo>
                    <a:cubicBezTo>
                      <a:pt x="1155" y="3644"/>
                      <a:pt x="334" y="2715"/>
                      <a:pt x="167" y="1727"/>
                    </a:cubicBezTo>
                    <a:cubicBezTo>
                      <a:pt x="0" y="739"/>
                      <a:pt x="679" y="0"/>
                      <a:pt x="1691" y="84"/>
                    </a:cubicBezTo>
                    <a:cubicBezTo>
                      <a:pt x="2739" y="167"/>
                      <a:pt x="3548" y="1024"/>
                      <a:pt x="3584" y="2072"/>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8"/>
              <p:cNvSpPr/>
              <p:nvPr/>
            </p:nvSpPr>
            <p:spPr>
              <a:xfrm>
                <a:off x="3136647" y="3821913"/>
                <a:ext cx="107889" cy="116384"/>
              </a:xfrm>
              <a:custGeom>
                <a:avLst/>
                <a:gdLst/>
                <a:ahLst/>
                <a:cxnLst/>
                <a:rect l="l" t="t" r="r" b="b"/>
                <a:pathLst>
                  <a:path w="3632" h="3918" extrusionOk="0">
                    <a:moveTo>
                      <a:pt x="3275" y="1381"/>
                    </a:moveTo>
                    <a:cubicBezTo>
                      <a:pt x="2906" y="2239"/>
                      <a:pt x="1989" y="3239"/>
                      <a:pt x="1227" y="3572"/>
                    </a:cubicBezTo>
                    <a:cubicBezTo>
                      <a:pt x="465" y="3917"/>
                      <a:pt x="1" y="3393"/>
                      <a:pt x="203" y="2417"/>
                    </a:cubicBezTo>
                    <a:cubicBezTo>
                      <a:pt x="405" y="1453"/>
                      <a:pt x="1334" y="465"/>
                      <a:pt x="2263" y="226"/>
                    </a:cubicBezTo>
                    <a:cubicBezTo>
                      <a:pt x="3180" y="0"/>
                      <a:pt x="3632" y="512"/>
                      <a:pt x="3275" y="1381"/>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8"/>
              <p:cNvSpPr/>
              <p:nvPr/>
            </p:nvSpPr>
            <p:spPr>
              <a:xfrm>
                <a:off x="2619216" y="3177166"/>
                <a:ext cx="785549" cy="785163"/>
              </a:xfrm>
              <a:custGeom>
                <a:avLst/>
                <a:gdLst/>
                <a:ahLst/>
                <a:cxnLst/>
                <a:rect l="l" t="t" r="r" b="b"/>
                <a:pathLst>
                  <a:path w="26445" h="26432" extrusionOk="0">
                    <a:moveTo>
                      <a:pt x="26444" y="13216"/>
                    </a:moveTo>
                    <a:cubicBezTo>
                      <a:pt x="26444" y="20515"/>
                      <a:pt x="20527" y="26432"/>
                      <a:pt x="13229" y="26432"/>
                    </a:cubicBezTo>
                    <a:cubicBezTo>
                      <a:pt x="5930" y="26432"/>
                      <a:pt x="1" y="20515"/>
                      <a:pt x="1" y="13216"/>
                    </a:cubicBezTo>
                    <a:cubicBezTo>
                      <a:pt x="1" y="5918"/>
                      <a:pt x="5930" y="0"/>
                      <a:pt x="13229" y="0"/>
                    </a:cubicBezTo>
                    <a:cubicBezTo>
                      <a:pt x="20527" y="0"/>
                      <a:pt x="26444" y="5918"/>
                      <a:pt x="26444" y="13216"/>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8"/>
              <p:cNvSpPr/>
              <p:nvPr/>
            </p:nvSpPr>
            <p:spPr>
              <a:xfrm>
                <a:off x="2676874" y="3659575"/>
                <a:ext cx="83501" cy="134059"/>
              </a:xfrm>
              <a:custGeom>
                <a:avLst/>
                <a:gdLst/>
                <a:ahLst/>
                <a:cxnLst/>
                <a:rect l="l" t="t" r="r" b="b"/>
                <a:pathLst>
                  <a:path w="2811" h="4513" extrusionOk="0">
                    <a:moveTo>
                      <a:pt x="2108" y="1917"/>
                    </a:moveTo>
                    <a:cubicBezTo>
                      <a:pt x="2667" y="3060"/>
                      <a:pt x="2810" y="4144"/>
                      <a:pt x="2429" y="4322"/>
                    </a:cubicBezTo>
                    <a:cubicBezTo>
                      <a:pt x="2048" y="4513"/>
                      <a:pt x="1274" y="3751"/>
                      <a:pt x="715" y="2608"/>
                    </a:cubicBezTo>
                    <a:cubicBezTo>
                      <a:pt x="155" y="1465"/>
                      <a:pt x="0" y="381"/>
                      <a:pt x="393" y="191"/>
                    </a:cubicBezTo>
                    <a:cubicBezTo>
                      <a:pt x="774" y="0"/>
                      <a:pt x="1536" y="774"/>
                      <a:pt x="2108" y="1917"/>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8"/>
              <p:cNvSpPr/>
              <p:nvPr/>
            </p:nvSpPr>
            <p:spPr>
              <a:xfrm>
                <a:off x="3139469" y="3262033"/>
                <a:ext cx="200568" cy="251839"/>
              </a:xfrm>
              <a:custGeom>
                <a:avLst/>
                <a:gdLst/>
                <a:ahLst/>
                <a:cxnLst/>
                <a:rect l="l" t="t" r="r" b="b"/>
                <a:pathLst>
                  <a:path w="6752" h="8478" extrusionOk="0">
                    <a:moveTo>
                      <a:pt x="5775" y="3061"/>
                    </a:moveTo>
                    <a:cubicBezTo>
                      <a:pt x="6752" y="5037"/>
                      <a:pt x="6478" y="7180"/>
                      <a:pt x="5144" y="7835"/>
                    </a:cubicBezTo>
                    <a:cubicBezTo>
                      <a:pt x="3823" y="8478"/>
                      <a:pt x="1965" y="7406"/>
                      <a:pt x="977" y="5418"/>
                    </a:cubicBezTo>
                    <a:cubicBezTo>
                      <a:pt x="1" y="3442"/>
                      <a:pt x="287" y="1298"/>
                      <a:pt x="1608" y="655"/>
                    </a:cubicBezTo>
                    <a:cubicBezTo>
                      <a:pt x="2930" y="1"/>
                      <a:pt x="4787" y="1072"/>
                      <a:pt x="5775" y="306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8"/>
              <p:cNvSpPr/>
              <p:nvPr/>
            </p:nvSpPr>
            <p:spPr>
              <a:xfrm>
                <a:off x="3238862" y="3728193"/>
                <a:ext cx="84897" cy="122028"/>
              </a:xfrm>
              <a:custGeom>
                <a:avLst/>
                <a:gdLst/>
                <a:ahLst/>
                <a:cxnLst/>
                <a:rect l="l" t="t" r="r" b="b"/>
                <a:pathLst>
                  <a:path w="2858" h="4108" extrusionOk="0">
                    <a:moveTo>
                      <a:pt x="2322" y="262"/>
                    </a:moveTo>
                    <a:cubicBezTo>
                      <a:pt x="2846" y="512"/>
                      <a:pt x="2858" y="1524"/>
                      <a:pt x="2370" y="2524"/>
                    </a:cubicBezTo>
                    <a:cubicBezTo>
                      <a:pt x="1870" y="3512"/>
                      <a:pt x="1048" y="4108"/>
                      <a:pt x="536" y="3846"/>
                    </a:cubicBezTo>
                    <a:cubicBezTo>
                      <a:pt x="12" y="3596"/>
                      <a:pt x="0" y="2572"/>
                      <a:pt x="489" y="1584"/>
                    </a:cubicBezTo>
                    <a:cubicBezTo>
                      <a:pt x="989" y="595"/>
                      <a:pt x="1810" y="0"/>
                      <a:pt x="2322" y="26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8"/>
              <p:cNvSpPr/>
              <p:nvPr/>
            </p:nvSpPr>
            <p:spPr>
              <a:xfrm>
                <a:off x="2668021" y="3429332"/>
                <a:ext cx="38943" cy="87036"/>
              </a:xfrm>
              <a:custGeom>
                <a:avLst/>
                <a:gdLst/>
                <a:ahLst/>
                <a:cxnLst/>
                <a:rect l="l" t="t" r="r" b="b"/>
                <a:pathLst>
                  <a:path w="1311" h="2930" extrusionOk="0">
                    <a:moveTo>
                      <a:pt x="1025" y="72"/>
                    </a:moveTo>
                    <a:cubicBezTo>
                      <a:pt x="1275" y="131"/>
                      <a:pt x="1310" y="810"/>
                      <a:pt x="1096" y="1584"/>
                    </a:cubicBezTo>
                    <a:cubicBezTo>
                      <a:pt x="894" y="2358"/>
                      <a:pt x="525" y="2929"/>
                      <a:pt x="275" y="2858"/>
                    </a:cubicBezTo>
                    <a:cubicBezTo>
                      <a:pt x="36" y="2798"/>
                      <a:pt x="1" y="2120"/>
                      <a:pt x="203" y="1346"/>
                    </a:cubicBezTo>
                    <a:cubicBezTo>
                      <a:pt x="417" y="572"/>
                      <a:pt x="775" y="0"/>
                      <a:pt x="1025" y="7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8"/>
              <p:cNvSpPr/>
              <p:nvPr/>
            </p:nvSpPr>
            <p:spPr>
              <a:xfrm>
                <a:off x="2759275" y="3830378"/>
                <a:ext cx="42122" cy="42478"/>
              </a:xfrm>
              <a:custGeom>
                <a:avLst/>
                <a:gdLst/>
                <a:ahLst/>
                <a:cxnLst/>
                <a:rect l="l" t="t" r="r" b="b"/>
                <a:pathLst>
                  <a:path w="1418" h="1430" extrusionOk="0">
                    <a:moveTo>
                      <a:pt x="846" y="572"/>
                    </a:moveTo>
                    <a:cubicBezTo>
                      <a:pt x="1203" y="918"/>
                      <a:pt x="1417" y="1275"/>
                      <a:pt x="1346" y="1346"/>
                    </a:cubicBezTo>
                    <a:cubicBezTo>
                      <a:pt x="1263" y="1430"/>
                      <a:pt x="917" y="1203"/>
                      <a:pt x="572" y="858"/>
                    </a:cubicBezTo>
                    <a:cubicBezTo>
                      <a:pt x="215" y="501"/>
                      <a:pt x="1" y="156"/>
                      <a:pt x="72" y="72"/>
                    </a:cubicBezTo>
                    <a:cubicBezTo>
                      <a:pt x="155" y="1"/>
                      <a:pt x="501" y="227"/>
                      <a:pt x="846" y="57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8"/>
              <p:cNvSpPr/>
              <p:nvPr/>
            </p:nvSpPr>
            <p:spPr>
              <a:xfrm>
                <a:off x="3343898" y="3793247"/>
                <a:ext cx="270226" cy="801471"/>
              </a:xfrm>
              <a:custGeom>
                <a:avLst/>
                <a:gdLst/>
                <a:ahLst/>
                <a:cxnLst/>
                <a:rect l="l" t="t" r="r" b="b"/>
                <a:pathLst>
                  <a:path w="9097" h="26981" extrusionOk="0">
                    <a:moveTo>
                      <a:pt x="298" y="26980"/>
                    </a:moveTo>
                    <a:lnTo>
                      <a:pt x="1" y="26980"/>
                    </a:lnTo>
                    <a:cubicBezTo>
                      <a:pt x="1" y="26873"/>
                      <a:pt x="132" y="16931"/>
                      <a:pt x="965" y="11205"/>
                    </a:cubicBezTo>
                    <a:cubicBezTo>
                      <a:pt x="1798" y="5418"/>
                      <a:pt x="8847" y="48"/>
                      <a:pt x="8918" y="1"/>
                    </a:cubicBezTo>
                    <a:lnTo>
                      <a:pt x="9097" y="251"/>
                    </a:lnTo>
                    <a:cubicBezTo>
                      <a:pt x="9026" y="298"/>
                      <a:pt x="2084" y="5585"/>
                      <a:pt x="1263" y="11240"/>
                    </a:cubicBezTo>
                    <a:cubicBezTo>
                      <a:pt x="429" y="16943"/>
                      <a:pt x="298" y="26873"/>
                      <a:pt x="298" y="2698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8"/>
              <p:cNvSpPr/>
              <p:nvPr/>
            </p:nvSpPr>
            <p:spPr>
              <a:xfrm>
                <a:off x="3272814" y="3557004"/>
                <a:ext cx="748417" cy="748388"/>
              </a:xfrm>
              <a:custGeom>
                <a:avLst/>
                <a:gdLst/>
                <a:ahLst/>
                <a:cxnLst/>
                <a:rect l="l" t="t" r="r" b="b"/>
                <a:pathLst>
                  <a:path w="25195" h="25194" extrusionOk="0">
                    <a:moveTo>
                      <a:pt x="25194" y="12597"/>
                    </a:moveTo>
                    <a:cubicBezTo>
                      <a:pt x="25194" y="19562"/>
                      <a:pt x="19551" y="25194"/>
                      <a:pt x="12597" y="25194"/>
                    </a:cubicBezTo>
                    <a:cubicBezTo>
                      <a:pt x="5632" y="25194"/>
                      <a:pt x="0" y="19562"/>
                      <a:pt x="0" y="12597"/>
                    </a:cubicBezTo>
                    <a:cubicBezTo>
                      <a:pt x="0" y="5644"/>
                      <a:pt x="5632" y="0"/>
                      <a:pt x="12597" y="0"/>
                    </a:cubicBezTo>
                    <a:cubicBezTo>
                      <a:pt x="19551" y="0"/>
                      <a:pt x="25194" y="5644"/>
                      <a:pt x="25194" y="12597"/>
                    </a:cubicBezTo>
                    <a:close/>
                  </a:path>
                </a:pathLst>
              </a:custGeom>
              <a:solidFill>
                <a:srgbClr val="FFB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8"/>
              <p:cNvSpPr/>
              <p:nvPr/>
            </p:nvSpPr>
            <p:spPr>
              <a:xfrm>
                <a:off x="3272814" y="3557004"/>
                <a:ext cx="748417" cy="748388"/>
              </a:xfrm>
              <a:custGeom>
                <a:avLst/>
                <a:gdLst/>
                <a:ahLst/>
                <a:cxnLst/>
                <a:rect l="l" t="t" r="r" b="b"/>
                <a:pathLst>
                  <a:path w="25195" h="25194" extrusionOk="0">
                    <a:moveTo>
                      <a:pt x="25194" y="12597"/>
                    </a:moveTo>
                    <a:cubicBezTo>
                      <a:pt x="25194" y="19562"/>
                      <a:pt x="19551" y="25194"/>
                      <a:pt x="12597" y="25194"/>
                    </a:cubicBezTo>
                    <a:cubicBezTo>
                      <a:pt x="5632" y="25194"/>
                      <a:pt x="0" y="19562"/>
                      <a:pt x="0" y="12597"/>
                    </a:cubicBezTo>
                    <a:cubicBezTo>
                      <a:pt x="0" y="5644"/>
                      <a:pt x="5632" y="0"/>
                      <a:pt x="12597" y="0"/>
                    </a:cubicBezTo>
                    <a:cubicBezTo>
                      <a:pt x="19551" y="0"/>
                      <a:pt x="25194" y="5644"/>
                      <a:pt x="25194" y="12597"/>
                    </a:cubicBezTo>
                    <a:close/>
                  </a:path>
                </a:pathLst>
              </a:custGeom>
              <a:gradFill>
                <a:gsLst>
                  <a:gs pos="0">
                    <a:srgbClr val="FFB47B"/>
                  </a:gs>
                  <a:gs pos="100000">
                    <a:srgbClr val="EF6D09"/>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8"/>
              <p:cNvSpPr/>
              <p:nvPr/>
            </p:nvSpPr>
            <p:spPr>
              <a:xfrm>
                <a:off x="3368672" y="4099179"/>
                <a:ext cx="106819" cy="112136"/>
              </a:xfrm>
              <a:custGeom>
                <a:avLst/>
                <a:gdLst/>
                <a:ahLst/>
                <a:cxnLst/>
                <a:rect l="l" t="t" r="r" b="b"/>
                <a:pathLst>
                  <a:path w="3596" h="3775" extrusionOk="0">
                    <a:moveTo>
                      <a:pt x="2334" y="1382"/>
                    </a:moveTo>
                    <a:cubicBezTo>
                      <a:pt x="3167" y="2263"/>
                      <a:pt x="3596" y="3215"/>
                      <a:pt x="3298" y="3489"/>
                    </a:cubicBezTo>
                    <a:cubicBezTo>
                      <a:pt x="2989" y="3775"/>
                      <a:pt x="2084" y="3275"/>
                      <a:pt x="1250" y="2382"/>
                    </a:cubicBezTo>
                    <a:cubicBezTo>
                      <a:pt x="429" y="1501"/>
                      <a:pt x="0" y="548"/>
                      <a:pt x="298" y="275"/>
                    </a:cubicBezTo>
                    <a:cubicBezTo>
                      <a:pt x="595" y="1"/>
                      <a:pt x="1512" y="489"/>
                      <a:pt x="2334" y="138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8"/>
              <p:cNvSpPr/>
              <p:nvPr/>
            </p:nvSpPr>
            <p:spPr>
              <a:xfrm>
                <a:off x="3778571" y="3641188"/>
                <a:ext cx="191716" cy="240165"/>
              </a:xfrm>
              <a:custGeom>
                <a:avLst/>
                <a:gdLst/>
                <a:ahLst/>
                <a:cxnLst/>
                <a:rect l="l" t="t" r="r" b="b"/>
                <a:pathLst>
                  <a:path w="6454" h="8085" extrusionOk="0">
                    <a:moveTo>
                      <a:pt x="5501" y="2893"/>
                    </a:moveTo>
                    <a:cubicBezTo>
                      <a:pt x="6454" y="4775"/>
                      <a:pt x="6204" y="6810"/>
                      <a:pt x="4941" y="7442"/>
                    </a:cubicBezTo>
                    <a:cubicBezTo>
                      <a:pt x="3691" y="8084"/>
                      <a:pt x="1905" y="7061"/>
                      <a:pt x="953" y="5179"/>
                    </a:cubicBezTo>
                    <a:cubicBezTo>
                      <a:pt x="0" y="3298"/>
                      <a:pt x="262" y="1262"/>
                      <a:pt x="1512" y="631"/>
                    </a:cubicBezTo>
                    <a:cubicBezTo>
                      <a:pt x="2775" y="0"/>
                      <a:pt x="4560" y="1012"/>
                      <a:pt x="5501" y="2893"/>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8"/>
              <p:cNvSpPr/>
              <p:nvPr/>
            </p:nvSpPr>
            <p:spPr>
              <a:xfrm>
                <a:off x="3910491" y="3867183"/>
                <a:ext cx="63331" cy="115671"/>
              </a:xfrm>
              <a:custGeom>
                <a:avLst/>
                <a:gdLst/>
                <a:ahLst/>
                <a:cxnLst/>
                <a:rect l="l" t="t" r="r" b="b"/>
                <a:pathLst>
                  <a:path w="2132" h="3894" extrusionOk="0">
                    <a:moveTo>
                      <a:pt x="2060" y="1869"/>
                    </a:moveTo>
                    <a:cubicBezTo>
                      <a:pt x="2132" y="2929"/>
                      <a:pt x="1751" y="3810"/>
                      <a:pt x="1203" y="3858"/>
                    </a:cubicBezTo>
                    <a:cubicBezTo>
                      <a:pt x="655" y="3894"/>
                      <a:pt x="143" y="3072"/>
                      <a:pt x="72" y="2012"/>
                    </a:cubicBezTo>
                    <a:cubicBezTo>
                      <a:pt x="0" y="965"/>
                      <a:pt x="381" y="72"/>
                      <a:pt x="929" y="36"/>
                    </a:cubicBezTo>
                    <a:cubicBezTo>
                      <a:pt x="1489" y="0"/>
                      <a:pt x="1989" y="822"/>
                      <a:pt x="2060" y="1869"/>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8"/>
              <p:cNvSpPr/>
              <p:nvPr/>
            </p:nvSpPr>
            <p:spPr>
              <a:xfrm>
                <a:off x="3310302" y="3890858"/>
                <a:ext cx="27626" cy="82105"/>
              </a:xfrm>
              <a:custGeom>
                <a:avLst/>
                <a:gdLst/>
                <a:ahLst/>
                <a:cxnLst/>
                <a:rect l="l" t="t" r="r" b="b"/>
                <a:pathLst>
                  <a:path w="930" h="2764" extrusionOk="0">
                    <a:moveTo>
                      <a:pt x="905" y="1370"/>
                    </a:moveTo>
                    <a:cubicBezTo>
                      <a:pt x="929" y="2120"/>
                      <a:pt x="751" y="2751"/>
                      <a:pt x="501" y="2751"/>
                    </a:cubicBezTo>
                    <a:cubicBezTo>
                      <a:pt x="262" y="2763"/>
                      <a:pt x="48" y="2156"/>
                      <a:pt x="24" y="1394"/>
                    </a:cubicBezTo>
                    <a:cubicBezTo>
                      <a:pt x="1" y="632"/>
                      <a:pt x="179" y="13"/>
                      <a:pt x="417" y="1"/>
                    </a:cubicBezTo>
                    <a:cubicBezTo>
                      <a:pt x="667" y="1"/>
                      <a:pt x="882" y="608"/>
                      <a:pt x="905" y="137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8"/>
              <p:cNvSpPr/>
              <p:nvPr/>
            </p:nvSpPr>
            <p:spPr>
              <a:xfrm>
                <a:off x="3487849" y="4236416"/>
                <a:ext cx="48122" cy="29735"/>
              </a:xfrm>
              <a:custGeom>
                <a:avLst/>
                <a:gdLst/>
                <a:ahLst/>
                <a:cxnLst/>
                <a:rect l="l" t="t" r="r" b="b"/>
                <a:pathLst>
                  <a:path w="1620" h="1001" extrusionOk="0">
                    <a:moveTo>
                      <a:pt x="905" y="334"/>
                    </a:moveTo>
                    <a:cubicBezTo>
                      <a:pt x="1322" y="560"/>
                      <a:pt x="1620" y="822"/>
                      <a:pt x="1560" y="905"/>
                    </a:cubicBezTo>
                    <a:cubicBezTo>
                      <a:pt x="1513" y="1000"/>
                      <a:pt x="1132" y="893"/>
                      <a:pt x="715" y="667"/>
                    </a:cubicBezTo>
                    <a:cubicBezTo>
                      <a:pt x="298" y="441"/>
                      <a:pt x="0" y="191"/>
                      <a:pt x="60" y="96"/>
                    </a:cubicBezTo>
                    <a:cubicBezTo>
                      <a:pt x="108" y="0"/>
                      <a:pt x="489" y="107"/>
                      <a:pt x="905" y="334"/>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61" name="Google Shape;761;p28"/>
          <p:cNvSpPr txBox="1">
            <a:spLocks noGrp="1"/>
          </p:cNvSpPr>
          <p:nvPr>
            <p:ph type="ctrTitle"/>
          </p:nvPr>
        </p:nvSpPr>
        <p:spPr>
          <a:xfrm>
            <a:off x="1669825" y="1032313"/>
            <a:ext cx="5804400" cy="218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1"/>
                </a:solidFill>
              </a:rPr>
              <a:t>Children's</a:t>
            </a:r>
            <a:r>
              <a:rPr lang="en">
                <a:solidFill>
                  <a:srgbClr val="B3E5FF"/>
                </a:solidFill>
              </a:rPr>
              <a:t> </a:t>
            </a:r>
            <a:r>
              <a:rPr lang="en">
                <a:solidFill>
                  <a:schemeClr val="accent2"/>
                </a:solidFill>
              </a:rPr>
              <a:t>Day</a:t>
            </a:r>
            <a:r>
              <a:rPr lang="en">
                <a:solidFill>
                  <a:srgbClr val="FF93AF"/>
                </a:solidFill>
              </a:rPr>
              <a:t> </a:t>
            </a:r>
            <a:r>
              <a:rPr lang="en">
                <a:solidFill>
                  <a:schemeClr val="lt2"/>
                </a:solidFill>
              </a:rPr>
              <a:t>Minitheme</a:t>
            </a:r>
            <a:endParaRPr>
              <a:solidFill>
                <a:schemeClr val="lt2"/>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43"/>
        <p:cNvGrpSpPr/>
        <p:nvPr/>
      </p:nvGrpSpPr>
      <p:grpSpPr>
        <a:xfrm>
          <a:off x="0" y="0"/>
          <a:ext cx="0" cy="0"/>
          <a:chOff x="0" y="0"/>
          <a:chExt cx="0" cy="0"/>
        </a:xfrm>
      </p:grpSpPr>
      <p:grpSp>
        <p:nvGrpSpPr>
          <p:cNvPr id="1244" name="Google Shape;1244;p37"/>
          <p:cNvGrpSpPr/>
          <p:nvPr/>
        </p:nvGrpSpPr>
        <p:grpSpPr>
          <a:xfrm>
            <a:off x="354738" y="3917275"/>
            <a:ext cx="8434536" cy="691213"/>
            <a:chOff x="234525" y="385775"/>
            <a:chExt cx="8434536" cy="691213"/>
          </a:xfrm>
        </p:grpSpPr>
        <p:sp>
          <p:nvSpPr>
            <p:cNvPr id="1245" name="Google Shape;1245;p37"/>
            <p:cNvSpPr/>
            <p:nvPr/>
          </p:nvSpPr>
          <p:spPr>
            <a:xfrm>
              <a:off x="234525" y="385775"/>
              <a:ext cx="8434536" cy="691213"/>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a:noFill/>
            </a:ln>
            <a:effectLst>
              <a:outerShdw blurRad="57150" dist="19050" dir="54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316975" y="445024"/>
              <a:ext cx="8269679" cy="572708"/>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chemeClr val="lt1"/>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7" name="Google Shape;1247;p37"/>
          <p:cNvSpPr txBox="1">
            <a:spLocks noGrp="1"/>
          </p:cNvSpPr>
          <p:nvPr>
            <p:ph type="title"/>
          </p:nvPr>
        </p:nvSpPr>
        <p:spPr>
          <a:xfrm>
            <a:off x="715200" y="3968438"/>
            <a:ext cx="7713600" cy="5889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A picture is worth a thousand words</a:t>
            </a:r>
            <a:endParaRPr/>
          </a:p>
        </p:txBody>
      </p:sp>
      <p:grpSp>
        <p:nvGrpSpPr>
          <p:cNvPr id="1248" name="Google Shape;1248;p37"/>
          <p:cNvGrpSpPr/>
          <p:nvPr/>
        </p:nvGrpSpPr>
        <p:grpSpPr>
          <a:xfrm>
            <a:off x="384875" y="321300"/>
            <a:ext cx="872857" cy="872898"/>
            <a:chOff x="1787075" y="3735600"/>
            <a:chExt cx="872857" cy="872898"/>
          </a:xfrm>
        </p:grpSpPr>
        <p:sp>
          <p:nvSpPr>
            <p:cNvPr id="1249" name="Google Shape;1249;p37"/>
            <p:cNvSpPr/>
            <p:nvPr/>
          </p:nvSpPr>
          <p:spPr>
            <a:xfrm>
              <a:off x="1787534" y="3735600"/>
              <a:ext cx="872398" cy="872898"/>
            </a:xfrm>
            <a:custGeom>
              <a:avLst/>
              <a:gdLst/>
              <a:ahLst/>
              <a:cxnLst/>
              <a:rect l="l" t="t" r="r" b="b"/>
              <a:pathLst>
                <a:path w="20897" h="20909" extrusionOk="0">
                  <a:moveTo>
                    <a:pt x="20896" y="10454"/>
                  </a:moveTo>
                  <a:cubicBezTo>
                    <a:pt x="20896" y="16229"/>
                    <a:pt x="16217" y="20908"/>
                    <a:pt x="10443" y="20908"/>
                  </a:cubicBezTo>
                  <a:cubicBezTo>
                    <a:pt x="4680" y="20908"/>
                    <a:pt x="1" y="16229"/>
                    <a:pt x="1" y="10454"/>
                  </a:cubicBezTo>
                  <a:cubicBezTo>
                    <a:pt x="1" y="4680"/>
                    <a:pt x="4680" y="1"/>
                    <a:pt x="10443" y="1"/>
                  </a:cubicBezTo>
                  <a:cubicBezTo>
                    <a:pt x="16217" y="1"/>
                    <a:pt x="20896" y="4680"/>
                    <a:pt x="20896" y="10454"/>
                  </a:cubicBezTo>
                  <a:close/>
                </a:path>
              </a:pathLst>
            </a:custGeom>
            <a:solidFill>
              <a:srgbClr val="FF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2180212" y="3735600"/>
              <a:ext cx="226731" cy="436470"/>
            </a:xfrm>
            <a:custGeom>
              <a:avLst/>
              <a:gdLst/>
              <a:ahLst/>
              <a:cxnLst/>
              <a:rect l="l" t="t" r="r" b="b"/>
              <a:pathLst>
                <a:path w="5431" h="10455" extrusionOk="0">
                  <a:moveTo>
                    <a:pt x="1049" y="10454"/>
                  </a:moveTo>
                  <a:cubicBezTo>
                    <a:pt x="4632" y="7442"/>
                    <a:pt x="2120" y="3251"/>
                    <a:pt x="1" y="60"/>
                  </a:cubicBezTo>
                  <a:cubicBezTo>
                    <a:pt x="346" y="25"/>
                    <a:pt x="703" y="1"/>
                    <a:pt x="1049" y="1"/>
                  </a:cubicBezTo>
                  <a:cubicBezTo>
                    <a:pt x="1942" y="1"/>
                    <a:pt x="2823" y="120"/>
                    <a:pt x="3692" y="334"/>
                  </a:cubicBezTo>
                  <a:cubicBezTo>
                    <a:pt x="4537" y="4061"/>
                    <a:pt x="5430" y="8883"/>
                    <a:pt x="1049" y="10454"/>
                  </a:cubicBezTo>
                  <a:close/>
                </a:path>
              </a:pathLst>
            </a:custGeom>
            <a:solidFill>
              <a:srgbClr val="FF4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1934193" y="3768915"/>
              <a:ext cx="386248" cy="403156"/>
            </a:xfrm>
            <a:custGeom>
              <a:avLst/>
              <a:gdLst/>
              <a:ahLst/>
              <a:cxnLst/>
              <a:rect l="l" t="t" r="r" b="b"/>
              <a:pathLst>
                <a:path w="9252" h="9657" extrusionOk="0">
                  <a:moveTo>
                    <a:pt x="6942" y="9656"/>
                  </a:moveTo>
                  <a:cubicBezTo>
                    <a:pt x="7585" y="5049"/>
                    <a:pt x="3453" y="3441"/>
                    <a:pt x="0" y="1834"/>
                  </a:cubicBezTo>
                  <a:cubicBezTo>
                    <a:pt x="869" y="1060"/>
                    <a:pt x="1858" y="441"/>
                    <a:pt x="2929" y="1"/>
                  </a:cubicBezTo>
                  <a:cubicBezTo>
                    <a:pt x="5751" y="2548"/>
                    <a:pt x="9251" y="5537"/>
                    <a:pt x="6942" y="9656"/>
                  </a:cubicBezTo>
                  <a:close/>
                </a:path>
              </a:pathLst>
            </a:custGeom>
            <a:solidFill>
              <a:srgbClr val="FF4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1788536" y="3978195"/>
              <a:ext cx="435468" cy="193875"/>
            </a:xfrm>
            <a:custGeom>
              <a:avLst/>
              <a:gdLst/>
              <a:ahLst/>
              <a:cxnLst/>
              <a:rect l="l" t="t" r="r" b="b"/>
              <a:pathLst>
                <a:path w="10431" h="4644" extrusionOk="0">
                  <a:moveTo>
                    <a:pt x="10431" y="4643"/>
                  </a:moveTo>
                  <a:cubicBezTo>
                    <a:pt x="8049" y="703"/>
                    <a:pt x="3501" y="2417"/>
                    <a:pt x="1" y="3893"/>
                  </a:cubicBezTo>
                  <a:cubicBezTo>
                    <a:pt x="96" y="2536"/>
                    <a:pt x="453" y="1215"/>
                    <a:pt x="1060" y="0"/>
                  </a:cubicBezTo>
                  <a:cubicBezTo>
                    <a:pt x="4799" y="48"/>
                    <a:pt x="9573" y="95"/>
                    <a:pt x="10431" y="4643"/>
                  </a:cubicBezTo>
                  <a:close/>
                </a:path>
              </a:pathLst>
            </a:custGeom>
            <a:solidFill>
              <a:srgbClr val="FF4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1799975" y="4051253"/>
              <a:ext cx="424029" cy="349969"/>
            </a:xfrm>
            <a:custGeom>
              <a:avLst/>
              <a:gdLst/>
              <a:ahLst/>
              <a:cxnLst/>
              <a:rect l="l" t="t" r="r" b="b"/>
              <a:pathLst>
                <a:path w="10157" h="8383" extrusionOk="0">
                  <a:moveTo>
                    <a:pt x="10157" y="2893"/>
                  </a:moveTo>
                  <a:cubicBezTo>
                    <a:pt x="5692" y="1548"/>
                    <a:pt x="3453" y="5227"/>
                    <a:pt x="1251" y="8382"/>
                  </a:cubicBezTo>
                  <a:cubicBezTo>
                    <a:pt x="679" y="7442"/>
                    <a:pt x="251" y="6418"/>
                    <a:pt x="1" y="5358"/>
                  </a:cubicBezTo>
                  <a:cubicBezTo>
                    <a:pt x="2906" y="2929"/>
                    <a:pt x="6478" y="0"/>
                    <a:pt x="10157" y="2893"/>
                  </a:cubicBezTo>
                  <a:close/>
                </a:path>
              </a:pathLst>
            </a:custGeom>
            <a:solidFill>
              <a:srgbClr val="FF4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1955568" y="4172029"/>
              <a:ext cx="268436" cy="423027"/>
            </a:xfrm>
            <a:custGeom>
              <a:avLst/>
              <a:gdLst/>
              <a:ahLst/>
              <a:cxnLst/>
              <a:rect l="l" t="t" r="r" b="b"/>
              <a:pathLst>
                <a:path w="6430" h="10133" extrusionOk="0">
                  <a:moveTo>
                    <a:pt x="3858" y="10133"/>
                  </a:moveTo>
                  <a:cubicBezTo>
                    <a:pt x="2453" y="9776"/>
                    <a:pt x="1143" y="9133"/>
                    <a:pt x="0" y="8252"/>
                  </a:cubicBezTo>
                  <a:cubicBezTo>
                    <a:pt x="834" y="4537"/>
                    <a:pt x="1750" y="143"/>
                    <a:pt x="6430" y="0"/>
                  </a:cubicBezTo>
                  <a:cubicBezTo>
                    <a:pt x="2060" y="1608"/>
                    <a:pt x="2977" y="6418"/>
                    <a:pt x="3858" y="10133"/>
                  </a:cubicBezTo>
                  <a:close/>
                </a:path>
              </a:pathLst>
            </a:custGeom>
            <a:solidFill>
              <a:srgbClr val="FF4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2072879" y="4172029"/>
              <a:ext cx="320120" cy="434466"/>
            </a:xfrm>
            <a:custGeom>
              <a:avLst/>
              <a:gdLst/>
              <a:ahLst/>
              <a:cxnLst/>
              <a:rect l="l" t="t" r="r" b="b"/>
              <a:pathLst>
                <a:path w="7668" h="10407" extrusionOk="0">
                  <a:moveTo>
                    <a:pt x="7668" y="9633"/>
                  </a:moveTo>
                  <a:cubicBezTo>
                    <a:pt x="6691" y="10049"/>
                    <a:pt x="5644" y="10311"/>
                    <a:pt x="4584" y="10407"/>
                  </a:cubicBezTo>
                  <a:cubicBezTo>
                    <a:pt x="2489" y="7204"/>
                    <a:pt x="0" y="2989"/>
                    <a:pt x="3620" y="0"/>
                  </a:cubicBezTo>
                  <a:cubicBezTo>
                    <a:pt x="1346" y="4144"/>
                    <a:pt x="4846" y="7097"/>
                    <a:pt x="7668" y="9633"/>
                  </a:cubicBezTo>
                  <a:close/>
                </a:path>
              </a:pathLst>
            </a:custGeom>
            <a:solidFill>
              <a:srgbClr val="FF4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2195617" y="4172029"/>
              <a:ext cx="420564" cy="328595"/>
            </a:xfrm>
            <a:custGeom>
              <a:avLst/>
              <a:gdLst/>
              <a:ahLst/>
              <a:cxnLst/>
              <a:rect l="l" t="t" r="r" b="b"/>
              <a:pathLst>
                <a:path w="10074" h="7871" extrusionOk="0">
                  <a:moveTo>
                    <a:pt x="10074" y="4572"/>
                  </a:moveTo>
                  <a:cubicBezTo>
                    <a:pt x="9466" y="5823"/>
                    <a:pt x="8597" y="6954"/>
                    <a:pt x="7550" y="7871"/>
                  </a:cubicBezTo>
                  <a:cubicBezTo>
                    <a:pt x="4109" y="6227"/>
                    <a:pt x="1" y="4596"/>
                    <a:pt x="680" y="0"/>
                  </a:cubicBezTo>
                  <a:cubicBezTo>
                    <a:pt x="1573" y="4549"/>
                    <a:pt x="6335" y="4561"/>
                    <a:pt x="10074" y="4572"/>
                  </a:cubicBezTo>
                  <a:close/>
                </a:path>
              </a:pathLst>
            </a:custGeom>
            <a:solidFill>
              <a:srgbClr val="FF4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2223462" y="4066658"/>
              <a:ext cx="436470" cy="270941"/>
            </a:xfrm>
            <a:custGeom>
              <a:avLst/>
              <a:gdLst/>
              <a:ahLst/>
              <a:cxnLst/>
              <a:rect l="l" t="t" r="r" b="b"/>
              <a:pathLst>
                <a:path w="10455" h="6490" extrusionOk="0">
                  <a:moveTo>
                    <a:pt x="10454" y="2524"/>
                  </a:moveTo>
                  <a:cubicBezTo>
                    <a:pt x="10454" y="2798"/>
                    <a:pt x="10454" y="3084"/>
                    <a:pt x="10419" y="3358"/>
                  </a:cubicBezTo>
                  <a:lnTo>
                    <a:pt x="10419" y="3358"/>
                  </a:lnTo>
                  <a:cubicBezTo>
                    <a:pt x="6918" y="4810"/>
                    <a:pt x="2346" y="6489"/>
                    <a:pt x="1" y="2524"/>
                  </a:cubicBezTo>
                  <a:cubicBezTo>
                    <a:pt x="3704" y="5394"/>
                    <a:pt x="7252" y="2441"/>
                    <a:pt x="10145" y="0"/>
                  </a:cubicBezTo>
                  <a:cubicBezTo>
                    <a:pt x="10359" y="822"/>
                    <a:pt x="10454" y="1667"/>
                    <a:pt x="10454" y="2524"/>
                  </a:cubicBezTo>
                  <a:close/>
                </a:path>
              </a:pathLst>
            </a:custGeom>
            <a:solidFill>
              <a:srgbClr val="FF4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2223963" y="3825566"/>
              <a:ext cx="372847" cy="404659"/>
            </a:xfrm>
            <a:custGeom>
              <a:avLst/>
              <a:gdLst/>
              <a:ahLst/>
              <a:cxnLst/>
              <a:rect l="l" t="t" r="r" b="b"/>
              <a:pathLst>
                <a:path w="8931" h="9693" extrusionOk="0">
                  <a:moveTo>
                    <a:pt x="8930" y="2882"/>
                  </a:moveTo>
                  <a:cubicBezTo>
                    <a:pt x="6716" y="6025"/>
                    <a:pt x="4454" y="9693"/>
                    <a:pt x="1" y="8299"/>
                  </a:cubicBezTo>
                  <a:cubicBezTo>
                    <a:pt x="4668" y="8145"/>
                    <a:pt x="5561" y="3704"/>
                    <a:pt x="6347" y="1"/>
                  </a:cubicBezTo>
                  <a:cubicBezTo>
                    <a:pt x="7382" y="787"/>
                    <a:pt x="8252" y="1763"/>
                    <a:pt x="8930" y="2882"/>
                  </a:cubicBezTo>
                  <a:close/>
                </a:path>
              </a:pathLst>
            </a:custGeom>
            <a:solidFill>
              <a:srgbClr val="FF4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1787075" y="3735600"/>
              <a:ext cx="872857" cy="872898"/>
            </a:xfrm>
            <a:custGeom>
              <a:avLst/>
              <a:gdLst/>
              <a:ahLst/>
              <a:cxnLst/>
              <a:rect l="l" t="t" r="r" b="b"/>
              <a:pathLst>
                <a:path w="20908" h="20909" extrusionOk="0">
                  <a:moveTo>
                    <a:pt x="20907" y="10454"/>
                  </a:moveTo>
                  <a:cubicBezTo>
                    <a:pt x="20907" y="10728"/>
                    <a:pt x="20907" y="11014"/>
                    <a:pt x="20872" y="11288"/>
                  </a:cubicBezTo>
                  <a:lnTo>
                    <a:pt x="20872" y="11288"/>
                  </a:lnTo>
                  <a:cubicBezTo>
                    <a:pt x="20562" y="15169"/>
                    <a:pt x="18109" y="18563"/>
                    <a:pt x="14514" y="20087"/>
                  </a:cubicBezTo>
                  <a:cubicBezTo>
                    <a:pt x="13537" y="20503"/>
                    <a:pt x="12490" y="20765"/>
                    <a:pt x="11430" y="20861"/>
                  </a:cubicBezTo>
                  <a:cubicBezTo>
                    <a:pt x="11109" y="20884"/>
                    <a:pt x="10787" y="20896"/>
                    <a:pt x="10466" y="20896"/>
                  </a:cubicBezTo>
                  <a:cubicBezTo>
                    <a:pt x="4691" y="20908"/>
                    <a:pt x="0" y="16229"/>
                    <a:pt x="12" y="10454"/>
                  </a:cubicBezTo>
                  <a:cubicBezTo>
                    <a:pt x="12" y="10204"/>
                    <a:pt x="12" y="9954"/>
                    <a:pt x="36" y="9716"/>
                  </a:cubicBezTo>
                  <a:cubicBezTo>
                    <a:pt x="321" y="5763"/>
                    <a:pt x="2810" y="2323"/>
                    <a:pt x="6453" y="799"/>
                  </a:cubicBezTo>
                  <a:cubicBezTo>
                    <a:pt x="7394" y="406"/>
                    <a:pt x="8394" y="156"/>
                    <a:pt x="9418" y="60"/>
                  </a:cubicBezTo>
                  <a:cubicBezTo>
                    <a:pt x="9763" y="25"/>
                    <a:pt x="10108" y="1"/>
                    <a:pt x="10454" y="1"/>
                  </a:cubicBezTo>
                  <a:cubicBezTo>
                    <a:pt x="14109" y="13"/>
                    <a:pt x="17490" y="1918"/>
                    <a:pt x="19383" y="5037"/>
                  </a:cubicBezTo>
                  <a:cubicBezTo>
                    <a:pt x="20384" y="6668"/>
                    <a:pt x="20907" y="8549"/>
                    <a:pt x="20907" y="10454"/>
                  </a:cubicBezTo>
                  <a:close/>
                </a:path>
              </a:pathLst>
            </a:custGeom>
            <a:gradFill>
              <a:gsLst>
                <a:gs pos="0">
                  <a:srgbClr val="FFB47B"/>
                </a:gs>
                <a:gs pos="100000">
                  <a:srgbClr val="EF6D09"/>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1943628" y="3892195"/>
              <a:ext cx="560210" cy="559709"/>
            </a:xfrm>
            <a:custGeom>
              <a:avLst/>
              <a:gdLst/>
              <a:ahLst/>
              <a:cxnLst/>
              <a:rect l="l" t="t" r="r" b="b"/>
              <a:pathLst>
                <a:path w="13419" h="13407" extrusionOk="0">
                  <a:moveTo>
                    <a:pt x="13419" y="6703"/>
                  </a:moveTo>
                  <a:cubicBezTo>
                    <a:pt x="13419" y="10406"/>
                    <a:pt x="10418" y="13407"/>
                    <a:pt x="6704" y="13407"/>
                  </a:cubicBezTo>
                  <a:cubicBezTo>
                    <a:pt x="3001" y="13407"/>
                    <a:pt x="0" y="10406"/>
                    <a:pt x="0" y="6703"/>
                  </a:cubicBezTo>
                  <a:cubicBezTo>
                    <a:pt x="0" y="3001"/>
                    <a:pt x="3001" y="0"/>
                    <a:pt x="6704" y="0"/>
                  </a:cubicBezTo>
                  <a:cubicBezTo>
                    <a:pt x="10418" y="0"/>
                    <a:pt x="13419" y="3001"/>
                    <a:pt x="13419" y="6703"/>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1984875" y="3933442"/>
              <a:ext cx="477717" cy="477216"/>
            </a:xfrm>
            <a:custGeom>
              <a:avLst/>
              <a:gdLst/>
              <a:ahLst/>
              <a:cxnLst/>
              <a:rect l="l" t="t" r="r" b="b"/>
              <a:pathLst>
                <a:path w="11443" h="11431" extrusionOk="0">
                  <a:moveTo>
                    <a:pt x="11443" y="5715"/>
                  </a:moveTo>
                  <a:cubicBezTo>
                    <a:pt x="11443" y="8871"/>
                    <a:pt x="8883" y="11430"/>
                    <a:pt x="5716" y="11430"/>
                  </a:cubicBezTo>
                  <a:cubicBezTo>
                    <a:pt x="2561" y="11430"/>
                    <a:pt x="1" y="8871"/>
                    <a:pt x="1" y="5715"/>
                  </a:cubicBezTo>
                  <a:cubicBezTo>
                    <a:pt x="1" y="2560"/>
                    <a:pt x="2561" y="1"/>
                    <a:pt x="5716" y="1"/>
                  </a:cubicBezTo>
                  <a:cubicBezTo>
                    <a:pt x="8883" y="1"/>
                    <a:pt x="11443" y="2560"/>
                    <a:pt x="11443" y="5715"/>
                  </a:cubicBezTo>
                  <a:close/>
                </a:path>
              </a:pathLst>
            </a:custGeom>
            <a:gradFill>
              <a:gsLst>
                <a:gs pos="0">
                  <a:srgbClr val="FFB47B"/>
                </a:gs>
                <a:gs pos="100000">
                  <a:srgbClr val="EF6D09"/>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2024749" y="4267377"/>
              <a:ext cx="397979" cy="122863"/>
            </a:xfrm>
            <a:custGeom>
              <a:avLst/>
              <a:gdLst/>
              <a:ahLst/>
              <a:cxnLst/>
              <a:rect l="l" t="t" r="r" b="b"/>
              <a:pathLst>
                <a:path w="9533" h="2943" extrusionOk="0">
                  <a:moveTo>
                    <a:pt x="9008" y="1"/>
                  </a:moveTo>
                  <a:cubicBezTo>
                    <a:pt x="8478" y="1"/>
                    <a:pt x="7183" y="1180"/>
                    <a:pt x="4806" y="1251"/>
                  </a:cubicBezTo>
                  <a:cubicBezTo>
                    <a:pt x="4733" y="1252"/>
                    <a:pt x="4661" y="1253"/>
                    <a:pt x="4590" y="1253"/>
                  </a:cubicBezTo>
                  <a:cubicBezTo>
                    <a:pt x="2074" y="1253"/>
                    <a:pt x="771" y="119"/>
                    <a:pt x="457" y="119"/>
                  </a:cubicBezTo>
                  <a:cubicBezTo>
                    <a:pt x="439" y="119"/>
                    <a:pt x="424" y="123"/>
                    <a:pt x="412" y="131"/>
                  </a:cubicBezTo>
                  <a:cubicBezTo>
                    <a:pt x="0" y="437"/>
                    <a:pt x="2218" y="2942"/>
                    <a:pt x="4879" y="2942"/>
                  </a:cubicBezTo>
                  <a:cubicBezTo>
                    <a:pt x="4910" y="2942"/>
                    <a:pt x="4941" y="2942"/>
                    <a:pt x="4972" y="2941"/>
                  </a:cubicBezTo>
                  <a:cubicBezTo>
                    <a:pt x="7675" y="2882"/>
                    <a:pt x="9532" y="727"/>
                    <a:pt x="9223" y="131"/>
                  </a:cubicBezTo>
                  <a:cubicBezTo>
                    <a:pt x="9175" y="40"/>
                    <a:pt x="9104" y="1"/>
                    <a:pt x="9008"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2126943" y="3825577"/>
              <a:ext cx="266057" cy="81616"/>
            </a:xfrm>
            <a:custGeom>
              <a:avLst/>
              <a:gdLst/>
              <a:ahLst/>
              <a:cxnLst/>
              <a:rect l="l" t="t" r="r" b="b"/>
              <a:pathLst>
                <a:path w="6373" h="1955" extrusionOk="0">
                  <a:moveTo>
                    <a:pt x="3348" y="1"/>
                  </a:moveTo>
                  <a:cubicBezTo>
                    <a:pt x="1598" y="1"/>
                    <a:pt x="169" y="1132"/>
                    <a:pt x="38" y="1311"/>
                  </a:cubicBezTo>
                  <a:cubicBezTo>
                    <a:pt x="1" y="1363"/>
                    <a:pt x="13" y="1384"/>
                    <a:pt x="68" y="1384"/>
                  </a:cubicBezTo>
                  <a:cubicBezTo>
                    <a:pt x="305" y="1384"/>
                    <a:pt x="1346" y="989"/>
                    <a:pt x="2703" y="989"/>
                  </a:cubicBezTo>
                  <a:cubicBezTo>
                    <a:pt x="3036" y="989"/>
                    <a:pt x="3388" y="1013"/>
                    <a:pt x="3753" y="1072"/>
                  </a:cubicBezTo>
                  <a:cubicBezTo>
                    <a:pt x="5215" y="1304"/>
                    <a:pt x="6021" y="1955"/>
                    <a:pt x="6204" y="1955"/>
                  </a:cubicBezTo>
                  <a:cubicBezTo>
                    <a:pt x="6209" y="1955"/>
                    <a:pt x="6213" y="1954"/>
                    <a:pt x="6217" y="1953"/>
                  </a:cubicBezTo>
                  <a:cubicBezTo>
                    <a:pt x="6372" y="1918"/>
                    <a:pt x="5229" y="1"/>
                    <a:pt x="3348"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2424268" y="3834542"/>
              <a:ext cx="94475" cy="85040"/>
            </a:xfrm>
            <a:custGeom>
              <a:avLst/>
              <a:gdLst/>
              <a:ahLst/>
              <a:cxnLst/>
              <a:rect l="l" t="t" r="r" b="b"/>
              <a:pathLst>
                <a:path w="2263" h="2037" extrusionOk="0">
                  <a:moveTo>
                    <a:pt x="1" y="0"/>
                  </a:moveTo>
                  <a:cubicBezTo>
                    <a:pt x="1" y="0"/>
                    <a:pt x="394" y="1405"/>
                    <a:pt x="2263" y="2036"/>
                  </a:cubicBezTo>
                  <a:cubicBezTo>
                    <a:pt x="2263" y="2036"/>
                    <a:pt x="1858" y="560"/>
                    <a:pt x="1"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2539116" y="3944881"/>
              <a:ext cx="31352" cy="60158"/>
            </a:xfrm>
            <a:custGeom>
              <a:avLst/>
              <a:gdLst/>
              <a:ahLst/>
              <a:cxnLst/>
              <a:rect l="l" t="t" r="r" b="b"/>
              <a:pathLst>
                <a:path w="751" h="1441" extrusionOk="0">
                  <a:moveTo>
                    <a:pt x="0" y="0"/>
                  </a:moveTo>
                  <a:lnTo>
                    <a:pt x="0" y="0"/>
                  </a:lnTo>
                  <a:cubicBezTo>
                    <a:pt x="0" y="0"/>
                    <a:pt x="95" y="905"/>
                    <a:pt x="750" y="1441"/>
                  </a:cubicBezTo>
                  <a:cubicBezTo>
                    <a:pt x="584" y="917"/>
                    <a:pt x="334" y="429"/>
                    <a:pt x="0"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1905847" y="4451863"/>
              <a:ext cx="105913" cy="85040"/>
            </a:xfrm>
            <a:custGeom>
              <a:avLst/>
              <a:gdLst/>
              <a:ahLst/>
              <a:cxnLst/>
              <a:rect l="l" t="t" r="r" b="b"/>
              <a:pathLst>
                <a:path w="2537" h="2037" extrusionOk="0">
                  <a:moveTo>
                    <a:pt x="1" y="1"/>
                  </a:moveTo>
                  <a:cubicBezTo>
                    <a:pt x="1" y="1"/>
                    <a:pt x="1084" y="1513"/>
                    <a:pt x="2537" y="2037"/>
                  </a:cubicBezTo>
                  <a:cubicBezTo>
                    <a:pt x="2537" y="2037"/>
                    <a:pt x="1513" y="632"/>
                    <a:pt x="1"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70"/>
        <p:cNvGrpSpPr/>
        <p:nvPr/>
      </p:nvGrpSpPr>
      <p:grpSpPr>
        <a:xfrm>
          <a:off x="0" y="0"/>
          <a:ext cx="0" cy="0"/>
          <a:chOff x="0" y="0"/>
          <a:chExt cx="0" cy="0"/>
        </a:xfrm>
      </p:grpSpPr>
      <p:grpSp>
        <p:nvGrpSpPr>
          <p:cNvPr id="1271" name="Google Shape;1271;p38"/>
          <p:cNvGrpSpPr/>
          <p:nvPr/>
        </p:nvGrpSpPr>
        <p:grpSpPr>
          <a:xfrm>
            <a:off x="2889539" y="3246467"/>
            <a:ext cx="5654340" cy="904914"/>
            <a:chOff x="1448026" y="501688"/>
            <a:chExt cx="6247889" cy="904914"/>
          </a:xfrm>
        </p:grpSpPr>
        <p:sp>
          <p:nvSpPr>
            <p:cNvPr id="1272" name="Google Shape;1272;p38"/>
            <p:cNvSpPr/>
            <p:nvPr/>
          </p:nvSpPr>
          <p:spPr>
            <a:xfrm>
              <a:off x="1448026" y="501688"/>
              <a:ext cx="6247889" cy="904914"/>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a:noFill/>
            </a:ln>
            <a:effectLst>
              <a:outerShdw blurRad="57150" dist="19050" dir="5400000" algn="bl" rotWithShape="0">
                <a:srgbClr val="191919">
                  <a:alpha val="13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8"/>
            <p:cNvSpPr/>
            <p:nvPr/>
          </p:nvSpPr>
          <p:spPr>
            <a:xfrm>
              <a:off x="1545175" y="585600"/>
              <a:ext cx="6053593" cy="737045"/>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 name="Google Shape;1274;p38"/>
          <p:cNvGrpSpPr/>
          <p:nvPr/>
        </p:nvGrpSpPr>
        <p:grpSpPr>
          <a:xfrm>
            <a:off x="2889539" y="1874083"/>
            <a:ext cx="5654340" cy="904914"/>
            <a:chOff x="1448026" y="501688"/>
            <a:chExt cx="6247889" cy="904914"/>
          </a:xfrm>
        </p:grpSpPr>
        <p:sp>
          <p:nvSpPr>
            <p:cNvPr id="1275" name="Google Shape;1275;p38"/>
            <p:cNvSpPr/>
            <p:nvPr/>
          </p:nvSpPr>
          <p:spPr>
            <a:xfrm>
              <a:off x="1448026" y="501688"/>
              <a:ext cx="6247889" cy="904914"/>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a:noFill/>
            </a:ln>
            <a:effectLst>
              <a:outerShdw blurRad="57150" dist="19050" dir="5400000" algn="bl" rotWithShape="0">
                <a:srgbClr val="191919">
                  <a:alpha val="13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8"/>
            <p:cNvSpPr/>
            <p:nvPr/>
          </p:nvSpPr>
          <p:spPr>
            <a:xfrm>
              <a:off x="1545175" y="585600"/>
              <a:ext cx="6053593" cy="737045"/>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 name="Google Shape;1277;p38"/>
          <p:cNvGrpSpPr/>
          <p:nvPr/>
        </p:nvGrpSpPr>
        <p:grpSpPr>
          <a:xfrm>
            <a:off x="2889539" y="501700"/>
            <a:ext cx="5654340" cy="904914"/>
            <a:chOff x="1448026" y="501688"/>
            <a:chExt cx="6247889" cy="904914"/>
          </a:xfrm>
        </p:grpSpPr>
        <p:sp>
          <p:nvSpPr>
            <p:cNvPr id="1278" name="Google Shape;1278;p38"/>
            <p:cNvSpPr/>
            <p:nvPr/>
          </p:nvSpPr>
          <p:spPr>
            <a:xfrm>
              <a:off x="1448026" y="501688"/>
              <a:ext cx="6247889" cy="904914"/>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a:noFill/>
            </a:ln>
            <a:effectLst>
              <a:outerShdw blurRad="57150" dist="19050" dir="5400000" algn="bl" rotWithShape="0">
                <a:srgbClr val="191919">
                  <a:alpha val="13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8"/>
            <p:cNvSpPr/>
            <p:nvPr/>
          </p:nvSpPr>
          <p:spPr>
            <a:xfrm>
              <a:off x="1545175" y="585600"/>
              <a:ext cx="6053593" cy="737045"/>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0" name="Google Shape;1280;p38"/>
          <p:cNvSpPr txBox="1">
            <a:spLocks noGrp="1"/>
          </p:cNvSpPr>
          <p:nvPr>
            <p:ph type="title"/>
          </p:nvPr>
        </p:nvSpPr>
        <p:spPr>
          <a:xfrm>
            <a:off x="3476815" y="616449"/>
            <a:ext cx="4533600" cy="675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96/100</a:t>
            </a:r>
            <a:endParaRPr/>
          </a:p>
        </p:txBody>
      </p:sp>
      <p:sp>
        <p:nvSpPr>
          <p:cNvPr id="1281" name="Google Shape;1281;p38"/>
          <p:cNvSpPr txBox="1">
            <a:spLocks noGrp="1"/>
          </p:cNvSpPr>
          <p:nvPr>
            <p:ph type="subTitle" idx="1"/>
          </p:nvPr>
        </p:nvSpPr>
        <p:spPr>
          <a:xfrm>
            <a:off x="3058352" y="1406600"/>
            <a:ext cx="5370600" cy="44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Children born between 2008 and 2013 have a birth certificate.</a:t>
            </a:r>
            <a:endParaRPr/>
          </a:p>
        </p:txBody>
      </p:sp>
      <p:sp>
        <p:nvSpPr>
          <p:cNvPr id="1282" name="Google Shape;1282;p38"/>
          <p:cNvSpPr txBox="1">
            <a:spLocks noGrp="1"/>
          </p:cNvSpPr>
          <p:nvPr>
            <p:ph type="title" idx="2"/>
          </p:nvPr>
        </p:nvSpPr>
        <p:spPr>
          <a:xfrm>
            <a:off x="3476815" y="1999192"/>
            <a:ext cx="4533600" cy="675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2200M</a:t>
            </a:r>
            <a:endParaRPr/>
          </a:p>
        </p:txBody>
      </p:sp>
      <p:sp>
        <p:nvSpPr>
          <p:cNvPr id="1283" name="Google Shape;1283;p38"/>
          <p:cNvSpPr txBox="1">
            <a:spLocks noGrp="1"/>
          </p:cNvSpPr>
          <p:nvPr>
            <p:ph type="subTitle" idx="3"/>
          </p:nvPr>
        </p:nvSpPr>
        <p:spPr>
          <a:xfrm>
            <a:off x="3058352" y="2789344"/>
            <a:ext cx="5370600" cy="44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Total number of children in the world</a:t>
            </a:r>
            <a:endParaRPr/>
          </a:p>
        </p:txBody>
      </p:sp>
      <p:sp>
        <p:nvSpPr>
          <p:cNvPr id="1284" name="Google Shape;1284;p38"/>
          <p:cNvSpPr txBox="1">
            <a:spLocks noGrp="1"/>
          </p:cNvSpPr>
          <p:nvPr>
            <p:ph type="title" idx="4"/>
          </p:nvPr>
        </p:nvSpPr>
        <p:spPr>
          <a:xfrm>
            <a:off x="3476815" y="3373197"/>
            <a:ext cx="4533600" cy="675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8M</a:t>
            </a:r>
            <a:endParaRPr/>
          </a:p>
        </p:txBody>
      </p:sp>
      <p:sp>
        <p:nvSpPr>
          <p:cNvPr id="1285" name="Google Shape;1285;p38"/>
          <p:cNvSpPr txBox="1">
            <a:spLocks noGrp="1"/>
          </p:cNvSpPr>
          <p:nvPr>
            <p:ph type="subTitle" idx="5"/>
          </p:nvPr>
        </p:nvSpPr>
        <p:spPr>
          <a:xfrm>
            <a:off x="3058352" y="4163300"/>
            <a:ext cx="5370600" cy="44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Children have computers</a:t>
            </a:r>
            <a:endParaRPr/>
          </a:p>
        </p:txBody>
      </p:sp>
      <p:grpSp>
        <p:nvGrpSpPr>
          <p:cNvPr id="1286" name="Google Shape;1286;p38"/>
          <p:cNvGrpSpPr/>
          <p:nvPr/>
        </p:nvGrpSpPr>
        <p:grpSpPr>
          <a:xfrm>
            <a:off x="331123" y="913681"/>
            <a:ext cx="2797830" cy="4164491"/>
            <a:chOff x="1476650" y="946975"/>
            <a:chExt cx="1883300" cy="2803050"/>
          </a:xfrm>
        </p:grpSpPr>
        <p:sp>
          <p:nvSpPr>
            <p:cNvPr id="1287" name="Google Shape;1287;p38"/>
            <p:cNvSpPr/>
            <p:nvPr/>
          </p:nvSpPr>
          <p:spPr>
            <a:xfrm>
              <a:off x="1856775" y="1263375"/>
              <a:ext cx="78900" cy="142900"/>
            </a:xfrm>
            <a:custGeom>
              <a:avLst/>
              <a:gdLst/>
              <a:ahLst/>
              <a:cxnLst/>
              <a:rect l="l" t="t" r="r" b="b"/>
              <a:pathLst>
                <a:path w="3156" h="5716" extrusionOk="0">
                  <a:moveTo>
                    <a:pt x="3155" y="1"/>
                  </a:moveTo>
                  <a:cubicBezTo>
                    <a:pt x="3155" y="1"/>
                    <a:pt x="179" y="3049"/>
                    <a:pt x="0" y="5716"/>
                  </a:cubicBezTo>
                  <a:cubicBezTo>
                    <a:pt x="0" y="5716"/>
                    <a:pt x="2643" y="3954"/>
                    <a:pt x="3155" y="1"/>
                  </a:cubicBezTo>
                  <a:close/>
                </a:path>
              </a:pathLst>
            </a:custGeom>
            <a:solidFill>
              <a:srgbClr val="FF42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8"/>
            <p:cNvSpPr/>
            <p:nvPr/>
          </p:nvSpPr>
          <p:spPr>
            <a:xfrm>
              <a:off x="1645425" y="2612350"/>
              <a:ext cx="1274300" cy="475975"/>
            </a:xfrm>
            <a:custGeom>
              <a:avLst/>
              <a:gdLst/>
              <a:ahLst/>
              <a:cxnLst/>
              <a:rect l="l" t="t" r="r" b="b"/>
              <a:pathLst>
                <a:path w="50972" h="19039" extrusionOk="0">
                  <a:moveTo>
                    <a:pt x="50971" y="1680"/>
                  </a:moveTo>
                  <a:cubicBezTo>
                    <a:pt x="50971" y="1680"/>
                    <a:pt x="49840" y="4680"/>
                    <a:pt x="48126" y="5692"/>
                  </a:cubicBezTo>
                  <a:cubicBezTo>
                    <a:pt x="48126" y="5692"/>
                    <a:pt x="47781" y="4751"/>
                    <a:pt x="44721" y="4370"/>
                  </a:cubicBezTo>
                  <a:cubicBezTo>
                    <a:pt x="41649" y="3977"/>
                    <a:pt x="37625" y="9514"/>
                    <a:pt x="32362" y="13490"/>
                  </a:cubicBezTo>
                  <a:cubicBezTo>
                    <a:pt x="27099" y="17479"/>
                    <a:pt x="17539" y="15681"/>
                    <a:pt x="17539" y="15681"/>
                  </a:cubicBezTo>
                  <a:lnTo>
                    <a:pt x="15824" y="19039"/>
                  </a:lnTo>
                  <a:lnTo>
                    <a:pt x="1" y="14491"/>
                  </a:lnTo>
                  <a:cubicBezTo>
                    <a:pt x="1" y="14491"/>
                    <a:pt x="8371" y="12717"/>
                    <a:pt x="12681" y="8811"/>
                  </a:cubicBezTo>
                  <a:cubicBezTo>
                    <a:pt x="16991" y="4918"/>
                    <a:pt x="45864" y="1"/>
                    <a:pt x="50971" y="1680"/>
                  </a:cubicBezTo>
                  <a:close/>
                </a:path>
              </a:pathLst>
            </a:custGeom>
            <a:solidFill>
              <a:srgbClr val="DC0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8"/>
            <p:cNvSpPr/>
            <p:nvPr/>
          </p:nvSpPr>
          <p:spPr>
            <a:xfrm>
              <a:off x="3075375" y="2442100"/>
              <a:ext cx="119675" cy="136050"/>
            </a:xfrm>
            <a:custGeom>
              <a:avLst/>
              <a:gdLst/>
              <a:ahLst/>
              <a:cxnLst/>
              <a:rect l="l" t="t" r="r" b="b"/>
              <a:pathLst>
                <a:path w="4787" h="5442" extrusionOk="0">
                  <a:moveTo>
                    <a:pt x="667" y="1179"/>
                  </a:moveTo>
                  <a:cubicBezTo>
                    <a:pt x="667" y="1179"/>
                    <a:pt x="1727" y="1441"/>
                    <a:pt x="2441" y="1965"/>
                  </a:cubicBezTo>
                  <a:cubicBezTo>
                    <a:pt x="3144" y="2489"/>
                    <a:pt x="3060" y="4453"/>
                    <a:pt x="4787" y="5442"/>
                  </a:cubicBezTo>
                  <a:lnTo>
                    <a:pt x="4787" y="3632"/>
                  </a:lnTo>
                  <a:cubicBezTo>
                    <a:pt x="4537" y="2608"/>
                    <a:pt x="3965" y="1691"/>
                    <a:pt x="3144" y="1036"/>
                  </a:cubicBezTo>
                  <a:cubicBezTo>
                    <a:pt x="1786" y="0"/>
                    <a:pt x="0" y="215"/>
                    <a:pt x="667" y="1179"/>
                  </a:cubicBezTo>
                  <a:close/>
                </a:path>
              </a:pathLst>
            </a:custGeom>
            <a:solidFill>
              <a:srgbClr val="FF8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8"/>
            <p:cNvSpPr/>
            <p:nvPr/>
          </p:nvSpPr>
          <p:spPr>
            <a:xfrm>
              <a:off x="2276475" y="1447025"/>
              <a:ext cx="906975" cy="1122500"/>
            </a:xfrm>
            <a:custGeom>
              <a:avLst/>
              <a:gdLst/>
              <a:ahLst/>
              <a:cxnLst/>
              <a:rect l="l" t="t" r="r" b="b"/>
              <a:pathLst>
                <a:path w="36279" h="44900" extrusionOk="0">
                  <a:moveTo>
                    <a:pt x="31266" y="44661"/>
                  </a:moveTo>
                  <a:cubicBezTo>
                    <a:pt x="30778" y="41482"/>
                    <a:pt x="32528" y="37744"/>
                    <a:pt x="32528" y="37744"/>
                  </a:cubicBezTo>
                  <a:lnTo>
                    <a:pt x="33457" y="40041"/>
                  </a:lnTo>
                  <a:cubicBezTo>
                    <a:pt x="33468" y="40030"/>
                    <a:pt x="33480" y="40006"/>
                    <a:pt x="33480" y="39994"/>
                  </a:cubicBezTo>
                  <a:cubicBezTo>
                    <a:pt x="33707" y="39541"/>
                    <a:pt x="33897" y="39077"/>
                    <a:pt x="34064" y="38613"/>
                  </a:cubicBezTo>
                  <a:cubicBezTo>
                    <a:pt x="34076" y="38565"/>
                    <a:pt x="34100" y="38517"/>
                    <a:pt x="34111" y="38458"/>
                  </a:cubicBezTo>
                  <a:cubicBezTo>
                    <a:pt x="34611" y="36934"/>
                    <a:pt x="34838" y="35327"/>
                    <a:pt x="34790" y="33731"/>
                  </a:cubicBezTo>
                  <a:cubicBezTo>
                    <a:pt x="35123" y="32933"/>
                    <a:pt x="36278" y="29743"/>
                    <a:pt x="34933" y="26909"/>
                  </a:cubicBezTo>
                  <a:cubicBezTo>
                    <a:pt x="33373" y="23635"/>
                    <a:pt x="25920" y="20277"/>
                    <a:pt x="24063" y="17039"/>
                  </a:cubicBezTo>
                  <a:cubicBezTo>
                    <a:pt x="22217" y="13800"/>
                    <a:pt x="24705" y="7276"/>
                    <a:pt x="24705" y="7276"/>
                  </a:cubicBezTo>
                  <a:cubicBezTo>
                    <a:pt x="24705" y="7276"/>
                    <a:pt x="7965" y="1"/>
                    <a:pt x="5572" y="2311"/>
                  </a:cubicBezTo>
                  <a:cubicBezTo>
                    <a:pt x="3179" y="4632"/>
                    <a:pt x="0" y="4418"/>
                    <a:pt x="3108" y="7990"/>
                  </a:cubicBezTo>
                  <a:cubicBezTo>
                    <a:pt x="3417" y="8335"/>
                    <a:pt x="3691" y="8704"/>
                    <a:pt x="3941" y="9097"/>
                  </a:cubicBezTo>
                  <a:cubicBezTo>
                    <a:pt x="6191" y="12621"/>
                    <a:pt x="6167" y="17491"/>
                    <a:pt x="7751" y="23158"/>
                  </a:cubicBezTo>
                  <a:cubicBezTo>
                    <a:pt x="9501" y="29445"/>
                    <a:pt x="14740" y="33243"/>
                    <a:pt x="18502" y="35398"/>
                  </a:cubicBezTo>
                  <a:cubicBezTo>
                    <a:pt x="22253" y="37565"/>
                    <a:pt x="26146" y="37315"/>
                    <a:pt x="27587" y="41065"/>
                  </a:cubicBezTo>
                  <a:cubicBezTo>
                    <a:pt x="28468" y="43340"/>
                    <a:pt x="31730" y="44899"/>
                    <a:pt x="31266" y="44661"/>
                  </a:cubicBezTo>
                  <a:close/>
                  <a:moveTo>
                    <a:pt x="34790" y="33541"/>
                  </a:moveTo>
                  <a:cubicBezTo>
                    <a:pt x="34600" y="28373"/>
                    <a:pt x="31944" y="24063"/>
                    <a:pt x="31825" y="23873"/>
                  </a:cubicBezTo>
                  <a:cubicBezTo>
                    <a:pt x="35469" y="27659"/>
                    <a:pt x="35016" y="32207"/>
                    <a:pt x="34790" y="33541"/>
                  </a:cubicBezTo>
                  <a:close/>
                  <a:moveTo>
                    <a:pt x="28718" y="42232"/>
                  </a:moveTo>
                  <a:cubicBezTo>
                    <a:pt x="28515" y="40625"/>
                    <a:pt x="30135" y="39660"/>
                    <a:pt x="30135" y="39660"/>
                  </a:cubicBezTo>
                  <a:cubicBezTo>
                    <a:pt x="29932" y="41280"/>
                    <a:pt x="30170" y="42923"/>
                    <a:pt x="30801" y="44423"/>
                  </a:cubicBezTo>
                  <a:cubicBezTo>
                    <a:pt x="29897" y="43923"/>
                    <a:pt x="28825" y="43149"/>
                    <a:pt x="28718" y="42232"/>
                  </a:cubicBezTo>
                  <a:close/>
                </a:path>
              </a:pathLst>
            </a:custGeom>
            <a:solidFill>
              <a:srgbClr val="D343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8"/>
            <p:cNvSpPr/>
            <p:nvPr/>
          </p:nvSpPr>
          <p:spPr>
            <a:xfrm>
              <a:off x="2498225" y="2799275"/>
              <a:ext cx="322075" cy="807275"/>
            </a:xfrm>
            <a:custGeom>
              <a:avLst/>
              <a:gdLst/>
              <a:ahLst/>
              <a:cxnLst/>
              <a:rect l="l" t="t" r="r" b="b"/>
              <a:pathLst>
                <a:path w="12883" h="32291" extrusionOk="0">
                  <a:moveTo>
                    <a:pt x="0" y="763"/>
                  </a:moveTo>
                  <a:cubicBezTo>
                    <a:pt x="0" y="763"/>
                    <a:pt x="3870" y="8597"/>
                    <a:pt x="4108" y="11181"/>
                  </a:cubicBezTo>
                  <a:cubicBezTo>
                    <a:pt x="4346" y="13764"/>
                    <a:pt x="3810" y="18896"/>
                    <a:pt x="5037" y="22468"/>
                  </a:cubicBezTo>
                  <a:cubicBezTo>
                    <a:pt x="6275" y="26040"/>
                    <a:pt x="8311" y="29373"/>
                    <a:pt x="8311" y="29373"/>
                  </a:cubicBezTo>
                  <a:lnTo>
                    <a:pt x="7549" y="29957"/>
                  </a:lnTo>
                  <a:lnTo>
                    <a:pt x="8311" y="30433"/>
                  </a:lnTo>
                  <a:lnTo>
                    <a:pt x="7977" y="30802"/>
                  </a:lnTo>
                  <a:cubicBezTo>
                    <a:pt x="7977" y="30802"/>
                    <a:pt x="9609" y="32171"/>
                    <a:pt x="10311" y="32231"/>
                  </a:cubicBezTo>
                  <a:cubicBezTo>
                    <a:pt x="11013" y="32291"/>
                    <a:pt x="12883" y="29957"/>
                    <a:pt x="12883" y="29957"/>
                  </a:cubicBezTo>
                  <a:cubicBezTo>
                    <a:pt x="12883" y="29957"/>
                    <a:pt x="12490" y="28338"/>
                    <a:pt x="12490" y="28278"/>
                  </a:cubicBezTo>
                  <a:cubicBezTo>
                    <a:pt x="12561" y="28076"/>
                    <a:pt x="12657" y="27885"/>
                    <a:pt x="12752" y="27695"/>
                  </a:cubicBezTo>
                  <a:lnTo>
                    <a:pt x="12204" y="26933"/>
                  </a:lnTo>
                  <a:cubicBezTo>
                    <a:pt x="12204" y="26933"/>
                    <a:pt x="10740" y="12633"/>
                    <a:pt x="11013" y="8823"/>
                  </a:cubicBezTo>
                  <a:cubicBezTo>
                    <a:pt x="11013" y="8823"/>
                    <a:pt x="10382" y="6775"/>
                    <a:pt x="8549" y="1680"/>
                  </a:cubicBezTo>
                  <a:cubicBezTo>
                    <a:pt x="8549" y="1680"/>
                    <a:pt x="4132" y="1"/>
                    <a:pt x="0" y="763"/>
                  </a:cubicBezTo>
                  <a:close/>
                </a:path>
              </a:pathLst>
            </a:custGeom>
            <a:solidFill>
              <a:srgbClr val="FDC4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8"/>
            <p:cNvSpPr/>
            <p:nvPr/>
          </p:nvSpPr>
          <p:spPr>
            <a:xfrm>
              <a:off x="2498225" y="2772500"/>
              <a:ext cx="245575" cy="256600"/>
            </a:xfrm>
            <a:custGeom>
              <a:avLst/>
              <a:gdLst/>
              <a:ahLst/>
              <a:cxnLst/>
              <a:rect l="l" t="t" r="r" b="b"/>
              <a:pathLst>
                <a:path w="9823" h="10264" extrusionOk="0">
                  <a:moveTo>
                    <a:pt x="7632" y="0"/>
                  </a:moveTo>
                  <a:lnTo>
                    <a:pt x="0" y="1834"/>
                  </a:lnTo>
                  <a:lnTo>
                    <a:pt x="3608" y="10263"/>
                  </a:lnTo>
                  <a:cubicBezTo>
                    <a:pt x="6632" y="7335"/>
                    <a:pt x="9823" y="6346"/>
                    <a:pt x="9823" y="6346"/>
                  </a:cubicBezTo>
                  <a:cubicBezTo>
                    <a:pt x="9418" y="4668"/>
                    <a:pt x="7632" y="0"/>
                    <a:pt x="7632" y="0"/>
                  </a:cubicBezTo>
                  <a:close/>
                </a:path>
              </a:pathLst>
            </a:custGeom>
            <a:gradFill>
              <a:gsLst>
                <a:gs pos="0">
                  <a:srgbClr val="FFD5E0"/>
                </a:gs>
                <a:gs pos="100000">
                  <a:srgbClr val="FA578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8"/>
            <p:cNvSpPr/>
            <p:nvPr/>
          </p:nvSpPr>
          <p:spPr>
            <a:xfrm>
              <a:off x="2340150" y="1549725"/>
              <a:ext cx="808475" cy="1053425"/>
            </a:xfrm>
            <a:custGeom>
              <a:avLst/>
              <a:gdLst/>
              <a:ahLst/>
              <a:cxnLst/>
              <a:rect l="l" t="t" r="r" b="b"/>
              <a:pathLst>
                <a:path w="32339" h="42137" extrusionOk="0">
                  <a:moveTo>
                    <a:pt x="21575" y="39863"/>
                  </a:moveTo>
                  <a:cubicBezTo>
                    <a:pt x="20134" y="36100"/>
                    <a:pt x="16920" y="38898"/>
                    <a:pt x="13157" y="36731"/>
                  </a:cubicBezTo>
                  <a:cubicBezTo>
                    <a:pt x="9407" y="34564"/>
                    <a:pt x="6954" y="25337"/>
                    <a:pt x="5204" y="19039"/>
                  </a:cubicBezTo>
                  <a:cubicBezTo>
                    <a:pt x="3620" y="13383"/>
                    <a:pt x="3644" y="8502"/>
                    <a:pt x="1394" y="4977"/>
                  </a:cubicBezTo>
                  <a:cubicBezTo>
                    <a:pt x="1358" y="4656"/>
                    <a:pt x="1275" y="4334"/>
                    <a:pt x="1156" y="4037"/>
                  </a:cubicBezTo>
                  <a:cubicBezTo>
                    <a:pt x="1" y="1394"/>
                    <a:pt x="2787" y="1"/>
                    <a:pt x="2787" y="1"/>
                  </a:cubicBezTo>
                  <a:lnTo>
                    <a:pt x="18670" y="5620"/>
                  </a:lnTo>
                  <a:cubicBezTo>
                    <a:pt x="18670" y="5620"/>
                    <a:pt x="15277" y="14014"/>
                    <a:pt x="19134" y="20051"/>
                  </a:cubicBezTo>
                  <a:cubicBezTo>
                    <a:pt x="22992" y="26087"/>
                    <a:pt x="28659" y="25444"/>
                    <a:pt x="30945" y="28635"/>
                  </a:cubicBezTo>
                  <a:cubicBezTo>
                    <a:pt x="32338" y="30576"/>
                    <a:pt x="32017" y="32862"/>
                    <a:pt x="31553" y="34350"/>
                  </a:cubicBezTo>
                  <a:cubicBezTo>
                    <a:pt x="31541" y="34409"/>
                    <a:pt x="31529" y="34457"/>
                    <a:pt x="31505" y="34505"/>
                  </a:cubicBezTo>
                  <a:cubicBezTo>
                    <a:pt x="31362" y="34981"/>
                    <a:pt x="31160" y="35445"/>
                    <a:pt x="30933" y="35886"/>
                  </a:cubicBezTo>
                  <a:cubicBezTo>
                    <a:pt x="30921" y="35910"/>
                    <a:pt x="30921" y="35922"/>
                    <a:pt x="30910" y="35933"/>
                  </a:cubicBezTo>
                  <a:lnTo>
                    <a:pt x="29921" y="35564"/>
                  </a:lnTo>
                  <a:cubicBezTo>
                    <a:pt x="29921" y="35564"/>
                    <a:pt x="28231" y="37374"/>
                    <a:pt x="28719" y="40553"/>
                  </a:cubicBezTo>
                  <a:cubicBezTo>
                    <a:pt x="29183" y="40791"/>
                    <a:pt x="22444" y="42137"/>
                    <a:pt x="21575" y="39863"/>
                  </a:cubicBezTo>
                  <a:close/>
                </a:path>
              </a:pathLst>
            </a:custGeom>
            <a:solidFill>
              <a:srgbClr val="9D2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8"/>
            <p:cNvSpPr/>
            <p:nvPr/>
          </p:nvSpPr>
          <p:spPr>
            <a:xfrm>
              <a:off x="2746175" y="1756000"/>
              <a:ext cx="416425" cy="597125"/>
            </a:xfrm>
            <a:custGeom>
              <a:avLst/>
              <a:gdLst/>
              <a:ahLst/>
              <a:cxnLst/>
              <a:rect l="l" t="t" r="r" b="b"/>
              <a:pathLst>
                <a:path w="16657" h="23885" extrusionOk="0">
                  <a:moveTo>
                    <a:pt x="250" y="727"/>
                  </a:moveTo>
                  <a:cubicBezTo>
                    <a:pt x="250" y="727"/>
                    <a:pt x="869" y="8156"/>
                    <a:pt x="1381" y="13205"/>
                  </a:cubicBezTo>
                  <a:cubicBezTo>
                    <a:pt x="1905" y="18241"/>
                    <a:pt x="9108" y="16538"/>
                    <a:pt x="12847" y="18884"/>
                  </a:cubicBezTo>
                  <a:cubicBezTo>
                    <a:pt x="16574" y="21217"/>
                    <a:pt x="15716" y="23884"/>
                    <a:pt x="15716" y="23884"/>
                  </a:cubicBezTo>
                  <a:cubicBezTo>
                    <a:pt x="15716" y="23884"/>
                    <a:pt x="16657" y="20146"/>
                    <a:pt x="12525" y="18169"/>
                  </a:cubicBezTo>
                  <a:cubicBezTo>
                    <a:pt x="8406" y="16205"/>
                    <a:pt x="5501" y="16717"/>
                    <a:pt x="2750" y="13800"/>
                  </a:cubicBezTo>
                  <a:cubicBezTo>
                    <a:pt x="0" y="10871"/>
                    <a:pt x="1298" y="2525"/>
                    <a:pt x="667" y="1263"/>
                  </a:cubicBezTo>
                  <a:cubicBezTo>
                    <a:pt x="48" y="1"/>
                    <a:pt x="250" y="727"/>
                    <a:pt x="250" y="727"/>
                  </a:cubicBezTo>
                  <a:close/>
                </a:path>
              </a:pathLst>
            </a:custGeom>
            <a:solidFill>
              <a:srgbClr val="D343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8"/>
            <p:cNvSpPr/>
            <p:nvPr/>
          </p:nvSpPr>
          <p:spPr>
            <a:xfrm>
              <a:off x="2841425" y="1825350"/>
              <a:ext cx="364950" cy="622725"/>
            </a:xfrm>
            <a:custGeom>
              <a:avLst/>
              <a:gdLst/>
              <a:ahLst/>
              <a:cxnLst/>
              <a:rect l="l" t="t" r="r" b="b"/>
              <a:pathLst>
                <a:path w="14598" h="24909" extrusionOk="0">
                  <a:moveTo>
                    <a:pt x="857" y="1"/>
                  </a:moveTo>
                  <a:cubicBezTo>
                    <a:pt x="857" y="1"/>
                    <a:pt x="393" y="3001"/>
                    <a:pt x="7311" y="9288"/>
                  </a:cubicBezTo>
                  <a:cubicBezTo>
                    <a:pt x="14240" y="15574"/>
                    <a:pt x="10859" y="24908"/>
                    <a:pt x="10859" y="24908"/>
                  </a:cubicBezTo>
                  <a:cubicBezTo>
                    <a:pt x="10859" y="24908"/>
                    <a:pt x="14597" y="15431"/>
                    <a:pt x="6691" y="9133"/>
                  </a:cubicBezTo>
                  <a:cubicBezTo>
                    <a:pt x="0" y="3823"/>
                    <a:pt x="857" y="1"/>
                    <a:pt x="857" y="1"/>
                  </a:cubicBezTo>
                  <a:close/>
                </a:path>
              </a:pathLst>
            </a:custGeom>
            <a:solidFill>
              <a:srgbClr val="F44C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8"/>
            <p:cNvSpPr/>
            <p:nvPr/>
          </p:nvSpPr>
          <p:spPr>
            <a:xfrm>
              <a:off x="1879400" y="1779225"/>
              <a:ext cx="804875" cy="754575"/>
            </a:xfrm>
            <a:custGeom>
              <a:avLst/>
              <a:gdLst/>
              <a:ahLst/>
              <a:cxnLst/>
              <a:rect l="l" t="t" r="r" b="b"/>
              <a:pathLst>
                <a:path w="32195" h="30183" extrusionOk="0">
                  <a:moveTo>
                    <a:pt x="25491" y="2441"/>
                  </a:moveTo>
                  <a:cubicBezTo>
                    <a:pt x="25491" y="2441"/>
                    <a:pt x="27146" y="4858"/>
                    <a:pt x="28551" y="12883"/>
                  </a:cubicBezTo>
                  <a:cubicBezTo>
                    <a:pt x="29968" y="20896"/>
                    <a:pt x="31802" y="29873"/>
                    <a:pt x="31802" y="29873"/>
                  </a:cubicBezTo>
                  <a:cubicBezTo>
                    <a:pt x="31802" y="29873"/>
                    <a:pt x="32195" y="30182"/>
                    <a:pt x="26408" y="29873"/>
                  </a:cubicBezTo>
                  <a:cubicBezTo>
                    <a:pt x="20610" y="29551"/>
                    <a:pt x="8549" y="23527"/>
                    <a:pt x="4274" y="22241"/>
                  </a:cubicBezTo>
                  <a:cubicBezTo>
                    <a:pt x="0" y="20955"/>
                    <a:pt x="11418" y="9775"/>
                    <a:pt x="11418" y="9775"/>
                  </a:cubicBezTo>
                  <a:lnTo>
                    <a:pt x="19312" y="0"/>
                  </a:lnTo>
                  <a:cubicBezTo>
                    <a:pt x="19312" y="0"/>
                    <a:pt x="24467" y="191"/>
                    <a:pt x="25491" y="244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8"/>
            <p:cNvSpPr/>
            <p:nvPr/>
          </p:nvSpPr>
          <p:spPr>
            <a:xfrm>
              <a:off x="2423500" y="1745275"/>
              <a:ext cx="100350" cy="150950"/>
            </a:xfrm>
            <a:custGeom>
              <a:avLst/>
              <a:gdLst/>
              <a:ahLst/>
              <a:cxnLst/>
              <a:rect l="l" t="t" r="r" b="b"/>
              <a:pathLst>
                <a:path w="4014" h="6038" extrusionOk="0">
                  <a:moveTo>
                    <a:pt x="513" y="1"/>
                  </a:moveTo>
                  <a:lnTo>
                    <a:pt x="1" y="775"/>
                  </a:lnTo>
                  <a:cubicBezTo>
                    <a:pt x="1" y="775"/>
                    <a:pt x="251" y="3775"/>
                    <a:pt x="1608" y="4906"/>
                  </a:cubicBezTo>
                  <a:cubicBezTo>
                    <a:pt x="2965" y="6037"/>
                    <a:pt x="3823" y="4954"/>
                    <a:pt x="3823" y="4954"/>
                  </a:cubicBezTo>
                  <a:cubicBezTo>
                    <a:pt x="3584" y="4299"/>
                    <a:pt x="3656" y="3561"/>
                    <a:pt x="4013" y="2954"/>
                  </a:cubicBezTo>
                  <a:cubicBezTo>
                    <a:pt x="4013" y="2954"/>
                    <a:pt x="1775" y="2180"/>
                    <a:pt x="513" y="1"/>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8"/>
            <p:cNvSpPr/>
            <p:nvPr/>
          </p:nvSpPr>
          <p:spPr>
            <a:xfrm>
              <a:off x="2381250" y="1289875"/>
              <a:ext cx="534600" cy="542950"/>
            </a:xfrm>
            <a:custGeom>
              <a:avLst/>
              <a:gdLst/>
              <a:ahLst/>
              <a:cxnLst/>
              <a:rect l="l" t="t" r="r" b="b"/>
              <a:pathLst>
                <a:path w="21384" h="21718" extrusionOk="0">
                  <a:moveTo>
                    <a:pt x="19479" y="13562"/>
                  </a:moveTo>
                  <a:cubicBezTo>
                    <a:pt x="17574" y="16431"/>
                    <a:pt x="14669" y="19812"/>
                    <a:pt x="13371" y="20765"/>
                  </a:cubicBezTo>
                  <a:cubicBezTo>
                    <a:pt x="12835" y="21170"/>
                    <a:pt x="12013" y="21408"/>
                    <a:pt x="11109" y="21539"/>
                  </a:cubicBezTo>
                  <a:lnTo>
                    <a:pt x="11109" y="21539"/>
                  </a:lnTo>
                  <a:cubicBezTo>
                    <a:pt x="9787" y="21717"/>
                    <a:pt x="8311" y="21658"/>
                    <a:pt x="7322" y="21420"/>
                  </a:cubicBezTo>
                  <a:cubicBezTo>
                    <a:pt x="5667" y="21015"/>
                    <a:pt x="5346" y="21420"/>
                    <a:pt x="4036" y="20551"/>
                  </a:cubicBezTo>
                  <a:cubicBezTo>
                    <a:pt x="2822" y="19741"/>
                    <a:pt x="2977" y="19241"/>
                    <a:pt x="1953" y="17872"/>
                  </a:cubicBezTo>
                  <a:cubicBezTo>
                    <a:pt x="1393" y="17062"/>
                    <a:pt x="941" y="16181"/>
                    <a:pt x="631" y="15252"/>
                  </a:cubicBezTo>
                  <a:lnTo>
                    <a:pt x="619" y="15228"/>
                  </a:lnTo>
                  <a:lnTo>
                    <a:pt x="619" y="15228"/>
                  </a:lnTo>
                  <a:cubicBezTo>
                    <a:pt x="214" y="14085"/>
                    <a:pt x="0" y="12895"/>
                    <a:pt x="191" y="12061"/>
                  </a:cubicBezTo>
                  <a:cubicBezTo>
                    <a:pt x="572" y="10490"/>
                    <a:pt x="2536" y="6501"/>
                    <a:pt x="4453" y="3620"/>
                  </a:cubicBezTo>
                  <a:cubicBezTo>
                    <a:pt x="6358" y="739"/>
                    <a:pt x="11490" y="0"/>
                    <a:pt x="15931" y="2596"/>
                  </a:cubicBezTo>
                  <a:cubicBezTo>
                    <a:pt x="20062" y="5668"/>
                    <a:pt x="21384" y="10680"/>
                    <a:pt x="19479" y="13562"/>
                  </a:cubicBezTo>
                  <a:close/>
                </a:path>
              </a:pathLst>
            </a:custGeom>
            <a:gradFill>
              <a:gsLst>
                <a:gs pos="0">
                  <a:srgbClr val="FFA07B"/>
                </a:gs>
                <a:gs pos="100000">
                  <a:srgbClr val="FFAB8B"/>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8"/>
            <p:cNvSpPr/>
            <p:nvPr/>
          </p:nvSpPr>
          <p:spPr>
            <a:xfrm>
              <a:off x="2651800" y="1508350"/>
              <a:ext cx="197075" cy="170575"/>
            </a:xfrm>
            <a:custGeom>
              <a:avLst/>
              <a:gdLst/>
              <a:ahLst/>
              <a:cxnLst/>
              <a:rect l="l" t="t" r="r" b="b"/>
              <a:pathLst>
                <a:path w="7883" h="6823" extrusionOk="0">
                  <a:moveTo>
                    <a:pt x="3763" y="1"/>
                  </a:moveTo>
                  <a:cubicBezTo>
                    <a:pt x="3763" y="1"/>
                    <a:pt x="310" y="4882"/>
                    <a:pt x="156" y="5549"/>
                  </a:cubicBezTo>
                  <a:cubicBezTo>
                    <a:pt x="1" y="6204"/>
                    <a:pt x="2192" y="5275"/>
                    <a:pt x="3192" y="5942"/>
                  </a:cubicBezTo>
                  <a:cubicBezTo>
                    <a:pt x="3858" y="6358"/>
                    <a:pt x="4597" y="6656"/>
                    <a:pt x="5359" y="6823"/>
                  </a:cubicBezTo>
                  <a:cubicBezTo>
                    <a:pt x="5359" y="6823"/>
                    <a:pt x="7883" y="4739"/>
                    <a:pt x="7633" y="3477"/>
                  </a:cubicBezTo>
                  <a:cubicBezTo>
                    <a:pt x="7395" y="2215"/>
                    <a:pt x="4478" y="12"/>
                    <a:pt x="3763" y="1"/>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8"/>
            <p:cNvSpPr/>
            <p:nvPr/>
          </p:nvSpPr>
          <p:spPr>
            <a:xfrm>
              <a:off x="2474400" y="1380650"/>
              <a:ext cx="172675" cy="209275"/>
            </a:xfrm>
            <a:custGeom>
              <a:avLst/>
              <a:gdLst/>
              <a:ahLst/>
              <a:cxnLst/>
              <a:rect l="l" t="t" r="r" b="b"/>
              <a:pathLst>
                <a:path w="6907" h="8371" extrusionOk="0">
                  <a:moveTo>
                    <a:pt x="6906" y="2489"/>
                  </a:moveTo>
                  <a:cubicBezTo>
                    <a:pt x="6906" y="2489"/>
                    <a:pt x="3763" y="7573"/>
                    <a:pt x="3203" y="7978"/>
                  </a:cubicBezTo>
                  <a:cubicBezTo>
                    <a:pt x="2656" y="8371"/>
                    <a:pt x="2656" y="5990"/>
                    <a:pt x="1656" y="5335"/>
                  </a:cubicBezTo>
                  <a:cubicBezTo>
                    <a:pt x="1013" y="4882"/>
                    <a:pt x="441" y="4323"/>
                    <a:pt x="1" y="3680"/>
                  </a:cubicBezTo>
                  <a:cubicBezTo>
                    <a:pt x="1" y="3680"/>
                    <a:pt x="929" y="548"/>
                    <a:pt x="2191" y="275"/>
                  </a:cubicBezTo>
                  <a:cubicBezTo>
                    <a:pt x="3442" y="1"/>
                    <a:pt x="6609" y="1834"/>
                    <a:pt x="6906" y="2489"/>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8"/>
            <p:cNvSpPr/>
            <p:nvPr/>
          </p:nvSpPr>
          <p:spPr>
            <a:xfrm>
              <a:off x="2734850" y="1696775"/>
              <a:ext cx="150350" cy="143775"/>
            </a:xfrm>
            <a:custGeom>
              <a:avLst/>
              <a:gdLst/>
              <a:ahLst/>
              <a:cxnLst/>
              <a:rect l="l" t="t" r="r" b="b"/>
              <a:pathLst>
                <a:path w="6014" h="5751" extrusionOk="0">
                  <a:moveTo>
                    <a:pt x="2846" y="691"/>
                  </a:moveTo>
                  <a:cubicBezTo>
                    <a:pt x="2846" y="691"/>
                    <a:pt x="4287" y="0"/>
                    <a:pt x="5394" y="286"/>
                  </a:cubicBezTo>
                  <a:cubicBezTo>
                    <a:pt x="5394" y="286"/>
                    <a:pt x="6013" y="1179"/>
                    <a:pt x="6013" y="1738"/>
                  </a:cubicBezTo>
                  <a:cubicBezTo>
                    <a:pt x="6001" y="2310"/>
                    <a:pt x="5478" y="4382"/>
                    <a:pt x="4132" y="5108"/>
                  </a:cubicBezTo>
                  <a:cubicBezTo>
                    <a:pt x="2941" y="5751"/>
                    <a:pt x="906" y="4834"/>
                    <a:pt x="453" y="4310"/>
                  </a:cubicBezTo>
                  <a:cubicBezTo>
                    <a:pt x="1" y="3786"/>
                    <a:pt x="691" y="3096"/>
                    <a:pt x="691" y="3096"/>
                  </a:cubicBezTo>
                  <a:close/>
                </a:path>
              </a:pathLst>
            </a:custGeom>
            <a:solidFill>
              <a:srgbClr val="FF8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8"/>
            <p:cNvSpPr/>
            <p:nvPr/>
          </p:nvSpPr>
          <p:spPr>
            <a:xfrm>
              <a:off x="2784275" y="1719975"/>
              <a:ext cx="86025" cy="77125"/>
            </a:xfrm>
            <a:custGeom>
              <a:avLst/>
              <a:gdLst/>
              <a:ahLst/>
              <a:cxnLst/>
              <a:rect l="l" t="t" r="r" b="b"/>
              <a:pathLst>
                <a:path w="3441" h="3085" extrusionOk="0">
                  <a:moveTo>
                    <a:pt x="179" y="894"/>
                  </a:moveTo>
                  <a:cubicBezTo>
                    <a:pt x="179" y="894"/>
                    <a:pt x="2119" y="1"/>
                    <a:pt x="3405" y="668"/>
                  </a:cubicBezTo>
                  <a:cubicBezTo>
                    <a:pt x="3441" y="1311"/>
                    <a:pt x="3370" y="1965"/>
                    <a:pt x="3203" y="2596"/>
                  </a:cubicBezTo>
                  <a:cubicBezTo>
                    <a:pt x="3203" y="2596"/>
                    <a:pt x="3262" y="1334"/>
                    <a:pt x="2858" y="1001"/>
                  </a:cubicBezTo>
                  <a:cubicBezTo>
                    <a:pt x="2453" y="656"/>
                    <a:pt x="1643" y="1049"/>
                    <a:pt x="1643" y="1049"/>
                  </a:cubicBezTo>
                  <a:cubicBezTo>
                    <a:pt x="1643" y="1049"/>
                    <a:pt x="1917" y="1846"/>
                    <a:pt x="1691" y="2275"/>
                  </a:cubicBezTo>
                  <a:cubicBezTo>
                    <a:pt x="1453" y="2704"/>
                    <a:pt x="262" y="3085"/>
                    <a:pt x="95" y="2811"/>
                  </a:cubicBezTo>
                  <a:cubicBezTo>
                    <a:pt x="95" y="2811"/>
                    <a:pt x="1024" y="2620"/>
                    <a:pt x="964" y="2061"/>
                  </a:cubicBezTo>
                  <a:cubicBezTo>
                    <a:pt x="893" y="1501"/>
                    <a:pt x="0" y="1156"/>
                    <a:pt x="0" y="1156"/>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8"/>
            <p:cNvSpPr/>
            <p:nvPr/>
          </p:nvSpPr>
          <p:spPr>
            <a:xfrm>
              <a:off x="2784275" y="1738150"/>
              <a:ext cx="52100" cy="54200"/>
            </a:xfrm>
            <a:custGeom>
              <a:avLst/>
              <a:gdLst/>
              <a:ahLst/>
              <a:cxnLst/>
              <a:rect l="l" t="t" r="r" b="b"/>
              <a:pathLst>
                <a:path w="2084" h="2168" extrusionOk="0">
                  <a:moveTo>
                    <a:pt x="0" y="429"/>
                  </a:moveTo>
                  <a:cubicBezTo>
                    <a:pt x="0" y="429"/>
                    <a:pt x="834" y="715"/>
                    <a:pt x="929" y="1203"/>
                  </a:cubicBezTo>
                  <a:cubicBezTo>
                    <a:pt x="1024" y="1691"/>
                    <a:pt x="286" y="2167"/>
                    <a:pt x="286" y="2167"/>
                  </a:cubicBezTo>
                  <a:cubicBezTo>
                    <a:pt x="286" y="2167"/>
                    <a:pt x="1298" y="2143"/>
                    <a:pt x="1691" y="1548"/>
                  </a:cubicBezTo>
                  <a:cubicBezTo>
                    <a:pt x="2084" y="953"/>
                    <a:pt x="1286" y="107"/>
                    <a:pt x="941" y="60"/>
                  </a:cubicBezTo>
                  <a:cubicBezTo>
                    <a:pt x="595" y="0"/>
                    <a:pt x="155" y="143"/>
                    <a:pt x="0" y="429"/>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8"/>
            <p:cNvSpPr/>
            <p:nvPr/>
          </p:nvSpPr>
          <p:spPr>
            <a:xfrm>
              <a:off x="2322300" y="1402975"/>
              <a:ext cx="119100" cy="164050"/>
            </a:xfrm>
            <a:custGeom>
              <a:avLst/>
              <a:gdLst/>
              <a:ahLst/>
              <a:cxnLst/>
              <a:rect l="l" t="t" r="r" b="b"/>
              <a:pathLst>
                <a:path w="4764" h="6562" extrusionOk="0">
                  <a:moveTo>
                    <a:pt x="4680" y="2739"/>
                  </a:moveTo>
                  <a:cubicBezTo>
                    <a:pt x="4680" y="2739"/>
                    <a:pt x="4763" y="1132"/>
                    <a:pt x="4061" y="227"/>
                  </a:cubicBezTo>
                  <a:cubicBezTo>
                    <a:pt x="4061" y="227"/>
                    <a:pt x="3001" y="1"/>
                    <a:pt x="2477" y="227"/>
                  </a:cubicBezTo>
                  <a:cubicBezTo>
                    <a:pt x="1965" y="453"/>
                    <a:pt x="263" y="1751"/>
                    <a:pt x="132" y="3263"/>
                  </a:cubicBezTo>
                  <a:cubicBezTo>
                    <a:pt x="1" y="4608"/>
                    <a:pt x="1632" y="6132"/>
                    <a:pt x="2287" y="6347"/>
                  </a:cubicBezTo>
                  <a:cubicBezTo>
                    <a:pt x="2953" y="6561"/>
                    <a:pt x="3311" y="5644"/>
                    <a:pt x="3311" y="5644"/>
                  </a:cubicBezTo>
                  <a:close/>
                </a:path>
              </a:pathLst>
            </a:custGeom>
            <a:solidFill>
              <a:srgbClr val="FF8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8"/>
            <p:cNvSpPr/>
            <p:nvPr/>
          </p:nvSpPr>
          <p:spPr>
            <a:xfrm>
              <a:off x="2351475" y="1421725"/>
              <a:ext cx="70575" cy="97075"/>
            </a:xfrm>
            <a:custGeom>
              <a:avLst/>
              <a:gdLst/>
              <a:ahLst/>
              <a:cxnLst/>
              <a:rect l="l" t="t" r="r" b="b"/>
              <a:pathLst>
                <a:path w="2823" h="3883" extrusionOk="0">
                  <a:moveTo>
                    <a:pt x="2751" y="3061"/>
                  </a:moveTo>
                  <a:cubicBezTo>
                    <a:pt x="2751" y="3061"/>
                    <a:pt x="2822" y="918"/>
                    <a:pt x="1703" y="1"/>
                  </a:cubicBezTo>
                  <a:cubicBezTo>
                    <a:pt x="1084" y="227"/>
                    <a:pt x="512" y="537"/>
                    <a:pt x="0" y="941"/>
                  </a:cubicBezTo>
                  <a:cubicBezTo>
                    <a:pt x="0" y="941"/>
                    <a:pt x="1143" y="394"/>
                    <a:pt x="1608" y="632"/>
                  </a:cubicBezTo>
                  <a:cubicBezTo>
                    <a:pt x="2072" y="870"/>
                    <a:pt x="2036" y="1775"/>
                    <a:pt x="2036" y="1775"/>
                  </a:cubicBezTo>
                  <a:cubicBezTo>
                    <a:pt x="2036" y="1775"/>
                    <a:pt x="1191" y="1822"/>
                    <a:pt x="881" y="2203"/>
                  </a:cubicBezTo>
                  <a:cubicBezTo>
                    <a:pt x="584" y="2584"/>
                    <a:pt x="691" y="3847"/>
                    <a:pt x="1024" y="3882"/>
                  </a:cubicBezTo>
                  <a:cubicBezTo>
                    <a:pt x="1024" y="3882"/>
                    <a:pt x="822" y="2954"/>
                    <a:pt x="1370" y="2787"/>
                  </a:cubicBezTo>
                  <a:cubicBezTo>
                    <a:pt x="1905" y="2632"/>
                    <a:pt x="2572" y="3323"/>
                    <a:pt x="2572" y="3323"/>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8"/>
            <p:cNvSpPr/>
            <p:nvPr/>
          </p:nvSpPr>
          <p:spPr>
            <a:xfrm>
              <a:off x="2363675" y="1461925"/>
              <a:ext cx="57175" cy="53300"/>
            </a:xfrm>
            <a:custGeom>
              <a:avLst/>
              <a:gdLst/>
              <a:ahLst/>
              <a:cxnLst/>
              <a:rect l="l" t="t" r="r" b="b"/>
              <a:pathLst>
                <a:path w="2287" h="2132" extrusionOk="0">
                  <a:moveTo>
                    <a:pt x="2084" y="1715"/>
                  </a:moveTo>
                  <a:cubicBezTo>
                    <a:pt x="2084" y="1715"/>
                    <a:pt x="1501" y="1060"/>
                    <a:pt x="1013" y="1167"/>
                  </a:cubicBezTo>
                  <a:cubicBezTo>
                    <a:pt x="524" y="1274"/>
                    <a:pt x="370" y="2131"/>
                    <a:pt x="370" y="2131"/>
                  </a:cubicBezTo>
                  <a:cubicBezTo>
                    <a:pt x="370" y="2131"/>
                    <a:pt x="1" y="1191"/>
                    <a:pt x="393" y="595"/>
                  </a:cubicBezTo>
                  <a:cubicBezTo>
                    <a:pt x="798" y="0"/>
                    <a:pt x="1870" y="405"/>
                    <a:pt x="2060" y="703"/>
                  </a:cubicBezTo>
                  <a:cubicBezTo>
                    <a:pt x="2251" y="988"/>
                    <a:pt x="2287" y="1465"/>
                    <a:pt x="2084" y="1715"/>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8"/>
            <p:cNvSpPr/>
            <p:nvPr/>
          </p:nvSpPr>
          <p:spPr>
            <a:xfrm>
              <a:off x="2817300" y="1333025"/>
              <a:ext cx="176550" cy="365850"/>
            </a:xfrm>
            <a:custGeom>
              <a:avLst/>
              <a:gdLst/>
              <a:ahLst/>
              <a:cxnLst/>
              <a:rect l="l" t="t" r="r" b="b"/>
              <a:pathLst>
                <a:path w="7062" h="14634" extrusionOk="0">
                  <a:moveTo>
                    <a:pt x="1096" y="3537"/>
                  </a:moveTo>
                  <a:cubicBezTo>
                    <a:pt x="1096" y="3537"/>
                    <a:pt x="2882" y="6633"/>
                    <a:pt x="2763" y="8597"/>
                  </a:cubicBezTo>
                  <a:cubicBezTo>
                    <a:pt x="2632" y="10550"/>
                    <a:pt x="1" y="14634"/>
                    <a:pt x="1" y="14634"/>
                  </a:cubicBezTo>
                  <a:cubicBezTo>
                    <a:pt x="1" y="14634"/>
                    <a:pt x="2477" y="11574"/>
                    <a:pt x="3275" y="9681"/>
                  </a:cubicBezTo>
                  <a:cubicBezTo>
                    <a:pt x="4085" y="7787"/>
                    <a:pt x="3632" y="5025"/>
                    <a:pt x="2561" y="2894"/>
                  </a:cubicBezTo>
                  <a:cubicBezTo>
                    <a:pt x="2561" y="2894"/>
                    <a:pt x="4847" y="4597"/>
                    <a:pt x="5180" y="6359"/>
                  </a:cubicBezTo>
                  <a:cubicBezTo>
                    <a:pt x="5513" y="8121"/>
                    <a:pt x="4049" y="9454"/>
                    <a:pt x="4049" y="9454"/>
                  </a:cubicBezTo>
                  <a:cubicBezTo>
                    <a:pt x="4049" y="9454"/>
                    <a:pt x="7061" y="6978"/>
                    <a:pt x="6525" y="4811"/>
                  </a:cubicBezTo>
                  <a:cubicBezTo>
                    <a:pt x="5990" y="2632"/>
                    <a:pt x="703" y="1"/>
                    <a:pt x="703" y="1"/>
                  </a:cubicBezTo>
                  <a:close/>
                </a:path>
              </a:pathLst>
            </a:custGeom>
            <a:solidFill>
              <a:srgbClr val="B72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8"/>
            <p:cNvSpPr/>
            <p:nvPr/>
          </p:nvSpPr>
          <p:spPr>
            <a:xfrm>
              <a:off x="2432425" y="1261000"/>
              <a:ext cx="605775" cy="320000"/>
            </a:xfrm>
            <a:custGeom>
              <a:avLst/>
              <a:gdLst/>
              <a:ahLst/>
              <a:cxnLst/>
              <a:rect l="l" t="t" r="r" b="b"/>
              <a:pathLst>
                <a:path w="24231" h="12800" extrusionOk="0">
                  <a:moveTo>
                    <a:pt x="12455" y="1644"/>
                  </a:moveTo>
                  <a:cubicBezTo>
                    <a:pt x="11300" y="1167"/>
                    <a:pt x="10169" y="620"/>
                    <a:pt x="9085" y="0"/>
                  </a:cubicBezTo>
                  <a:cubicBezTo>
                    <a:pt x="9085" y="0"/>
                    <a:pt x="8514" y="0"/>
                    <a:pt x="7073" y="762"/>
                  </a:cubicBezTo>
                  <a:cubicBezTo>
                    <a:pt x="7073" y="762"/>
                    <a:pt x="3966" y="643"/>
                    <a:pt x="1977" y="2620"/>
                  </a:cubicBezTo>
                  <a:cubicBezTo>
                    <a:pt x="1" y="4608"/>
                    <a:pt x="275" y="8418"/>
                    <a:pt x="275" y="8418"/>
                  </a:cubicBezTo>
                  <a:cubicBezTo>
                    <a:pt x="275" y="8418"/>
                    <a:pt x="3323" y="2977"/>
                    <a:pt x="7311" y="2155"/>
                  </a:cubicBezTo>
                  <a:cubicBezTo>
                    <a:pt x="7311" y="2155"/>
                    <a:pt x="7204" y="6025"/>
                    <a:pt x="12002" y="8001"/>
                  </a:cubicBezTo>
                  <a:cubicBezTo>
                    <a:pt x="12002" y="8001"/>
                    <a:pt x="8609" y="4906"/>
                    <a:pt x="9716" y="2275"/>
                  </a:cubicBezTo>
                  <a:cubicBezTo>
                    <a:pt x="9716" y="2275"/>
                    <a:pt x="13312" y="3179"/>
                    <a:pt x="14253" y="4013"/>
                  </a:cubicBezTo>
                  <a:cubicBezTo>
                    <a:pt x="15181" y="4858"/>
                    <a:pt x="14788" y="7561"/>
                    <a:pt x="14788" y="7561"/>
                  </a:cubicBezTo>
                  <a:cubicBezTo>
                    <a:pt x="15181" y="7049"/>
                    <a:pt x="15539" y="6513"/>
                    <a:pt x="15848" y="5942"/>
                  </a:cubicBezTo>
                  <a:cubicBezTo>
                    <a:pt x="15848" y="5942"/>
                    <a:pt x="16003" y="7585"/>
                    <a:pt x="15277" y="9037"/>
                  </a:cubicBezTo>
                  <a:cubicBezTo>
                    <a:pt x="15277" y="9037"/>
                    <a:pt x="21027" y="6144"/>
                    <a:pt x="16467" y="3441"/>
                  </a:cubicBezTo>
                  <a:cubicBezTo>
                    <a:pt x="16467" y="3441"/>
                    <a:pt x="21646" y="4870"/>
                    <a:pt x="22528" y="7525"/>
                  </a:cubicBezTo>
                  <a:cubicBezTo>
                    <a:pt x="23420" y="10192"/>
                    <a:pt x="18932" y="12800"/>
                    <a:pt x="18932" y="12800"/>
                  </a:cubicBezTo>
                  <a:cubicBezTo>
                    <a:pt x="18932" y="12800"/>
                    <a:pt x="23278" y="10859"/>
                    <a:pt x="23754" y="8037"/>
                  </a:cubicBezTo>
                  <a:cubicBezTo>
                    <a:pt x="24230" y="5227"/>
                    <a:pt x="20456" y="5037"/>
                    <a:pt x="17467" y="3191"/>
                  </a:cubicBezTo>
                  <a:cubicBezTo>
                    <a:pt x="14479" y="1346"/>
                    <a:pt x="12812" y="774"/>
                    <a:pt x="12431" y="846"/>
                  </a:cubicBezTo>
                  <a:cubicBezTo>
                    <a:pt x="12038" y="905"/>
                    <a:pt x="12455" y="1644"/>
                    <a:pt x="12455" y="1644"/>
                  </a:cubicBezTo>
                  <a:close/>
                </a:path>
              </a:pathLst>
            </a:custGeom>
            <a:solidFill>
              <a:srgbClr val="D343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8"/>
            <p:cNvSpPr/>
            <p:nvPr/>
          </p:nvSpPr>
          <p:spPr>
            <a:xfrm>
              <a:off x="2669975" y="1277075"/>
              <a:ext cx="151825" cy="172950"/>
            </a:xfrm>
            <a:custGeom>
              <a:avLst/>
              <a:gdLst/>
              <a:ahLst/>
              <a:cxnLst/>
              <a:rect l="l" t="t" r="r" b="b"/>
              <a:pathLst>
                <a:path w="6073" h="6918" extrusionOk="0">
                  <a:moveTo>
                    <a:pt x="5286" y="6918"/>
                  </a:moveTo>
                  <a:cubicBezTo>
                    <a:pt x="5286" y="6918"/>
                    <a:pt x="6072" y="3929"/>
                    <a:pt x="5751" y="2382"/>
                  </a:cubicBezTo>
                  <a:cubicBezTo>
                    <a:pt x="5441" y="846"/>
                    <a:pt x="2810" y="0"/>
                    <a:pt x="2786" y="274"/>
                  </a:cubicBezTo>
                  <a:cubicBezTo>
                    <a:pt x="2774" y="548"/>
                    <a:pt x="3048" y="1120"/>
                    <a:pt x="3048" y="1120"/>
                  </a:cubicBezTo>
                  <a:cubicBezTo>
                    <a:pt x="3048" y="1120"/>
                    <a:pt x="1238" y="203"/>
                    <a:pt x="619" y="286"/>
                  </a:cubicBezTo>
                  <a:cubicBezTo>
                    <a:pt x="0" y="369"/>
                    <a:pt x="214" y="1632"/>
                    <a:pt x="214" y="1632"/>
                  </a:cubicBezTo>
                  <a:cubicBezTo>
                    <a:pt x="214" y="1632"/>
                    <a:pt x="3858" y="2548"/>
                    <a:pt x="4751" y="3370"/>
                  </a:cubicBezTo>
                  <a:cubicBezTo>
                    <a:pt x="5644" y="4203"/>
                    <a:pt x="5286" y="6918"/>
                    <a:pt x="5286" y="6918"/>
                  </a:cubicBezTo>
                  <a:close/>
                </a:path>
              </a:pathLst>
            </a:custGeom>
            <a:solidFill>
              <a:srgbClr val="9D2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8"/>
            <p:cNvSpPr/>
            <p:nvPr/>
          </p:nvSpPr>
          <p:spPr>
            <a:xfrm>
              <a:off x="2740500" y="1225875"/>
              <a:ext cx="127425" cy="106875"/>
            </a:xfrm>
            <a:custGeom>
              <a:avLst/>
              <a:gdLst/>
              <a:ahLst/>
              <a:cxnLst/>
              <a:rect l="l" t="t" r="r" b="b"/>
              <a:pathLst>
                <a:path w="5097" h="4275" extrusionOk="0">
                  <a:moveTo>
                    <a:pt x="263" y="2346"/>
                  </a:moveTo>
                  <a:cubicBezTo>
                    <a:pt x="263" y="2346"/>
                    <a:pt x="1" y="1632"/>
                    <a:pt x="25" y="1584"/>
                  </a:cubicBezTo>
                  <a:cubicBezTo>
                    <a:pt x="48" y="1548"/>
                    <a:pt x="1037" y="1548"/>
                    <a:pt x="1037" y="1548"/>
                  </a:cubicBezTo>
                  <a:cubicBezTo>
                    <a:pt x="1037" y="1548"/>
                    <a:pt x="489" y="108"/>
                    <a:pt x="1037" y="60"/>
                  </a:cubicBezTo>
                  <a:cubicBezTo>
                    <a:pt x="1572" y="1"/>
                    <a:pt x="3811" y="501"/>
                    <a:pt x="4454" y="1013"/>
                  </a:cubicBezTo>
                  <a:cubicBezTo>
                    <a:pt x="5097" y="1536"/>
                    <a:pt x="3739" y="2406"/>
                    <a:pt x="3739" y="2406"/>
                  </a:cubicBezTo>
                  <a:cubicBezTo>
                    <a:pt x="4037" y="2703"/>
                    <a:pt x="4132" y="3156"/>
                    <a:pt x="3989" y="3560"/>
                  </a:cubicBezTo>
                  <a:cubicBezTo>
                    <a:pt x="3763" y="4275"/>
                    <a:pt x="263" y="2346"/>
                    <a:pt x="263" y="23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8"/>
            <p:cNvSpPr/>
            <p:nvPr/>
          </p:nvSpPr>
          <p:spPr>
            <a:xfrm>
              <a:off x="2813425" y="1405075"/>
              <a:ext cx="132500" cy="299750"/>
            </a:xfrm>
            <a:custGeom>
              <a:avLst/>
              <a:gdLst/>
              <a:ahLst/>
              <a:cxnLst/>
              <a:rect l="l" t="t" r="r" b="b"/>
              <a:pathLst>
                <a:path w="5300" h="11990" extrusionOk="0">
                  <a:moveTo>
                    <a:pt x="2716" y="0"/>
                  </a:moveTo>
                  <a:cubicBezTo>
                    <a:pt x="2716" y="0"/>
                    <a:pt x="5299" y="4608"/>
                    <a:pt x="4525" y="6989"/>
                  </a:cubicBezTo>
                  <a:cubicBezTo>
                    <a:pt x="3763" y="9370"/>
                    <a:pt x="1" y="11990"/>
                    <a:pt x="1" y="11990"/>
                  </a:cubicBezTo>
                  <a:cubicBezTo>
                    <a:pt x="1" y="11990"/>
                    <a:pt x="2537" y="8680"/>
                    <a:pt x="3239" y="6132"/>
                  </a:cubicBezTo>
                  <a:cubicBezTo>
                    <a:pt x="3942" y="3584"/>
                    <a:pt x="2716" y="0"/>
                    <a:pt x="2716" y="0"/>
                  </a:cubicBezTo>
                  <a:close/>
                </a:path>
              </a:pathLst>
            </a:custGeom>
            <a:solidFill>
              <a:srgbClr val="D33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8"/>
            <p:cNvSpPr/>
            <p:nvPr/>
          </p:nvSpPr>
          <p:spPr>
            <a:xfrm>
              <a:off x="2739625" y="1283925"/>
              <a:ext cx="202125" cy="222375"/>
            </a:xfrm>
            <a:custGeom>
              <a:avLst/>
              <a:gdLst/>
              <a:ahLst/>
              <a:cxnLst/>
              <a:rect l="l" t="t" r="r" b="b"/>
              <a:pathLst>
                <a:path w="8085" h="8895" extrusionOk="0">
                  <a:moveTo>
                    <a:pt x="0" y="0"/>
                  </a:moveTo>
                  <a:cubicBezTo>
                    <a:pt x="0" y="0"/>
                    <a:pt x="4763" y="250"/>
                    <a:pt x="6430" y="1560"/>
                  </a:cubicBezTo>
                  <a:cubicBezTo>
                    <a:pt x="8084" y="2870"/>
                    <a:pt x="5382" y="7823"/>
                    <a:pt x="2346" y="8894"/>
                  </a:cubicBezTo>
                  <a:cubicBezTo>
                    <a:pt x="2346" y="8894"/>
                    <a:pt x="4834" y="5977"/>
                    <a:pt x="3703" y="3548"/>
                  </a:cubicBezTo>
                  <a:cubicBezTo>
                    <a:pt x="2572" y="1108"/>
                    <a:pt x="0" y="0"/>
                    <a:pt x="0" y="0"/>
                  </a:cubicBezTo>
                  <a:close/>
                </a:path>
              </a:pathLst>
            </a:custGeom>
            <a:solidFill>
              <a:srgbClr val="D343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8"/>
            <p:cNvSpPr/>
            <p:nvPr/>
          </p:nvSpPr>
          <p:spPr>
            <a:xfrm>
              <a:off x="2800050" y="946975"/>
              <a:ext cx="559900" cy="664400"/>
            </a:xfrm>
            <a:custGeom>
              <a:avLst/>
              <a:gdLst/>
              <a:ahLst/>
              <a:cxnLst/>
              <a:rect l="l" t="t" r="r" b="b"/>
              <a:pathLst>
                <a:path w="22396" h="26576" extrusionOk="0">
                  <a:moveTo>
                    <a:pt x="15859" y="22884"/>
                  </a:moveTo>
                  <a:cubicBezTo>
                    <a:pt x="18086" y="24599"/>
                    <a:pt x="20812" y="24396"/>
                    <a:pt x="20979" y="24384"/>
                  </a:cubicBezTo>
                  <a:cubicBezTo>
                    <a:pt x="20788" y="24361"/>
                    <a:pt x="16407" y="23968"/>
                    <a:pt x="15133" y="20812"/>
                  </a:cubicBezTo>
                  <a:cubicBezTo>
                    <a:pt x="13835" y="17574"/>
                    <a:pt x="16478" y="10311"/>
                    <a:pt x="14014" y="7347"/>
                  </a:cubicBezTo>
                  <a:cubicBezTo>
                    <a:pt x="13549" y="6787"/>
                    <a:pt x="12942" y="6358"/>
                    <a:pt x="12252" y="6108"/>
                  </a:cubicBezTo>
                  <a:cubicBezTo>
                    <a:pt x="9251" y="1989"/>
                    <a:pt x="1834" y="8621"/>
                    <a:pt x="1834" y="8621"/>
                  </a:cubicBezTo>
                  <a:cubicBezTo>
                    <a:pt x="4382" y="3025"/>
                    <a:pt x="2381" y="0"/>
                    <a:pt x="2381" y="0"/>
                  </a:cubicBezTo>
                  <a:cubicBezTo>
                    <a:pt x="3251" y="5906"/>
                    <a:pt x="0" y="11395"/>
                    <a:pt x="0" y="11395"/>
                  </a:cubicBezTo>
                  <a:lnTo>
                    <a:pt x="1298" y="11776"/>
                  </a:lnTo>
                  <a:cubicBezTo>
                    <a:pt x="1298" y="11776"/>
                    <a:pt x="5632" y="6954"/>
                    <a:pt x="8513" y="9502"/>
                  </a:cubicBezTo>
                  <a:cubicBezTo>
                    <a:pt x="10585" y="11323"/>
                    <a:pt x="9692" y="16598"/>
                    <a:pt x="10775" y="20408"/>
                  </a:cubicBezTo>
                  <a:lnTo>
                    <a:pt x="10775" y="20431"/>
                  </a:lnTo>
                  <a:cubicBezTo>
                    <a:pt x="11001" y="21277"/>
                    <a:pt x="11382" y="22063"/>
                    <a:pt x="11906" y="22753"/>
                  </a:cubicBezTo>
                  <a:cubicBezTo>
                    <a:pt x="11942" y="22789"/>
                    <a:pt x="11966" y="22825"/>
                    <a:pt x="11990" y="22860"/>
                  </a:cubicBezTo>
                  <a:cubicBezTo>
                    <a:pt x="12347" y="23277"/>
                    <a:pt x="12776" y="23634"/>
                    <a:pt x="13252" y="23896"/>
                  </a:cubicBezTo>
                  <a:cubicBezTo>
                    <a:pt x="17979" y="26575"/>
                    <a:pt x="22396" y="24622"/>
                    <a:pt x="22396" y="24622"/>
                  </a:cubicBezTo>
                  <a:cubicBezTo>
                    <a:pt x="18419" y="25075"/>
                    <a:pt x="16109" y="23098"/>
                    <a:pt x="15859" y="22884"/>
                  </a:cubicBezTo>
                  <a:close/>
                  <a:moveTo>
                    <a:pt x="11752" y="5942"/>
                  </a:moveTo>
                  <a:cubicBezTo>
                    <a:pt x="9299" y="5311"/>
                    <a:pt x="6501" y="6465"/>
                    <a:pt x="6501" y="6465"/>
                  </a:cubicBezTo>
                  <a:cubicBezTo>
                    <a:pt x="9239" y="4001"/>
                    <a:pt x="11049" y="5227"/>
                    <a:pt x="11752" y="5942"/>
                  </a:cubicBezTo>
                  <a:close/>
                </a:path>
              </a:pathLst>
            </a:custGeom>
            <a:solidFill>
              <a:srgbClr val="D33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8"/>
            <p:cNvSpPr/>
            <p:nvPr/>
          </p:nvSpPr>
          <p:spPr>
            <a:xfrm>
              <a:off x="2800050" y="1074975"/>
              <a:ext cx="342925" cy="382200"/>
            </a:xfrm>
            <a:custGeom>
              <a:avLst/>
              <a:gdLst/>
              <a:ahLst/>
              <a:cxnLst/>
              <a:rect l="l" t="t" r="r" b="b"/>
              <a:pathLst>
                <a:path w="13717" h="15288" extrusionOk="0">
                  <a:moveTo>
                    <a:pt x="10787" y="15288"/>
                  </a:moveTo>
                  <a:cubicBezTo>
                    <a:pt x="9692" y="11478"/>
                    <a:pt x="10585" y="6203"/>
                    <a:pt x="8513" y="4370"/>
                  </a:cubicBezTo>
                  <a:cubicBezTo>
                    <a:pt x="5644" y="1834"/>
                    <a:pt x="1298" y="6656"/>
                    <a:pt x="1298" y="6656"/>
                  </a:cubicBezTo>
                  <a:lnTo>
                    <a:pt x="0" y="6275"/>
                  </a:lnTo>
                  <a:cubicBezTo>
                    <a:pt x="0" y="6275"/>
                    <a:pt x="5929" y="0"/>
                    <a:pt x="10156" y="1726"/>
                  </a:cubicBezTo>
                  <a:cubicBezTo>
                    <a:pt x="13716" y="3167"/>
                    <a:pt x="9597" y="10478"/>
                    <a:pt x="10787" y="15288"/>
                  </a:cubicBezTo>
                  <a:close/>
                </a:path>
              </a:pathLst>
            </a:custGeom>
            <a:gradFill>
              <a:gsLst>
                <a:gs pos="0">
                  <a:srgbClr val="B70000"/>
                </a:gs>
                <a:gs pos="100000">
                  <a:srgbClr val="32030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8"/>
            <p:cNvSpPr/>
            <p:nvPr/>
          </p:nvSpPr>
          <p:spPr>
            <a:xfrm>
              <a:off x="2745875" y="1501800"/>
              <a:ext cx="100025" cy="93500"/>
            </a:xfrm>
            <a:custGeom>
              <a:avLst/>
              <a:gdLst/>
              <a:ahLst/>
              <a:cxnLst/>
              <a:rect l="l" t="t" r="r" b="b"/>
              <a:pathLst>
                <a:path w="4001" h="3740" extrusionOk="0">
                  <a:moveTo>
                    <a:pt x="0" y="263"/>
                  </a:moveTo>
                  <a:cubicBezTo>
                    <a:pt x="0" y="263"/>
                    <a:pt x="1084" y="1"/>
                    <a:pt x="1953" y="394"/>
                  </a:cubicBezTo>
                  <a:cubicBezTo>
                    <a:pt x="2810" y="786"/>
                    <a:pt x="4001" y="2632"/>
                    <a:pt x="3870" y="3739"/>
                  </a:cubicBezTo>
                  <a:cubicBezTo>
                    <a:pt x="3870" y="3739"/>
                    <a:pt x="3179" y="2227"/>
                    <a:pt x="0" y="263"/>
                  </a:cubicBezTo>
                  <a:close/>
                </a:path>
              </a:pathLst>
            </a:custGeom>
            <a:solidFill>
              <a:srgbClr val="C152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8"/>
            <p:cNvSpPr/>
            <p:nvPr/>
          </p:nvSpPr>
          <p:spPr>
            <a:xfrm>
              <a:off x="2653900" y="1599125"/>
              <a:ext cx="153900" cy="103325"/>
            </a:xfrm>
            <a:custGeom>
              <a:avLst/>
              <a:gdLst/>
              <a:ahLst/>
              <a:cxnLst/>
              <a:rect l="l" t="t" r="r" b="b"/>
              <a:pathLst>
                <a:path w="6156" h="4133" extrusionOk="0">
                  <a:moveTo>
                    <a:pt x="5275" y="3192"/>
                  </a:moveTo>
                  <a:cubicBezTo>
                    <a:pt x="4727" y="3859"/>
                    <a:pt x="3786" y="4132"/>
                    <a:pt x="2953" y="3609"/>
                  </a:cubicBezTo>
                  <a:cubicBezTo>
                    <a:pt x="2810" y="3513"/>
                    <a:pt x="2679" y="3406"/>
                    <a:pt x="2560" y="3287"/>
                  </a:cubicBezTo>
                  <a:cubicBezTo>
                    <a:pt x="2167" y="2918"/>
                    <a:pt x="1703" y="2632"/>
                    <a:pt x="1191" y="2442"/>
                  </a:cubicBezTo>
                  <a:cubicBezTo>
                    <a:pt x="548" y="2168"/>
                    <a:pt x="0" y="2037"/>
                    <a:pt x="60" y="1918"/>
                  </a:cubicBezTo>
                  <a:cubicBezTo>
                    <a:pt x="155" y="1751"/>
                    <a:pt x="750" y="1192"/>
                    <a:pt x="1548" y="739"/>
                  </a:cubicBezTo>
                  <a:cubicBezTo>
                    <a:pt x="2310" y="322"/>
                    <a:pt x="3251" y="1"/>
                    <a:pt x="4096" y="203"/>
                  </a:cubicBezTo>
                  <a:cubicBezTo>
                    <a:pt x="4191" y="227"/>
                    <a:pt x="4298" y="263"/>
                    <a:pt x="4394" y="299"/>
                  </a:cubicBezTo>
                  <a:cubicBezTo>
                    <a:pt x="6156" y="1037"/>
                    <a:pt x="5275" y="3192"/>
                    <a:pt x="5275" y="31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8"/>
            <p:cNvSpPr/>
            <p:nvPr/>
          </p:nvSpPr>
          <p:spPr>
            <a:xfrm>
              <a:off x="2680375" y="1599125"/>
              <a:ext cx="95875" cy="90225"/>
            </a:xfrm>
            <a:custGeom>
              <a:avLst/>
              <a:gdLst/>
              <a:ahLst/>
              <a:cxnLst/>
              <a:rect l="l" t="t" r="r" b="b"/>
              <a:pathLst>
                <a:path w="3835" h="3609" extrusionOk="0">
                  <a:moveTo>
                    <a:pt x="3049" y="2966"/>
                  </a:moveTo>
                  <a:cubicBezTo>
                    <a:pt x="2751" y="3311"/>
                    <a:pt x="2346" y="3525"/>
                    <a:pt x="1894" y="3609"/>
                  </a:cubicBezTo>
                  <a:cubicBezTo>
                    <a:pt x="1751" y="3513"/>
                    <a:pt x="1620" y="3406"/>
                    <a:pt x="1501" y="3287"/>
                  </a:cubicBezTo>
                  <a:cubicBezTo>
                    <a:pt x="1108" y="2918"/>
                    <a:pt x="644" y="2632"/>
                    <a:pt x="132" y="2442"/>
                  </a:cubicBezTo>
                  <a:cubicBezTo>
                    <a:pt x="1" y="1846"/>
                    <a:pt x="132" y="1227"/>
                    <a:pt x="489" y="739"/>
                  </a:cubicBezTo>
                  <a:cubicBezTo>
                    <a:pt x="1251" y="322"/>
                    <a:pt x="2192" y="1"/>
                    <a:pt x="3025" y="203"/>
                  </a:cubicBezTo>
                  <a:cubicBezTo>
                    <a:pt x="3085" y="239"/>
                    <a:pt x="3132" y="287"/>
                    <a:pt x="3180" y="334"/>
                  </a:cubicBezTo>
                  <a:cubicBezTo>
                    <a:pt x="3835" y="1013"/>
                    <a:pt x="3775" y="2180"/>
                    <a:pt x="3049" y="2966"/>
                  </a:cubicBezTo>
                  <a:close/>
                </a:path>
              </a:pathLst>
            </a:custGeom>
            <a:gradFill>
              <a:gsLst>
                <a:gs pos="0">
                  <a:srgbClr val="8A9EFF"/>
                </a:gs>
                <a:gs pos="100000">
                  <a:srgbClr val="0F36F8"/>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8"/>
            <p:cNvSpPr/>
            <p:nvPr/>
          </p:nvSpPr>
          <p:spPr>
            <a:xfrm>
              <a:off x="2689900" y="1623950"/>
              <a:ext cx="56875" cy="53100"/>
            </a:xfrm>
            <a:custGeom>
              <a:avLst/>
              <a:gdLst/>
              <a:ahLst/>
              <a:cxnLst/>
              <a:rect l="l" t="t" r="r" b="b"/>
              <a:pathLst>
                <a:path w="2275" h="2124" extrusionOk="0">
                  <a:moveTo>
                    <a:pt x="1264" y="0"/>
                  </a:moveTo>
                  <a:cubicBezTo>
                    <a:pt x="916" y="0"/>
                    <a:pt x="558" y="188"/>
                    <a:pt x="334" y="532"/>
                  </a:cubicBezTo>
                  <a:cubicBezTo>
                    <a:pt x="1" y="1032"/>
                    <a:pt x="84" y="1687"/>
                    <a:pt x="525" y="1984"/>
                  </a:cubicBezTo>
                  <a:cubicBezTo>
                    <a:pt x="669" y="2078"/>
                    <a:pt x="836" y="2123"/>
                    <a:pt x="1006" y="2123"/>
                  </a:cubicBezTo>
                  <a:cubicBezTo>
                    <a:pt x="1354" y="2123"/>
                    <a:pt x="1718" y="1935"/>
                    <a:pt x="1942" y="1592"/>
                  </a:cubicBezTo>
                  <a:cubicBezTo>
                    <a:pt x="2275" y="1080"/>
                    <a:pt x="2192" y="437"/>
                    <a:pt x="1751" y="139"/>
                  </a:cubicBezTo>
                  <a:cubicBezTo>
                    <a:pt x="1602" y="45"/>
                    <a:pt x="1434" y="0"/>
                    <a:pt x="1264" y="0"/>
                  </a:cubicBezTo>
                  <a:close/>
                </a:path>
              </a:pathLst>
            </a:custGeom>
            <a:solidFill>
              <a:srgbClr val="001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8"/>
            <p:cNvSpPr/>
            <p:nvPr/>
          </p:nvSpPr>
          <p:spPr>
            <a:xfrm>
              <a:off x="2661625" y="1584550"/>
              <a:ext cx="155700" cy="89025"/>
            </a:xfrm>
            <a:custGeom>
              <a:avLst/>
              <a:gdLst/>
              <a:ahLst/>
              <a:cxnLst/>
              <a:rect l="l" t="t" r="r" b="b"/>
              <a:pathLst>
                <a:path w="6228" h="3561" extrusionOk="0">
                  <a:moveTo>
                    <a:pt x="1" y="2227"/>
                  </a:moveTo>
                  <a:cubicBezTo>
                    <a:pt x="1" y="2227"/>
                    <a:pt x="2263" y="203"/>
                    <a:pt x="3977" y="1001"/>
                  </a:cubicBezTo>
                  <a:cubicBezTo>
                    <a:pt x="5692" y="1786"/>
                    <a:pt x="5037" y="3560"/>
                    <a:pt x="5037" y="3560"/>
                  </a:cubicBezTo>
                  <a:lnTo>
                    <a:pt x="6228" y="3501"/>
                  </a:lnTo>
                  <a:lnTo>
                    <a:pt x="5549" y="2941"/>
                  </a:lnTo>
                  <a:cubicBezTo>
                    <a:pt x="5644" y="2036"/>
                    <a:pt x="5156" y="1167"/>
                    <a:pt x="4346" y="763"/>
                  </a:cubicBezTo>
                  <a:cubicBezTo>
                    <a:pt x="2930" y="1"/>
                    <a:pt x="703" y="1477"/>
                    <a:pt x="1" y="222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8"/>
            <p:cNvSpPr/>
            <p:nvPr/>
          </p:nvSpPr>
          <p:spPr>
            <a:xfrm>
              <a:off x="2754200" y="1658675"/>
              <a:ext cx="19375" cy="12825"/>
            </a:xfrm>
            <a:custGeom>
              <a:avLst/>
              <a:gdLst/>
              <a:ahLst/>
              <a:cxnLst/>
              <a:rect l="l" t="t" r="r" b="b"/>
              <a:pathLst>
                <a:path w="775" h="513" extrusionOk="0">
                  <a:moveTo>
                    <a:pt x="1" y="0"/>
                  </a:moveTo>
                  <a:cubicBezTo>
                    <a:pt x="167" y="286"/>
                    <a:pt x="453" y="476"/>
                    <a:pt x="774" y="512"/>
                  </a:cubicBezTo>
                  <a:cubicBezTo>
                    <a:pt x="620" y="226"/>
                    <a:pt x="322"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8"/>
            <p:cNvSpPr/>
            <p:nvPr/>
          </p:nvSpPr>
          <p:spPr>
            <a:xfrm>
              <a:off x="2669075" y="1654500"/>
              <a:ext cx="104800" cy="58950"/>
            </a:xfrm>
            <a:custGeom>
              <a:avLst/>
              <a:gdLst/>
              <a:ahLst/>
              <a:cxnLst/>
              <a:rect l="l" t="t" r="r" b="b"/>
              <a:pathLst>
                <a:path w="4192" h="2358" extrusionOk="0">
                  <a:moveTo>
                    <a:pt x="0" y="0"/>
                  </a:moveTo>
                  <a:cubicBezTo>
                    <a:pt x="739" y="370"/>
                    <a:pt x="1417" y="834"/>
                    <a:pt x="2013" y="1405"/>
                  </a:cubicBezTo>
                  <a:cubicBezTo>
                    <a:pt x="3048" y="2358"/>
                    <a:pt x="4191" y="1394"/>
                    <a:pt x="4191" y="1394"/>
                  </a:cubicBezTo>
                  <a:cubicBezTo>
                    <a:pt x="3656" y="1655"/>
                    <a:pt x="3025" y="1667"/>
                    <a:pt x="2477" y="1405"/>
                  </a:cubicBezTo>
                  <a:cubicBezTo>
                    <a:pt x="1596" y="953"/>
                    <a:pt x="1620" y="465"/>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8"/>
            <p:cNvSpPr/>
            <p:nvPr/>
          </p:nvSpPr>
          <p:spPr>
            <a:xfrm>
              <a:off x="2646650" y="1637525"/>
              <a:ext cx="17675" cy="15450"/>
            </a:xfrm>
            <a:custGeom>
              <a:avLst/>
              <a:gdLst/>
              <a:ahLst/>
              <a:cxnLst/>
              <a:rect l="l" t="t" r="r" b="b"/>
              <a:pathLst>
                <a:path w="707" h="618" extrusionOk="0">
                  <a:moveTo>
                    <a:pt x="695" y="1"/>
                  </a:moveTo>
                  <a:cubicBezTo>
                    <a:pt x="1" y="546"/>
                    <a:pt x="338" y="617"/>
                    <a:pt x="562" y="617"/>
                  </a:cubicBezTo>
                  <a:cubicBezTo>
                    <a:pt x="642" y="617"/>
                    <a:pt x="707" y="608"/>
                    <a:pt x="707" y="608"/>
                  </a:cubicBezTo>
                  <a:lnTo>
                    <a:pt x="69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8"/>
            <p:cNvSpPr/>
            <p:nvPr/>
          </p:nvSpPr>
          <p:spPr>
            <a:xfrm>
              <a:off x="2655675" y="1653000"/>
              <a:ext cx="59550" cy="76225"/>
            </a:xfrm>
            <a:custGeom>
              <a:avLst/>
              <a:gdLst/>
              <a:ahLst/>
              <a:cxnLst/>
              <a:rect l="l" t="t" r="r" b="b"/>
              <a:pathLst>
                <a:path w="2382" h="3049" extrusionOk="0">
                  <a:moveTo>
                    <a:pt x="1" y="1"/>
                  </a:moveTo>
                  <a:cubicBezTo>
                    <a:pt x="1" y="1"/>
                    <a:pt x="822" y="1787"/>
                    <a:pt x="1560" y="2418"/>
                  </a:cubicBezTo>
                  <a:cubicBezTo>
                    <a:pt x="2287" y="3049"/>
                    <a:pt x="2382" y="1489"/>
                    <a:pt x="1525" y="811"/>
                  </a:cubicBezTo>
                  <a:cubicBezTo>
                    <a:pt x="679" y="132"/>
                    <a:pt x="1" y="1"/>
                    <a:pt x="1" y="1"/>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8"/>
            <p:cNvSpPr/>
            <p:nvPr/>
          </p:nvSpPr>
          <p:spPr>
            <a:xfrm>
              <a:off x="2530075" y="1374400"/>
              <a:ext cx="117875" cy="69075"/>
            </a:xfrm>
            <a:custGeom>
              <a:avLst/>
              <a:gdLst/>
              <a:ahLst/>
              <a:cxnLst/>
              <a:rect l="l" t="t" r="r" b="b"/>
              <a:pathLst>
                <a:path w="4715" h="2763" extrusionOk="0">
                  <a:moveTo>
                    <a:pt x="4715" y="2763"/>
                  </a:moveTo>
                  <a:cubicBezTo>
                    <a:pt x="4715" y="2763"/>
                    <a:pt x="4536" y="1668"/>
                    <a:pt x="3834" y="1025"/>
                  </a:cubicBezTo>
                  <a:cubicBezTo>
                    <a:pt x="3131" y="382"/>
                    <a:pt x="965" y="1"/>
                    <a:pt x="0" y="560"/>
                  </a:cubicBezTo>
                  <a:cubicBezTo>
                    <a:pt x="0" y="560"/>
                    <a:pt x="1655" y="596"/>
                    <a:pt x="4715" y="2763"/>
                  </a:cubicBezTo>
                  <a:close/>
                </a:path>
              </a:pathLst>
            </a:custGeom>
            <a:solidFill>
              <a:srgbClr val="C152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8"/>
            <p:cNvSpPr/>
            <p:nvPr/>
          </p:nvSpPr>
          <p:spPr>
            <a:xfrm>
              <a:off x="2463975" y="1434525"/>
              <a:ext cx="105100" cy="151250"/>
            </a:xfrm>
            <a:custGeom>
              <a:avLst/>
              <a:gdLst/>
              <a:ahLst/>
              <a:cxnLst/>
              <a:rect l="l" t="t" r="r" b="b"/>
              <a:pathLst>
                <a:path w="4204" h="6050" extrusionOk="0">
                  <a:moveTo>
                    <a:pt x="406" y="1668"/>
                  </a:moveTo>
                  <a:cubicBezTo>
                    <a:pt x="1" y="2430"/>
                    <a:pt x="132" y="3406"/>
                    <a:pt x="942" y="3954"/>
                  </a:cubicBezTo>
                  <a:cubicBezTo>
                    <a:pt x="1073" y="4049"/>
                    <a:pt x="1227" y="4132"/>
                    <a:pt x="1382" y="4192"/>
                  </a:cubicBezTo>
                  <a:cubicBezTo>
                    <a:pt x="1882" y="4406"/>
                    <a:pt x="2323" y="4716"/>
                    <a:pt x="2704" y="5109"/>
                  </a:cubicBezTo>
                  <a:cubicBezTo>
                    <a:pt x="3204" y="5597"/>
                    <a:pt x="3549" y="6049"/>
                    <a:pt x="3632" y="5942"/>
                  </a:cubicBezTo>
                  <a:cubicBezTo>
                    <a:pt x="3751" y="5787"/>
                    <a:pt x="4025" y="5025"/>
                    <a:pt x="4121" y="4108"/>
                  </a:cubicBezTo>
                  <a:cubicBezTo>
                    <a:pt x="4204" y="3251"/>
                    <a:pt x="4132" y="2263"/>
                    <a:pt x="3609" y="1572"/>
                  </a:cubicBezTo>
                  <a:cubicBezTo>
                    <a:pt x="3549" y="1489"/>
                    <a:pt x="3478" y="1406"/>
                    <a:pt x="3406" y="1334"/>
                  </a:cubicBezTo>
                  <a:cubicBezTo>
                    <a:pt x="2025" y="1"/>
                    <a:pt x="406" y="1668"/>
                    <a:pt x="406" y="1668"/>
                  </a:cubicBezTo>
                  <a:close/>
                </a:path>
              </a:pathLst>
            </a:custGeom>
            <a:solidFill>
              <a:srgbClr val="FFD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8"/>
            <p:cNvSpPr/>
            <p:nvPr/>
          </p:nvSpPr>
          <p:spPr>
            <a:xfrm>
              <a:off x="2484825" y="1463400"/>
              <a:ext cx="84250" cy="98850"/>
            </a:xfrm>
            <a:custGeom>
              <a:avLst/>
              <a:gdLst/>
              <a:ahLst/>
              <a:cxnLst/>
              <a:rect l="l" t="t" r="r" b="b"/>
              <a:pathLst>
                <a:path w="3370" h="3954" extrusionOk="0">
                  <a:moveTo>
                    <a:pt x="227" y="1489"/>
                  </a:moveTo>
                  <a:cubicBezTo>
                    <a:pt x="36" y="1894"/>
                    <a:pt x="0" y="2358"/>
                    <a:pt x="108" y="2799"/>
                  </a:cubicBezTo>
                  <a:cubicBezTo>
                    <a:pt x="239" y="2894"/>
                    <a:pt x="393" y="2977"/>
                    <a:pt x="548" y="3037"/>
                  </a:cubicBezTo>
                  <a:cubicBezTo>
                    <a:pt x="1048" y="3251"/>
                    <a:pt x="1489" y="3561"/>
                    <a:pt x="1870" y="3954"/>
                  </a:cubicBezTo>
                  <a:cubicBezTo>
                    <a:pt x="2465" y="3846"/>
                    <a:pt x="2977" y="3477"/>
                    <a:pt x="3287" y="2953"/>
                  </a:cubicBezTo>
                  <a:cubicBezTo>
                    <a:pt x="3370" y="2096"/>
                    <a:pt x="3298" y="1108"/>
                    <a:pt x="2775" y="417"/>
                  </a:cubicBezTo>
                  <a:cubicBezTo>
                    <a:pt x="2715" y="382"/>
                    <a:pt x="2667" y="358"/>
                    <a:pt x="2608" y="334"/>
                  </a:cubicBezTo>
                  <a:cubicBezTo>
                    <a:pt x="1727" y="1"/>
                    <a:pt x="667" y="513"/>
                    <a:pt x="227" y="1489"/>
                  </a:cubicBezTo>
                  <a:close/>
                </a:path>
              </a:pathLst>
            </a:custGeom>
            <a:gradFill>
              <a:gsLst>
                <a:gs pos="0">
                  <a:srgbClr val="8A9EFF"/>
                </a:gs>
                <a:gs pos="100000">
                  <a:srgbClr val="0F36F8"/>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8"/>
            <p:cNvSpPr/>
            <p:nvPr/>
          </p:nvSpPr>
          <p:spPr>
            <a:xfrm>
              <a:off x="2501800" y="1489500"/>
              <a:ext cx="57175" cy="53300"/>
            </a:xfrm>
            <a:custGeom>
              <a:avLst/>
              <a:gdLst/>
              <a:ahLst/>
              <a:cxnLst/>
              <a:rect l="l" t="t" r="r" b="b"/>
              <a:pathLst>
                <a:path w="2287" h="2132" extrusionOk="0">
                  <a:moveTo>
                    <a:pt x="1265" y="0"/>
                  </a:moveTo>
                  <a:cubicBezTo>
                    <a:pt x="920" y="0"/>
                    <a:pt x="567" y="188"/>
                    <a:pt x="345" y="528"/>
                  </a:cubicBezTo>
                  <a:cubicBezTo>
                    <a:pt x="0" y="1040"/>
                    <a:pt x="95" y="1695"/>
                    <a:pt x="536" y="1993"/>
                  </a:cubicBezTo>
                  <a:cubicBezTo>
                    <a:pt x="681" y="2087"/>
                    <a:pt x="846" y="2132"/>
                    <a:pt x="1015" y="2132"/>
                  </a:cubicBezTo>
                  <a:cubicBezTo>
                    <a:pt x="1360" y="2132"/>
                    <a:pt x="1721" y="1944"/>
                    <a:pt x="1953" y="1600"/>
                  </a:cubicBezTo>
                  <a:cubicBezTo>
                    <a:pt x="2286" y="1088"/>
                    <a:pt x="2203" y="433"/>
                    <a:pt x="1762" y="147"/>
                  </a:cubicBezTo>
                  <a:cubicBezTo>
                    <a:pt x="1611" y="48"/>
                    <a:pt x="1439" y="0"/>
                    <a:pt x="1265" y="0"/>
                  </a:cubicBezTo>
                  <a:close/>
                </a:path>
              </a:pathLst>
            </a:custGeom>
            <a:solidFill>
              <a:srgbClr val="001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8"/>
            <p:cNvSpPr/>
            <p:nvPr/>
          </p:nvSpPr>
          <p:spPr>
            <a:xfrm>
              <a:off x="2467850" y="1439600"/>
              <a:ext cx="114925" cy="135150"/>
            </a:xfrm>
            <a:custGeom>
              <a:avLst/>
              <a:gdLst/>
              <a:ahLst/>
              <a:cxnLst/>
              <a:rect l="l" t="t" r="r" b="b"/>
              <a:pathLst>
                <a:path w="4597" h="5406" extrusionOk="0">
                  <a:moveTo>
                    <a:pt x="3632" y="5406"/>
                  </a:moveTo>
                  <a:cubicBezTo>
                    <a:pt x="3632" y="5406"/>
                    <a:pt x="4597" y="2536"/>
                    <a:pt x="3192" y="1274"/>
                  </a:cubicBezTo>
                  <a:cubicBezTo>
                    <a:pt x="1775" y="0"/>
                    <a:pt x="417" y="1310"/>
                    <a:pt x="417" y="1310"/>
                  </a:cubicBezTo>
                  <a:lnTo>
                    <a:pt x="1" y="191"/>
                  </a:lnTo>
                  <a:lnTo>
                    <a:pt x="775" y="596"/>
                  </a:lnTo>
                  <a:cubicBezTo>
                    <a:pt x="1572" y="155"/>
                    <a:pt x="2561" y="250"/>
                    <a:pt x="3263" y="834"/>
                  </a:cubicBezTo>
                  <a:cubicBezTo>
                    <a:pt x="4525" y="1834"/>
                    <a:pt x="4049" y="4465"/>
                    <a:pt x="3632" y="540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8"/>
            <p:cNvSpPr/>
            <p:nvPr/>
          </p:nvSpPr>
          <p:spPr>
            <a:xfrm>
              <a:off x="2485425" y="1484250"/>
              <a:ext cx="19375" cy="12825"/>
            </a:xfrm>
            <a:custGeom>
              <a:avLst/>
              <a:gdLst/>
              <a:ahLst/>
              <a:cxnLst/>
              <a:rect l="l" t="t" r="r" b="b"/>
              <a:pathLst>
                <a:path w="775" h="513" extrusionOk="0">
                  <a:moveTo>
                    <a:pt x="0" y="0"/>
                  </a:moveTo>
                  <a:cubicBezTo>
                    <a:pt x="167" y="286"/>
                    <a:pt x="453" y="476"/>
                    <a:pt x="774" y="512"/>
                  </a:cubicBezTo>
                  <a:cubicBezTo>
                    <a:pt x="619" y="226"/>
                    <a:pt x="334"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8"/>
            <p:cNvSpPr/>
            <p:nvPr/>
          </p:nvSpPr>
          <p:spPr>
            <a:xfrm>
              <a:off x="2458025" y="1491075"/>
              <a:ext cx="84575" cy="82475"/>
            </a:xfrm>
            <a:custGeom>
              <a:avLst/>
              <a:gdLst/>
              <a:ahLst/>
              <a:cxnLst/>
              <a:rect l="l" t="t" r="r" b="b"/>
              <a:pathLst>
                <a:path w="3383" h="3299" extrusionOk="0">
                  <a:moveTo>
                    <a:pt x="3382" y="3299"/>
                  </a:moveTo>
                  <a:cubicBezTo>
                    <a:pt x="2751" y="2763"/>
                    <a:pt x="2049" y="2335"/>
                    <a:pt x="1299" y="2013"/>
                  </a:cubicBezTo>
                  <a:cubicBezTo>
                    <a:pt x="1" y="1430"/>
                    <a:pt x="441" y="1"/>
                    <a:pt x="441" y="1"/>
                  </a:cubicBezTo>
                  <a:cubicBezTo>
                    <a:pt x="406" y="608"/>
                    <a:pt x="644" y="1192"/>
                    <a:pt x="1108" y="1585"/>
                  </a:cubicBezTo>
                  <a:cubicBezTo>
                    <a:pt x="1870" y="2216"/>
                    <a:pt x="2311" y="2001"/>
                    <a:pt x="3382" y="329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8"/>
            <p:cNvSpPr/>
            <p:nvPr/>
          </p:nvSpPr>
          <p:spPr>
            <a:xfrm>
              <a:off x="2545850" y="1571450"/>
              <a:ext cx="14300" cy="14500"/>
            </a:xfrm>
            <a:custGeom>
              <a:avLst/>
              <a:gdLst/>
              <a:ahLst/>
              <a:cxnLst/>
              <a:rect l="l" t="t" r="r" b="b"/>
              <a:pathLst>
                <a:path w="572" h="580" extrusionOk="0">
                  <a:moveTo>
                    <a:pt x="572" y="1"/>
                  </a:moveTo>
                  <a:lnTo>
                    <a:pt x="0" y="227"/>
                  </a:lnTo>
                  <a:cubicBezTo>
                    <a:pt x="0" y="227"/>
                    <a:pt x="104" y="580"/>
                    <a:pt x="254" y="580"/>
                  </a:cubicBezTo>
                  <a:cubicBezTo>
                    <a:pt x="347" y="580"/>
                    <a:pt x="458" y="443"/>
                    <a:pt x="5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8"/>
            <p:cNvSpPr/>
            <p:nvPr/>
          </p:nvSpPr>
          <p:spPr>
            <a:xfrm>
              <a:off x="2456250" y="1545250"/>
              <a:ext cx="93200" cy="39925"/>
            </a:xfrm>
            <a:custGeom>
              <a:avLst/>
              <a:gdLst/>
              <a:ahLst/>
              <a:cxnLst/>
              <a:rect l="l" t="t" r="r" b="b"/>
              <a:pathLst>
                <a:path w="3728" h="1597" extrusionOk="0">
                  <a:moveTo>
                    <a:pt x="3727" y="1596"/>
                  </a:moveTo>
                  <a:cubicBezTo>
                    <a:pt x="3727" y="1596"/>
                    <a:pt x="1751" y="1549"/>
                    <a:pt x="881" y="1132"/>
                  </a:cubicBezTo>
                  <a:cubicBezTo>
                    <a:pt x="0" y="715"/>
                    <a:pt x="1405" y="1"/>
                    <a:pt x="2370" y="513"/>
                  </a:cubicBezTo>
                  <a:cubicBezTo>
                    <a:pt x="3334" y="1025"/>
                    <a:pt x="3727" y="1596"/>
                    <a:pt x="3727" y="1596"/>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8"/>
            <p:cNvSpPr/>
            <p:nvPr/>
          </p:nvSpPr>
          <p:spPr>
            <a:xfrm>
              <a:off x="2539600" y="1642900"/>
              <a:ext cx="30375" cy="28000"/>
            </a:xfrm>
            <a:custGeom>
              <a:avLst/>
              <a:gdLst/>
              <a:ahLst/>
              <a:cxnLst/>
              <a:rect l="l" t="t" r="r" b="b"/>
              <a:pathLst>
                <a:path w="1215" h="1120" extrusionOk="0">
                  <a:moveTo>
                    <a:pt x="0" y="48"/>
                  </a:moveTo>
                  <a:cubicBezTo>
                    <a:pt x="143" y="0"/>
                    <a:pt x="298" y="48"/>
                    <a:pt x="405" y="143"/>
                  </a:cubicBezTo>
                  <a:cubicBezTo>
                    <a:pt x="631" y="322"/>
                    <a:pt x="631" y="691"/>
                    <a:pt x="1215" y="1119"/>
                  </a:cubicBezTo>
                  <a:cubicBezTo>
                    <a:pt x="1215" y="1119"/>
                    <a:pt x="286" y="631"/>
                    <a:pt x="0" y="48"/>
                  </a:cubicBezTo>
                  <a:close/>
                </a:path>
              </a:pathLst>
            </a:custGeom>
            <a:solidFill>
              <a:srgbClr val="E07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8"/>
            <p:cNvSpPr/>
            <p:nvPr/>
          </p:nvSpPr>
          <p:spPr>
            <a:xfrm>
              <a:off x="2515775" y="1616100"/>
              <a:ext cx="42300" cy="35750"/>
            </a:xfrm>
            <a:custGeom>
              <a:avLst/>
              <a:gdLst/>
              <a:ahLst/>
              <a:cxnLst/>
              <a:rect l="l" t="t" r="r" b="b"/>
              <a:pathLst>
                <a:path w="1692" h="1430" extrusionOk="0">
                  <a:moveTo>
                    <a:pt x="751" y="1429"/>
                  </a:moveTo>
                  <a:cubicBezTo>
                    <a:pt x="751" y="1429"/>
                    <a:pt x="370" y="977"/>
                    <a:pt x="596" y="596"/>
                  </a:cubicBezTo>
                  <a:cubicBezTo>
                    <a:pt x="822" y="203"/>
                    <a:pt x="1691" y="1"/>
                    <a:pt x="1691" y="1"/>
                  </a:cubicBezTo>
                  <a:cubicBezTo>
                    <a:pt x="1691" y="1"/>
                    <a:pt x="691" y="36"/>
                    <a:pt x="346" y="417"/>
                  </a:cubicBezTo>
                  <a:cubicBezTo>
                    <a:pt x="1" y="798"/>
                    <a:pt x="751" y="1429"/>
                    <a:pt x="751" y="1429"/>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8"/>
            <p:cNvSpPr/>
            <p:nvPr/>
          </p:nvSpPr>
          <p:spPr>
            <a:xfrm>
              <a:off x="2573225" y="1672950"/>
              <a:ext cx="36625" cy="17900"/>
            </a:xfrm>
            <a:custGeom>
              <a:avLst/>
              <a:gdLst/>
              <a:ahLst/>
              <a:cxnLst/>
              <a:rect l="l" t="t" r="r" b="b"/>
              <a:pathLst>
                <a:path w="1465" h="716" extrusionOk="0">
                  <a:moveTo>
                    <a:pt x="1465" y="715"/>
                  </a:moveTo>
                  <a:cubicBezTo>
                    <a:pt x="1453" y="560"/>
                    <a:pt x="1346" y="429"/>
                    <a:pt x="1215" y="370"/>
                  </a:cubicBezTo>
                  <a:cubicBezTo>
                    <a:pt x="965" y="239"/>
                    <a:pt x="620" y="382"/>
                    <a:pt x="1" y="1"/>
                  </a:cubicBezTo>
                  <a:cubicBezTo>
                    <a:pt x="1" y="1"/>
                    <a:pt x="810" y="667"/>
                    <a:pt x="1465" y="715"/>
                  </a:cubicBezTo>
                  <a:close/>
                </a:path>
              </a:pathLst>
            </a:custGeom>
            <a:solidFill>
              <a:srgbClr val="E07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8"/>
            <p:cNvSpPr/>
            <p:nvPr/>
          </p:nvSpPr>
          <p:spPr>
            <a:xfrm>
              <a:off x="2604775" y="1662525"/>
              <a:ext cx="32475" cy="47075"/>
            </a:xfrm>
            <a:custGeom>
              <a:avLst/>
              <a:gdLst/>
              <a:ahLst/>
              <a:cxnLst/>
              <a:rect l="l" t="t" r="r" b="b"/>
              <a:pathLst>
                <a:path w="1299" h="1883" extrusionOk="0">
                  <a:moveTo>
                    <a:pt x="1" y="1430"/>
                  </a:moveTo>
                  <a:cubicBezTo>
                    <a:pt x="1" y="1430"/>
                    <a:pt x="548" y="1608"/>
                    <a:pt x="822" y="1239"/>
                  </a:cubicBezTo>
                  <a:cubicBezTo>
                    <a:pt x="1096" y="882"/>
                    <a:pt x="941" y="1"/>
                    <a:pt x="941" y="1"/>
                  </a:cubicBezTo>
                  <a:cubicBezTo>
                    <a:pt x="941" y="1"/>
                    <a:pt x="1298" y="942"/>
                    <a:pt x="1084" y="1406"/>
                  </a:cubicBezTo>
                  <a:cubicBezTo>
                    <a:pt x="870" y="1882"/>
                    <a:pt x="1" y="1430"/>
                    <a:pt x="1" y="1430"/>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8"/>
            <p:cNvSpPr/>
            <p:nvPr/>
          </p:nvSpPr>
          <p:spPr>
            <a:xfrm>
              <a:off x="2518750" y="1628900"/>
              <a:ext cx="110450" cy="84850"/>
            </a:xfrm>
            <a:custGeom>
              <a:avLst/>
              <a:gdLst/>
              <a:ahLst/>
              <a:cxnLst/>
              <a:rect l="l" t="t" r="r" b="b"/>
              <a:pathLst>
                <a:path w="4418" h="3394" extrusionOk="0">
                  <a:moveTo>
                    <a:pt x="167" y="1"/>
                  </a:moveTo>
                  <a:cubicBezTo>
                    <a:pt x="370" y="262"/>
                    <a:pt x="656" y="453"/>
                    <a:pt x="977" y="524"/>
                  </a:cubicBezTo>
                  <a:cubicBezTo>
                    <a:pt x="1560" y="679"/>
                    <a:pt x="1679" y="1322"/>
                    <a:pt x="2251" y="1667"/>
                  </a:cubicBezTo>
                  <a:cubicBezTo>
                    <a:pt x="2822" y="2025"/>
                    <a:pt x="3477" y="2084"/>
                    <a:pt x="3799" y="2239"/>
                  </a:cubicBezTo>
                  <a:cubicBezTo>
                    <a:pt x="4120" y="2406"/>
                    <a:pt x="4418" y="2882"/>
                    <a:pt x="4418" y="2882"/>
                  </a:cubicBezTo>
                  <a:cubicBezTo>
                    <a:pt x="4418" y="2882"/>
                    <a:pt x="3584" y="3394"/>
                    <a:pt x="1799" y="2346"/>
                  </a:cubicBezTo>
                  <a:cubicBezTo>
                    <a:pt x="1" y="1298"/>
                    <a:pt x="167" y="1"/>
                    <a:pt x="167" y="1"/>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8"/>
            <p:cNvSpPr/>
            <p:nvPr/>
          </p:nvSpPr>
          <p:spPr>
            <a:xfrm>
              <a:off x="2566375" y="1587225"/>
              <a:ext cx="72650" cy="62525"/>
            </a:xfrm>
            <a:custGeom>
              <a:avLst/>
              <a:gdLst/>
              <a:ahLst/>
              <a:cxnLst/>
              <a:rect l="l" t="t" r="r" b="b"/>
              <a:pathLst>
                <a:path w="2906" h="2501" extrusionOk="0">
                  <a:moveTo>
                    <a:pt x="1" y="1096"/>
                  </a:moveTo>
                  <a:cubicBezTo>
                    <a:pt x="1" y="1096"/>
                    <a:pt x="1858" y="1453"/>
                    <a:pt x="2489" y="2501"/>
                  </a:cubicBezTo>
                  <a:cubicBezTo>
                    <a:pt x="2489" y="2501"/>
                    <a:pt x="2906" y="1"/>
                    <a:pt x="1" y="1096"/>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8"/>
            <p:cNvSpPr/>
            <p:nvPr/>
          </p:nvSpPr>
          <p:spPr>
            <a:xfrm>
              <a:off x="2396725" y="1671175"/>
              <a:ext cx="262250" cy="161650"/>
            </a:xfrm>
            <a:custGeom>
              <a:avLst/>
              <a:gdLst/>
              <a:ahLst/>
              <a:cxnLst/>
              <a:rect l="l" t="t" r="r" b="b"/>
              <a:pathLst>
                <a:path w="10490" h="6466" extrusionOk="0">
                  <a:moveTo>
                    <a:pt x="10490" y="6287"/>
                  </a:moveTo>
                  <a:cubicBezTo>
                    <a:pt x="9168" y="6465"/>
                    <a:pt x="7692" y="6406"/>
                    <a:pt x="6703" y="6168"/>
                  </a:cubicBezTo>
                  <a:cubicBezTo>
                    <a:pt x="5036" y="5763"/>
                    <a:pt x="4727" y="6168"/>
                    <a:pt x="3417" y="5299"/>
                  </a:cubicBezTo>
                  <a:cubicBezTo>
                    <a:pt x="2191" y="4489"/>
                    <a:pt x="2358" y="3989"/>
                    <a:pt x="1334" y="2620"/>
                  </a:cubicBezTo>
                  <a:cubicBezTo>
                    <a:pt x="762" y="1810"/>
                    <a:pt x="322" y="929"/>
                    <a:pt x="0" y="0"/>
                  </a:cubicBezTo>
                  <a:cubicBezTo>
                    <a:pt x="476" y="953"/>
                    <a:pt x="1036" y="1846"/>
                    <a:pt x="1691" y="2679"/>
                  </a:cubicBezTo>
                  <a:cubicBezTo>
                    <a:pt x="2739" y="3989"/>
                    <a:pt x="2798" y="4501"/>
                    <a:pt x="3667" y="5025"/>
                  </a:cubicBezTo>
                  <a:cubicBezTo>
                    <a:pt x="4536" y="5560"/>
                    <a:pt x="5537" y="5465"/>
                    <a:pt x="6775" y="5918"/>
                  </a:cubicBezTo>
                  <a:cubicBezTo>
                    <a:pt x="7989" y="6346"/>
                    <a:pt x="10347" y="6287"/>
                    <a:pt x="10490" y="6287"/>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8"/>
            <p:cNvSpPr/>
            <p:nvPr/>
          </p:nvSpPr>
          <p:spPr>
            <a:xfrm>
              <a:off x="2474700" y="1647650"/>
              <a:ext cx="153025" cy="136050"/>
            </a:xfrm>
            <a:custGeom>
              <a:avLst/>
              <a:gdLst/>
              <a:ahLst/>
              <a:cxnLst/>
              <a:rect l="l" t="t" r="r" b="b"/>
              <a:pathLst>
                <a:path w="6121" h="5442" extrusionOk="0">
                  <a:moveTo>
                    <a:pt x="4299" y="4954"/>
                  </a:moveTo>
                  <a:cubicBezTo>
                    <a:pt x="3430" y="5299"/>
                    <a:pt x="2334" y="5442"/>
                    <a:pt x="1286" y="4870"/>
                  </a:cubicBezTo>
                  <a:lnTo>
                    <a:pt x="1286" y="4870"/>
                  </a:lnTo>
                  <a:lnTo>
                    <a:pt x="1275" y="4870"/>
                  </a:lnTo>
                  <a:lnTo>
                    <a:pt x="1275" y="4870"/>
                  </a:lnTo>
                  <a:lnTo>
                    <a:pt x="1275" y="4870"/>
                  </a:lnTo>
                  <a:cubicBezTo>
                    <a:pt x="263" y="4061"/>
                    <a:pt x="1" y="2858"/>
                    <a:pt x="36" y="1858"/>
                  </a:cubicBezTo>
                  <a:cubicBezTo>
                    <a:pt x="72" y="810"/>
                    <a:pt x="429" y="1"/>
                    <a:pt x="596" y="48"/>
                  </a:cubicBezTo>
                  <a:cubicBezTo>
                    <a:pt x="810" y="108"/>
                    <a:pt x="1394" y="941"/>
                    <a:pt x="1977" y="1251"/>
                  </a:cubicBezTo>
                  <a:cubicBezTo>
                    <a:pt x="2275" y="1417"/>
                    <a:pt x="2560" y="1584"/>
                    <a:pt x="2787" y="1715"/>
                  </a:cubicBezTo>
                  <a:cubicBezTo>
                    <a:pt x="3013" y="1846"/>
                    <a:pt x="3168" y="1953"/>
                    <a:pt x="3203" y="1977"/>
                  </a:cubicBezTo>
                  <a:lnTo>
                    <a:pt x="3203" y="1977"/>
                  </a:lnTo>
                  <a:lnTo>
                    <a:pt x="3203" y="1977"/>
                  </a:lnTo>
                  <a:cubicBezTo>
                    <a:pt x="3275" y="2013"/>
                    <a:pt x="3811" y="2394"/>
                    <a:pt x="4346" y="2822"/>
                  </a:cubicBezTo>
                  <a:cubicBezTo>
                    <a:pt x="4882" y="3239"/>
                    <a:pt x="5847" y="3442"/>
                    <a:pt x="5989" y="3620"/>
                  </a:cubicBezTo>
                  <a:cubicBezTo>
                    <a:pt x="6120" y="3763"/>
                    <a:pt x="5382" y="4513"/>
                    <a:pt x="4299" y="495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8"/>
            <p:cNvSpPr/>
            <p:nvPr/>
          </p:nvSpPr>
          <p:spPr>
            <a:xfrm>
              <a:off x="2475600" y="1647350"/>
              <a:ext cx="152125" cy="124150"/>
            </a:xfrm>
            <a:custGeom>
              <a:avLst/>
              <a:gdLst/>
              <a:ahLst/>
              <a:cxnLst/>
              <a:rect l="l" t="t" r="r" b="b"/>
              <a:pathLst>
                <a:path w="6085" h="4966" extrusionOk="0">
                  <a:moveTo>
                    <a:pt x="4263" y="4966"/>
                  </a:moveTo>
                  <a:cubicBezTo>
                    <a:pt x="4167" y="4823"/>
                    <a:pt x="3298" y="3620"/>
                    <a:pt x="2167" y="2918"/>
                  </a:cubicBezTo>
                  <a:cubicBezTo>
                    <a:pt x="1489" y="2489"/>
                    <a:pt x="762" y="2132"/>
                    <a:pt x="0" y="1858"/>
                  </a:cubicBezTo>
                  <a:cubicBezTo>
                    <a:pt x="36" y="810"/>
                    <a:pt x="393" y="1"/>
                    <a:pt x="560" y="48"/>
                  </a:cubicBezTo>
                  <a:cubicBezTo>
                    <a:pt x="762" y="120"/>
                    <a:pt x="1358" y="941"/>
                    <a:pt x="1929" y="1251"/>
                  </a:cubicBezTo>
                  <a:cubicBezTo>
                    <a:pt x="2227" y="1418"/>
                    <a:pt x="2524" y="1584"/>
                    <a:pt x="2739" y="1715"/>
                  </a:cubicBezTo>
                  <a:cubicBezTo>
                    <a:pt x="2965" y="1858"/>
                    <a:pt x="3120" y="1953"/>
                    <a:pt x="3155" y="1977"/>
                  </a:cubicBezTo>
                  <a:lnTo>
                    <a:pt x="3155" y="1977"/>
                  </a:lnTo>
                  <a:lnTo>
                    <a:pt x="3167" y="1977"/>
                  </a:lnTo>
                  <a:cubicBezTo>
                    <a:pt x="3239" y="2025"/>
                    <a:pt x="3775" y="2394"/>
                    <a:pt x="4310" y="2823"/>
                  </a:cubicBezTo>
                  <a:cubicBezTo>
                    <a:pt x="4846" y="3251"/>
                    <a:pt x="5811" y="3454"/>
                    <a:pt x="5953" y="3620"/>
                  </a:cubicBezTo>
                  <a:cubicBezTo>
                    <a:pt x="6084" y="3775"/>
                    <a:pt x="5346" y="4525"/>
                    <a:pt x="4263" y="496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8"/>
            <p:cNvSpPr/>
            <p:nvPr/>
          </p:nvSpPr>
          <p:spPr>
            <a:xfrm>
              <a:off x="2489575" y="1648550"/>
              <a:ext cx="131900" cy="87525"/>
            </a:xfrm>
            <a:custGeom>
              <a:avLst/>
              <a:gdLst/>
              <a:ahLst/>
              <a:cxnLst/>
              <a:rect l="l" t="t" r="r" b="b"/>
              <a:pathLst>
                <a:path w="5276" h="3501" extrusionOk="0">
                  <a:moveTo>
                    <a:pt x="1" y="0"/>
                  </a:moveTo>
                  <a:cubicBezTo>
                    <a:pt x="1" y="0"/>
                    <a:pt x="787" y="953"/>
                    <a:pt x="2346" y="2084"/>
                  </a:cubicBezTo>
                  <a:cubicBezTo>
                    <a:pt x="3906" y="3227"/>
                    <a:pt x="5275" y="3501"/>
                    <a:pt x="5275" y="3501"/>
                  </a:cubicBezTo>
                  <a:cubicBezTo>
                    <a:pt x="5275" y="3501"/>
                    <a:pt x="4323" y="3072"/>
                    <a:pt x="3859" y="2632"/>
                  </a:cubicBezTo>
                  <a:cubicBezTo>
                    <a:pt x="2358" y="1227"/>
                    <a:pt x="2168" y="1584"/>
                    <a:pt x="1465" y="1084"/>
                  </a:cubicBezTo>
                  <a:cubicBezTo>
                    <a:pt x="763" y="584"/>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8"/>
            <p:cNvSpPr/>
            <p:nvPr/>
          </p:nvSpPr>
          <p:spPr>
            <a:xfrm>
              <a:off x="2514300" y="1673250"/>
              <a:ext cx="76225" cy="63125"/>
            </a:xfrm>
            <a:custGeom>
              <a:avLst/>
              <a:gdLst/>
              <a:ahLst/>
              <a:cxnLst/>
              <a:rect l="l" t="t" r="r" b="b"/>
              <a:pathLst>
                <a:path w="3049" h="2525" extrusionOk="0">
                  <a:moveTo>
                    <a:pt x="0" y="1"/>
                  </a:moveTo>
                  <a:cubicBezTo>
                    <a:pt x="0" y="679"/>
                    <a:pt x="345" y="1322"/>
                    <a:pt x="905" y="1715"/>
                  </a:cubicBezTo>
                  <a:lnTo>
                    <a:pt x="1310" y="1417"/>
                  </a:lnTo>
                  <a:lnTo>
                    <a:pt x="1191" y="1906"/>
                  </a:lnTo>
                  <a:cubicBezTo>
                    <a:pt x="1191" y="1906"/>
                    <a:pt x="1703" y="2525"/>
                    <a:pt x="3048" y="2072"/>
                  </a:cubicBezTo>
                  <a:cubicBezTo>
                    <a:pt x="1941" y="1513"/>
                    <a:pt x="929" y="82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8"/>
            <p:cNvSpPr/>
            <p:nvPr/>
          </p:nvSpPr>
          <p:spPr>
            <a:xfrm>
              <a:off x="2460425" y="1671175"/>
              <a:ext cx="133075" cy="128900"/>
            </a:xfrm>
            <a:custGeom>
              <a:avLst/>
              <a:gdLst/>
              <a:ahLst/>
              <a:cxnLst/>
              <a:rect l="l" t="t" r="r" b="b"/>
              <a:pathLst>
                <a:path w="5323" h="5156" extrusionOk="0">
                  <a:moveTo>
                    <a:pt x="726" y="0"/>
                  </a:moveTo>
                  <a:cubicBezTo>
                    <a:pt x="726" y="0"/>
                    <a:pt x="0" y="3191"/>
                    <a:pt x="1512" y="4179"/>
                  </a:cubicBezTo>
                  <a:cubicBezTo>
                    <a:pt x="3024" y="5156"/>
                    <a:pt x="5322" y="3810"/>
                    <a:pt x="5322" y="3810"/>
                  </a:cubicBezTo>
                  <a:cubicBezTo>
                    <a:pt x="5322" y="3810"/>
                    <a:pt x="3262" y="4679"/>
                    <a:pt x="1774" y="3620"/>
                  </a:cubicBezTo>
                  <a:cubicBezTo>
                    <a:pt x="286" y="2572"/>
                    <a:pt x="726" y="0"/>
                    <a:pt x="726" y="0"/>
                  </a:cubicBezTo>
                  <a:close/>
                </a:path>
              </a:pathLst>
            </a:custGeom>
            <a:solidFill>
              <a:srgbClr val="F95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8"/>
            <p:cNvSpPr/>
            <p:nvPr/>
          </p:nvSpPr>
          <p:spPr>
            <a:xfrm>
              <a:off x="2485425" y="1737550"/>
              <a:ext cx="56575" cy="37225"/>
            </a:xfrm>
            <a:custGeom>
              <a:avLst/>
              <a:gdLst/>
              <a:ahLst/>
              <a:cxnLst/>
              <a:rect l="l" t="t" r="r" b="b"/>
              <a:pathLst>
                <a:path w="2263" h="1489" extrusionOk="0">
                  <a:moveTo>
                    <a:pt x="0" y="0"/>
                  </a:moveTo>
                  <a:cubicBezTo>
                    <a:pt x="0" y="0"/>
                    <a:pt x="1536" y="1262"/>
                    <a:pt x="2262" y="1489"/>
                  </a:cubicBezTo>
                  <a:cubicBezTo>
                    <a:pt x="2262" y="1477"/>
                    <a:pt x="667" y="148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8"/>
            <p:cNvSpPr/>
            <p:nvPr/>
          </p:nvSpPr>
          <p:spPr>
            <a:xfrm>
              <a:off x="2469350" y="1626825"/>
              <a:ext cx="33350" cy="38125"/>
            </a:xfrm>
            <a:custGeom>
              <a:avLst/>
              <a:gdLst/>
              <a:ahLst/>
              <a:cxnLst/>
              <a:rect l="l" t="t" r="r" b="b"/>
              <a:pathLst>
                <a:path w="1334" h="1525" extrusionOk="0">
                  <a:moveTo>
                    <a:pt x="1334" y="726"/>
                  </a:moveTo>
                  <a:cubicBezTo>
                    <a:pt x="1334" y="726"/>
                    <a:pt x="48" y="977"/>
                    <a:pt x="0" y="1524"/>
                  </a:cubicBezTo>
                  <a:cubicBezTo>
                    <a:pt x="0" y="1524"/>
                    <a:pt x="60" y="0"/>
                    <a:pt x="1334" y="726"/>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8"/>
            <p:cNvSpPr/>
            <p:nvPr/>
          </p:nvSpPr>
          <p:spPr>
            <a:xfrm>
              <a:off x="2616975" y="1724150"/>
              <a:ext cx="34550" cy="38725"/>
            </a:xfrm>
            <a:custGeom>
              <a:avLst/>
              <a:gdLst/>
              <a:ahLst/>
              <a:cxnLst/>
              <a:rect l="l" t="t" r="r" b="b"/>
              <a:pathLst>
                <a:path w="1382" h="1549" extrusionOk="0">
                  <a:moveTo>
                    <a:pt x="227" y="1"/>
                  </a:moveTo>
                  <a:cubicBezTo>
                    <a:pt x="227" y="1"/>
                    <a:pt x="501" y="1286"/>
                    <a:pt x="1" y="1548"/>
                  </a:cubicBezTo>
                  <a:cubicBezTo>
                    <a:pt x="1" y="1548"/>
                    <a:pt x="1382" y="894"/>
                    <a:pt x="227" y="1"/>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8"/>
            <p:cNvSpPr/>
            <p:nvPr/>
          </p:nvSpPr>
          <p:spPr>
            <a:xfrm>
              <a:off x="2602100" y="1662975"/>
              <a:ext cx="11625" cy="9400"/>
            </a:xfrm>
            <a:custGeom>
              <a:avLst/>
              <a:gdLst/>
              <a:ahLst/>
              <a:cxnLst/>
              <a:rect l="l" t="t" r="r" b="b"/>
              <a:pathLst>
                <a:path w="465" h="376" extrusionOk="0">
                  <a:moveTo>
                    <a:pt x="279" y="1"/>
                  </a:moveTo>
                  <a:cubicBezTo>
                    <a:pt x="162" y="1"/>
                    <a:pt x="0" y="114"/>
                    <a:pt x="0" y="114"/>
                  </a:cubicBezTo>
                  <a:cubicBezTo>
                    <a:pt x="96" y="352"/>
                    <a:pt x="393" y="376"/>
                    <a:pt x="393" y="376"/>
                  </a:cubicBezTo>
                  <a:cubicBezTo>
                    <a:pt x="393" y="376"/>
                    <a:pt x="465" y="90"/>
                    <a:pt x="346" y="19"/>
                  </a:cubicBezTo>
                  <a:cubicBezTo>
                    <a:pt x="327" y="6"/>
                    <a:pt x="304"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8"/>
            <p:cNvSpPr/>
            <p:nvPr/>
          </p:nvSpPr>
          <p:spPr>
            <a:xfrm>
              <a:off x="2758075" y="1293750"/>
              <a:ext cx="118475" cy="212550"/>
            </a:xfrm>
            <a:custGeom>
              <a:avLst/>
              <a:gdLst/>
              <a:ahLst/>
              <a:cxnLst/>
              <a:rect l="l" t="t" r="r" b="b"/>
              <a:pathLst>
                <a:path w="4739" h="8502" extrusionOk="0">
                  <a:moveTo>
                    <a:pt x="0" y="0"/>
                  </a:moveTo>
                  <a:cubicBezTo>
                    <a:pt x="0" y="0"/>
                    <a:pt x="3644" y="1691"/>
                    <a:pt x="4191" y="3501"/>
                  </a:cubicBezTo>
                  <a:cubicBezTo>
                    <a:pt x="4739" y="5310"/>
                    <a:pt x="1596" y="8501"/>
                    <a:pt x="1596" y="8501"/>
                  </a:cubicBezTo>
                  <a:cubicBezTo>
                    <a:pt x="1596" y="8501"/>
                    <a:pt x="4525" y="5132"/>
                    <a:pt x="4048" y="3560"/>
                  </a:cubicBezTo>
                  <a:cubicBezTo>
                    <a:pt x="3560" y="2000"/>
                    <a:pt x="0" y="0"/>
                    <a:pt x="0" y="0"/>
                  </a:cubicBezTo>
                  <a:close/>
                </a:path>
              </a:pathLst>
            </a:custGeom>
            <a:solidFill>
              <a:srgbClr val="EF5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8"/>
            <p:cNvSpPr/>
            <p:nvPr/>
          </p:nvSpPr>
          <p:spPr>
            <a:xfrm>
              <a:off x="2800050" y="1059475"/>
              <a:ext cx="470600" cy="520350"/>
            </a:xfrm>
            <a:custGeom>
              <a:avLst/>
              <a:gdLst/>
              <a:ahLst/>
              <a:cxnLst/>
              <a:rect l="l" t="t" r="r" b="b"/>
              <a:pathLst>
                <a:path w="18824" h="20814" extrusionOk="0">
                  <a:moveTo>
                    <a:pt x="0" y="6895"/>
                  </a:moveTo>
                  <a:cubicBezTo>
                    <a:pt x="0" y="6895"/>
                    <a:pt x="5620" y="882"/>
                    <a:pt x="9692" y="2037"/>
                  </a:cubicBezTo>
                  <a:cubicBezTo>
                    <a:pt x="13764" y="3192"/>
                    <a:pt x="6882" y="10288"/>
                    <a:pt x="9073" y="14348"/>
                  </a:cubicBezTo>
                  <a:cubicBezTo>
                    <a:pt x="11263" y="18420"/>
                    <a:pt x="18824" y="20813"/>
                    <a:pt x="18824" y="20813"/>
                  </a:cubicBezTo>
                  <a:cubicBezTo>
                    <a:pt x="18824" y="20813"/>
                    <a:pt x="10597" y="17432"/>
                    <a:pt x="9454" y="13967"/>
                  </a:cubicBezTo>
                  <a:cubicBezTo>
                    <a:pt x="8311" y="10490"/>
                    <a:pt x="14026" y="3847"/>
                    <a:pt x="10787" y="1918"/>
                  </a:cubicBezTo>
                  <a:cubicBezTo>
                    <a:pt x="7537" y="1"/>
                    <a:pt x="3024" y="3978"/>
                    <a:pt x="0" y="6895"/>
                  </a:cubicBezTo>
                  <a:close/>
                </a:path>
              </a:pathLst>
            </a:custGeom>
            <a:solidFill>
              <a:srgbClr val="F44C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8"/>
            <p:cNvSpPr/>
            <p:nvPr/>
          </p:nvSpPr>
          <p:spPr>
            <a:xfrm>
              <a:off x="3063175" y="1084500"/>
              <a:ext cx="149450" cy="428650"/>
            </a:xfrm>
            <a:custGeom>
              <a:avLst/>
              <a:gdLst/>
              <a:ahLst/>
              <a:cxnLst/>
              <a:rect l="l" t="t" r="r" b="b"/>
              <a:pathLst>
                <a:path w="5978" h="17146" extrusionOk="0">
                  <a:moveTo>
                    <a:pt x="5977" y="17145"/>
                  </a:moveTo>
                  <a:cubicBezTo>
                    <a:pt x="5977" y="17145"/>
                    <a:pt x="2215" y="15871"/>
                    <a:pt x="1179" y="10882"/>
                  </a:cubicBezTo>
                  <a:cubicBezTo>
                    <a:pt x="143" y="5894"/>
                    <a:pt x="4751" y="1846"/>
                    <a:pt x="0" y="262"/>
                  </a:cubicBezTo>
                  <a:cubicBezTo>
                    <a:pt x="0" y="262"/>
                    <a:pt x="2251" y="0"/>
                    <a:pt x="3405" y="2774"/>
                  </a:cubicBezTo>
                  <a:cubicBezTo>
                    <a:pt x="4572" y="5548"/>
                    <a:pt x="762" y="12049"/>
                    <a:pt x="5977" y="17145"/>
                  </a:cubicBezTo>
                  <a:close/>
                </a:path>
              </a:pathLst>
            </a:custGeom>
            <a:solidFill>
              <a:srgbClr val="F44C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8"/>
            <p:cNvSpPr/>
            <p:nvPr/>
          </p:nvSpPr>
          <p:spPr>
            <a:xfrm>
              <a:off x="2637525" y="1236600"/>
              <a:ext cx="108675" cy="224450"/>
            </a:xfrm>
            <a:custGeom>
              <a:avLst/>
              <a:gdLst/>
              <a:ahLst/>
              <a:cxnLst/>
              <a:rect l="l" t="t" r="r" b="b"/>
              <a:pathLst>
                <a:path w="4347" h="8978" extrusionOk="0">
                  <a:moveTo>
                    <a:pt x="0" y="0"/>
                  </a:moveTo>
                  <a:cubicBezTo>
                    <a:pt x="0" y="0"/>
                    <a:pt x="107" y="5060"/>
                    <a:pt x="3798" y="8977"/>
                  </a:cubicBezTo>
                  <a:cubicBezTo>
                    <a:pt x="3798" y="8977"/>
                    <a:pt x="310" y="3858"/>
                    <a:pt x="1429" y="1715"/>
                  </a:cubicBezTo>
                  <a:cubicBezTo>
                    <a:pt x="1429" y="1715"/>
                    <a:pt x="2715" y="1869"/>
                    <a:pt x="4346" y="2739"/>
                  </a:cubicBezTo>
                  <a:cubicBezTo>
                    <a:pt x="4346" y="2739"/>
                    <a:pt x="1727" y="584"/>
                    <a:pt x="0" y="0"/>
                  </a:cubicBezTo>
                  <a:close/>
                </a:path>
              </a:pathLst>
            </a:custGeom>
            <a:solidFill>
              <a:srgbClr val="F44C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8"/>
            <p:cNvSpPr/>
            <p:nvPr/>
          </p:nvSpPr>
          <p:spPr>
            <a:xfrm>
              <a:off x="2441650" y="1272600"/>
              <a:ext cx="162250" cy="147375"/>
            </a:xfrm>
            <a:custGeom>
              <a:avLst/>
              <a:gdLst/>
              <a:ahLst/>
              <a:cxnLst/>
              <a:rect l="l" t="t" r="r" b="b"/>
              <a:pathLst>
                <a:path w="6490" h="5895" extrusionOk="0">
                  <a:moveTo>
                    <a:pt x="6490" y="298"/>
                  </a:moveTo>
                  <a:cubicBezTo>
                    <a:pt x="6490" y="298"/>
                    <a:pt x="287" y="1"/>
                    <a:pt x="1" y="5894"/>
                  </a:cubicBezTo>
                  <a:cubicBezTo>
                    <a:pt x="1" y="5894"/>
                    <a:pt x="715" y="1680"/>
                    <a:pt x="6490" y="298"/>
                  </a:cubicBezTo>
                  <a:close/>
                </a:path>
              </a:pathLst>
            </a:custGeom>
            <a:solidFill>
              <a:srgbClr val="F44C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8"/>
            <p:cNvSpPr/>
            <p:nvPr/>
          </p:nvSpPr>
          <p:spPr>
            <a:xfrm>
              <a:off x="1645425" y="1713725"/>
              <a:ext cx="1274300" cy="1389500"/>
            </a:xfrm>
            <a:custGeom>
              <a:avLst/>
              <a:gdLst/>
              <a:ahLst/>
              <a:cxnLst/>
              <a:rect l="l" t="t" r="r" b="b"/>
              <a:pathLst>
                <a:path w="50972" h="55580" extrusionOk="0">
                  <a:moveTo>
                    <a:pt x="34755" y="5513"/>
                  </a:moveTo>
                  <a:lnTo>
                    <a:pt x="35398" y="5704"/>
                  </a:lnTo>
                  <a:cubicBezTo>
                    <a:pt x="35196" y="6216"/>
                    <a:pt x="35088" y="6764"/>
                    <a:pt x="35100" y="7311"/>
                  </a:cubicBezTo>
                  <a:cubicBezTo>
                    <a:pt x="35100" y="8252"/>
                    <a:pt x="36493" y="14181"/>
                    <a:pt x="36612" y="18622"/>
                  </a:cubicBezTo>
                  <a:cubicBezTo>
                    <a:pt x="36732" y="23063"/>
                    <a:pt x="35958" y="26504"/>
                    <a:pt x="35993" y="27326"/>
                  </a:cubicBezTo>
                  <a:cubicBezTo>
                    <a:pt x="36041" y="28135"/>
                    <a:pt x="37755" y="29743"/>
                    <a:pt x="37791" y="30088"/>
                  </a:cubicBezTo>
                  <a:cubicBezTo>
                    <a:pt x="37827" y="30445"/>
                    <a:pt x="36898" y="31100"/>
                    <a:pt x="37053" y="31374"/>
                  </a:cubicBezTo>
                  <a:cubicBezTo>
                    <a:pt x="37196" y="31648"/>
                    <a:pt x="38220" y="31695"/>
                    <a:pt x="38220" y="31695"/>
                  </a:cubicBezTo>
                  <a:lnTo>
                    <a:pt x="37744" y="32981"/>
                  </a:lnTo>
                  <a:cubicBezTo>
                    <a:pt x="37744" y="32981"/>
                    <a:pt x="44209" y="33064"/>
                    <a:pt x="46638" y="34386"/>
                  </a:cubicBezTo>
                  <a:cubicBezTo>
                    <a:pt x="49055" y="35720"/>
                    <a:pt x="50852" y="37553"/>
                    <a:pt x="50971" y="37625"/>
                  </a:cubicBezTo>
                  <a:lnTo>
                    <a:pt x="50852" y="37553"/>
                  </a:lnTo>
                  <a:cubicBezTo>
                    <a:pt x="50852" y="37553"/>
                    <a:pt x="49055" y="37553"/>
                    <a:pt x="47030" y="40006"/>
                  </a:cubicBezTo>
                  <a:cubicBezTo>
                    <a:pt x="45006" y="42458"/>
                    <a:pt x="43828" y="45578"/>
                    <a:pt x="41494" y="45233"/>
                  </a:cubicBezTo>
                  <a:cubicBezTo>
                    <a:pt x="39149" y="44875"/>
                    <a:pt x="33838" y="42423"/>
                    <a:pt x="32326" y="45697"/>
                  </a:cubicBezTo>
                  <a:cubicBezTo>
                    <a:pt x="30802" y="48971"/>
                    <a:pt x="30052" y="53341"/>
                    <a:pt x="26123" y="53579"/>
                  </a:cubicBezTo>
                  <a:cubicBezTo>
                    <a:pt x="22182" y="53817"/>
                    <a:pt x="15396" y="51436"/>
                    <a:pt x="14372" y="51864"/>
                  </a:cubicBezTo>
                  <a:cubicBezTo>
                    <a:pt x="13360" y="52293"/>
                    <a:pt x="16050" y="54388"/>
                    <a:pt x="15824" y="54984"/>
                  </a:cubicBezTo>
                  <a:cubicBezTo>
                    <a:pt x="15586" y="55579"/>
                    <a:pt x="11883" y="52376"/>
                    <a:pt x="6728" y="51269"/>
                  </a:cubicBezTo>
                  <a:cubicBezTo>
                    <a:pt x="1584" y="50162"/>
                    <a:pt x="1" y="50448"/>
                    <a:pt x="1" y="50448"/>
                  </a:cubicBezTo>
                  <a:cubicBezTo>
                    <a:pt x="1" y="50448"/>
                    <a:pt x="822" y="47471"/>
                    <a:pt x="4037" y="45352"/>
                  </a:cubicBezTo>
                  <a:cubicBezTo>
                    <a:pt x="7252" y="43244"/>
                    <a:pt x="11990" y="39791"/>
                    <a:pt x="11990" y="39791"/>
                  </a:cubicBezTo>
                  <a:cubicBezTo>
                    <a:pt x="11990" y="39791"/>
                    <a:pt x="16038" y="28230"/>
                    <a:pt x="18789" y="20730"/>
                  </a:cubicBezTo>
                  <a:cubicBezTo>
                    <a:pt x="18789" y="20730"/>
                    <a:pt x="27885" y="10669"/>
                    <a:pt x="30064" y="1"/>
                  </a:cubicBezTo>
                  <a:cubicBezTo>
                    <a:pt x="30219" y="310"/>
                    <a:pt x="30409" y="608"/>
                    <a:pt x="30612" y="882"/>
                  </a:cubicBezTo>
                  <a:cubicBezTo>
                    <a:pt x="30802" y="1108"/>
                    <a:pt x="31231" y="953"/>
                    <a:pt x="31231" y="953"/>
                  </a:cubicBezTo>
                  <a:lnTo>
                    <a:pt x="31386" y="1489"/>
                  </a:lnTo>
                  <a:cubicBezTo>
                    <a:pt x="31386" y="1489"/>
                    <a:pt x="31112" y="4466"/>
                    <a:pt x="32576" y="5871"/>
                  </a:cubicBezTo>
                  <a:cubicBezTo>
                    <a:pt x="34041" y="7276"/>
                    <a:pt x="34755" y="5513"/>
                    <a:pt x="34755" y="5513"/>
                  </a:cubicBezTo>
                  <a:close/>
                </a:path>
              </a:pathLst>
            </a:custGeom>
            <a:gradFill>
              <a:gsLst>
                <a:gs pos="0">
                  <a:srgbClr val="FF7997"/>
                </a:gs>
                <a:gs pos="100000">
                  <a:schemeClr val="accent1"/>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8"/>
            <p:cNvSpPr/>
            <p:nvPr/>
          </p:nvSpPr>
          <p:spPr>
            <a:xfrm>
              <a:off x="2560725" y="1884300"/>
              <a:ext cx="474500" cy="625100"/>
            </a:xfrm>
            <a:custGeom>
              <a:avLst/>
              <a:gdLst/>
              <a:ahLst/>
              <a:cxnLst/>
              <a:rect l="l" t="t" r="r" b="b"/>
              <a:pathLst>
                <a:path w="18980" h="25004" extrusionOk="0">
                  <a:moveTo>
                    <a:pt x="0" y="0"/>
                  </a:moveTo>
                  <a:cubicBezTo>
                    <a:pt x="0" y="0"/>
                    <a:pt x="1620" y="2084"/>
                    <a:pt x="1870" y="2477"/>
                  </a:cubicBezTo>
                  <a:cubicBezTo>
                    <a:pt x="2108" y="2870"/>
                    <a:pt x="2715" y="4358"/>
                    <a:pt x="4156" y="6382"/>
                  </a:cubicBezTo>
                  <a:cubicBezTo>
                    <a:pt x="5585" y="8406"/>
                    <a:pt x="18979" y="18336"/>
                    <a:pt x="18979" y="18336"/>
                  </a:cubicBezTo>
                  <a:cubicBezTo>
                    <a:pt x="18979" y="18336"/>
                    <a:pt x="18396" y="23777"/>
                    <a:pt x="16467" y="25003"/>
                  </a:cubicBezTo>
                  <a:cubicBezTo>
                    <a:pt x="16467" y="25003"/>
                    <a:pt x="6489" y="20562"/>
                    <a:pt x="3489" y="16871"/>
                  </a:cubicBezTo>
                  <a:cubicBezTo>
                    <a:pt x="489" y="13180"/>
                    <a:pt x="0" y="0"/>
                    <a:pt x="0" y="0"/>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8"/>
            <p:cNvSpPr/>
            <p:nvPr/>
          </p:nvSpPr>
          <p:spPr>
            <a:xfrm>
              <a:off x="2002325" y="1717000"/>
              <a:ext cx="396500" cy="829300"/>
            </a:xfrm>
            <a:custGeom>
              <a:avLst/>
              <a:gdLst/>
              <a:ahLst/>
              <a:cxnLst/>
              <a:rect l="l" t="t" r="r" b="b"/>
              <a:pathLst>
                <a:path w="15860" h="33172" extrusionOk="0">
                  <a:moveTo>
                    <a:pt x="0" y="33172"/>
                  </a:moveTo>
                  <a:cubicBezTo>
                    <a:pt x="0" y="33172"/>
                    <a:pt x="4858" y="28969"/>
                    <a:pt x="7966" y="23420"/>
                  </a:cubicBezTo>
                  <a:cubicBezTo>
                    <a:pt x="11061" y="17872"/>
                    <a:pt x="13859" y="6549"/>
                    <a:pt x="13859" y="6549"/>
                  </a:cubicBezTo>
                  <a:lnTo>
                    <a:pt x="15859" y="1"/>
                  </a:lnTo>
                  <a:lnTo>
                    <a:pt x="3894" y="21575"/>
                  </a:ln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8"/>
            <p:cNvSpPr/>
            <p:nvPr/>
          </p:nvSpPr>
          <p:spPr>
            <a:xfrm>
              <a:off x="1820450" y="1263375"/>
              <a:ext cx="580450" cy="1175475"/>
            </a:xfrm>
            <a:custGeom>
              <a:avLst/>
              <a:gdLst/>
              <a:ahLst/>
              <a:cxnLst/>
              <a:rect l="l" t="t" r="r" b="b"/>
              <a:pathLst>
                <a:path w="23218" h="47019" extrusionOk="0">
                  <a:moveTo>
                    <a:pt x="21075" y="16872"/>
                  </a:moveTo>
                  <a:cubicBezTo>
                    <a:pt x="21075" y="16872"/>
                    <a:pt x="21360" y="16229"/>
                    <a:pt x="21670" y="16169"/>
                  </a:cubicBezTo>
                  <a:cubicBezTo>
                    <a:pt x="21968" y="16110"/>
                    <a:pt x="22277" y="17158"/>
                    <a:pt x="22277" y="17158"/>
                  </a:cubicBezTo>
                  <a:cubicBezTo>
                    <a:pt x="22277" y="17158"/>
                    <a:pt x="22468" y="16574"/>
                    <a:pt x="22623" y="16562"/>
                  </a:cubicBezTo>
                  <a:cubicBezTo>
                    <a:pt x="22777" y="16550"/>
                    <a:pt x="23051" y="17479"/>
                    <a:pt x="23134" y="18158"/>
                  </a:cubicBezTo>
                  <a:cubicBezTo>
                    <a:pt x="23218" y="18836"/>
                    <a:pt x="18372" y="31647"/>
                    <a:pt x="14324" y="36565"/>
                  </a:cubicBezTo>
                  <a:cubicBezTo>
                    <a:pt x="10276" y="41482"/>
                    <a:pt x="4573" y="47018"/>
                    <a:pt x="3358" y="47018"/>
                  </a:cubicBezTo>
                  <a:cubicBezTo>
                    <a:pt x="2144" y="47018"/>
                    <a:pt x="751" y="44006"/>
                    <a:pt x="1215" y="41553"/>
                  </a:cubicBezTo>
                  <a:lnTo>
                    <a:pt x="1798" y="41280"/>
                  </a:lnTo>
                  <a:cubicBezTo>
                    <a:pt x="965" y="40839"/>
                    <a:pt x="334" y="40101"/>
                    <a:pt x="1" y="39208"/>
                  </a:cubicBezTo>
                  <a:cubicBezTo>
                    <a:pt x="1" y="39208"/>
                    <a:pt x="5466" y="34564"/>
                    <a:pt x="8859" y="31171"/>
                  </a:cubicBezTo>
                  <a:cubicBezTo>
                    <a:pt x="12252" y="27778"/>
                    <a:pt x="14514" y="23301"/>
                    <a:pt x="14514" y="23301"/>
                  </a:cubicBezTo>
                  <a:cubicBezTo>
                    <a:pt x="14514" y="23301"/>
                    <a:pt x="2001" y="15943"/>
                    <a:pt x="1453" y="5716"/>
                  </a:cubicBezTo>
                  <a:cubicBezTo>
                    <a:pt x="1453" y="5716"/>
                    <a:pt x="4215" y="2263"/>
                    <a:pt x="4608" y="1"/>
                  </a:cubicBezTo>
                  <a:cubicBezTo>
                    <a:pt x="4608" y="1"/>
                    <a:pt x="13955" y="11919"/>
                    <a:pt x="21075" y="16872"/>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8"/>
            <p:cNvSpPr/>
            <p:nvPr/>
          </p:nvSpPr>
          <p:spPr>
            <a:xfrm>
              <a:off x="2516675" y="1840225"/>
              <a:ext cx="211950" cy="696850"/>
            </a:xfrm>
            <a:custGeom>
              <a:avLst/>
              <a:gdLst/>
              <a:ahLst/>
              <a:cxnLst/>
              <a:rect l="l" t="t" r="r" b="b"/>
              <a:pathLst>
                <a:path w="8478" h="27874" extrusionOk="0">
                  <a:moveTo>
                    <a:pt x="0" y="1"/>
                  </a:moveTo>
                  <a:cubicBezTo>
                    <a:pt x="0" y="1"/>
                    <a:pt x="715" y="168"/>
                    <a:pt x="1036" y="489"/>
                  </a:cubicBezTo>
                  <a:cubicBezTo>
                    <a:pt x="1358" y="811"/>
                    <a:pt x="2953" y="3823"/>
                    <a:pt x="3417" y="6871"/>
                  </a:cubicBezTo>
                  <a:cubicBezTo>
                    <a:pt x="3882" y="9907"/>
                    <a:pt x="5227" y="20361"/>
                    <a:pt x="8192" y="26766"/>
                  </a:cubicBezTo>
                  <a:cubicBezTo>
                    <a:pt x="8478" y="27373"/>
                    <a:pt x="6823" y="27873"/>
                    <a:pt x="5906" y="27231"/>
                  </a:cubicBezTo>
                  <a:cubicBezTo>
                    <a:pt x="5001" y="26588"/>
                    <a:pt x="3382" y="21789"/>
                    <a:pt x="2989" y="13479"/>
                  </a:cubicBezTo>
                  <a:cubicBezTo>
                    <a:pt x="2608" y="5168"/>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8"/>
            <p:cNvSpPr/>
            <p:nvPr/>
          </p:nvSpPr>
          <p:spPr>
            <a:xfrm>
              <a:off x="1622500" y="1047575"/>
              <a:ext cx="317925" cy="356325"/>
            </a:xfrm>
            <a:custGeom>
              <a:avLst/>
              <a:gdLst/>
              <a:ahLst/>
              <a:cxnLst/>
              <a:rect l="l" t="t" r="r" b="b"/>
              <a:pathLst>
                <a:path w="12717" h="14253" extrusionOk="0">
                  <a:moveTo>
                    <a:pt x="12717" y="11073"/>
                  </a:moveTo>
                  <a:lnTo>
                    <a:pt x="11562" y="9764"/>
                  </a:lnTo>
                  <a:cubicBezTo>
                    <a:pt x="11562" y="9764"/>
                    <a:pt x="12205" y="7668"/>
                    <a:pt x="12050" y="7347"/>
                  </a:cubicBezTo>
                  <a:cubicBezTo>
                    <a:pt x="11907" y="7013"/>
                    <a:pt x="11324" y="6168"/>
                    <a:pt x="11002" y="5025"/>
                  </a:cubicBezTo>
                  <a:cubicBezTo>
                    <a:pt x="10681" y="3894"/>
                    <a:pt x="10824" y="1870"/>
                    <a:pt x="10824" y="1870"/>
                  </a:cubicBezTo>
                  <a:cubicBezTo>
                    <a:pt x="10824" y="1870"/>
                    <a:pt x="9335" y="2608"/>
                    <a:pt x="9216" y="3977"/>
                  </a:cubicBezTo>
                  <a:cubicBezTo>
                    <a:pt x="9097" y="5359"/>
                    <a:pt x="9883" y="5478"/>
                    <a:pt x="10062" y="6013"/>
                  </a:cubicBezTo>
                  <a:cubicBezTo>
                    <a:pt x="10240" y="6549"/>
                    <a:pt x="9836" y="7025"/>
                    <a:pt x="9836" y="7025"/>
                  </a:cubicBezTo>
                  <a:cubicBezTo>
                    <a:pt x="9836" y="7025"/>
                    <a:pt x="7835" y="5085"/>
                    <a:pt x="6907" y="3977"/>
                  </a:cubicBezTo>
                  <a:cubicBezTo>
                    <a:pt x="5966" y="2870"/>
                    <a:pt x="3632" y="1"/>
                    <a:pt x="3632" y="1"/>
                  </a:cubicBezTo>
                  <a:cubicBezTo>
                    <a:pt x="3632" y="1"/>
                    <a:pt x="3049" y="1691"/>
                    <a:pt x="4478" y="3251"/>
                  </a:cubicBezTo>
                  <a:lnTo>
                    <a:pt x="5883" y="5501"/>
                  </a:lnTo>
                  <a:cubicBezTo>
                    <a:pt x="5883" y="5501"/>
                    <a:pt x="1870" y="1048"/>
                    <a:pt x="977" y="120"/>
                  </a:cubicBezTo>
                  <a:cubicBezTo>
                    <a:pt x="977" y="120"/>
                    <a:pt x="465" y="1930"/>
                    <a:pt x="811" y="2596"/>
                  </a:cubicBezTo>
                  <a:cubicBezTo>
                    <a:pt x="811" y="2596"/>
                    <a:pt x="620" y="3930"/>
                    <a:pt x="977" y="4680"/>
                  </a:cubicBezTo>
                  <a:cubicBezTo>
                    <a:pt x="1156" y="5097"/>
                    <a:pt x="1596" y="5847"/>
                    <a:pt x="2942" y="6573"/>
                  </a:cubicBezTo>
                  <a:cubicBezTo>
                    <a:pt x="3525" y="7025"/>
                    <a:pt x="4073" y="7514"/>
                    <a:pt x="4585" y="8037"/>
                  </a:cubicBezTo>
                  <a:lnTo>
                    <a:pt x="4335" y="8418"/>
                  </a:lnTo>
                  <a:lnTo>
                    <a:pt x="501" y="6525"/>
                  </a:lnTo>
                  <a:cubicBezTo>
                    <a:pt x="501" y="6525"/>
                    <a:pt x="1" y="8276"/>
                    <a:pt x="2370" y="8395"/>
                  </a:cubicBezTo>
                  <a:cubicBezTo>
                    <a:pt x="2370" y="8395"/>
                    <a:pt x="5740" y="12050"/>
                    <a:pt x="7430" y="12467"/>
                  </a:cubicBezTo>
                  <a:lnTo>
                    <a:pt x="9074" y="11764"/>
                  </a:lnTo>
                  <a:lnTo>
                    <a:pt x="10812" y="14252"/>
                  </a:lnTo>
                  <a:cubicBezTo>
                    <a:pt x="10812" y="14252"/>
                    <a:pt x="12681" y="12324"/>
                    <a:pt x="12717" y="11073"/>
                  </a:cubicBezTo>
                  <a:close/>
                </a:path>
              </a:pathLst>
            </a:custGeom>
            <a:solidFill>
              <a:srgbClr val="FFA0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8"/>
            <p:cNvSpPr/>
            <p:nvPr/>
          </p:nvSpPr>
          <p:spPr>
            <a:xfrm>
              <a:off x="3016150" y="2365900"/>
              <a:ext cx="239925" cy="204500"/>
            </a:xfrm>
            <a:custGeom>
              <a:avLst/>
              <a:gdLst/>
              <a:ahLst/>
              <a:cxnLst/>
              <a:rect l="l" t="t" r="r" b="b"/>
              <a:pathLst>
                <a:path w="9597" h="8180" extrusionOk="0">
                  <a:moveTo>
                    <a:pt x="560" y="0"/>
                  </a:moveTo>
                  <a:cubicBezTo>
                    <a:pt x="560" y="0"/>
                    <a:pt x="6525" y="3501"/>
                    <a:pt x="6906" y="3751"/>
                  </a:cubicBezTo>
                  <a:cubicBezTo>
                    <a:pt x="7275" y="4001"/>
                    <a:pt x="9596" y="7394"/>
                    <a:pt x="9596" y="7394"/>
                  </a:cubicBezTo>
                  <a:cubicBezTo>
                    <a:pt x="9596" y="7394"/>
                    <a:pt x="7965" y="7989"/>
                    <a:pt x="6239" y="4989"/>
                  </a:cubicBezTo>
                  <a:cubicBezTo>
                    <a:pt x="6239" y="4989"/>
                    <a:pt x="4298" y="3429"/>
                    <a:pt x="2953" y="3703"/>
                  </a:cubicBezTo>
                  <a:cubicBezTo>
                    <a:pt x="2953" y="3703"/>
                    <a:pt x="2953" y="4620"/>
                    <a:pt x="3500" y="5037"/>
                  </a:cubicBezTo>
                  <a:cubicBezTo>
                    <a:pt x="4048" y="5465"/>
                    <a:pt x="5001" y="6084"/>
                    <a:pt x="4322" y="8180"/>
                  </a:cubicBezTo>
                  <a:cubicBezTo>
                    <a:pt x="4322" y="8180"/>
                    <a:pt x="3048" y="5834"/>
                    <a:pt x="667" y="4644"/>
                  </a:cubicBezTo>
                  <a:cubicBezTo>
                    <a:pt x="667" y="4644"/>
                    <a:pt x="441" y="4025"/>
                    <a:pt x="667" y="2798"/>
                  </a:cubicBezTo>
                  <a:lnTo>
                    <a:pt x="0" y="2429"/>
                  </a:lnTo>
                  <a:cubicBezTo>
                    <a:pt x="0" y="2429"/>
                    <a:pt x="560" y="631"/>
                    <a:pt x="560" y="0"/>
                  </a:cubicBezTo>
                  <a:close/>
                </a:path>
              </a:pathLst>
            </a:custGeom>
            <a:solidFill>
              <a:srgbClr val="FFA0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8"/>
            <p:cNvSpPr/>
            <p:nvPr/>
          </p:nvSpPr>
          <p:spPr>
            <a:xfrm>
              <a:off x="1555550" y="2990375"/>
              <a:ext cx="395000" cy="584025"/>
            </a:xfrm>
            <a:custGeom>
              <a:avLst/>
              <a:gdLst/>
              <a:ahLst/>
              <a:cxnLst/>
              <a:rect l="l" t="t" r="r" b="b"/>
              <a:pathLst>
                <a:path w="15800" h="23361" extrusionOk="0">
                  <a:moveTo>
                    <a:pt x="9406" y="1"/>
                  </a:moveTo>
                  <a:cubicBezTo>
                    <a:pt x="9406" y="1"/>
                    <a:pt x="8311" y="1941"/>
                    <a:pt x="7251" y="3442"/>
                  </a:cubicBezTo>
                  <a:cubicBezTo>
                    <a:pt x="6203" y="4930"/>
                    <a:pt x="4393" y="5751"/>
                    <a:pt x="2691" y="10514"/>
                  </a:cubicBezTo>
                  <a:cubicBezTo>
                    <a:pt x="988" y="15288"/>
                    <a:pt x="643" y="20706"/>
                    <a:pt x="643" y="20706"/>
                  </a:cubicBezTo>
                  <a:lnTo>
                    <a:pt x="0" y="20967"/>
                  </a:lnTo>
                  <a:lnTo>
                    <a:pt x="560" y="21753"/>
                  </a:lnTo>
                  <a:lnTo>
                    <a:pt x="262" y="21991"/>
                  </a:lnTo>
                  <a:lnTo>
                    <a:pt x="226" y="22861"/>
                  </a:lnTo>
                  <a:cubicBezTo>
                    <a:pt x="226" y="22861"/>
                    <a:pt x="1631" y="23361"/>
                    <a:pt x="2750" y="23063"/>
                  </a:cubicBezTo>
                  <a:cubicBezTo>
                    <a:pt x="3858" y="22777"/>
                    <a:pt x="4441" y="22313"/>
                    <a:pt x="4441" y="22313"/>
                  </a:cubicBezTo>
                  <a:lnTo>
                    <a:pt x="5084" y="21194"/>
                  </a:lnTo>
                  <a:lnTo>
                    <a:pt x="4703" y="20729"/>
                  </a:lnTo>
                  <a:cubicBezTo>
                    <a:pt x="4703" y="20729"/>
                    <a:pt x="5917" y="17217"/>
                    <a:pt x="8180" y="14252"/>
                  </a:cubicBezTo>
                  <a:cubicBezTo>
                    <a:pt x="10442" y="11288"/>
                    <a:pt x="11918" y="7192"/>
                    <a:pt x="12430" y="6180"/>
                  </a:cubicBezTo>
                  <a:cubicBezTo>
                    <a:pt x="12930" y="5156"/>
                    <a:pt x="15800" y="2215"/>
                    <a:pt x="15800" y="2215"/>
                  </a:cubicBezTo>
                  <a:cubicBezTo>
                    <a:pt x="15800" y="2215"/>
                    <a:pt x="12537" y="513"/>
                    <a:pt x="9406" y="1"/>
                  </a:cubicBezTo>
                  <a:close/>
                </a:path>
              </a:pathLst>
            </a:custGeom>
            <a:solidFill>
              <a:srgbClr val="FDC4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8"/>
            <p:cNvSpPr/>
            <p:nvPr/>
          </p:nvSpPr>
          <p:spPr>
            <a:xfrm>
              <a:off x="1476650" y="3541350"/>
              <a:ext cx="254225" cy="206575"/>
            </a:xfrm>
            <a:custGeom>
              <a:avLst/>
              <a:gdLst/>
              <a:ahLst/>
              <a:cxnLst/>
              <a:rect l="l" t="t" r="r" b="b"/>
              <a:pathLst>
                <a:path w="10169" h="8263" extrusionOk="0">
                  <a:moveTo>
                    <a:pt x="7764" y="0"/>
                  </a:moveTo>
                  <a:lnTo>
                    <a:pt x="8395" y="191"/>
                  </a:lnTo>
                  <a:lnTo>
                    <a:pt x="8288" y="1691"/>
                  </a:lnTo>
                  <a:cubicBezTo>
                    <a:pt x="8288" y="1691"/>
                    <a:pt x="9955" y="5513"/>
                    <a:pt x="10169" y="8263"/>
                  </a:cubicBezTo>
                  <a:lnTo>
                    <a:pt x="1" y="8263"/>
                  </a:lnTo>
                  <a:cubicBezTo>
                    <a:pt x="1" y="8263"/>
                    <a:pt x="394" y="6072"/>
                    <a:pt x="1061" y="5084"/>
                  </a:cubicBezTo>
                  <a:cubicBezTo>
                    <a:pt x="1727" y="4108"/>
                    <a:pt x="3156" y="607"/>
                    <a:pt x="3156" y="607"/>
                  </a:cubicBezTo>
                  <a:lnTo>
                    <a:pt x="3323" y="560"/>
                  </a:lnTo>
                  <a:cubicBezTo>
                    <a:pt x="3906" y="738"/>
                    <a:pt x="4490" y="869"/>
                    <a:pt x="5085" y="953"/>
                  </a:cubicBezTo>
                  <a:cubicBezTo>
                    <a:pt x="6049" y="1095"/>
                    <a:pt x="7764" y="0"/>
                    <a:pt x="7764" y="0"/>
                  </a:cubicBezTo>
                  <a:close/>
                </a:path>
              </a:pathLst>
            </a:custGeom>
            <a:gradFill>
              <a:gsLst>
                <a:gs pos="0">
                  <a:srgbClr val="F5FCFF"/>
                </a:gs>
                <a:gs pos="100000">
                  <a:srgbClr val="76CDF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8"/>
            <p:cNvSpPr/>
            <p:nvPr/>
          </p:nvSpPr>
          <p:spPr>
            <a:xfrm>
              <a:off x="1476650" y="3707125"/>
              <a:ext cx="254225" cy="40800"/>
            </a:xfrm>
            <a:custGeom>
              <a:avLst/>
              <a:gdLst/>
              <a:ahLst/>
              <a:cxnLst/>
              <a:rect l="l" t="t" r="r" b="b"/>
              <a:pathLst>
                <a:path w="10169" h="1632" extrusionOk="0">
                  <a:moveTo>
                    <a:pt x="406" y="1"/>
                  </a:moveTo>
                  <a:cubicBezTo>
                    <a:pt x="3537" y="775"/>
                    <a:pt x="6799" y="882"/>
                    <a:pt x="9978" y="310"/>
                  </a:cubicBezTo>
                  <a:lnTo>
                    <a:pt x="10169" y="1632"/>
                  </a:lnTo>
                  <a:lnTo>
                    <a:pt x="1" y="1632"/>
                  </a:lnTo>
                  <a:close/>
                </a:path>
              </a:pathLst>
            </a:custGeom>
            <a:gradFill>
              <a:gsLst>
                <a:gs pos="0">
                  <a:srgbClr val="8A9EFF"/>
                </a:gs>
                <a:gs pos="100000">
                  <a:srgbClr val="0F36F8"/>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8"/>
            <p:cNvSpPr/>
            <p:nvPr/>
          </p:nvSpPr>
          <p:spPr>
            <a:xfrm>
              <a:off x="1476650" y="3723800"/>
              <a:ext cx="254225" cy="26225"/>
            </a:xfrm>
            <a:custGeom>
              <a:avLst/>
              <a:gdLst/>
              <a:ahLst/>
              <a:cxnLst/>
              <a:rect l="l" t="t" r="r" b="b"/>
              <a:pathLst>
                <a:path w="10169" h="1049" extrusionOk="0">
                  <a:moveTo>
                    <a:pt x="60" y="763"/>
                  </a:moveTo>
                  <a:cubicBezTo>
                    <a:pt x="1453" y="882"/>
                    <a:pt x="2858" y="786"/>
                    <a:pt x="4240" y="489"/>
                  </a:cubicBezTo>
                  <a:cubicBezTo>
                    <a:pt x="6406" y="1"/>
                    <a:pt x="7240" y="1048"/>
                    <a:pt x="10145" y="810"/>
                  </a:cubicBezTo>
                  <a:lnTo>
                    <a:pt x="10169" y="965"/>
                  </a:lnTo>
                  <a:lnTo>
                    <a:pt x="1" y="96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8"/>
            <p:cNvSpPr/>
            <p:nvPr/>
          </p:nvSpPr>
          <p:spPr>
            <a:xfrm>
              <a:off x="1542450" y="3546700"/>
              <a:ext cx="136650" cy="78300"/>
            </a:xfrm>
            <a:custGeom>
              <a:avLst/>
              <a:gdLst/>
              <a:ahLst/>
              <a:cxnLst/>
              <a:rect l="l" t="t" r="r" b="b"/>
              <a:pathLst>
                <a:path w="5466" h="3132" extrusionOk="0">
                  <a:moveTo>
                    <a:pt x="5465" y="1953"/>
                  </a:moveTo>
                  <a:cubicBezTo>
                    <a:pt x="5465" y="1953"/>
                    <a:pt x="2834" y="0"/>
                    <a:pt x="262" y="2227"/>
                  </a:cubicBezTo>
                  <a:lnTo>
                    <a:pt x="0" y="3132"/>
                  </a:lnTo>
                  <a:cubicBezTo>
                    <a:pt x="0" y="3132"/>
                    <a:pt x="2596" y="2013"/>
                    <a:pt x="5465" y="3132"/>
                  </a:cubicBezTo>
                  <a:close/>
                </a:path>
              </a:pathLst>
            </a:custGeom>
            <a:gradFill>
              <a:gsLst>
                <a:gs pos="0">
                  <a:srgbClr val="8A9EFF"/>
                </a:gs>
                <a:gs pos="100000">
                  <a:srgbClr val="0F36F8"/>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8"/>
            <p:cNvSpPr/>
            <p:nvPr/>
          </p:nvSpPr>
          <p:spPr>
            <a:xfrm>
              <a:off x="1535000" y="3603550"/>
              <a:ext cx="147075" cy="41100"/>
            </a:xfrm>
            <a:custGeom>
              <a:avLst/>
              <a:gdLst/>
              <a:ahLst/>
              <a:cxnLst/>
              <a:rect l="l" t="t" r="r" b="b"/>
              <a:pathLst>
                <a:path w="5883" h="1644" extrusionOk="0">
                  <a:moveTo>
                    <a:pt x="5585" y="1203"/>
                  </a:moveTo>
                  <a:cubicBezTo>
                    <a:pt x="5585" y="1203"/>
                    <a:pt x="3834" y="0"/>
                    <a:pt x="298" y="1203"/>
                  </a:cubicBezTo>
                  <a:lnTo>
                    <a:pt x="1" y="1644"/>
                  </a:lnTo>
                  <a:cubicBezTo>
                    <a:pt x="1" y="1644"/>
                    <a:pt x="2394" y="882"/>
                    <a:pt x="5882" y="1644"/>
                  </a:cubicBezTo>
                  <a:close/>
                </a:path>
              </a:pathLst>
            </a:custGeom>
            <a:gradFill>
              <a:gsLst>
                <a:gs pos="0">
                  <a:srgbClr val="8A9EFF"/>
                </a:gs>
                <a:gs pos="100000">
                  <a:srgbClr val="0F36F8"/>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8"/>
            <p:cNvSpPr/>
            <p:nvPr/>
          </p:nvSpPr>
          <p:spPr>
            <a:xfrm>
              <a:off x="2670250" y="3548175"/>
              <a:ext cx="420625" cy="199750"/>
            </a:xfrm>
            <a:custGeom>
              <a:avLst/>
              <a:gdLst/>
              <a:ahLst/>
              <a:cxnLst/>
              <a:rect l="l" t="t" r="r" b="b"/>
              <a:pathLst>
                <a:path w="16825" h="7990" extrusionOk="0">
                  <a:moveTo>
                    <a:pt x="1394" y="1096"/>
                  </a:moveTo>
                  <a:lnTo>
                    <a:pt x="811" y="1620"/>
                  </a:lnTo>
                  <a:lnTo>
                    <a:pt x="1108" y="2275"/>
                  </a:lnTo>
                  <a:cubicBezTo>
                    <a:pt x="1108" y="2275"/>
                    <a:pt x="1" y="5716"/>
                    <a:pt x="156" y="7990"/>
                  </a:cubicBezTo>
                  <a:lnTo>
                    <a:pt x="16610" y="7990"/>
                  </a:lnTo>
                  <a:lnTo>
                    <a:pt x="16825" y="6204"/>
                  </a:lnTo>
                  <a:cubicBezTo>
                    <a:pt x="16825" y="6204"/>
                    <a:pt x="11443" y="2084"/>
                    <a:pt x="6002" y="1"/>
                  </a:cubicBezTo>
                  <a:cubicBezTo>
                    <a:pt x="6002" y="1"/>
                    <a:pt x="4371" y="2132"/>
                    <a:pt x="3311" y="2013"/>
                  </a:cubicBezTo>
                  <a:cubicBezTo>
                    <a:pt x="2251" y="1906"/>
                    <a:pt x="1394" y="1096"/>
                    <a:pt x="1394" y="1096"/>
                  </a:cubicBezTo>
                  <a:close/>
                </a:path>
              </a:pathLst>
            </a:custGeom>
            <a:gradFill>
              <a:gsLst>
                <a:gs pos="0">
                  <a:srgbClr val="F5FCFF"/>
                </a:gs>
                <a:gs pos="100000">
                  <a:srgbClr val="76CDF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8"/>
            <p:cNvSpPr/>
            <p:nvPr/>
          </p:nvSpPr>
          <p:spPr>
            <a:xfrm>
              <a:off x="2673825" y="3687775"/>
              <a:ext cx="417050" cy="60150"/>
            </a:xfrm>
            <a:custGeom>
              <a:avLst/>
              <a:gdLst/>
              <a:ahLst/>
              <a:cxnLst/>
              <a:rect l="l" t="t" r="r" b="b"/>
              <a:pathLst>
                <a:path w="16682" h="2406" extrusionOk="0">
                  <a:moveTo>
                    <a:pt x="48" y="1"/>
                  </a:moveTo>
                  <a:cubicBezTo>
                    <a:pt x="48" y="1"/>
                    <a:pt x="11145" y="1715"/>
                    <a:pt x="16682" y="620"/>
                  </a:cubicBezTo>
                  <a:lnTo>
                    <a:pt x="16467" y="2406"/>
                  </a:lnTo>
                  <a:lnTo>
                    <a:pt x="1" y="2406"/>
                  </a:lnTo>
                  <a:close/>
                </a:path>
              </a:pathLst>
            </a:custGeom>
            <a:gradFill>
              <a:gsLst>
                <a:gs pos="0">
                  <a:srgbClr val="8A9EFF"/>
                </a:gs>
                <a:gs pos="100000">
                  <a:srgbClr val="0F36F8"/>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8"/>
            <p:cNvSpPr/>
            <p:nvPr/>
          </p:nvSpPr>
          <p:spPr>
            <a:xfrm>
              <a:off x="2673525" y="3724100"/>
              <a:ext cx="414975" cy="23825"/>
            </a:xfrm>
            <a:custGeom>
              <a:avLst/>
              <a:gdLst/>
              <a:ahLst/>
              <a:cxnLst/>
              <a:rect l="l" t="t" r="r" b="b"/>
              <a:pathLst>
                <a:path w="16599" h="953" extrusionOk="0">
                  <a:moveTo>
                    <a:pt x="1" y="655"/>
                  </a:moveTo>
                  <a:cubicBezTo>
                    <a:pt x="1" y="655"/>
                    <a:pt x="9324" y="822"/>
                    <a:pt x="12133" y="655"/>
                  </a:cubicBezTo>
                  <a:cubicBezTo>
                    <a:pt x="14943" y="477"/>
                    <a:pt x="16598" y="0"/>
                    <a:pt x="16598" y="0"/>
                  </a:cubicBezTo>
                  <a:lnTo>
                    <a:pt x="16479" y="953"/>
                  </a:lnTo>
                  <a:lnTo>
                    <a:pt x="13" y="953"/>
                  </a:lnTo>
                  <a:close/>
                </a:path>
              </a:pathLst>
            </a:custGeom>
            <a:solidFill>
              <a:srgbClr val="7055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8"/>
            <p:cNvSpPr/>
            <p:nvPr/>
          </p:nvSpPr>
          <p:spPr>
            <a:xfrm>
              <a:off x="2820275" y="3565750"/>
              <a:ext cx="86350" cy="72950"/>
            </a:xfrm>
            <a:custGeom>
              <a:avLst/>
              <a:gdLst/>
              <a:ahLst/>
              <a:cxnLst/>
              <a:rect l="l" t="t" r="r" b="b"/>
              <a:pathLst>
                <a:path w="3454" h="2918" extrusionOk="0">
                  <a:moveTo>
                    <a:pt x="1668" y="0"/>
                  </a:moveTo>
                  <a:cubicBezTo>
                    <a:pt x="894" y="608"/>
                    <a:pt x="310" y="1429"/>
                    <a:pt x="1" y="2370"/>
                  </a:cubicBezTo>
                  <a:lnTo>
                    <a:pt x="1668" y="2917"/>
                  </a:lnTo>
                  <a:cubicBezTo>
                    <a:pt x="1668" y="2917"/>
                    <a:pt x="2513" y="1370"/>
                    <a:pt x="3454" y="870"/>
                  </a:cubicBezTo>
                  <a:close/>
                </a:path>
              </a:pathLst>
            </a:custGeom>
            <a:gradFill>
              <a:gsLst>
                <a:gs pos="0">
                  <a:srgbClr val="8A9EFF"/>
                </a:gs>
                <a:gs pos="100000">
                  <a:srgbClr val="0F36F8"/>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8"/>
            <p:cNvSpPr/>
            <p:nvPr/>
          </p:nvSpPr>
          <p:spPr>
            <a:xfrm>
              <a:off x="2888450" y="3594625"/>
              <a:ext cx="73550" cy="64325"/>
            </a:xfrm>
            <a:custGeom>
              <a:avLst/>
              <a:gdLst/>
              <a:ahLst/>
              <a:cxnLst/>
              <a:rect l="l" t="t" r="r" b="b"/>
              <a:pathLst>
                <a:path w="2942" h="2573" extrusionOk="0">
                  <a:moveTo>
                    <a:pt x="1286" y="0"/>
                  </a:moveTo>
                  <a:cubicBezTo>
                    <a:pt x="1286" y="0"/>
                    <a:pt x="155" y="965"/>
                    <a:pt x="0" y="2143"/>
                  </a:cubicBezTo>
                  <a:lnTo>
                    <a:pt x="1715" y="2572"/>
                  </a:lnTo>
                  <a:cubicBezTo>
                    <a:pt x="2072" y="1989"/>
                    <a:pt x="2489" y="1441"/>
                    <a:pt x="2941" y="929"/>
                  </a:cubicBezTo>
                  <a:close/>
                </a:path>
              </a:pathLst>
            </a:custGeom>
            <a:gradFill>
              <a:gsLst>
                <a:gs pos="0">
                  <a:srgbClr val="8A9EFF"/>
                </a:gs>
                <a:gs pos="100000">
                  <a:srgbClr val="0F36F8"/>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8"/>
            <p:cNvSpPr/>
            <p:nvPr/>
          </p:nvSpPr>
          <p:spPr>
            <a:xfrm>
              <a:off x="1622800" y="3192775"/>
              <a:ext cx="180125" cy="134275"/>
            </a:xfrm>
            <a:custGeom>
              <a:avLst/>
              <a:gdLst/>
              <a:ahLst/>
              <a:cxnLst/>
              <a:rect l="l" t="t" r="r" b="b"/>
              <a:pathLst>
                <a:path w="7205" h="5371" extrusionOk="0">
                  <a:moveTo>
                    <a:pt x="1025" y="1"/>
                  </a:moveTo>
                  <a:cubicBezTo>
                    <a:pt x="1025" y="1"/>
                    <a:pt x="2275" y="3585"/>
                    <a:pt x="7204" y="3489"/>
                  </a:cubicBezTo>
                  <a:lnTo>
                    <a:pt x="6156" y="5228"/>
                  </a:lnTo>
                  <a:cubicBezTo>
                    <a:pt x="6156" y="5228"/>
                    <a:pt x="2073" y="5371"/>
                    <a:pt x="1" y="2418"/>
                  </a:cubicBezTo>
                  <a:cubicBezTo>
                    <a:pt x="287" y="1584"/>
                    <a:pt x="620" y="775"/>
                    <a:pt x="1025" y="1"/>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8"/>
            <p:cNvSpPr/>
            <p:nvPr/>
          </p:nvSpPr>
          <p:spPr>
            <a:xfrm>
              <a:off x="1588875" y="3342500"/>
              <a:ext cx="146775" cy="103900"/>
            </a:xfrm>
            <a:custGeom>
              <a:avLst/>
              <a:gdLst/>
              <a:ahLst/>
              <a:cxnLst/>
              <a:rect l="l" t="t" r="r" b="b"/>
              <a:pathLst>
                <a:path w="5871" h="4156" extrusionOk="0">
                  <a:moveTo>
                    <a:pt x="334" y="1"/>
                  </a:moveTo>
                  <a:cubicBezTo>
                    <a:pt x="334" y="1"/>
                    <a:pt x="1870" y="2072"/>
                    <a:pt x="5870" y="1572"/>
                  </a:cubicBezTo>
                  <a:lnTo>
                    <a:pt x="4965" y="3132"/>
                  </a:lnTo>
                  <a:cubicBezTo>
                    <a:pt x="4965" y="3132"/>
                    <a:pt x="2358" y="4156"/>
                    <a:pt x="1" y="1560"/>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8"/>
            <p:cNvSpPr/>
            <p:nvPr/>
          </p:nvSpPr>
          <p:spPr>
            <a:xfrm>
              <a:off x="1571625" y="3474375"/>
              <a:ext cx="111325" cy="54775"/>
            </a:xfrm>
            <a:custGeom>
              <a:avLst/>
              <a:gdLst/>
              <a:ahLst/>
              <a:cxnLst/>
              <a:rect l="l" t="t" r="r" b="b"/>
              <a:pathLst>
                <a:path w="4453" h="2191" extrusionOk="0">
                  <a:moveTo>
                    <a:pt x="131" y="0"/>
                  </a:moveTo>
                  <a:cubicBezTo>
                    <a:pt x="131" y="0"/>
                    <a:pt x="1262" y="1000"/>
                    <a:pt x="4453" y="369"/>
                  </a:cubicBezTo>
                  <a:lnTo>
                    <a:pt x="4060" y="1369"/>
                  </a:lnTo>
                  <a:cubicBezTo>
                    <a:pt x="4060" y="1369"/>
                    <a:pt x="2024" y="2191"/>
                    <a:pt x="0" y="1346"/>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8"/>
            <p:cNvSpPr/>
            <p:nvPr/>
          </p:nvSpPr>
          <p:spPr>
            <a:xfrm>
              <a:off x="2604475" y="3229100"/>
              <a:ext cx="179225" cy="80100"/>
            </a:xfrm>
            <a:custGeom>
              <a:avLst/>
              <a:gdLst/>
              <a:ahLst/>
              <a:cxnLst/>
              <a:rect l="l" t="t" r="r" b="b"/>
              <a:pathLst>
                <a:path w="7169" h="3204" extrusionOk="0">
                  <a:moveTo>
                    <a:pt x="1" y="608"/>
                  </a:moveTo>
                  <a:cubicBezTo>
                    <a:pt x="1" y="608"/>
                    <a:pt x="3823" y="1262"/>
                    <a:pt x="6990" y="0"/>
                  </a:cubicBezTo>
                  <a:lnTo>
                    <a:pt x="7168" y="2024"/>
                  </a:lnTo>
                  <a:cubicBezTo>
                    <a:pt x="7168" y="2024"/>
                    <a:pt x="4537" y="3203"/>
                    <a:pt x="167" y="2453"/>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8"/>
            <p:cNvSpPr/>
            <p:nvPr/>
          </p:nvSpPr>
          <p:spPr>
            <a:xfrm>
              <a:off x="2621450" y="3331200"/>
              <a:ext cx="170875" cy="76525"/>
            </a:xfrm>
            <a:custGeom>
              <a:avLst/>
              <a:gdLst/>
              <a:ahLst/>
              <a:cxnLst/>
              <a:rect l="l" t="t" r="r" b="b"/>
              <a:pathLst>
                <a:path w="6835" h="3061" extrusionOk="0">
                  <a:moveTo>
                    <a:pt x="0" y="858"/>
                  </a:moveTo>
                  <a:cubicBezTo>
                    <a:pt x="0" y="858"/>
                    <a:pt x="3608" y="1608"/>
                    <a:pt x="6680" y="0"/>
                  </a:cubicBezTo>
                  <a:lnTo>
                    <a:pt x="6835" y="1596"/>
                  </a:lnTo>
                  <a:cubicBezTo>
                    <a:pt x="6835" y="1596"/>
                    <a:pt x="4429" y="3060"/>
                    <a:pt x="631" y="2584"/>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8"/>
            <p:cNvSpPr/>
            <p:nvPr/>
          </p:nvSpPr>
          <p:spPr>
            <a:xfrm>
              <a:off x="2677700" y="3446975"/>
              <a:ext cx="125350" cy="70575"/>
            </a:xfrm>
            <a:custGeom>
              <a:avLst/>
              <a:gdLst/>
              <a:ahLst/>
              <a:cxnLst/>
              <a:rect l="l" t="t" r="r" b="b"/>
              <a:pathLst>
                <a:path w="5014" h="2823" extrusionOk="0">
                  <a:moveTo>
                    <a:pt x="1" y="1430"/>
                  </a:moveTo>
                  <a:cubicBezTo>
                    <a:pt x="1" y="1430"/>
                    <a:pt x="3025" y="1549"/>
                    <a:pt x="4906" y="1"/>
                  </a:cubicBezTo>
                  <a:lnTo>
                    <a:pt x="5013" y="1025"/>
                  </a:lnTo>
                  <a:cubicBezTo>
                    <a:pt x="5013" y="1025"/>
                    <a:pt x="4096" y="2823"/>
                    <a:pt x="763" y="2823"/>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8"/>
            <p:cNvSpPr/>
            <p:nvPr/>
          </p:nvSpPr>
          <p:spPr>
            <a:xfrm>
              <a:off x="1949925" y="2325425"/>
              <a:ext cx="106600" cy="114025"/>
            </a:xfrm>
            <a:custGeom>
              <a:avLst/>
              <a:gdLst/>
              <a:ahLst/>
              <a:cxnLst/>
              <a:rect l="l" t="t" r="r" b="b"/>
              <a:pathLst>
                <a:path w="4264" h="4561" extrusionOk="0">
                  <a:moveTo>
                    <a:pt x="2537" y="0"/>
                  </a:moveTo>
                  <a:lnTo>
                    <a:pt x="2263" y="203"/>
                  </a:lnTo>
                  <a:cubicBezTo>
                    <a:pt x="2287" y="226"/>
                    <a:pt x="3906" y="2477"/>
                    <a:pt x="3549" y="3608"/>
                  </a:cubicBezTo>
                  <a:cubicBezTo>
                    <a:pt x="3466" y="3870"/>
                    <a:pt x="3263" y="4072"/>
                    <a:pt x="3001" y="4143"/>
                  </a:cubicBezTo>
                  <a:cubicBezTo>
                    <a:pt x="2848" y="4200"/>
                    <a:pt x="2685" y="4228"/>
                    <a:pt x="2522" y="4228"/>
                  </a:cubicBezTo>
                  <a:cubicBezTo>
                    <a:pt x="2307" y="4228"/>
                    <a:pt x="2091" y="4179"/>
                    <a:pt x="1894" y="4084"/>
                  </a:cubicBezTo>
                  <a:cubicBezTo>
                    <a:pt x="870" y="3572"/>
                    <a:pt x="310" y="1953"/>
                    <a:pt x="310" y="1929"/>
                  </a:cubicBezTo>
                  <a:lnTo>
                    <a:pt x="1" y="2036"/>
                  </a:lnTo>
                  <a:cubicBezTo>
                    <a:pt x="25" y="2108"/>
                    <a:pt x="596" y="3810"/>
                    <a:pt x="1751" y="4382"/>
                  </a:cubicBezTo>
                  <a:cubicBezTo>
                    <a:pt x="1989" y="4489"/>
                    <a:pt x="2251" y="4560"/>
                    <a:pt x="2513" y="4560"/>
                  </a:cubicBezTo>
                  <a:cubicBezTo>
                    <a:pt x="2715" y="4560"/>
                    <a:pt x="2918" y="4524"/>
                    <a:pt x="3120" y="4453"/>
                  </a:cubicBezTo>
                  <a:cubicBezTo>
                    <a:pt x="3477" y="4346"/>
                    <a:pt x="3751" y="4072"/>
                    <a:pt x="3858" y="3715"/>
                  </a:cubicBezTo>
                  <a:cubicBezTo>
                    <a:pt x="4263" y="2417"/>
                    <a:pt x="2608" y="107"/>
                    <a:pt x="2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8"/>
            <p:cNvSpPr/>
            <p:nvPr/>
          </p:nvSpPr>
          <p:spPr>
            <a:xfrm>
              <a:off x="2125250" y="2145325"/>
              <a:ext cx="111350" cy="98300"/>
            </a:xfrm>
            <a:custGeom>
              <a:avLst/>
              <a:gdLst/>
              <a:ahLst/>
              <a:cxnLst/>
              <a:rect l="l" t="t" r="r" b="b"/>
              <a:pathLst>
                <a:path w="4454" h="3932" extrusionOk="0">
                  <a:moveTo>
                    <a:pt x="2322" y="1"/>
                  </a:moveTo>
                  <a:lnTo>
                    <a:pt x="2168" y="299"/>
                  </a:lnTo>
                  <a:cubicBezTo>
                    <a:pt x="2191" y="299"/>
                    <a:pt x="3787" y="1132"/>
                    <a:pt x="4037" y="2144"/>
                  </a:cubicBezTo>
                  <a:cubicBezTo>
                    <a:pt x="4108" y="2465"/>
                    <a:pt x="4037" y="2799"/>
                    <a:pt x="3834" y="3061"/>
                  </a:cubicBezTo>
                  <a:cubicBezTo>
                    <a:pt x="3547" y="3455"/>
                    <a:pt x="3136" y="3597"/>
                    <a:pt x="2692" y="3597"/>
                  </a:cubicBezTo>
                  <a:cubicBezTo>
                    <a:pt x="1556" y="3597"/>
                    <a:pt x="208" y="2665"/>
                    <a:pt x="191" y="2656"/>
                  </a:cubicBezTo>
                  <a:lnTo>
                    <a:pt x="1" y="2918"/>
                  </a:lnTo>
                  <a:cubicBezTo>
                    <a:pt x="84" y="2977"/>
                    <a:pt x="1453" y="3930"/>
                    <a:pt x="2691" y="3930"/>
                  </a:cubicBezTo>
                  <a:cubicBezTo>
                    <a:pt x="2714" y="3931"/>
                    <a:pt x="2737" y="3931"/>
                    <a:pt x="2760" y="3931"/>
                  </a:cubicBezTo>
                  <a:cubicBezTo>
                    <a:pt x="3284" y="3931"/>
                    <a:pt x="3788" y="3673"/>
                    <a:pt x="4096" y="3239"/>
                  </a:cubicBezTo>
                  <a:cubicBezTo>
                    <a:pt x="4358" y="2906"/>
                    <a:pt x="4454" y="2477"/>
                    <a:pt x="4358" y="2061"/>
                  </a:cubicBezTo>
                  <a:cubicBezTo>
                    <a:pt x="4073" y="894"/>
                    <a:pt x="2394" y="37"/>
                    <a:pt x="2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8"/>
            <p:cNvSpPr/>
            <p:nvPr/>
          </p:nvSpPr>
          <p:spPr>
            <a:xfrm>
              <a:off x="2277350" y="1907500"/>
              <a:ext cx="85150" cy="83125"/>
            </a:xfrm>
            <a:custGeom>
              <a:avLst/>
              <a:gdLst/>
              <a:ahLst/>
              <a:cxnLst/>
              <a:rect l="l" t="t" r="r" b="b"/>
              <a:pathLst>
                <a:path w="3406" h="3325" extrusionOk="0">
                  <a:moveTo>
                    <a:pt x="1501" y="1"/>
                  </a:moveTo>
                  <a:lnTo>
                    <a:pt x="1346" y="298"/>
                  </a:lnTo>
                  <a:cubicBezTo>
                    <a:pt x="1358" y="298"/>
                    <a:pt x="3013" y="1215"/>
                    <a:pt x="2632" y="2406"/>
                  </a:cubicBezTo>
                  <a:cubicBezTo>
                    <a:pt x="2572" y="2620"/>
                    <a:pt x="2418" y="2799"/>
                    <a:pt x="2203" y="2882"/>
                  </a:cubicBezTo>
                  <a:cubicBezTo>
                    <a:pt x="2016" y="2973"/>
                    <a:pt x="1790" y="3007"/>
                    <a:pt x="1558" y="3007"/>
                  </a:cubicBezTo>
                  <a:cubicBezTo>
                    <a:pt x="877" y="3007"/>
                    <a:pt x="138" y="2715"/>
                    <a:pt x="120" y="2715"/>
                  </a:cubicBezTo>
                  <a:lnTo>
                    <a:pt x="1" y="3013"/>
                  </a:lnTo>
                  <a:cubicBezTo>
                    <a:pt x="501" y="3204"/>
                    <a:pt x="1037" y="3311"/>
                    <a:pt x="1572" y="3323"/>
                  </a:cubicBezTo>
                  <a:cubicBezTo>
                    <a:pt x="1599" y="3324"/>
                    <a:pt x="1625" y="3324"/>
                    <a:pt x="1651" y="3324"/>
                  </a:cubicBezTo>
                  <a:cubicBezTo>
                    <a:pt x="1887" y="3324"/>
                    <a:pt x="2121" y="3276"/>
                    <a:pt x="2346" y="3180"/>
                  </a:cubicBezTo>
                  <a:cubicBezTo>
                    <a:pt x="2632" y="3049"/>
                    <a:pt x="2846" y="2799"/>
                    <a:pt x="2942" y="2501"/>
                  </a:cubicBezTo>
                  <a:cubicBezTo>
                    <a:pt x="3406" y="1060"/>
                    <a:pt x="1572" y="48"/>
                    <a:pt x="1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8"/>
            <p:cNvSpPr/>
            <p:nvPr/>
          </p:nvSpPr>
          <p:spPr>
            <a:xfrm>
              <a:off x="1929400" y="2302500"/>
              <a:ext cx="95875" cy="86350"/>
            </a:xfrm>
            <a:custGeom>
              <a:avLst/>
              <a:gdLst/>
              <a:ahLst/>
              <a:cxnLst/>
              <a:rect l="l" t="t" r="r" b="b"/>
              <a:pathLst>
                <a:path w="3835" h="3454" extrusionOk="0">
                  <a:moveTo>
                    <a:pt x="322" y="3453"/>
                  </a:moveTo>
                  <a:lnTo>
                    <a:pt x="3834" y="584"/>
                  </a:lnTo>
                  <a:lnTo>
                    <a:pt x="3072" y="0"/>
                  </a:lnTo>
                  <a:lnTo>
                    <a:pt x="0" y="2024"/>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8"/>
            <p:cNvSpPr/>
            <p:nvPr/>
          </p:nvSpPr>
          <p:spPr>
            <a:xfrm>
              <a:off x="2099650" y="2129850"/>
              <a:ext cx="91400" cy="102125"/>
            </a:xfrm>
            <a:custGeom>
              <a:avLst/>
              <a:gdLst/>
              <a:ahLst/>
              <a:cxnLst/>
              <a:rect l="l" t="t" r="r" b="b"/>
              <a:pathLst>
                <a:path w="3656" h="4085" extrusionOk="0">
                  <a:moveTo>
                    <a:pt x="620" y="4085"/>
                  </a:moveTo>
                  <a:lnTo>
                    <a:pt x="3656" y="382"/>
                  </a:lnTo>
                  <a:lnTo>
                    <a:pt x="2953" y="1"/>
                  </a:lnTo>
                  <a:lnTo>
                    <a:pt x="1" y="3334"/>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8"/>
            <p:cNvSpPr/>
            <p:nvPr/>
          </p:nvSpPr>
          <p:spPr>
            <a:xfrm>
              <a:off x="2251750" y="1884300"/>
              <a:ext cx="70275" cy="108650"/>
            </a:xfrm>
            <a:custGeom>
              <a:avLst/>
              <a:gdLst/>
              <a:ahLst/>
              <a:cxnLst/>
              <a:rect l="l" t="t" r="r" b="b"/>
              <a:pathLst>
                <a:path w="2811" h="4346" extrusionOk="0">
                  <a:moveTo>
                    <a:pt x="1" y="4096"/>
                  </a:moveTo>
                  <a:lnTo>
                    <a:pt x="882" y="4346"/>
                  </a:lnTo>
                  <a:lnTo>
                    <a:pt x="2811" y="453"/>
                  </a:lnTo>
                  <a:lnTo>
                    <a:pt x="23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8"/>
            <p:cNvSpPr/>
            <p:nvPr/>
          </p:nvSpPr>
          <p:spPr>
            <a:xfrm>
              <a:off x="2619375" y="2013475"/>
              <a:ext cx="91400" cy="53300"/>
            </a:xfrm>
            <a:custGeom>
              <a:avLst/>
              <a:gdLst/>
              <a:ahLst/>
              <a:cxnLst/>
              <a:rect l="l" t="t" r="r" b="b"/>
              <a:pathLst>
                <a:path w="3656" h="2132" extrusionOk="0">
                  <a:moveTo>
                    <a:pt x="0" y="1215"/>
                  </a:moveTo>
                  <a:cubicBezTo>
                    <a:pt x="0" y="1215"/>
                    <a:pt x="1643" y="0"/>
                    <a:pt x="3512" y="620"/>
                  </a:cubicBezTo>
                  <a:lnTo>
                    <a:pt x="3655" y="1167"/>
                  </a:lnTo>
                  <a:cubicBezTo>
                    <a:pt x="3655" y="1167"/>
                    <a:pt x="2846" y="2132"/>
                    <a:pt x="155" y="190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8"/>
            <p:cNvSpPr/>
            <p:nvPr/>
          </p:nvSpPr>
          <p:spPr>
            <a:xfrm>
              <a:off x="2608050" y="2039375"/>
              <a:ext cx="47050" cy="25625"/>
            </a:xfrm>
            <a:custGeom>
              <a:avLst/>
              <a:gdLst/>
              <a:ahLst/>
              <a:cxnLst/>
              <a:rect l="l" t="t" r="r" b="b"/>
              <a:pathLst>
                <a:path w="1882" h="1025" extrusionOk="0">
                  <a:moveTo>
                    <a:pt x="1" y="715"/>
                  </a:moveTo>
                  <a:lnTo>
                    <a:pt x="1751" y="0"/>
                  </a:lnTo>
                  <a:lnTo>
                    <a:pt x="1882" y="310"/>
                  </a:lnTo>
                  <a:lnTo>
                    <a:pt x="120" y="1024"/>
                  </a:lnTo>
                  <a:close/>
                </a:path>
              </a:pathLst>
            </a:custGeom>
            <a:solidFill>
              <a:srgbClr val="FDDB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8"/>
            <p:cNvSpPr/>
            <p:nvPr/>
          </p:nvSpPr>
          <p:spPr>
            <a:xfrm>
              <a:off x="2650025" y="2195050"/>
              <a:ext cx="90800" cy="57475"/>
            </a:xfrm>
            <a:custGeom>
              <a:avLst/>
              <a:gdLst/>
              <a:ahLst/>
              <a:cxnLst/>
              <a:rect l="l" t="t" r="r" b="b"/>
              <a:pathLst>
                <a:path w="3632" h="2299" extrusionOk="0">
                  <a:moveTo>
                    <a:pt x="0" y="965"/>
                  </a:moveTo>
                  <a:cubicBezTo>
                    <a:pt x="0" y="965"/>
                    <a:pt x="1798" y="0"/>
                    <a:pt x="3560" y="893"/>
                  </a:cubicBezTo>
                  <a:lnTo>
                    <a:pt x="3632" y="1465"/>
                  </a:lnTo>
                  <a:cubicBezTo>
                    <a:pt x="3632" y="1465"/>
                    <a:pt x="2691" y="2298"/>
                    <a:pt x="60" y="166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8"/>
            <p:cNvSpPr/>
            <p:nvPr/>
          </p:nvSpPr>
          <p:spPr>
            <a:xfrm>
              <a:off x="2636925" y="2219450"/>
              <a:ext cx="47950" cy="19075"/>
            </a:xfrm>
            <a:custGeom>
              <a:avLst/>
              <a:gdLst/>
              <a:ahLst/>
              <a:cxnLst/>
              <a:rect l="l" t="t" r="r" b="b"/>
              <a:pathLst>
                <a:path w="1918" h="763" extrusionOk="0">
                  <a:moveTo>
                    <a:pt x="0" y="441"/>
                  </a:moveTo>
                  <a:lnTo>
                    <a:pt x="1834" y="1"/>
                  </a:lnTo>
                  <a:lnTo>
                    <a:pt x="1917" y="322"/>
                  </a:lnTo>
                  <a:lnTo>
                    <a:pt x="72" y="763"/>
                  </a:lnTo>
                  <a:close/>
                </a:path>
              </a:pathLst>
            </a:custGeom>
            <a:solidFill>
              <a:srgbClr val="FDDB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8"/>
            <p:cNvSpPr/>
            <p:nvPr/>
          </p:nvSpPr>
          <p:spPr>
            <a:xfrm>
              <a:off x="2676525" y="2365300"/>
              <a:ext cx="75025" cy="73250"/>
            </a:xfrm>
            <a:custGeom>
              <a:avLst/>
              <a:gdLst/>
              <a:ahLst/>
              <a:cxnLst/>
              <a:rect l="l" t="t" r="r" b="b"/>
              <a:pathLst>
                <a:path w="3001" h="2930" extrusionOk="0">
                  <a:moveTo>
                    <a:pt x="452" y="1"/>
                  </a:moveTo>
                  <a:cubicBezTo>
                    <a:pt x="452" y="1"/>
                    <a:pt x="2405" y="608"/>
                    <a:pt x="3000" y="2489"/>
                  </a:cubicBezTo>
                  <a:lnTo>
                    <a:pt x="2655" y="2929"/>
                  </a:lnTo>
                  <a:cubicBezTo>
                    <a:pt x="2655" y="2929"/>
                    <a:pt x="1393" y="2846"/>
                    <a:pt x="0" y="5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8"/>
            <p:cNvSpPr/>
            <p:nvPr/>
          </p:nvSpPr>
          <p:spPr>
            <a:xfrm>
              <a:off x="2661925" y="2389400"/>
              <a:ext cx="29800" cy="16400"/>
            </a:xfrm>
            <a:custGeom>
              <a:avLst/>
              <a:gdLst/>
              <a:ahLst/>
              <a:cxnLst/>
              <a:rect l="l" t="t" r="r" b="b"/>
              <a:pathLst>
                <a:path w="1192" h="656" extrusionOk="0">
                  <a:moveTo>
                    <a:pt x="1" y="346"/>
                  </a:moveTo>
                  <a:lnTo>
                    <a:pt x="1096" y="1"/>
                  </a:lnTo>
                  <a:lnTo>
                    <a:pt x="1191" y="311"/>
                  </a:lnTo>
                  <a:lnTo>
                    <a:pt x="96" y="656"/>
                  </a:lnTo>
                  <a:close/>
                </a:path>
              </a:pathLst>
            </a:custGeom>
            <a:solidFill>
              <a:srgbClr val="FDDB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8"/>
            <p:cNvSpPr/>
            <p:nvPr/>
          </p:nvSpPr>
          <p:spPr>
            <a:xfrm>
              <a:off x="2432725" y="1884300"/>
              <a:ext cx="93800" cy="265225"/>
            </a:xfrm>
            <a:custGeom>
              <a:avLst/>
              <a:gdLst/>
              <a:ahLst/>
              <a:cxnLst/>
              <a:rect l="l" t="t" r="r" b="b"/>
              <a:pathLst>
                <a:path w="3752" h="10609" extrusionOk="0">
                  <a:moveTo>
                    <a:pt x="1" y="10287"/>
                  </a:moveTo>
                  <a:cubicBezTo>
                    <a:pt x="1" y="10287"/>
                    <a:pt x="2954" y="10609"/>
                    <a:pt x="3263" y="10287"/>
                  </a:cubicBezTo>
                  <a:lnTo>
                    <a:pt x="3561" y="9966"/>
                  </a:lnTo>
                  <a:cubicBezTo>
                    <a:pt x="3561" y="9966"/>
                    <a:pt x="3751" y="6834"/>
                    <a:pt x="3596" y="5203"/>
                  </a:cubicBezTo>
                  <a:cubicBezTo>
                    <a:pt x="3442" y="3560"/>
                    <a:pt x="2739" y="595"/>
                    <a:pt x="2739" y="595"/>
                  </a:cubicBezTo>
                  <a:cubicBezTo>
                    <a:pt x="2739" y="595"/>
                    <a:pt x="1953" y="834"/>
                    <a:pt x="691" y="0"/>
                  </a:cubicBezTo>
                  <a:cubicBezTo>
                    <a:pt x="691" y="0"/>
                    <a:pt x="1275" y="7215"/>
                    <a:pt x="1" y="1028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8"/>
            <p:cNvSpPr/>
            <p:nvPr/>
          </p:nvSpPr>
          <p:spPr>
            <a:xfrm>
              <a:off x="2398800" y="1737550"/>
              <a:ext cx="128025" cy="198550"/>
            </a:xfrm>
            <a:custGeom>
              <a:avLst/>
              <a:gdLst/>
              <a:ahLst/>
              <a:cxnLst/>
              <a:rect l="l" t="t" r="r" b="b"/>
              <a:pathLst>
                <a:path w="5121" h="7942" extrusionOk="0">
                  <a:moveTo>
                    <a:pt x="1096" y="0"/>
                  </a:moveTo>
                  <a:cubicBezTo>
                    <a:pt x="1096" y="0"/>
                    <a:pt x="0" y="3810"/>
                    <a:pt x="2048" y="5870"/>
                  </a:cubicBezTo>
                  <a:cubicBezTo>
                    <a:pt x="4096" y="7942"/>
                    <a:pt x="5120" y="5168"/>
                    <a:pt x="5120" y="5168"/>
                  </a:cubicBezTo>
                  <a:lnTo>
                    <a:pt x="4775" y="4537"/>
                  </a:lnTo>
                  <a:cubicBezTo>
                    <a:pt x="4775" y="4537"/>
                    <a:pt x="4072" y="5977"/>
                    <a:pt x="2763" y="5334"/>
                  </a:cubicBezTo>
                  <a:cubicBezTo>
                    <a:pt x="1441" y="4691"/>
                    <a:pt x="1251" y="536"/>
                    <a:pt x="1251" y="536"/>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8"/>
            <p:cNvSpPr/>
            <p:nvPr/>
          </p:nvSpPr>
          <p:spPr>
            <a:xfrm>
              <a:off x="2432725" y="1872375"/>
              <a:ext cx="25325" cy="269125"/>
            </a:xfrm>
            <a:custGeom>
              <a:avLst/>
              <a:gdLst/>
              <a:ahLst/>
              <a:cxnLst/>
              <a:rect l="l" t="t" r="r" b="b"/>
              <a:pathLst>
                <a:path w="1013" h="10765" extrusionOk="0">
                  <a:moveTo>
                    <a:pt x="1" y="10764"/>
                  </a:moveTo>
                  <a:cubicBezTo>
                    <a:pt x="1" y="10764"/>
                    <a:pt x="1013" y="7835"/>
                    <a:pt x="953" y="5382"/>
                  </a:cubicBezTo>
                  <a:cubicBezTo>
                    <a:pt x="906" y="2918"/>
                    <a:pt x="691" y="477"/>
                    <a:pt x="691" y="477"/>
                  </a:cubicBezTo>
                  <a:lnTo>
                    <a:pt x="477" y="1"/>
                  </a:lnTo>
                  <a:cubicBezTo>
                    <a:pt x="477" y="1"/>
                    <a:pt x="227" y="5573"/>
                    <a:pt x="167" y="7192"/>
                  </a:cubicBezTo>
                  <a:cubicBezTo>
                    <a:pt x="108" y="8800"/>
                    <a:pt x="1" y="10764"/>
                    <a:pt x="1" y="107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8"/>
            <p:cNvSpPr/>
            <p:nvPr/>
          </p:nvSpPr>
          <p:spPr>
            <a:xfrm>
              <a:off x="2452675" y="1928650"/>
              <a:ext cx="47050" cy="92300"/>
            </a:xfrm>
            <a:custGeom>
              <a:avLst/>
              <a:gdLst/>
              <a:ahLst/>
              <a:cxnLst/>
              <a:rect l="l" t="t" r="r" b="b"/>
              <a:pathLst>
                <a:path w="1882" h="3692" extrusionOk="0">
                  <a:moveTo>
                    <a:pt x="1608" y="0"/>
                  </a:moveTo>
                  <a:lnTo>
                    <a:pt x="1132" y="107"/>
                  </a:lnTo>
                  <a:cubicBezTo>
                    <a:pt x="1132" y="107"/>
                    <a:pt x="1" y="2417"/>
                    <a:pt x="1525" y="3691"/>
                  </a:cubicBezTo>
                  <a:lnTo>
                    <a:pt x="1882" y="3596"/>
                  </a:lnTo>
                  <a:close/>
                </a:path>
              </a:pathLst>
            </a:custGeom>
            <a:solidFill>
              <a:srgbClr val="FCA0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8"/>
            <p:cNvSpPr/>
            <p:nvPr/>
          </p:nvSpPr>
          <p:spPr>
            <a:xfrm>
              <a:off x="2453575" y="1928650"/>
              <a:ext cx="87825" cy="90200"/>
            </a:xfrm>
            <a:custGeom>
              <a:avLst/>
              <a:gdLst/>
              <a:ahLst/>
              <a:cxnLst/>
              <a:rect l="l" t="t" r="r" b="b"/>
              <a:pathLst>
                <a:path w="3513" h="3608" extrusionOk="0">
                  <a:moveTo>
                    <a:pt x="1572" y="0"/>
                  </a:moveTo>
                  <a:cubicBezTo>
                    <a:pt x="1572" y="0"/>
                    <a:pt x="0" y="2465"/>
                    <a:pt x="1846" y="3596"/>
                  </a:cubicBezTo>
                  <a:cubicBezTo>
                    <a:pt x="1846" y="3608"/>
                    <a:pt x="3513" y="1774"/>
                    <a:pt x="1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8"/>
            <p:cNvSpPr/>
            <p:nvPr/>
          </p:nvSpPr>
          <p:spPr>
            <a:xfrm>
              <a:off x="2493150" y="1959300"/>
              <a:ext cx="8675" cy="29800"/>
            </a:xfrm>
            <a:custGeom>
              <a:avLst/>
              <a:gdLst/>
              <a:ahLst/>
              <a:cxnLst/>
              <a:rect l="l" t="t" r="r" b="b"/>
              <a:pathLst>
                <a:path w="347" h="1192" extrusionOk="0">
                  <a:moveTo>
                    <a:pt x="1" y="0"/>
                  </a:moveTo>
                  <a:lnTo>
                    <a:pt x="144" y="1191"/>
                  </a:lnTo>
                  <a:lnTo>
                    <a:pt x="346" y="1191"/>
                  </a:lnTo>
                  <a:lnTo>
                    <a:pt x="346" y="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8"/>
            <p:cNvSpPr/>
            <p:nvPr/>
          </p:nvSpPr>
          <p:spPr>
            <a:xfrm>
              <a:off x="2451475" y="2052175"/>
              <a:ext cx="45875" cy="92300"/>
            </a:xfrm>
            <a:custGeom>
              <a:avLst/>
              <a:gdLst/>
              <a:ahLst/>
              <a:cxnLst/>
              <a:rect l="l" t="t" r="r" b="b"/>
              <a:pathLst>
                <a:path w="1835" h="3692" extrusionOk="0">
                  <a:moveTo>
                    <a:pt x="1715" y="0"/>
                  </a:moveTo>
                  <a:lnTo>
                    <a:pt x="1227" y="84"/>
                  </a:lnTo>
                  <a:cubicBezTo>
                    <a:pt x="1227" y="84"/>
                    <a:pt x="1" y="2346"/>
                    <a:pt x="1477" y="3691"/>
                  </a:cubicBezTo>
                  <a:lnTo>
                    <a:pt x="1834" y="3608"/>
                  </a:lnTo>
                  <a:close/>
                </a:path>
              </a:pathLst>
            </a:custGeom>
            <a:solidFill>
              <a:srgbClr val="FCA0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8"/>
            <p:cNvSpPr/>
            <p:nvPr/>
          </p:nvSpPr>
          <p:spPr>
            <a:xfrm>
              <a:off x="2452375" y="2052175"/>
              <a:ext cx="88425" cy="90200"/>
            </a:xfrm>
            <a:custGeom>
              <a:avLst/>
              <a:gdLst/>
              <a:ahLst/>
              <a:cxnLst/>
              <a:rect l="l" t="t" r="r" b="b"/>
              <a:pathLst>
                <a:path w="3537" h="3608" extrusionOk="0">
                  <a:moveTo>
                    <a:pt x="1679" y="0"/>
                  </a:moveTo>
                  <a:cubicBezTo>
                    <a:pt x="1679" y="0"/>
                    <a:pt x="1" y="2405"/>
                    <a:pt x="1798" y="3608"/>
                  </a:cubicBezTo>
                  <a:cubicBezTo>
                    <a:pt x="1798" y="3608"/>
                    <a:pt x="3537" y="1846"/>
                    <a:pt x="16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8"/>
            <p:cNvSpPr/>
            <p:nvPr/>
          </p:nvSpPr>
          <p:spPr>
            <a:xfrm>
              <a:off x="2493150" y="2082825"/>
              <a:ext cx="8675" cy="30100"/>
            </a:xfrm>
            <a:custGeom>
              <a:avLst/>
              <a:gdLst/>
              <a:ahLst/>
              <a:cxnLst/>
              <a:rect l="l" t="t" r="r" b="b"/>
              <a:pathLst>
                <a:path w="347" h="1204" extrusionOk="0">
                  <a:moveTo>
                    <a:pt x="1" y="1"/>
                  </a:moveTo>
                  <a:lnTo>
                    <a:pt x="108" y="1191"/>
                  </a:lnTo>
                  <a:lnTo>
                    <a:pt x="298" y="1203"/>
                  </a:lnTo>
                  <a:lnTo>
                    <a:pt x="346" y="9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8"/>
            <p:cNvSpPr/>
            <p:nvPr/>
          </p:nvSpPr>
          <p:spPr>
            <a:xfrm>
              <a:off x="1737100" y="1193725"/>
              <a:ext cx="131300" cy="115525"/>
            </a:xfrm>
            <a:custGeom>
              <a:avLst/>
              <a:gdLst/>
              <a:ahLst/>
              <a:cxnLst/>
              <a:rect l="l" t="t" r="r" b="b"/>
              <a:pathLst>
                <a:path w="5252" h="4621" extrusionOk="0">
                  <a:moveTo>
                    <a:pt x="5252" y="1179"/>
                  </a:moveTo>
                  <a:cubicBezTo>
                    <a:pt x="5252" y="1179"/>
                    <a:pt x="4299" y="2691"/>
                    <a:pt x="3918" y="3453"/>
                  </a:cubicBezTo>
                  <a:cubicBezTo>
                    <a:pt x="3537" y="4215"/>
                    <a:pt x="1668" y="4620"/>
                    <a:pt x="1668" y="4620"/>
                  </a:cubicBezTo>
                  <a:cubicBezTo>
                    <a:pt x="1668" y="4620"/>
                    <a:pt x="1" y="3596"/>
                    <a:pt x="1" y="3311"/>
                  </a:cubicBezTo>
                  <a:cubicBezTo>
                    <a:pt x="1" y="3013"/>
                    <a:pt x="2835" y="120"/>
                    <a:pt x="3239" y="60"/>
                  </a:cubicBezTo>
                  <a:cubicBezTo>
                    <a:pt x="3656" y="1"/>
                    <a:pt x="5252" y="1179"/>
                    <a:pt x="5252" y="1179"/>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8"/>
            <p:cNvSpPr/>
            <p:nvPr/>
          </p:nvSpPr>
          <p:spPr>
            <a:xfrm>
              <a:off x="1718950" y="1178550"/>
              <a:ext cx="83975" cy="99450"/>
            </a:xfrm>
            <a:custGeom>
              <a:avLst/>
              <a:gdLst/>
              <a:ahLst/>
              <a:cxnLst/>
              <a:rect l="l" t="t" r="r" b="b"/>
              <a:pathLst>
                <a:path w="3359" h="3978" extrusionOk="0">
                  <a:moveTo>
                    <a:pt x="3358" y="0"/>
                  </a:moveTo>
                  <a:lnTo>
                    <a:pt x="3358" y="0"/>
                  </a:lnTo>
                  <a:cubicBezTo>
                    <a:pt x="1810" y="751"/>
                    <a:pt x="1" y="3977"/>
                    <a:pt x="1" y="3977"/>
                  </a:cubicBezTo>
                  <a:lnTo>
                    <a:pt x="3358" y="0"/>
                  </a:ln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8"/>
            <p:cNvSpPr/>
            <p:nvPr/>
          </p:nvSpPr>
          <p:spPr>
            <a:xfrm>
              <a:off x="1642750" y="1112475"/>
              <a:ext cx="110450" cy="104800"/>
            </a:xfrm>
            <a:custGeom>
              <a:avLst/>
              <a:gdLst/>
              <a:ahLst/>
              <a:cxnLst/>
              <a:rect l="l" t="t" r="r" b="b"/>
              <a:pathLst>
                <a:path w="4418" h="4192" extrusionOk="0">
                  <a:moveTo>
                    <a:pt x="1" y="0"/>
                  </a:moveTo>
                  <a:cubicBezTo>
                    <a:pt x="524" y="1572"/>
                    <a:pt x="2418" y="2489"/>
                    <a:pt x="2418" y="2489"/>
                  </a:cubicBezTo>
                  <a:lnTo>
                    <a:pt x="4418" y="4191"/>
                  </a:lnTo>
                  <a:lnTo>
                    <a:pt x="2513" y="2322"/>
                  </a:lnTo>
                  <a:cubicBezTo>
                    <a:pt x="1167" y="2001"/>
                    <a:pt x="1" y="1"/>
                    <a:pt x="1" y="0"/>
                  </a:cubicBezTo>
                  <a:close/>
                </a:path>
              </a:pathLst>
            </a:custGeom>
            <a:gradFill>
              <a:gsLst>
                <a:gs pos="0">
                  <a:srgbClr val="FFA07B"/>
                </a:gs>
                <a:gs pos="100000">
                  <a:srgbClr val="FF845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8"/>
            <p:cNvSpPr/>
            <p:nvPr/>
          </p:nvSpPr>
          <p:spPr>
            <a:xfrm>
              <a:off x="2302950" y="1667300"/>
              <a:ext cx="58975" cy="107175"/>
            </a:xfrm>
            <a:custGeom>
              <a:avLst/>
              <a:gdLst/>
              <a:ahLst/>
              <a:cxnLst/>
              <a:rect l="l" t="t" r="r" b="b"/>
              <a:pathLst>
                <a:path w="2359" h="4287" extrusionOk="0">
                  <a:moveTo>
                    <a:pt x="2358" y="12"/>
                  </a:moveTo>
                  <a:cubicBezTo>
                    <a:pt x="2358" y="12"/>
                    <a:pt x="1941" y="2846"/>
                    <a:pt x="1" y="4287"/>
                  </a:cubicBezTo>
                  <a:cubicBezTo>
                    <a:pt x="1" y="4287"/>
                    <a:pt x="1453" y="2525"/>
                    <a:pt x="1775" y="715"/>
                  </a:cubicBezTo>
                  <a:cubicBezTo>
                    <a:pt x="1775" y="715"/>
                    <a:pt x="2013" y="0"/>
                    <a:pt x="2358" y="12"/>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8"/>
            <p:cNvSpPr/>
            <p:nvPr/>
          </p:nvSpPr>
          <p:spPr>
            <a:xfrm>
              <a:off x="2201450" y="1692300"/>
              <a:ext cx="176250" cy="282500"/>
            </a:xfrm>
            <a:custGeom>
              <a:avLst/>
              <a:gdLst/>
              <a:ahLst/>
              <a:cxnLst/>
              <a:rect l="l" t="t" r="r" b="b"/>
              <a:pathLst>
                <a:path w="7050" h="11300" extrusionOk="0">
                  <a:moveTo>
                    <a:pt x="7049" y="1"/>
                  </a:moveTo>
                  <a:cubicBezTo>
                    <a:pt x="7049" y="1"/>
                    <a:pt x="5918" y="4382"/>
                    <a:pt x="4692" y="6347"/>
                  </a:cubicBezTo>
                  <a:cubicBezTo>
                    <a:pt x="3453" y="8311"/>
                    <a:pt x="1" y="11300"/>
                    <a:pt x="1" y="11300"/>
                  </a:cubicBezTo>
                  <a:cubicBezTo>
                    <a:pt x="1" y="11300"/>
                    <a:pt x="3775" y="7192"/>
                    <a:pt x="4954" y="4823"/>
                  </a:cubicBezTo>
                  <a:cubicBezTo>
                    <a:pt x="6120" y="2465"/>
                    <a:pt x="7049" y="1"/>
                    <a:pt x="7049" y="1"/>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8"/>
            <p:cNvSpPr/>
            <p:nvPr/>
          </p:nvSpPr>
          <p:spPr>
            <a:xfrm>
              <a:off x="2099650" y="1820300"/>
              <a:ext cx="141425" cy="156000"/>
            </a:xfrm>
            <a:custGeom>
              <a:avLst/>
              <a:gdLst/>
              <a:ahLst/>
              <a:cxnLst/>
              <a:rect l="l" t="t" r="r" b="b"/>
              <a:pathLst>
                <a:path w="5657" h="6240" extrusionOk="0">
                  <a:moveTo>
                    <a:pt x="3346" y="1024"/>
                  </a:moveTo>
                  <a:cubicBezTo>
                    <a:pt x="4168" y="810"/>
                    <a:pt x="4942" y="465"/>
                    <a:pt x="5656" y="0"/>
                  </a:cubicBezTo>
                  <a:cubicBezTo>
                    <a:pt x="5656" y="0"/>
                    <a:pt x="2977" y="4013"/>
                    <a:pt x="1" y="6239"/>
                  </a:cubicBezTo>
                  <a:cubicBezTo>
                    <a:pt x="1" y="6239"/>
                    <a:pt x="2096" y="3322"/>
                    <a:pt x="3346" y="1024"/>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8"/>
            <p:cNvSpPr/>
            <p:nvPr/>
          </p:nvSpPr>
          <p:spPr>
            <a:xfrm>
              <a:off x="1820450" y="1989075"/>
              <a:ext cx="415850" cy="306300"/>
            </a:xfrm>
            <a:custGeom>
              <a:avLst/>
              <a:gdLst/>
              <a:ahLst/>
              <a:cxnLst/>
              <a:rect l="l" t="t" r="r" b="b"/>
              <a:pathLst>
                <a:path w="16634" h="12252" extrusionOk="0">
                  <a:moveTo>
                    <a:pt x="1" y="10180"/>
                  </a:moveTo>
                  <a:cubicBezTo>
                    <a:pt x="1" y="10180"/>
                    <a:pt x="2382" y="10430"/>
                    <a:pt x="6871" y="8311"/>
                  </a:cubicBezTo>
                  <a:cubicBezTo>
                    <a:pt x="11359" y="6191"/>
                    <a:pt x="16634" y="0"/>
                    <a:pt x="16634" y="0"/>
                  </a:cubicBezTo>
                  <a:cubicBezTo>
                    <a:pt x="16634" y="0"/>
                    <a:pt x="11776" y="6679"/>
                    <a:pt x="7144" y="9442"/>
                  </a:cubicBezTo>
                  <a:cubicBezTo>
                    <a:pt x="2501" y="12216"/>
                    <a:pt x="1798" y="12252"/>
                    <a:pt x="1798" y="12252"/>
                  </a:cubicBezTo>
                  <a:cubicBezTo>
                    <a:pt x="1798" y="12252"/>
                    <a:pt x="155" y="11275"/>
                    <a:pt x="1" y="10180"/>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8"/>
            <p:cNvSpPr/>
            <p:nvPr/>
          </p:nvSpPr>
          <p:spPr>
            <a:xfrm>
              <a:off x="1857375" y="1412500"/>
              <a:ext cx="325950" cy="433425"/>
            </a:xfrm>
            <a:custGeom>
              <a:avLst/>
              <a:gdLst/>
              <a:ahLst/>
              <a:cxnLst/>
              <a:rect l="l" t="t" r="r" b="b"/>
              <a:pathLst>
                <a:path w="13038" h="17337" extrusionOk="0">
                  <a:moveTo>
                    <a:pt x="0" y="1"/>
                  </a:moveTo>
                  <a:cubicBezTo>
                    <a:pt x="0" y="1"/>
                    <a:pt x="1726" y="5954"/>
                    <a:pt x="5358" y="9847"/>
                  </a:cubicBezTo>
                  <a:cubicBezTo>
                    <a:pt x="8977" y="13752"/>
                    <a:pt x="13037" y="17336"/>
                    <a:pt x="13037" y="17336"/>
                  </a:cubicBezTo>
                  <a:cubicBezTo>
                    <a:pt x="13037" y="17336"/>
                    <a:pt x="1095" y="10562"/>
                    <a:pt x="0" y="1"/>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8"/>
            <p:cNvSpPr/>
            <p:nvPr/>
          </p:nvSpPr>
          <p:spPr>
            <a:xfrm>
              <a:off x="2560725" y="1884300"/>
              <a:ext cx="411675" cy="625100"/>
            </a:xfrm>
            <a:custGeom>
              <a:avLst/>
              <a:gdLst/>
              <a:ahLst/>
              <a:cxnLst/>
              <a:rect l="l" t="t" r="r" b="b"/>
              <a:pathLst>
                <a:path w="16467" h="25004" extrusionOk="0">
                  <a:moveTo>
                    <a:pt x="5394" y="7656"/>
                  </a:moveTo>
                  <a:cubicBezTo>
                    <a:pt x="5394" y="7656"/>
                    <a:pt x="5537" y="16443"/>
                    <a:pt x="6989" y="18455"/>
                  </a:cubicBezTo>
                  <a:cubicBezTo>
                    <a:pt x="8430" y="20455"/>
                    <a:pt x="15431" y="21324"/>
                    <a:pt x="15431" y="21324"/>
                  </a:cubicBezTo>
                  <a:cubicBezTo>
                    <a:pt x="13633" y="21324"/>
                    <a:pt x="11847" y="21134"/>
                    <a:pt x="10109" y="20729"/>
                  </a:cubicBezTo>
                  <a:cubicBezTo>
                    <a:pt x="10109" y="20729"/>
                    <a:pt x="13776" y="23503"/>
                    <a:pt x="16467" y="25003"/>
                  </a:cubicBezTo>
                  <a:cubicBezTo>
                    <a:pt x="16467" y="25003"/>
                    <a:pt x="6989" y="20610"/>
                    <a:pt x="3930" y="17431"/>
                  </a:cubicBezTo>
                  <a:lnTo>
                    <a:pt x="0" y="0"/>
                  </a:lnTo>
                  <a:cubicBezTo>
                    <a:pt x="0" y="0"/>
                    <a:pt x="1548" y="1941"/>
                    <a:pt x="1870" y="2477"/>
                  </a:cubicBezTo>
                  <a:cubicBezTo>
                    <a:pt x="2179" y="3012"/>
                    <a:pt x="4037" y="6084"/>
                    <a:pt x="5394" y="7656"/>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8"/>
            <p:cNvSpPr/>
            <p:nvPr/>
          </p:nvSpPr>
          <p:spPr>
            <a:xfrm>
              <a:off x="2127625" y="1992925"/>
              <a:ext cx="445325" cy="715300"/>
            </a:xfrm>
            <a:custGeom>
              <a:avLst/>
              <a:gdLst/>
              <a:ahLst/>
              <a:cxnLst/>
              <a:rect l="l" t="t" r="r" b="b"/>
              <a:pathLst>
                <a:path w="17813" h="28612" extrusionOk="0">
                  <a:moveTo>
                    <a:pt x="16432" y="1"/>
                  </a:moveTo>
                  <a:cubicBezTo>
                    <a:pt x="16432" y="1"/>
                    <a:pt x="17658" y="9073"/>
                    <a:pt x="16015" y="13395"/>
                  </a:cubicBezTo>
                  <a:cubicBezTo>
                    <a:pt x="14360" y="17729"/>
                    <a:pt x="6704" y="25718"/>
                    <a:pt x="1" y="26337"/>
                  </a:cubicBezTo>
                  <a:cubicBezTo>
                    <a:pt x="1" y="26337"/>
                    <a:pt x="5037" y="28612"/>
                    <a:pt x="9466" y="25397"/>
                  </a:cubicBezTo>
                  <a:cubicBezTo>
                    <a:pt x="13895" y="22182"/>
                    <a:pt x="16158" y="17372"/>
                    <a:pt x="16991" y="13634"/>
                  </a:cubicBezTo>
                  <a:cubicBezTo>
                    <a:pt x="17813" y="9883"/>
                    <a:pt x="16432" y="1"/>
                    <a:pt x="16432" y="1"/>
                  </a:cubicBez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8"/>
            <p:cNvSpPr/>
            <p:nvPr/>
          </p:nvSpPr>
          <p:spPr>
            <a:xfrm>
              <a:off x="2387775" y="2478400"/>
              <a:ext cx="195600" cy="181600"/>
            </a:xfrm>
            <a:custGeom>
              <a:avLst/>
              <a:gdLst/>
              <a:ahLst/>
              <a:cxnLst/>
              <a:rect l="l" t="t" r="r" b="b"/>
              <a:pathLst>
                <a:path w="7824" h="7264" extrusionOk="0">
                  <a:moveTo>
                    <a:pt x="7823" y="1"/>
                  </a:moveTo>
                  <a:cubicBezTo>
                    <a:pt x="7823" y="1"/>
                    <a:pt x="4918" y="3644"/>
                    <a:pt x="2549" y="5275"/>
                  </a:cubicBezTo>
                  <a:cubicBezTo>
                    <a:pt x="180" y="6918"/>
                    <a:pt x="1" y="7264"/>
                    <a:pt x="1" y="7264"/>
                  </a:cubicBezTo>
                  <a:cubicBezTo>
                    <a:pt x="1" y="7264"/>
                    <a:pt x="2727" y="6823"/>
                    <a:pt x="4656" y="4775"/>
                  </a:cubicBezTo>
                  <a:cubicBezTo>
                    <a:pt x="6585" y="2727"/>
                    <a:pt x="7347" y="787"/>
                    <a:pt x="7347" y="787"/>
                  </a:cubicBez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8"/>
            <p:cNvSpPr/>
            <p:nvPr/>
          </p:nvSpPr>
          <p:spPr>
            <a:xfrm>
              <a:off x="1800225" y="2506100"/>
              <a:ext cx="948950" cy="505425"/>
            </a:xfrm>
            <a:custGeom>
              <a:avLst/>
              <a:gdLst/>
              <a:ahLst/>
              <a:cxnLst/>
              <a:rect l="l" t="t" r="r" b="b"/>
              <a:pathLst>
                <a:path w="37958" h="20217" extrusionOk="0">
                  <a:moveTo>
                    <a:pt x="32766" y="4048"/>
                  </a:moveTo>
                  <a:cubicBezTo>
                    <a:pt x="30182" y="3358"/>
                    <a:pt x="31671" y="941"/>
                    <a:pt x="31671" y="941"/>
                  </a:cubicBezTo>
                  <a:lnTo>
                    <a:pt x="32028" y="0"/>
                  </a:lnTo>
                  <a:cubicBezTo>
                    <a:pt x="32028" y="0"/>
                    <a:pt x="28944" y="4203"/>
                    <a:pt x="27420" y="5596"/>
                  </a:cubicBezTo>
                  <a:cubicBezTo>
                    <a:pt x="25896" y="6989"/>
                    <a:pt x="20872" y="7727"/>
                    <a:pt x="17431" y="9406"/>
                  </a:cubicBezTo>
                  <a:cubicBezTo>
                    <a:pt x="13990" y="11085"/>
                    <a:pt x="5810" y="8096"/>
                    <a:pt x="5810" y="8096"/>
                  </a:cubicBezTo>
                  <a:cubicBezTo>
                    <a:pt x="5810" y="8096"/>
                    <a:pt x="6322" y="8346"/>
                    <a:pt x="7132" y="8704"/>
                  </a:cubicBezTo>
                  <a:cubicBezTo>
                    <a:pt x="6084" y="9454"/>
                    <a:pt x="214" y="13716"/>
                    <a:pt x="107" y="15133"/>
                  </a:cubicBezTo>
                  <a:cubicBezTo>
                    <a:pt x="0" y="16693"/>
                    <a:pt x="3786" y="15574"/>
                    <a:pt x="6144" y="13800"/>
                  </a:cubicBezTo>
                  <a:cubicBezTo>
                    <a:pt x="7584" y="12692"/>
                    <a:pt x="8739" y="11263"/>
                    <a:pt x="9537" y="9620"/>
                  </a:cubicBezTo>
                  <a:lnTo>
                    <a:pt x="9537" y="9620"/>
                  </a:lnTo>
                  <a:cubicBezTo>
                    <a:pt x="10013" y="9775"/>
                    <a:pt x="10513" y="9930"/>
                    <a:pt x="11037" y="10073"/>
                  </a:cubicBezTo>
                  <a:lnTo>
                    <a:pt x="11025" y="10073"/>
                  </a:lnTo>
                  <a:cubicBezTo>
                    <a:pt x="11025" y="10073"/>
                    <a:pt x="8251" y="19241"/>
                    <a:pt x="7941" y="20217"/>
                  </a:cubicBezTo>
                  <a:cubicBezTo>
                    <a:pt x="7941" y="20217"/>
                    <a:pt x="11656" y="13561"/>
                    <a:pt x="12787" y="10478"/>
                  </a:cubicBezTo>
                  <a:lnTo>
                    <a:pt x="12787" y="10478"/>
                  </a:lnTo>
                  <a:cubicBezTo>
                    <a:pt x="13728" y="10656"/>
                    <a:pt x="14680" y="10716"/>
                    <a:pt x="15645" y="10656"/>
                  </a:cubicBezTo>
                  <a:cubicBezTo>
                    <a:pt x="15859" y="10644"/>
                    <a:pt x="16062" y="10621"/>
                    <a:pt x="16276" y="10585"/>
                  </a:cubicBezTo>
                  <a:lnTo>
                    <a:pt x="16014" y="10680"/>
                  </a:lnTo>
                  <a:cubicBezTo>
                    <a:pt x="16014" y="10680"/>
                    <a:pt x="17526" y="19753"/>
                    <a:pt x="20872" y="19169"/>
                  </a:cubicBezTo>
                  <a:cubicBezTo>
                    <a:pt x="24217" y="18574"/>
                    <a:pt x="24884" y="13347"/>
                    <a:pt x="25777" y="12573"/>
                  </a:cubicBezTo>
                  <a:cubicBezTo>
                    <a:pt x="26670" y="11787"/>
                    <a:pt x="22003" y="8418"/>
                    <a:pt x="22003" y="8418"/>
                  </a:cubicBezTo>
                  <a:cubicBezTo>
                    <a:pt x="23324" y="7715"/>
                    <a:pt x="24491" y="7096"/>
                    <a:pt x="25515" y="6953"/>
                  </a:cubicBezTo>
                  <a:cubicBezTo>
                    <a:pt x="27932" y="6608"/>
                    <a:pt x="31778" y="10347"/>
                    <a:pt x="34862" y="9680"/>
                  </a:cubicBezTo>
                  <a:cubicBezTo>
                    <a:pt x="37957" y="9025"/>
                    <a:pt x="35350" y="4763"/>
                    <a:pt x="32766" y="4048"/>
                  </a:cubicBez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8"/>
            <p:cNvSpPr/>
            <p:nvPr/>
          </p:nvSpPr>
          <p:spPr>
            <a:xfrm>
              <a:off x="2139550" y="2313500"/>
              <a:ext cx="393225" cy="354850"/>
            </a:xfrm>
            <a:custGeom>
              <a:avLst/>
              <a:gdLst/>
              <a:ahLst/>
              <a:cxnLst/>
              <a:rect l="l" t="t" r="r" b="b"/>
              <a:pathLst>
                <a:path w="15729" h="14194" extrusionOk="0">
                  <a:moveTo>
                    <a:pt x="2060" y="14193"/>
                  </a:moveTo>
                  <a:cubicBezTo>
                    <a:pt x="929" y="13967"/>
                    <a:pt x="4691" y="12610"/>
                    <a:pt x="8894" y="9764"/>
                  </a:cubicBezTo>
                  <a:cubicBezTo>
                    <a:pt x="13109" y="6918"/>
                    <a:pt x="15728" y="1"/>
                    <a:pt x="15728" y="1"/>
                  </a:cubicBezTo>
                  <a:cubicBezTo>
                    <a:pt x="15728" y="1"/>
                    <a:pt x="13216" y="5799"/>
                    <a:pt x="8144" y="9312"/>
                  </a:cubicBezTo>
                  <a:cubicBezTo>
                    <a:pt x="3060" y="12812"/>
                    <a:pt x="0" y="13217"/>
                    <a:pt x="0" y="13455"/>
                  </a:cubicBezTo>
                  <a:cubicBezTo>
                    <a:pt x="0" y="13705"/>
                    <a:pt x="2060" y="14193"/>
                    <a:pt x="2060" y="14193"/>
                  </a:cubicBez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8"/>
            <p:cNvSpPr/>
            <p:nvPr/>
          </p:nvSpPr>
          <p:spPr>
            <a:xfrm>
              <a:off x="3020300" y="2365300"/>
              <a:ext cx="36950" cy="67300"/>
            </a:xfrm>
            <a:custGeom>
              <a:avLst/>
              <a:gdLst/>
              <a:ahLst/>
              <a:cxnLst/>
              <a:rect l="l" t="t" r="r" b="b"/>
              <a:pathLst>
                <a:path w="1478" h="2692" extrusionOk="0">
                  <a:moveTo>
                    <a:pt x="1477" y="655"/>
                  </a:moveTo>
                  <a:lnTo>
                    <a:pt x="275" y="2691"/>
                  </a:lnTo>
                  <a:lnTo>
                    <a:pt x="1" y="2548"/>
                  </a:lnTo>
                  <a:lnTo>
                    <a:pt x="465" y="1"/>
                  </a:lnTo>
                  <a:close/>
                </a:path>
              </a:pathLst>
            </a:custGeom>
            <a:solidFill>
              <a:srgbClr val="BD4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8"/>
            <p:cNvSpPr/>
            <p:nvPr/>
          </p:nvSpPr>
          <p:spPr>
            <a:xfrm>
              <a:off x="2687225" y="3541350"/>
              <a:ext cx="86350" cy="18475"/>
            </a:xfrm>
            <a:custGeom>
              <a:avLst/>
              <a:gdLst/>
              <a:ahLst/>
              <a:cxnLst/>
              <a:rect l="l" t="t" r="r" b="b"/>
              <a:pathLst>
                <a:path w="3454" h="739" extrusionOk="0">
                  <a:moveTo>
                    <a:pt x="3453" y="0"/>
                  </a:moveTo>
                  <a:lnTo>
                    <a:pt x="1" y="274"/>
                  </a:lnTo>
                  <a:lnTo>
                    <a:pt x="751" y="738"/>
                  </a:lnTo>
                  <a:lnTo>
                    <a:pt x="3453" y="0"/>
                  </a:lnTo>
                  <a:close/>
                </a:path>
              </a:pathLst>
            </a:custGeom>
            <a:gradFill>
              <a:gsLst>
                <a:gs pos="0">
                  <a:srgbClr val="FDD3BE"/>
                </a:gs>
                <a:gs pos="100000">
                  <a:srgbClr val="FDD3BE">
                    <a:alpha val="5490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8"/>
            <p:cNvSpPr/>
            <p:nvPr/>
          </p:nvSpPr>
          <p:spPr>
            <a:xfrm>
              <a:off x="2761050" y="3491625"/>
              <a:ext cx="55675" cy="31575"/>
            </a:xfrm>
            <a:custGeom>
              <a:avLst/>
              <a:gdLst/>
              <a:ahLst/>
              <a:cxnLst/>
              <a:rect l="l" t="t" r="r" b="b"/>
              <a:pathLst>
                <a:path w="2227" h="1263" extrusionOk="0">
                  <a:moveTo>
                    <a:pt x="2227" y="1"/>
                  </a:moveTo>
                  <a:lnTo>
                    <a:pt x="0" y="1263"/>
                  </a:lnTo>
                  <a:lnTo>
                    <a:pt x="1977" y="584"/>
                  </a:lnTo>
                  <a:lnTo>
                    <a:pt x="2227" y="1"/>
                  </a:lnTo>
                  <a:close/>
                </a:path>
              </a:pathLst>
            </a:custGeom>
            <a:gradFill>
              <a:gsLst>
                <a:gs pos="0">
                  <a:srgbClr val="FDD3BE"/>
                </a:gs>
                <a:gs pos="100000">
                  <a:srgbClr val="FDD3BE">
                    <a:alpha val="5490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8"/>
            <p:cNvSpPr/>
            <p:nvPr/>
          </p:nvSpPr>
          <p:spPr>
            <a:xfrm>
              <a:off x="1555550" y="3514550"/>
              <a:ext cx="57750" cy="26825"/>
            </a:xfrm>
            <a:custGeom>
              <a:avLst/>
              <a:gdLst/>
              <a:ahLst/>
              <a:cxnLst/>
              <a:rect l="l" t="t" r="r" b="b"/>
              <a:pathLst>
                <a:path w="2310" h="1073" extrusionOk="0">
                  <a:moveTo>
                    <a:pt x="0" y="0"/>
                  </a:moveTo>
                  <a:lnTo>
                    <a:pt x="560" y="786"/>
                  </a:lnTo>
                  <a:lnTo>
                    <a:pt x="2310" y="1072"/>
                  </a:lnTo>
                  <a:lnTo>
                    <a:pt x="0" y="0"/>
                  </a:lnTo>
                  <a:close/>
                </a:path>
              </a:pathLst>
            </a:custGeom>
            <a:gradFill>
              <a:gsLst>
                <a:gs pos="0">
                  <a:srgbClr val="FDD3BE"/>
                </a:gs>
                <a:gs pos="100000">
                  <a:srgbClr val="FDD3BE">
                    <a:alpha val="5490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8"/>
            <p:cNvSpPr/>
            <p:nvPr/>
          </p:nvSpPr>
          <p:spPr>
            <a:xfrm>
              <a:off x="1622800" y="3520200"/>
              <a:ext cx="60150" cy="21175"/>
            </a:xfrm>
            <a:custGeom>
              <a:avLst/>
              <a:gdLst/>
              <a:ahLst/>
              <a:cxnLst/>
              <a:rect l="l" t="t" r="r" b="b"/>
              <a:pathLst>
                <a:path w="2406" h="847" extrusionOk="0">
                  <a:moveTo>
                    <a:pt x="2406" y="1"/>
                  </a:moveTo>
                  <a:lnTo>
                    <a:pt x="1" y="310"/>
                  </a:lnTo>
                  <a:lnTo>
                    <a:pt x="1918" y="846"/>
                  </a:lnTo>
                  <a:lnTo>
                    <a:pt x="2406" y="1"/>
                  </a:lnTo>
                  <a:close/>
                </a:path>
              </a:pathLst>
            </a:custGeom>
            <a:gradFill>
              <a:gsLst>
                <a:gs pos="0">
                  <a:srgbClr val="FDD3BE"/>
                </a:gs>
                <a:gs pos="100000">
                  <a:srgbClr val="FDD3BE">
                    <a:alpha val="5490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8"/>
            <p:cNvSpPr/>
            <p:nvPr/>
          </p:nvSpPr>
          <p:spPr>
            <a:xfrm>
              <a:off x="1769550" y="2990375"/>
              <a:ext cx="181000" cy="81000"/>
            </a:xfrm>
            <a:custGeom>
              <a:avLst/>
              <a:gdLst/>
              <a:ahLst/>
              <a:cxnLst/>
              <a:rect l="l" t="t" r="r" b="b"/>
              <a:pathLst>
                <a:path w="7240" h="3240" extrusionOk="0">
                  <a:moveTo>
                    <a:pt x="846" y="1"/>
                  </a:moveTo>
                  <a:lnTo>
                    <a:pt x="1" y="1417"/>
                  </a:lnTo>
                  <a:cubicBezTo>
                    <a:pt x="1" y="1417"/>
                    <a:pt x="296" y="1383"/>
                    <a:pt x="777" y="1383"/>
                  </a:cubicBezTo>
                  <a:cubicBezTo>
                    <a:pt x="2012" y="1383"/>
                    <a:pt x="4467" y="1611"/>
                    <a:pt x="6275" y="3239"/>
                  </a:cubicBezTo>
                  <a:lnTo>
                    <a:pt x="7240" y="2215"/>
                  </a:lnTo>
                  <a:cubicBezTo>
                    <a:pt x="5263" y="1084"/>
                    <a:pt x="3096" y="334"/>
                    <a:pt x="846" y="1"/>
                  </a:cubicBezTo>
                  <a:close/>
                </a:path>
              </a:pathLst>
            </a:custGeom>
            <a:gradFill>
              <a:gsLst>
                <a:gs pos="0">
                  <a:srgbClr val="FFD5E0"/>
                </a:gs>
                <a:gs pos="100000">
                  <a:srgbClr val="FA578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8"/>
            <p:cNvSpPr/>
            <p:nvPr/>
          </p:nvSpPr>
          <p:spPr>
            <a:xfrm>
              <a:off x="2647650" y="3030850"/>
              <a:ext cx="82775" cy="57475"/>
            </a:xfrm>
            <a:custGeom>
              <a:avLst/>
              <a:gdLst/>
              <a:ahLst/>
              <a:cxnLst/>
              <a:rect l="l" t="t" r="r" b="b"/>
              <a:pathLst>
                <a:path w="3311" h="2299" extrusionOk="0">
                  <a:moveTo>
                    <a:pt x="0" y="1"/>
                  </a:moveTo>
                  <a:cubicBezTo>
                    <a:pt x="0" y="1"/>
                    <a:pt x="1048" y="2299"/>
                    <a:pt x="3310" y="2299"/>
                  </a:cubicBezTo>
                  <a:cubicBezTo>
                    <a:pt x="3310" y="2299"/>
                    <a:pt x="988" y="310"/>
                    <a:pt x="0" y="1"/>
                  </a:cubicBezTo>
                  <a:close/>
                </a:path>
              </a:pathLst>
            </a:custGeom>
            <a:gradFill>
              <a:gsLst>
                <a:gs pos="0">
                  <a:srgbClr val="FDD3BE"/>
                </a:gs>
                <a:gs pos="100000">
                  <a:srgbClr val="FDD3BE">
                    <a:alpha val="5490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8"/>
            <p:cNvSpPr/>
            <p:nvPr/>
          </p:nvSpPr>
          <p:spPr>
            <a:xfrm>
              <a:off x="1792175" y="3104675"/>
              <a:ext cx="88425" cy="62525"/>
            </a:xfrm>
            <a:custGeom>
              <a:avLst/>
              <a:gdLst/>
              <a:ahLst/>
              <a:cxnLst/>
              <a:rect l="l" t="t" r="r" b="b"/>
              <a:pathLst>
                <a:path w="3537" h="2501" extrusionOk="0">
                  <a:moveTo>
                    <a:pt x="1" y="917"/>
                  </a:moveTo>
                  <a:cubicBezTo>
                    <a:pt x="1" y="917"/>
                    <a:pt x="2001" y="620"/>
                    <a:pt x="3537" y="24"/>
                  </a:cubicBezTo>
                  <a:cubicBezTo>
                    <a:pt x="3537" y="1"/>
                    <a:pt x="2013" y="2501"/>
                    <a:pt x="1" y="917"/>
                  </a:cubicBezTo>
                  <a:close/>
                </a:path>
              </a:pathLst>
            </a:custGeom>
            <a:gradFill>
              <a:gsLst>
                <a:gs pos="0">
                  <a:srgbClr val="FDD3BE"/>
                </a:gs>
                <a:gs pos="100000">
                  <a:srgbClr val="FDD3BE">
                    <a:alpha val="5490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8"/>
            <p:cNvSpPr/>
            <p:nvPr/>
          </p:nvSpPr>
          <p:spPr>
            <a:xfrm>
              <a:off x="2350275" y="2715950"/>
              <a:ext cx="101225" cy="209275"/>
            </a:xfrm>
            <a:custGeom>
              <a:avLst/>
              <a:gdLst/>
              <a:ahLst/>
              <a:cxnLst/>
              <a:rect l="l" t="t" r="r" b="b"/>
              <a:pathLst>
                <a:path w="4049" h="8371" extrusionOk="0">
                  <a:moveTo>
                    <a:pt x="1" y="0"/>
                  </a:moveTo>
                  <a:cubicBezTo>
                    <a:pt x="1" y="0"/>
                    <a:pt x="3168" y="1893"/>
                    <a:pt x="3608" y="3239"/>
                  </a:cubicBezTo>
                  <a:cubicBezTo>
                    <a:pt x="4049" y="4596"/>
                    <a:pt x="1799" y="8370"/>
                    <a:pt x="1799" y="8370"/>
                  </a:cubicBezTo>
                  <a:cubicBezTo>
                    <a:pt x="1799" y="8370"/>
                    <a:pt x="2049" y="4441"/>
                    <a:pt x="1501" y="3155"/>
                  </a:cubicBezTo>
                  <a:cubicBezTo>
                    <a:pt x="965" y="1857"/>
                    <a:pt x="1" y="0"/>
                    <a:pt x="1" y="0"/>
                  </a:cubicBez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8"/>
            <p:cNvSpPr/>
            <p:nvPr/>
          </p:nvSpPr>
          <p:spPr>
            <a:xfrm>
              <a:off x="1795150" y="2723375"/>
              <a:ext cx="183375" cy="193200"/>
            </a:xfrm>
            <a:custGeom>
              <a:avLst/>
              <a:gdLst/>
              <a:ahLst/>
              <a:cxnLst/>
              <a:rect l="l" t="t" r="r" b="b"/>
              <a:pathLst>
                <a:path w="7335" h="7728" extrusionOk="0">
                  <a:moveTo>
                    <a:pt x="7335" y="1"/>
                  </a:moveTo>
                  <a:cubicBezTo>
                    <a:pt x="7335" y="1"/>
                    <a:pt x="632" y="5156"/>
                    <a:pt x="310" y="6442"/>
                  </a:cubicBezTo>
                  <a:cubicBezTo>
                    <a:pt x="1" y="7728"/>
                    <a:pt x="5120" y="5704"/>
                    <a:pt x="7335" y="1"/>
                  </a:cubicBez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8"/>
            <p:cNvSpPr/>
            <p:nvPr/>
          </p:nvSpPr>
          <p:spPr>
            <a:xfrm>
              <a:off x="2596150" y="3189800"/>
              <a:ext cx="126225" cy="343825"/>
            </a:xfrm>
            <a:custGeom>
              <a:avLst/>
              <a:gdLst/>
              <a:ahLst/>
              <a:cxnLst/>
              <a:rect l="l" t="t" r="r" b="b"/>
              <a:pathLst>
                <a:path w="5049" h="13753" extrusionOk="0">
                  <a:moveTo>
                    <a:pt x="262" y="1"/>
                  </a:moveTo>
                  <a:cubicBezTo>
                    <a:pt x="262" y="1"/>
                    <a:pt x="596" y="8871"/>
                    <a:pt x="5049" y="13526"/>
                  </a:cubicBezTo>
                  <a:lnTo>
                    <a:pt x="4394" y="13752"/>
                  </a:lnTo>
                  <a:cubicBezTo>
                    <a:pt x="4394" y="13752"/>
                    <a:pt x="0" y="7180"/>
                    <a:pt x="262" y="1"/>
                  </a:cubicBezTo>
                  <a:close/>
                </a:path>
              </a:pathLst>
            </a:custGeom>
            <a:solidFill>
              <a:srgbClr val="FDD3BE">
                <a:alpha val="54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8"/>
            <p:cNvSpPr/>
            <p:nvPr/>
          </p:nvSpPr>
          <p:spPr>
            <a:xfrm>
              <a:off x="1673125" y="3254400"/>
              <a:ext cx="143475" cy="254225"/>
            </a:xfrm>
            <a:custGeom>
              <a:avLst/>
              <a:gdLst/>
              <a:ahLst/>
              <a:cxnLst/>
              <a:rect l="l" t="t" r="r" b="b"/>
              <a:pathLst>
                <a:path w="5739" h="10169" extrusionOk="0">
                  <a:moveTo>
                    <a:pt x="0" y="10168"/>
                  </a:moveTo>
                  <a:cubicBezTo>
                    <a:pt x="0" y="10168"/>
                    <a:pt x="631" y="6668"/>
                    <a:pt x="2155" y="4906"/>
                  </a:cubicBezTo>
                  <a:cubicBezTo>
                    <a:pt x="3679" y="3156"/>
                    <a:pt x="5739" y="0"/>
                    <a:pt x="5739" y="0"/>
                  </a:cubicBezTo>
                  <a:cubicBezTo>
                    <a:pt x="5739" y="0"/>
                    <a:pt x="4262" y="2751"/>
                    <a:pt x="2869" y="4537"/>
                  </a:cubicBezTo>
                  <a:cubicBezTo>
                    <a:pt x="1476" y="6335"/>
                    <a:pt x="107" y="9645"/>
                    <a:pt x="0" y="10168"/>
                  </a:cubicBezTo>
                  <a:close/>
                </a:path>
              </a:pathLst>
            </a:custGeom>
            <a:solidFill>
              <a:srgbClr val="FDD3BE">
                <a:alpha val="54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8"/>
            <p:cNvSpPr/>
            <p:nvPr/>
          </p:nvSpPr>
          <p:spPr>
            <a:xfrm>
              <a:off x="1760025" y="3073425"/>
              <a:ext cx="32175" cy="94675"/>
            </a:xfrm>
            <a:custGeom>
              <a:avLst/>
              <a:gdLst/>
              <a:ahLst/>
              <a:cxnLst/>
              <a:rect l="l" t="t" r="r" b="b"/>
              <a:pathLst>
                <a:path w="1287" h="3787" extrusionOk="0">
                  <a:moveTo>
                    <a:pt x="382" y="0"/>
                  </a:moveTo>
                  <a:cubicBezTo>
                    <a:pt x="382" y="0"/>
                    <a:pt x="1" y="2572"/>
                    <a:pt x="1287" y="3787"/>
                  </a:cubicBezTo>
                  <a:cubicBezTo>
                    <a:pt x="1287" y="3787"/>
                    <a:pt x="382" y="1905"/>
                    <a:pt x="382" y="0"/>
                  </a:cubicBezTo>
                  <a:close/>
                </a:path>
              </a:pathLst>
            </a:custGeom>
            <a:gradFill>
              <a:gsLst>
                <a:gs pos="0">
                  <a:srgbClr val="FDD3BE"/>
                </a:gs>
                <a:gs pos="100000">
                  <a:srgbClr val="FDD3BE">
                    <a:alpha val="5490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8"/>
            <p:cNvSpPr/>
            <p:nvPr/>
          </p:nvSpPr>
          <p:spPr>
            <a:xfrm>
              <a:off x="2044000" y="1948875"/>
              <a:ext cx="333700" cy="686425"/>
            </a:xfrm>
            <a:custGeom>
              <a:avLst/>
              <a:gdLst/>
              <a:ahLst/>
              <a:cxnLst/>
              <a:rect l="l" t="t" r="r" b="b"/>
              <a:pathLst>
                <a:path w="13348" h="27457" extrusionOk="0">
                  <a:moveTo>
                    <a:pt x="13347" y="1"/>
                  </a:moveTo>
                  <a:cubicBezTo>
                    <a:pt x="13347" y="1"/>
                    <a:pt x="8894" y="20110"/>
                    <a:pt x="0" y="27457"/>
                  </a:cubicBezTo>
                  <a:cubicBezTo>
                    <a:pt x="0" y="27457"/>
                    <a:pt x="9585" y="13836"/>
                    <a:pt x="13347" y="1"/>
                  </a:cubicBez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8"/>
            <p:cNvSpPr/>
            <p:nvPr/>
          </p:nvSpPr>
          <p:spPr>
            <a:xfrm>
              <a:off x="1856775" y="1263375"/>
              <a:ext cx="120575" cy="180100"/>
            </a:xfrm>
            <a:custGeom>
              <a:avLst/>
              <a:gdLst/>
              <a:ahLst/>
              <a:cxnLst/>
              <a:rect l="l" t="t" r="r" b="b"/>
              <a:pathLst>
                <a:path w="4823" h="7204" extrusionOk="0">
                  <a:moveTo>
                    <a:pt x="167" y="7204"/>
                  </a:moveTo>
                  <a:cubicBezTo>
                    <a:pt x="167" y="7204"/>
                    <a:pt x="3310" y="6585"/>
                    <a:pt x="4822" y="2049"/>
                  </a:cubicBezTo>
                  <a:lnTo>
                    <a:pt x="3155" y="1"/>
                  </a:lnTo>
                  <a:cubicBezTo>
                    <a:pt x="3155" y="1"/>
                    <a:pt x="2227" y="3632"/>
                    <a:pt x="0" y="5466"/>
                  </a:cubicBezTo>
                  <a:close/>
                </a:path>
              </a:pathLst>
            </a:custGeom>
            <a:solidFill>
              <a:srgbClr val="FF2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8"/>
            <p:cNvSpPr/>
            <p:nvPr/>
          </p:nvSpPr>
          <p:spPr>
            <a:xfrm>
              <a:off x="2946475" y="2322725"/>
              <a:ext cx="113750" cy="198275"/>
            </a:xfrm>
            <a:custGeom>
              <a:avLst/>
              <a:gdLst/>
              <a:ahLst/>
              <a:cxnLst/>
              <a:rect l="l" t="t" r="r" b="b"/>
              <a:pathLst>
                <a:path w="4550" h="7931" extrusionOk="0">
                  <a:moveTo>
                    <a:pt x="2477" y="1"/>
                  </a:moveTo>
                  <a:cubicBezTo>
                    <a:pt x="2477" y="1"/>
                    <a:pt x="1394" y="5275"/>
                    <a:pt x="1" y="6978"/>
                  </a:cubicBezTo>
                  <a:lnTo>
                    <a:pt x="2085" y="7931"/>
                  </a:lnTo>
                  <a:cubicBezTo>
                    <a:pt x="2085" y="7931"/>
                    <a:pt x="3680" y="3787"/>
                    <a:pt x="4549" y="1382"/>
                  </a:cubicBezTo>
                  <a:close/>
                </a:path>
              </a:pathLst>
            </a:custGeom>
            <a:solidFill>
              <a:srgbClr val="DC0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8"/>
            <p:cNvSpPr/>
            <p:nvPr/>
          </p:nvSpPr>
          <p:spPr>
            <a:xfrm>
              <a:off x="2672650" y="3624975"/>
              <a:ext cx="277425" cy="122950"/>
            </a:xfrm>
            <a:custGeom>
              <a:avLst/>
              <a:gdLst/>
              <a:ahLst/>
              <a:cxnLst/>
              <a:rect l="l" t="t" r="r" b="b"/>
              <a:pathLst>
                <a:path w="11097" h="4918" extrusionOk="0">
                  <a:moveTo>
                    <a:pt x="48" y="4918"/>
                  </a:moveTo>
                  <a:cubicBezTo>
                    <a:pt x="48" y="4918"/>
                    <a:pt x="0" y="1156"/>
                    <a:pt x="1369" y="584"/>
                  </a:cubicBezTo>
                  <a:cubicBezTo>
                    <a:pt x="2739" y="1"/>
                    <a:pt x="11097" y="4918"/>
                    <a:pt x="11097" y="491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8"/>
            <p:cNvSpPr/>
            <p:nvPr/>
          </p:nvSpPr>
          <p:spPr>
            <a:xfrm>
              <a:off x="2333900" y="1523525"/>
              <a:ext cx="35150" cy="35150"/>
            </a:xfrm>
            <a:custGeom>
              <a:avLst/>
              <a:gdLst/>
              <a:ahLst/>
              <a:cxnLst/>
              <a:rect l="l" t="t" r="r" b="b"/>
              <a:pathLst>
                <a:path w="1406" h="1406" extrusionOk="0">
                  <a:moveTo>
                    <a:pt x="1406" y="703"/>
                  </a:moveTo>
                  <a:cubicBezTo>
                    <a:pt x="1406" y="1096"/>
                    <a:pt x="1096" y="1406"/>
                    <a:pt x="703" y="1406"/>
                  </a:cubicBezTo>
                  <a:cubicBezTo>
                    <a:pt x="310" y="1406"/>
                    <a:pt x="1" y="1096"/>
                    <a:pt x="1" y="703"/>
                  </a:cubicBezTo>
                  <a:cubicBezTo>
                    <a:pt x="1" y="310"/>
                    <a:pt x="310" y="1"/>
                    <a:pt x="703" y="1"/>
                  </a:cubicBezTo>
                  <a:cubicBezTo>
                    <a:pt x="1096" y="1"/>
                    <a:pt x="1406" y="310"/>
                    <a:pt x="1406" y="7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8"/>
            <p:cNvSpPr/>
            <p:nvPr/>
          </p:nvSpPr>
          <p:spPr>
            <a:xfrm>
              <a:off x="2740500" y="1786950"/>
              <a:ext cx="35150" cy="35150"/>
            </a:xfrm>
            <a:custGeom>
              <a:avLst/>
              <a:gdLst/>
              <a:ahLst/>
              <a:cxnLst/>
              <a:rect l="l" t="t" r="r" b="b"/>
              <a:pathLst>
                <a:path w="1406" h="1406" extrusionOk="0">
                  <a:moveTo>
                    <a:pt x="1406" y="703"/>
                  </a:moveTo>
                  <a:cubicBezTo>
                    <a:pt x="1406" y="1096"/>
                    <a:pt x="1084" y="1406"/>
                    <a:pt x="703" y="1406"/>
                  </a:cubicBezTo>
                  <a:cubicBezTo>
                    <a:pt x="310" y="1406"/>
                    <a:pt x="1" y="1096"/>
                    <a:pt x="1" y="703"/>
                  </a:cubicBezTo>
                  <a:cubicBezTo>
                    <a:pt x="1" y="322"/>
                    <a:pt x="310" y="1"/>
                    <a:pt x="703" y="1"/>
                  </a:cubicBezTo>
                  <a:cubicBezTo>
                    <a:pt x="1084" y="1"/>
                    <a:pt x="1406" y="322"/>
                    <a:pt x="1406" y="7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8"/>
            <p:cNvSpPr/>
            <p:nvPr/>
          </p:nvSpPr>
          <p:spPr>
            <a:xfrm>
              <a:off x="2007075" y="2636775"/>
              <a:ext cx="895375" cy="396800"/>
            </a:xfrm>
            <a:custGeom>
              <a:avLst/>
              <a:gdLst/>
              <a:ahLst/>
              <a:cxnLst/>
              <a:rect l="l" t="t" r="r" b="b"/>
              <a:pathLst>
                <a:path w="35815" h="15872" extrusionOk="0">
                  <a:moveTo>
                    <a:pt x="35803" y="0"/>
                  </a:moveTo>
                  <a:cubicBezTo>
                    <a:pt x="34053" y="0"/>
                    <a:pt x="31981" y="2596"/>
                    <a:pt x="30326" y="4679"/>
                  </a:cubicBezTo>
                  <a:cubicBezTo>
                    <a:pt x="29362" y="5894"/>
                    <a:pt x="28540" y="6941"/>
                    <a:pt x="27945" y="7287"/>
                  </a:cubicBezTo>
                  <a:cubicBezTo>
                    <a:pt x="27710" y="7425"/>
                    <a:pt x="27375" y="7482"/>
                    <a:pt x="26971" y="7482"/>
                  </a:cubicBezTo>
                  <a:cubicBezTo>
                    <a:pt x="26124" y="7482"/>
                    <a:pt x="24970" y="7235"/>
                    <a:pt x="23778" y="6977"/>
                  </a:cubicBezTo>
                  <a:cubicBezTo>
                    <a:pt x="22484" y="6698"/>
                    <a:pt x="21159" y="6414"/>
                    <a:pt x="20088" y="6414"/>
                  </a:cubicBezTo>
                  <a:cubicBezTo>
                    <a:pt x="19423" y="6414"/>
                    <a:pt x="18857" y="6523"/>
                    <a:pt x="18456" y="6810"/>
                  </a:cubicBezTo>
                  <a:cubicBezTo>
                    <a:pt x="17705" y="7346"/>
                    <a:pt x="16991" y="8680"/>
                    <a:pt x="16170" y="10216"/>
                  </a:cubicBezTo>
                  <a:cubicBezTo>
                    <a:pt x="14919" y="12573"/>
                    <a:pt x="13491" y="15252"/>
                    <a:pt x="11550" y="15609"/>
                  </a:cubicBezTo>
                  <a:cubicBezTo>
                    <a:pt x="11169" y="15677"/>
                    <a:pt x="10736" y="15707"/>
                    <a:pt x="10267" y="15707"/>
                  </a:cubicBezTo>
                  <a:cubicBezTo>
                    <a:pt x="8343" y="15707"/>
                    <a:pt x="5802" y="15209"/>
                    <a:pt x="3668" y="14788"/>
                  </a:cubicBezTo>
                  <a:cubicBezTo>
                    <a:pt x="2175" y="14491"/>
                    <a:pt x="945" y="14256"/>
                    <a:pt x="281" y="14256"/>
                  </a:cubicBezTo>
                  <a:cubicBezTo>
                    <a:pt x="172" y="14256"/>
                    <a:pt x="78" y="14262"/>
                    <a:pt x="1" y="14276"/>
                  </a:cubicBezTo>
                  <a:lnTo>
                    <a:pt x="25" y="14442"/>
                  </a:lnTo>
                  <a:cubicBezTo>
                    <a:pt x="94" y="14430"/>
                    <a:pt x="180" y="14424"/>
                    <a:pt x="280" y="14424"/>
                  </a:cubicBezTo>
                  <a:cubicBezTo>
                    <a:pt x="933" y="14424"/>
                    <a:pt x="2199" y="14676"/>
                    <a:pt x="3644" y="14954"/>
                  </a:cubicBezTo>
                  <a:cubicBezTo>
                    <a:pt x="5763" y="15371"/>
                    <a:pt x="8311" y="15871"/>
                    <a:pt x="10252" y="15871"/>
                  </a:cubicBezTo>
                  <a:cubicBezTo>
                    <a:pt x="10693" y="15871"/>
                    <a:pt x="11145" y="15835"/>
                    <a:pt x="11586" y="15764"/>
                  </a:cubicBezTo>
                  <a:cubicBezTo>
                    <a:pt x="13598" y="15395"/>
                    <a:pt x="15038" y="12680"/>
                    <a:pt x="16324" y="10287"/>
                  </a:cubicBezTo>
                  <a:cubicBezTo>
                    <a:pt x="17098" y="8823"/>
                    <a:pt x="17825" y="7453"/>
                    <a:pt x="18551" y="6929"/>
                  </a:cubicBezTo>
                  <a:cubicBezTo>
                    <a:pt x="18920" y="6663"/>
                    <a:pt x="19450" y="6560"/>
                    <a:pt x="20077" y="6560"/>
                  </a:cubicBezTo>
                  <a:cubicBezTo>
                    <a:pt x="21128" y="6560"/>
                    <a:pt x="22451" y="6848"/>
                    <a:pt x="23742" y="7132"/>
                  </a:cubicBezTo>
                  <a:cubicBezTo>
                    <a:pt x="24943" y="7394"/>
                    <a:pt x="26101" y="7641"/>
                    <a:pt x="26975" y="7641"/>
                  </a:cubicBezTo>
                  <a:cubicBezTo>
                    <a:pt x="27410" y="7641"/>
                    <a:pt x="27775" y="7580"/>
                    <a:pt x="28040" y="7430"/>
                  </a:cubicBezTo>
                  <a:cubicBezTo>
                    <a:pt x="28659" y="7072"/>
                    <a:pt x="29493" y="6013"/>
                    <a:pt x="30457" y="4774"/>
                  </a:cubicBezTo>
                  <a:cubicBezTo>
                    <a:pt x="32088" y="2727"/>
                    <a:pt x="34124" y="167"/>
                    <a:pt x="35803" y="167"/>
                  </a:cubicBezTo>
                  <a:lnTo>
                    <a:pt x="35815" y="167"/>
                  </a:lnTo>
                  <a:lnTo>
                    <a:pt x="358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8"/>
            <p:cNvSpPr/>
            <p:nvPr/>
          </p:nvSpPr>
          <p:spPr>
            <a:xfrm>
              <a:off x="1651975" y="2945575"/>
              <a:ext cx="373300" cy="115975"/>
            </a:xfrm>
            <a:custGeom>
              <a:avLst/>
              <a:gdLst/>
              <a:ahLst/>
              <a:cxnLst/>
              <a:rect l="l" t="t" r="r" b="b"/>
              <a:pathLst>
                <a:path w="14932" h="4639" extrusionOk="0">
                  <a:moveTo>
                    <a:pt x="2528" y="1"/>
                  </a:moveTo>
                  <a:cubicBezTo>
                    <a:pt x="1018" y="1"/>
                    <a:pt x="21" y="321"/>
                    <a:pt x="1" y="328"/>
                  </a:cubicBezTo>
                  <a:lnTo>
                    <a:pt x="60" y="483"/>
                  </a:lnTo>
                  <a:cubicBezTo>
                    <a:pt x="74" y="476"/>
                    <a:pt x="1045" y="160"/>
                    <a:pt x="2524" y="160"/>
                  </a:cubicBezTo>
                  <a:cubicBezTo>
                    <a:pt x="3641" y="160"/>
                    <a:pt x="5048" y="341"/>
                    <a:pt x="6549" y="971"/>
                  </a:cubicBezTo>
                  <a:cubicBezTo>
                    <a:pt x="8192" y="1662"/>
                    <a:pt x="9919" y="2447"/>
                    <a:pt x="11431" y="3150"/>
                  </a:cubicBezTo>
                  <a:cubicBezTo>
                    <a:pt x="13157" y="3948"/>
                    <a:pt x="14514" y="4579"/>
                    <a:pt x="14907" y="4638"/>
                  </a:cubicBezTo>
                  <a:lnTo>
                    <a:pt x="14931" y="4483"/>
                  </a:lnTo>
                  <a:cubicBezTo>
                    <a:pt x="14562" y="4424"/>
                    <a:pt x="13217" y="3793"/>
                    <a:pt x="11502" y="3007"/>
                  </a:cubicBezTo>
                  <a:cubicBezTo>
                    <a:pt x="9978" y="2305"/>
                    <a:pt x="8264" y="1507"/>
                    <a:pt x="6609" y="816"/>
                  </a:cubicBezTo>
                  <a:cubicBezTo>
                    <a:pt x="5090" y="182"/>
                    <a:pt x="3664" y="1"/>
                    <a:pt x="25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436"/>
        <p:cNvGrpSpPr/>
        <p:nvPr/>
      </p:nvGrpSpPr>
      <p:grpSpPr>
        <a:xfrm>
          <a:off x="0" y="0"/>
          <a:ext cx="0" cy="0"/>
          <a:chOff x="0" y="0"/>
          <a:chExt cx="0" cy="0"/>
        </a:xfrm>
      </p:grpSpPr>
      <p:grpSp>
        <p:nvGrpSpPr>
          <p:cNvPr id="1437" name="Google Shape;1437;p39"/>
          <p:cNvGrpSpPr/>
          <p:nvPr/>
        </p:nvGrpSpPr>
        <p:grpSpPr>
          <a:xfrm>
            <a:off x="354738" y="385775"/>
            <a:ext cx="8434536" cy="691213"/>
            <a:chOff x="234525" y="385775"/>
            <a:chExt cx="8434536" cy="691213"/>
          </a:xfrm>
        </p:grpSpPr>
        <p:sp>
          <p:nvSpPr>
            <p:cNvPr id="1438" name="Google Shape;1438;p39"/>
            <p:cNvSpPr/>
            <p:nvPr/>
          </p:nvSpPr>
          <p:spPr>
            <a:xfrm>
              <a:off x="234525" y="385775"/>
              <a:ext cx="8434536" cy="691213"/>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a:noFill/>
            </a:ln>
            <a:effectLst>
              <a:outerShdw blurRad="57150" dist="19050" dir="54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9"/>
            <p:cNvSpPr/>
            <p:nvPr/>
          </p:nvSpPr>
          <p:spPr>
            <a:xfrm>
              <a:off x="316975" y="445024"/>
              <a:ext cx="8269679" cy="572708"/>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chemeClr val="lt1"/>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0" name="Google Shape;1440;p3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Table</a:t>
            </a:r>
            <a:endParaRPr/>
          </a:p>
        </p:txBody>
      </p:sp>
      <p:graphicFrame>
        <p:nvGraphicFramePr>
          <p:cNvPr id="1441" name="Google Shape;1441;p39"/>
          <p:cNvGraphicFramePr/>
          <p:nvPr/>
        </p:nvGraphicFramePr>
        <p:xfrm>
          <a:off x="720000" y="1540538"/>
          <a:ext cx="3000000" cy="3000000"/>
        </p:xfrm>
        <a:graphic>
          <a:graphicData uri="http://schemas.openxmlformats.org/drawingml/2006/table">
            <a:tbl>
              <a:tblPr>
                <a:noFill/>
                <a:tableStyleId>{414918B8-C0DD-4138-BDAB-3169A9E8BE4A}</a:tableStyleId>
              </a:tblPr>
              <a:tblGrid>
                <a:gridCol w="1475500">
                  <a:extLst>
                    <a:ext uri="{9D8B030D-6E8A-4147-A177-3AD203B41FA5}">
                      <a16:colId xmlns:a16="http://schemas.microsoft.com/office/drawing/2014/main" val="20000"/>
                    </a:ext>
                  </a:extLst>
                </a:gridCol>
                <a:gridCol w="1475500">
                  <a:extLst>
                    <a:ext uri="{9D8B030D-6E8A-4147-A177-3AD203B41FA5}">
                      <a16:colId xmlns:a16="http://schemas.microsoft.com/office/drawing/2014/main" val="20001"/>
                    </a:ext>
                  </a:extLst>
                </a:gridCol>
                <a:gridCol w="1475500">
                  <a:extLst>
                    <a:ext uri="{9D8B030D-6E8A-4147-A177-3AD203B41FA5}">
                      <a16:colId xmlns:a16="http://schemas.microsoft.com/office/drawing/2014/main" val="20002"/>
                    </a:ext>
                  </a:extLst>
                </a:gridCol>
                <a:gridCol w="1475500">
                  <a:extLst>
                    <a:ext uri="{9D8B030D-6E8A-4147-A177-3AD203B41FA5}">
                      <a16:colId xmlns:a16="http://schemas.microsoft.com/office/drawing/2014/main" val="20003"/>
                    </a:ext>
                  </a:extLst>
                </a:gridCol>
                <a:gridCol w="1475500">
                  <a:extLst>
                    <a:ext uri="{9D8B030D-6E8A-4147-A177-3AD203B41FA5}">
                      <a16:colId xmlns:a16="http://schemas.microsoft.com/office/drawing/2014/main" val="20004"/>
                    </a:ext>
                  </a:extLst>
                </a:gridCol>
              </a:tblGrid>
              <a:tr h="506575">
                <a:tc>
                  <a:txBody>
                    <a:bodyPr/>
                    <a:lstStyle/>
                    <a:p>
                      <a:pPr marL="0" lvl="0" indent="0" algn="ctr" rtl="0">
                        <a:spcBef>
                          <a:spcPts val="0"/>
                        </a:spcBef>
                        <a:spcAft>
                          <a:spcPts val="0"/>
                        </a:spcAft>
                        <a:buNone/>
                      </a:pPr>
                      <a:endParaRPr sz="1800">
                        <a:solidFill>
                          <a:schemeClr val="dk1"/>
                        </a:solidFill>
                        <a:latin typeface="Chelsea Market"/>
                        <a:ea typeface="Chelsea Market"/>
                        <a:cs typeface="Chelsea Market"/>
                        <a:sym typeface="Chelsea Market"/>
                      </a:endParaRPr>
                    </a:p>
                  </a:txBody>
                  <a:tcPr marL="91425" marR="91425" marT="91425" marB="91425" anchor="ctr">
                    <a:lnL w="28575" cap="flat" cmpd="sng">
                      <a:solidFill>
                        <a:schemeClr val="accent4">
                          <a:alpha val="0"/>
                        </a:schemeClr>
                      </a:solidFill>
                      <a:prstDash val="solid"/>
                      <a:round/>
                      <a:headEnd type="none" w="sm" len="sm"/>
                      <a:tailEnd type="none" w="sm" len="sm"/>
                    </a:lnL>
                    <a:lnR w="28575" cap="flat" cmpd="sng">
                      <a:solidFill>
                        <a:schemeClr val="accent4"/>
                      </a:solidFill>
                      <a:prstDash val="solid"/>
                      <a:round/>
                      <a:headEnd type="none" w="sm" len="sm"/>
                      <a:tailEnd type="none" w="sm" len="sm"/>
                    </a:lnR>
                    <a:lnT w="28575" cap="flat" cmpd="sng">
                      <a:solidFill>
                        <a:schemeClr val="accent4">
                          <a:alpha val="0"/>
                        </a:schemeClr>
                      </a:solidFill>
                      <a:prstDash val="solid"/>
                      <a:round/>
                      <a:headEnd type="none" w="sm" len="sm"/>
                      <a:tailEnd type="none" w="sm" len="sm"/>
                    </a:lnT>
                    <a:lnB w="28575"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dk1"/>
                          </a:solidFill>
                          <a:latin typeface="Chelsea Market"/>
                          <a:ea typeface="Chelsea Market"/>
                          <a:cs typeface="Chelsea Market"/>
                          <a:sym typeface="Chelsea Market"/>
                        </a:rPr>
                        <a:t>Education</a:t>
                      </a:r>
                      <a:endParaRPr sz="1800">
                        <a:solidFill>
                          <a:schemeClr val="dk1"/>
                        </a:solidFill>
                        <a:latin typeface="Chelsea Market"/>
                        <a:ea typeface="Chelsea Market"/>
                        <a:cs typeface="Chelsea Market"/>
                        <a:sym typeface="Chelsea Market"/>
                      </a:endParaRPr>
                    </a:p>
                  </a:txBody>
                  <a:tcPr marL="91425" marR="91425" marT="91425" marB="91425" anchor="ctr">
                    <a:lnL w="28575" cap="flat" cmpd="sng">
                      <a:solidFill>
                        <a:schemeClr val="accent4"/>
                      </a:solidFill>
                      <a:prstDash val="solid"/>
                      <a:round/>
                      <a:headEnd type="none" w="sm" len="sm"/>
                      <a:tailEnd type="none" w="sm" len="sm"/>
                    </a:lnL>
                    <a:lnR w="28575" cap="flat" cmpd="sng">
                      <a:solidFill>
                        <a:schemeClr val="accent4"/>
                      </a:solidFill>
                      <a:prstDash val="solid"/>
                      <a:round/>
                      <a:headEnd type="none" w="sm" len="sm"/>
                      <a:tailEnd type="none" w="sm" len="sm"/>
                    </a:lnR>
                    <a:lnT w="28575" cap="flat" cmpd="sng">
                      <a:solidFill>
                        <a:schemeClr val="accent4">
                          <a:alpha val="0"/>
                        </a:schemeClr>
                      </a:solidFill>
                      <a:prstDash val="solid"/>
                      <a:round/>
                      <a:headEnd type="none" w="sm" len="sm"/>
                      <a:tailEnd type="none" w="sm" len="sm"/>
                    </a:lnT>
                    <a:lnB w="28575"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dk1"/>
                          </a:solidFill>
                          <a:latin typeface="Chelsea Market"/>
                          <a:ea typeface="Chelsea Market"/>
                          <a:cs typeface="Chelsea Market"/>
                          <a:sym typeface="Chelsea Market"/>
                        </a:rPr>
                        <a:t>Health</a:t>
                      </a:r>
                      <a:endParaRPr sz="1800">
                        <a:solidFill>
                          <a:schemeClr val="dk1"/>
                        </a:solidFill>
                        <a:latin typeface="Chelsea Market"/>
                        <a:ea typeface="Chelsea Market"/>
                        <a:cs typeface="Chelsea Market"/>
                        <a:sym typeface="Chelsea Market"/>
                      </a:endParaRPr>
                    </a:p>
                  </a:txBody>
                  <a:tcPr marL="91425" marR="91425" marT="91425" marB="91425" anchor="ctr">
                    <a:lnL w="28575" cap="flat" cmpd="sng">
                      <a:solidFill>
                        <a:schemeClr val="accent4"/>
                      </a:solidFill>
                      <a:prstDash val="solid"/>
                      <a:round/>
                      <a:headEnd type="none" w="sm" len="sm"/>
                      <a:tailEnd type="none" w="sm" len="sm"/>
                    </a:lnL>
                    <a:lnR w="28575" cap="flat" cmpd="sng">
                      <a:solidFill>
                        <a:schemeClr val="accent4"/>
                      </a:solidFill>
                      <a:prstDash val="solid"/>
                      <a:round/>
                      <a:headEnd type="none" w="sm" len="sm"/>
                      <a:tailEnd type="none" w="sm" len="sm"/>
                    </a:lnR>
                    <a:lnT w="28575" cap="flat" cmpd="sng">
                      <a:solidFill>
                        <a:schemeClr val="accent4">
                          <a:alpha val="0"/>
                        </a:schemeClr>
                      </a:solidFill>
                      <a:prstDash val="solid"/>
                      <a:round/>
                      <a:headEnd type="none" w="sm" len="sm"/>
                      <a:tailEnd type="none" w="sm" len="sm"/>
                    </a:lnT>
                    <a:lnB w="28575"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dk1"/>
                          </a:solidFill>
                          <a:latin typeface="Chelsea Market"/>
                          <a:ea typeface="Chelsea Market"/>
                          <a:cs typeface="Chelsea Market"/>
                          <a:sym typeface="Chelsea Market"/>
                        </a:rPr>
                        <a:t>Fraternity</a:t>
                      </a:r>
                      <a:endParaRPr sz="1800">
                        <a:solidFill>
                          <a:schemeClr val="dk1"/>
                        </a:solidFill>
                        <a:latin typeface="Chelsea Market"/>
                        <a:ea typeface="Chelsea Market"/>
                        <a:cs typeface="Chelsea Market"/>
                        <a:sym typeface="Chelsea Market"/>
                      </a:endParaRPr>
                    </a:p>
                  </a:txBody>
                  <a:tcPr marL="91425" marR="91425" marT="91425" marB="91425" anchor="ctr">
                    <a:lnL w="28575" cap="flat" cmpd="sng">
                      <a:solidFill>
                        <a:schemeClr val="accent4"/>
                      </a:solidFill>
                      <a:prstDash val="solid"/>
                      <a:round/>
                      <a:headEnd type="none" w="sm" len="sm"/>
                      <a:tailEnd type="none" w="sm" len="sm"/>
                    </a:lnL>
                    <a:lnR w="28575" cap="flat" cmpd="sng">
                      <a:solidFill>
                        <a:schemeClr val="accent4"/>
                      </a:solidFill>
                      <a:prstDash val="solid"/>
                      <a:round/>
                      <a:headEnd type="none" w="sm" len="sm"/>
                      <a:tailEnd type="none" w="sm" len="sm"/>
                    </a:lnR>
                    <a:lnT w="28575" cap="flat" cmpd="sng">
                      <a:solidFill>
                        <a:schemeClr val="accent4">
                          <a:alpha val="0"/>
                        </a:schemeClr>
                      </a:solidFill>
                      <a:prstDash val="solid"/>
                      <a:round/>
                      <a:headEnd type="none" w="sm" len="sm"/>
                      <a:tailEnd type="none" w="sm" len="sm"/>
                    </a:lnT>
                    <a:lnB w="28575"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dk1"/>
                          </a:solidFill>
                          <a:latin typeface="Chelsea Market"/>
                          <a:ea typeface="Chelsea Market"/>
                          <a:cs typeface="Chelsea Market"/>
                          <a:sym typeface="Chelsea Market"/>
                        </a:rPr>
                        <a:t>Protection</a:t>
                      </a:r>
                      <a:endParaRPr sz="1800">
                        <a:solidFill>
                          <a:schemeClr val="dk1"/>
                        </a:solidFill>
                        <a:latin typeface="Chelsea Market"/>
                        <a:ea typeface="Chelsea Market"/>
                        <a:cs typeface="Chelsea Market"/>
                        <a:sym typeface="Chelsea Market"/>
                      </a:endParaRPr>
                    </a:p>
                  </a:txBody>
                  <a:tcPr marL="91425" marR="91425" marT="91425" marB="91425" anchor="ctr">
                    <a:lnL w="28575" cap="flat" cmpd="sng">
                      <a:solidFill>
                        <a:schemeClr val="accent4"/>
                      </a:solidFill>
                      <a:prstDash val="solid"/>
                      <a:round/>
                      <a:headEnd type="none" w="sm" len="sm"/>
                      <a:tailEnd type="none" w="sm" len="sm"/>
                    </a:lnL>
                    <a:lnR w="28575" cap="flat" cmpd="sng">
                      <a:solidFill>
                        <a:schemeClr val="accent4">
                          <a:alpha val="0"/>
                        </a:schemeClr>
                      </a:solidFill>
                      <a:prstDash val="solid"/>
                      <a:round/>
                      <a:headEnd type="none" w="sm" len="sm"/>
                      <a:tailEnd type="none" w="sm" len="sm"/>
                    </a:lnR>
                    <a:lnT w="28575" cap="flat" cmpd="sng">
                      <a:solidFill>
                        <a:schemeClr val="accent4">
                          <a:alpha val="0"/>
                        </a:schemeClr>
                      </a:solidFill>
                      <a:prstDash val="solid"/>
                      <a:round/>
                      <a:headEnd type="none" w="sm" len="sm"/>
                      <a:tailEnd type="none" w="sm" len="sm"/>
                    </a:lnT>
                    <a:lnB w="28575" cap="flat" cmpd="sng">
                      <a:solidFill>
                        <a:schemeClr val="accent4"/>
                      </a:solidFill>
                      <a:prstDash val="solid"/>
                      <a:round/>
                      <a:headEnd type="none" w="sm" len="sm"/>
                      <a:tailEnd type="none" w="sm" len="sm"/>
                    </a:lnB>
                  </a:tcPr>
                </a:tc>
                <a:extLst>
                  <a:ext uri="{0D108BD9-81ED-4DB2-BD59-A6C34878D82A}">
                    <a16:rowId xmlns:a16="http://schemas.microsoft.com/office/drawing/2014/main" val="10000"/>
                  </a:ext>
                </a:extLst>
              </a:tr>
              <a:tr h="690000">
                <a:tc>
                  <a:txBody>
                    <a:bodyPr/>
                    <a:lstStyle/>
                    <a:p>
                      <a:pPr marL="0" lvl="0" indent="0" algn="ctr" rtl="0">
                        <a:spcBef>
                          <a:spcPts val="0"/>
                        </a:spcBef>
                        <a:spcAft>
                          <a:spcPts val="0"/>
                        </a:spcAft>
                        <a:buNone/>
                      </a:pPr>
                      <a:r>
                        <a:rPr lang="en" sz="1800">
                          <a:solidFill>
                            <a:schemeClr val="dk1"/>
                          </a:solidFill>
                          <a:latin typeface="Chelsea Market"/>
                          <a:ea typeface="Chelsea Market"/>
                          <a:cs typeface="Chelsea Market"/>
                          <a:sym typeface="Chelsea Market"/>
                        </a:rPr>
                        <a:t>Country 1</a:t>
                      </a:r>
                      <a:endParaRPr sz="1800">
                        <a:solidFill>
                          <a:schemeClr val="dk1"/>
                        </a:solidFill>
                        <a:latin typeface="Chelsea Market"/>
                        <a:ea typeface="Chelsea Market"/>
                        <a:cs typeface="Chelsea Market"/>
                        <a:sym typeface="Chelsea Market"/>
                      </a:endParaRPr>
                    </a:p>
                  </a:txBody>
                  <a:tcPr marL="91425" marR="91425" marT="91425" marB="91425" anchor="ctr">
                    <a:lnL w="28575" cap="flat" cmpd="sng">
                      <a:solidFill>
                        <a:schemeClr val="accent4">
                          <a:alpha val="0"/>
                        </a:schemeClr>
                      </a:solidFill>
                      <a:prstDash val="solid"/>
                      <a:round/>
                      <a:headEnd type="none" w="sm" len="sm"/>
                      <a:tailEnd type="none" w="sm" len="sm"/>
                    </a:lnL>
                    <a:lnR w="28575" cap="flat" cmpd="sng">
                      <a:solidFill>
                        <a:schemeClr val="accent4"/>
                      </a:solidFill>
                      <a:prstDash val="solid"/>
                      <a:round/>
                      <a:headEnd type="none" w="sm" len="sm"/>
                      <a:tailEnd type="none" w="sm" len="sm"/>
                    </a:lnR>
                    <a:lnT w="28575" cap="flat" cmpd="sng">
                      <a:solidFill>
                        <a:schemeClr val="accent4"/>
                      </a:solidFill>
                      <a:prstDash val="solid"/>
                      <a:round/>
                      <a:headEnd type="none" w="sm" len="sm"/>
                      <a:tailEnd type="none" w="sm" len="sm"/>
                    </a:lnT>
                    <a:lnB w="28575"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Nunito Sans"/>
                          <a:ea typeface="Nunito Sans"/>
                          <a:cs typeface="Nunito Sans"/>
                          <a:sym typeface="Nunito Sans"/>
                        </a:rPr>
                        <a:t>Yes</a:t>
                      </a:r>
                      <a:endParaRPr>
                        <a:solidFill>
                          <a:schemeClr val="dk1"/>
                        </a:solidFill>
                        <a:latin typeface="Nunito Sans"/>
                        <a:ea typeface="Nunito Sans"/>
                        <a:cs typeface="Nunito Sans"/>
                        <a:sym typeface="Nunito Sans"/>
                      </a:endParaRPr>
                    </a:p>
                  </a:txBody>
                  <a:tcPr marL="91425" marR="91425" marT="91425" marB="91425" anchor="ctr">
                    <a:lnL w="28575" cap="flat" cmpd="sng">
                      <a:solidFill>
                        <a:schemeClr val="accent4"/>
                      </a:solidFill>
                      <a:prstDash val="solid"/>
                      <a:round/>
                      <a:headEnd type="none" w="sm" len="sm"/>
                      <a:tailEnd type="none" w="sm" len="sm"/>
                    </a:lnL>
                    <a:lnR w="28575" cap="flat" cmpd="sng">
                      <a:solidFill>
                        <a:schemeClr val="accent4"/>
                      </a:solidFill>
                      <a:prstDash val="solid"/>
                      <a:round/>
                      <a:headEnd type="none" w="sm" len="sm"/>
                      <a:tailEnd type="none" w="sm" len="sm"/>
                    </a:lnR>
                    <a:lnT w="28575" cap="flat" cmpd="sng">
                      <a:solidFill>
                        <a:schemeClr val="accent4"/>
                      </a:solidFill>
                      <a:prstDash val="solid"/>
                      <a:round/>
                      <a:headEnd type="none" w="sm" len="sm"/>
                      <a:tailEnd type="none" w="sm" len="sm"/>
                    </a:lnT>
                    <a:lnB w="28575"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Nunito Sans"/>
                          <a:ea typeface="Nunito Sans"/>
                          <a:cs typeface="Nunito Sans"/>
                          <a:sym typeface="Nunito Sans"/>
                        </a:rPr>
                        <a:t>No</a:t>
                      </a:r>
                      <a:endParaRPr>
                        <a:solidFill>
                          <a:schemeClr val="dk1"/>
                        </a:solidFill>
                        <a:latin typeface="Nunito Sans"/>
                        <a:ea typeface="Nunito Sans"/>
                        <a:cs typeface="Nunito Sans"/>
                        <a:sym typeface="Nunito Sans"/>
                      </a:endParaRPr>
                    </a:p>
                  </a:txBody>
                  <a:tcPr marL="91425" marR="91425" marT="91425" marB="91425" anchor="ctr">
                    <a:lnL w="28575" cap="flat" cmpd="sng">
                      <a:solidFill>
                        <a:schemeClr val="accent4"/>
                      </a:solidFill>
                      <a:prstDash val="solid"/>
                      <a:round/>
                      <a:headEnd type="none" w="sm" len="sm"/>
                      <a:tailEnd type="none" w="sm" len="sm"/>
                    </a:lnL>
                    <a:lnR w="28575" cap="flat" cmpd="sng">
                      <a:solidFill>
                        <a:schemeClr val="accent4"/>
                      </a:solidFill>
                      <a:prstDash val="solid"/>
                      <a:round/>
                      <a:headEnd type="none" w="sm" len="sm"/>
                      <a:tailEnd type="none" w="sm" len="sm"/>
                    </a:lnR>
                    <a:lnT w="28575" cap="flat" cmpd="sng">
                      <a:solidFill>
                        <a:schemeClr val="accent4"/>
                      </a:solidFill>
                      <a:prstDash val="solid"/>
                      <a:round/>
                      <a:headEnd type="none" w="sm" len="sm"/>
                      <a:tailEnd type="none" w="sm" len="sm"/>
                    </a:lnT>
                    <a:lnB w="28575"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Nunito Sans"/>
                          <a:ea typeface="Nunito Sans"/>
                          <a:cs typeface="Nunito Sans"/>
                          <a:sym typeface="Nunito Sans"/>
                        </a:rPr>
                        <a:t>Yes</a:t>
                      </a:r>
                      <a:endParaRPr>
                        <a:solidFill>
                          <a:schemeClr val="dk1"/>
                        </a:solidFill>
                        <a:latin typeface="Nunito Sans"/>
                        <a:ea typeface="Nunito Sans"/>
                        <a:cs typeface="Nunito Sans"/>
                        <a:sym typeface="Nunito Sans"/>
                      </a:endParaRPr>
                    </a:p>
                  </a:txBody>
                  <a:tcPr marL="91425" marR="91425" marT="91425" marB="91425" anchor="ctr">
                    <a:lnL w="28575" cap="flat" cmpd="sng">
                      <a:solidFill>
                        <a:schemeClr val="accent4"/>
                      </a:solidFill>
                      <a:prstDash val="solid"/>
                      <a:round/>
                      <a:headEnd type="none" w="sm" len="sm"/>
                      <a:tailEnd type="none" w="sm" len="sm"/>
                    </a:lnL>
                    <a:lnR w="28575" cap="flat" cmpd="sng">
                      <a:solidFill>
                        <a:schemeClr val="accent4"/>
                      </a:solidFill>
                      <a:prstDash val="solid"/>
                      <a:round/>
                      <a:headEnd type="none" w="sm" len="sm"/>
                      <a:tailEnd type="none" w="sm" len="sm"/>
                    </a:lnR>
                    <a:lnT w="28575" cap="flat" cmpd="sng">
                      <a:solidFill>
                        <a:schemeClr val="accent4"/>
                      </a:solidFill>
                      <a:prstDash val="solid"/>
                      <a:round/>
                      <a:headEnd type="none" w="sm" len="sm"/>
                      <a:tailEnd type="none" w="sm" len="sm"/>
                    </a:lnT>
                    <a:lnB w="28575"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Nunito Sans"/>
                          <a:ea typeface="Nunito Sans"/>
                          <a:cs typeface="Nunito Sans"/>
                          <a:sym typeface="Nunito Sans"/>
                        </a:rPr>
                        <a:t>No</a:t>
                      </a:r>
                      <a:endParaRPr>
                        <a:solidFill>
                          <a:schemeClr val="dk1"/>
                        </a:solidFill>
                        <a:latin typeface="Nunito Sans"/>
                        <a:ea typeface="Nunito Sans"/>
                        <a:cs typeface="Nunito Sans"/>
                        <a:sym typeface="Nunito Sans"/>
                      </a:endParaRPr>
                    </a:p>
                  </a:txBody>
                  <a:tcPr marL="91425" marR="91425" marT="91425" marB="91425" anchor="ctr">
                    <a:lnL w="28575" cap="flat" cmpd="sng">
                      <a:solidFill>
                        <a:schemeClr val="accent4"/>
                      </a:solidFill>
                      <a:prstDash val="solid"/>
                      <a:round/>
                      <a:headEnd type="none" w="sm" len="sm"/>
                      <a:tailEnd type="none" w="sm" len="sm"/>
                    </a:lnL>
                    <a:lnR w="28575" cap="flat" cmpd="sng">
                      <a:solidFill>
                        <a:schemeClr val="accent4">
                          <a:alpha val="0"/>
                        </a:schemeClr>
                      </a:solidFill>
                      <a:prstDash val="solid"/>
                      <a:round/>
                      <a:headEnd type="none" w="sm" len="sm"/>
                      <a:tailEnd type="none" w="sm" len="sm"/>
                    </a:lnR>
                    <a:lnT w="28575" cap="flat" cmpd="sng">
                      <a:solidFill>
                        <a:schemeClr val="accent4"/>
                      </a:solidFill>
                      <a:prstDash val="solid"/>
                      <a:round/>
                      <a:headEnd type="none" w="sm" len="sm"/>
                      <a:tailEnd type="none" w="sm" len="sm"/>
                    </a:lnT>
                    <a:lnB w="28575" cap="flat" cmpd="sng">
                      <a:solidFill>
                        <a:schemeClr val="accent4"/>
                      </a:solidFill>
                      <a:prstDash val="solid"/>
                      <a:round/>
                      <a:headEnd type="none" w="sm" len="sm"/>
                      <a:tailEnd type="none" w="sm" len="sm"/>
                    </a:lnB>
                  </a:tcPr>
                </a:tc>
                <a:extLst>
                  <a:ext uri="{0D108BD9-81ED-4DB2-BD59-A6C34878D82A}">
                    <a16:rowId xmlns:a16="http://schemas.microsoft.com/office/drawing/2014/main" val="10001"/>
                  </a:ext>
                </a:extLst>
              </a:tr>
              <a:tr h="690000">
                <a:tc>
                  <a:txBody>
                    <a:bodyPr/>
                    <a:lstStyle/>
                    <a:p>
                      <a:pPr marL="0" lvl="0" indent="0" algn="ctr" rtl="0">
                        <a:spcBef>
                          <a:spcPts val="0"/>
                        </a:spcBef>
                        <a:spcAft>
                          <a:spcPts val="0"/>
                        </a:spcAft>
                        <a:buNone/>
                      </a:pPr>
                      <a:r>
                        <a:rPr lang="en" sz="1800">
                          <a:solidFill>
                            <a:schemeClr val="dk1"/>
                          </a:solidFill>
                          <a:latin typeface="Chelsea Market"/>
                          <a:ea typeface="Chelsea Market"/>
                          <a:cs typeface="Chelsea Market"/>
                          <a:sym typeface="Chelsea Market"/>
                        </a:rPr>
                        <a:t>Country 2</a:t>
                      </a:r>
                      <a:endParaRPr sz="1800">
                        <a:solidFill>
                          <a:schemeClr val="dk1"/>
                        </a:solidFill>
                        <a:latin typeface="Chelsea Market"/>
                        <a:ea typeface="Chelsea Market"/>
                        <a:cs typeface="Chelsea Market"/>
                        <a:sym typeface="Chelsea Market"/>
                      </a:endParaRPr>
                    </a:p>
                  </a:txBody>
                  <a:tcPr marL="91425" marR="91425" marT="91425" marB="91425" anchor="ctr">
                    <a:lnL w="28575" cap="flat" cmpd="sng">
                      <a:solidFill>
                        <a:schemeClr val="accent4">
                          <a:alpha val="0"/>
                        </a:schemeClr>
                      </a:solidFill>
                      <a:prstDash val="solid"/>
                      <a:round/>
                      <a:headEnd type="none" w="sm" len="sm"/>
                      <a:tailEnd type="none" w="sm" len="sm"/>
                    </a:lnL>
                    <a:lnR w="28575" cap="flat" cmpd="sng">
                      <a:solidFill>
                        <a:schemeClr val="accent4"/>
                      </a:solidFill>
                      <a:prstDash val="solid"/>
                      <a:round/>
                      <a:headEnd type="none" w="sm" len="sm"/>
                      <a:tailEnd type="none" w="sm" len="sm"/>
                    </a:lnR>
                    <a:lnT w="28575" cap="flat" cmpd="sng">
                      <a:solidFill>
                        <a:schemeClr val="accent4"/>
                      </a:solidFill>
                      <a:prstDash val="solid"/>
                      <a:round/>
                      <a:headEnd type="none" w="sm" len="sm"/>
                      <a:tailEnd type="none" w="sm" len="sm"/>
                    </a:lnT>
                    <a:lnB w="28575"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Nunito Sans"/>
                          <a:ea typeface="Nunito Sans"/>
                          <a:cs typeface="Nunito Sans"/>
                          <a:sym typeface="Nunito Sans"/>
                        </a:rPr>
                        <a:t>No</a:t>
                      </a:r>
                      <a:endParaRPr>
                        <a:solidFill>
                          <a:schemeClr val="dk1"/>
                        </a:solidFill>
                        <a:latin typeface="Nunito Sans"/>
                        <a:ea typeface="Nunito Sans"/>
                        <a:cs typeface="Nunito Sans"/>
                        <a:sym typeface="Nunito Sans"/>
                      </a:endParaRPr>
                    </a:p>
                  </a:txBody>
                  <a:tcPr marL="91425" marR="91425" marT="91425" marB="91425" anchor="ctr">
                    <a:lnL w="28575" cap="flat" cmpd="sng">
                      <a:solidFill>
                        <a:schemeClr val="accent4"/>
                      </a:solidFill>
                      <a:prstDash val="solid"/>
                      <a:round/>
                      <a:headEnd type="none" w="sm" len="sm"/>
                      <a:tailEnd type="none" w="sm" len="sm"/>
                    </a:lnL>
                    <a:lnR w="28575" cap="flat" cmpd="sng">
                      <a:solidFill>
                        <a:schemeClr val="accent4"/>
                      </a:solidFill>
                      <a:prstDash val="solid"/>
                      <a:round/>
                      <a:headEnd type="none" w="sm" len="sm"/>
                      <a:tailEnd type="none" w="sm" len="sm"/>
                    </a:lnR>
                    <a:lnT w="28575" cap="flat" cmpd="sng">
                      <a:solidFill>
                        <a:schemeClr val="accent4"/>
                      </a:solidFill>
                      <a:prstDash val="solid"/>
                      <a:round/>
                      <a:headEnd type="none" w="sm" len="sm"/>
                      <a:tailEnd type="none" w="sm" len="sm"/>
                    </a:lnT>
                    <a:lnB w="28575"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Nunito Sans"/>
                          <a:ea typeface="Nunito Sans"/>
                          <a:cs typeface="Nunito Sans"/>
                          <a:sym typeface="Nunito Sans"/>
                        </a:rPr>
                        <a:t>No</a:t>
                      </a:r>
                      <a:endParaRPr>
                        <a:solidFill>
                          <a:schemeClr val="dk1"/>
                        </a:solidFill>
                        <a:latin typeface="Nunito Sans"/>
                        <a:ea typeface="Nunito Sans"/>
                        <a:cs typeface="Nunito Sans"/>
                        <a:sym typeface="Nunito Sans"/>
                      </a:endParaRPr>
                    </a:p>
                  </a:txBody>
                  <a:tcPr marL="91425" marR="91425" marT="91425" marB="91425" anchor="ctr">
                    <a:lnL w="28575" cap="flat" cmpd="sng">
                      <a:solidFill>
                        <a:schemeClr val="accent4"/>
                      </a:solidFill>
                      <a:prstDash val="solid"/>
                      <a:round/>
                      <a:headEnd type="none" w="sm" len="sm"/>
                      <a:tailEnd type="none" w="sm" len="sm"/>
                    </a:lnL>
                    <a:lnR w="28575" cap="flat" cmpd="sng">
                      <a:solidFill>
                        <a:schemeClr val="accent4"/>
                      </a:solidFill>
                      <a:prstDash val="solid"/>
                      <a:round/>
                      <a:headEnd type="none" w="sm" len="sm"/>
                      <a:tailEnd type="none" w="sm" len="sm"/>
                    </a:lnR>
                    <a:lnT w="28575" cap="flat" cmpd="sng">
                      <a:solidFill>
                        <a:schemeClr val="accent4"/>
                      </a:solidFill>
                      <a:prstDash val="solid"/>
                      <a:round/>
                      <a:headEnd type="none" w="sm" len="sm"/>
                      <a:tailEnd type="none" w="sm" len="sm"/>
                    </a:lnT>
                    <a:lnB w="28575"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Nunito Sans"/>
                          <a:ea typeface="Nunito Sans"/>
                          <a:cs typeface="Nunito Sans"/>
                          <a:sym typeface="Nunito Sans"/>
                        </a:rPr>
                        <a:t>Yes</a:t>
                      </a:r>
                      <a:endParaRPr>
                        <a:solidFill>
                          <a:schemeClr val="dk1"/>
                        </a:solidFill>
                        <a:latin typeface="Nunito Sans"/>
                        <a:ea typeface="Nunito Sans"/>
                        <a:cs typeface="Nunito Sans"/>
                        <a:sym typeface="Nunito Sans"/>
                      </a:endParaRPr>
                    </a:p>
                  </a:txBody>
                  <a:tcPr marL="91425" marR="91425" marT="91425" marB="91425" anchor="ctr">
                    <a:lnL w="28575" cap="flat" cmpd="sng">
                      <a:solidFill>
                        <a:schemeClr val="accent4"/>
                      </a:solidFill>
                      <a:prstDash val="solid"/>
                      <a:round/>
                      <a:headEnd type="none" w="sm" len="sm"/>
                      <a:tailEnd type="none" w="sm" len="sm"/>
                    </a:lnL>
                    <a:lnR w="28575" cap="flat" cmpd="sng">
                      <a:solidFill>
                        <a:schemeClr val="accent4"/>
                      </a:solidFill>
                      <a:prstDash val="solid"/>
                      <a:round/>
                      <a:headEnd type="none" w="sm" len="sm"/>
                      <a:tailEnd type="none" w="sm" len="sm"/>
                    </a:lnR>
                    <a:lnT w="28575" cap="flat" cmpd="sng">
                      <a:solidFill>
                        <a:schemeClr val="accent4"/>
                      </a:solidFill>
                      <a:prstDash val="solid"/>
                      <a:round/>
                      <a:headEnd type="none" w="sm" len="sm"/>
                      <a:tailEnd type="none" w="sm" len="sm"/>
                    </a:lnT>
                    <a:lnB w="28575"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Nunito Sans"/>
                          <a:ea typeface="Nunito Sans"/>
                          <a:cs typeface="Nunito Sans"/>
                          <a:sym typeface="Nunito Sans"/>
                        </a:rPr>
                        <a:t>No</a:t>
                      </a:r>
                      <a:endParaRPr>
                        <a:solidFill>
                          <a:schemeClr val="dk1"/>
                        </a:solidFill>
                        <a:latin typeface="Nunito Sans"/>
                        <a:ea typeface="Nunito Sans"/>
                        <a:cs typeface="Nunito Sans"/>
                        <a:sym typeface="Nunito Sans"/>
                      </a:endParaRPr>
                    </a:p>
                  </a:txBody>
                  <a:tcPr marL="91425" marR="91425" marT="91425" marB="91425" anchor="ctr">
                    <a:lnL w="28575" cap="flat" cmpd="sng">
                      <a:solidFill>
                        <a:schemeClr val="accent4"/>
                      </a:solidFill>
                      <a:prstDash val="solid"/>
                      <a:round/>
                      <a:headEnd type="none" w="sm" len="sm"/>
                      <a:tailEnd type="none" w="sm" len="sm"/>
                    </a:lnL>
                    <a:lnR w="28575" cap="flat" cmpd="sng">
                      <a:solidFill>
                        <a:schemeClr val="accent4">
                          <a:alpha val="0"/>
                        </a:schemeClr>
                      </a:solidFill>
                      <a:prstDash val="solid"/>
                      <a:round/>
                      <a:headEnd type="none" w="sm" len="sm"/>
                      <a:tailEnd type="none" w="sm" len="sm"/>
                    </a:lnR>
                    <a:lnT w="28575" cap="flat" cmpd="sng">
                      <a:solidFill>
                        <a:schemeClr val="accent4"/>
                      </a:solidFill>
                      <a:prstDash val="solid"/>
                      <a:round/>
                      <a:headEnd type="none" w="sm" len="sm"/>
                      <a:tailEnd type="none" w="sm" len="sm"/>
                    </a:lnT>
                    <a:lnB w="28575" cap="flat" cmpd="sng">
                      <a:solidFill>
                        <a:schemeClr val="accent4"/>
                      </a:solidFill>
                      <a:prstDash val="solid"/>
                      <a:round/>
                      <a:headEnd type="none" w="sm" len="sm"/>
                      <a:tailEnd type="none" w="sm" len="sm"/>
                    </a:lnB>
                  </a:tcPr>
                </a:tc>
                <a:extLst>
                  <a:ext uri="{0D108BD9-81ED-4DB2-BD59-A6C34878D82A}">
                    <a16:rowId xmlns:a16="http://schemas.microsoft.com/office/drawing/2014/main" val="10002"/>
                  </a:ext>
                </a:extLst>
              </a:tr>
              <a:tr h="690000">
                <a:tc>
                  <a:txBody>
                    <a:bodyPr/>
                    <a:lstStyle/>
                    <a:p>
                      <a:pPr marL="0" lvl="0" indent="0" algn="ctr" rtl="0">
                        <a:spcBef>
                          <a:spcPts val="0"/>
                        </a:spcBef>
                        <a:spcAft>
                          <a:spcPts val="0"/>
                        </a:spcAft>
                        <a:buNone/>
                      </a:pPr>
                      <a:r>
                        <a:rPr lang="en" sz="1800">
                          <a:solidFill>
                            <a:schemeClr val="dk1"/>
                          </a:solidFill>
                          <a:latin typeface="Chelsea Market"/>
                          <a:ea typeface="Chelsea Market"/>
                          <a:cs typeface="Chelsea Market"/>
                          <a:sym typeface="Chelsea Market"/>
                        </a:rPr>
                        <a:t>Country 3</a:t>
                      </a:r>
                      <a:endParaRPr sz="1800">
                        <a:solidFill>
                          <a:schemeClr val="dk1"/>
                        </a:solidFill>
                        <a:latin typeface="Chelsea Market"/>
                        <a:ea typeface="Chelsea Market"/>
                        <a:cs typeface="Chelsea Market"/>
                        <a:sym typeface="Chelsea Market"/>
                      </a:endParaRPr>
                    </a:p>
                  </a:txBody>
                  <a:tcPr marL="91425" marR="91425" marT="91425" marB="91425" anchor="ctr">
                    <a:lnL w="28575" cap="flat" cmpd="sng">
                      <a:solidFill>
                        <a:schemeClr val="accent4">
                          <a:alpha val="0"/>
                        </a:schemeClr>
                      </a:solidFill>
                      <a:prstDash val="solid"/>
                      <a:round/>
                      <a:headEnd type="none" w="sm" len="sm"/>
                      <a:tailEnd type="none" w="sm" len="sm"/>
                    </a:lnL>
                    <a:lnR w="28575" cap="flat" cmpd="sng">
                      <a:solidFill>
                        <a:schemeClr val="accent4"/>
                      </a:solidFill>
                      <a:prstDash val="solid"/>
                      <a:round/>
                      <a:headEnd type="none" w="sm" len="sm"/>
                      <a:tailEnd type="none" w="sm" len="sm"/>
                    </a:lnR>
                    <a:lnT w="28575" cap="flat" cmpd="sng">
                      <a:solidFill>
                        <a:schemeClr val="accent4"/>
                      </a:solidFill>
                      <a:prstDash val="solid"/>
                      <a:round/>
                      <a:headEnd type="none" w="sm" len="sm"/>
                      <a:tailEnd type="none" w="sm" len="sm"/>
                    </a:lnT>
                    <a:lnB w="28575" cap="flat" cmpd="sng">
                      <a:solidFill>
                        <a:schemeClr val="accent4">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Nunito Sans"/>
                          <a:ea typeface="Nunito Sans"/>
                          <a:cs typeface="Nunito Sans"/>
                          <a:sym typeface="Nunito Sans"/>
                        </a:rPr>
                        <a:t>Yes</a:t>
                      </a:r>
                      <a:endParaRPr>
                        <a:solidFill>
                          <a:schemeClr val="dk1"/>
                        </a:solidFill>
                        <a:latin typeface="Nunito Sans"/>
                        <a:ea typeface="Nunito Sans"/>
                        <a:cs typeface="Nunito Sans"/>
                        <a:sym typeface="Nunito Sans"/>
                      </a:endParaRPr>
                    </a:p>
                  </a:txBody>
                  <a:tcPr marL="91425" marR="91425" marT="91425" marB="91425" anchor="ctr">
                    <a:lnL w="28575" cap="flat" cmpd="sng">
                      <a:solidFill>
                        <a:schemeClr val="accent4"/>
                      </a:solidFill>
                      <a:prstDash val="solid"/>
                      <a:round/>
                      <a:headEnd type="none" w="sm" len="sm"/>
                      <a:tailEnd type="none" w="sm" len="sm"/>
                    </a:lnL>
                    <a:lnR w="28575" cap="flat" cmpd="sng">
                      <a:solidFill>
                        <a:schemeClr val="accent4"/>
                      </a:solidFill>
                      <a:prstDash val="solid"/>
                      <a:round/>
                      <a:headEnd type="none" w="sm" len="sm"/>
                      <a:tailEnd type="none" w="sm" len="sm"/>
                    </a:lnR>
                    <a:lnT w="28575" cap="flat" cmpd="sng">
                      <a:solidFill>
                        <a:schemeClr val="accent4"/>
                      </a:solidFill>
                      <a:prstDash val="solid"/>
                      <a:round/>
                      <a:headEnd type="none" w="sm" len="sm"/>
                      <a:tailEnd type="none" w="sm" len="sm"/>
                    </a:lnT>
                    <a:lnB w="28575" cap="flat" cmpd="sng">
                      <a:solidFill>
                        <a:schemeClr val="accent4">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Nunito Sans"/>
                          <a:ea typeface="Nunito Sans"/>
                          <a:cs typeface="Nunito Sans"/>
                          <a:sym typeface="Nunito Sans"/>
                        </a:rPr>
                        <a:t>Yes</a:t>
                      </a:r>
                      <a:endParaRPr>
                        <a:solidFill>
                          <a:schemeClr val="dk1"/>
                        </a:solidFill>
                        <a:latin typeface="Nunito Sans"/>
                        <a:ea typeface="Nunito Sans"/>
                        <a:cs typeface="Nunito Sans"/>
                        <a:sym typeface="Nunito Sans"/>
                      </a:endParaRPr>
                    </a:p>
                  </a:txBody>
                  <a:tcPr marL="91425" marR="91425" marT="91425" marB="91425" anchor="ctr">
                    <a:lnL w="28575" cap="flat" cmpd="sng">
                      <a:solidFill>
                        <a:schemeClr val="accent4"/>
                      </a:solidFill>
                      <a:prstDash val="solid"/>
                      <a:round/>
                      <a:headEnd type="none" w="sm" len="sm"/>
                      <a:tailEnd type="none" w="sm" len="sm"/>
                    </a:lnL>
                    <a:lnR w="28575" cap="flat" cmpd="sng">
                      <a:solidFill>
                        <a:schemeClr val="accent4"/>
                      </a:solidFill>
                      <a:prstDash val="solid"/>
                      <a:round/>
                      <a:headEnd type="none" w="sm" len="sm"/>
                      <a:tailEnd type="none" w="sm" len="sm"/>
                    </a:lnR>
                    <a:lnT w="28575" cap="flat" cmpd="sng">
                      <a:solidFill>
                        <a:schemeClr val="accent4"/>
                      </a:solidFill>
                      <a:prstDash val="solid"/>
                      <a:round/>
                      <a:headEnd type="none" w="sm" len="sm"/>
                      <a:tailEnd type="none" w="sm" len="sm"/>
                    </a:lnT>
                    <a:lnB w="28575" cap="flat" cmpd="sng">
                      <a:solidFill>
                        <a:schemeClr val="accent4">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Nunito Sans"/>
                          <a:ea typeface="Nunito Sans"/>
                          <a:cs typeface="Nunito Sans"/>
                          <a:sym typeface="Nunito Sans"/>
                        </a:rPr>
                        <a:t>No</a:t>
                      </a:r>
                      <a:endParaRPr>
                        <a:solidFill>
                          <a:schemeClr val="dk1"/>
                        </a:solidFill>
                        <a:latin typeface="Nunito Sans"/>
                        <a:ea typeface="Nunito Sans"/>
                        <a:cs typeface="Nunito Sans"/>
                        <a:sym typeface="Nunito Sans"/>
                      </a:endParaRPr>
                    </a:p>
                  </a:txBody>
                  <a:tcPr marL="91425" marR="91425" marT="91425" marB="91425" anchor="ctr">
                    <a:lnL w="28575" cap="flat" cmpd="sng">
                      <a:solidFill>
                        <a:schemeClr val="accent4"/>
                      </a:solidFill>
                      <a:prstDash val="solid"/>
                      <a:round/>
                      <a:headEnd type="none" w="sm" len="sm"/>
                      <a:tailEnd type="none" w="sm" len="sm"/>
                    </a:lnL>
                    <a:lnR w="28575" cap="flat" cmpd="sng">
                      <a:solidFill>
                        <a:schemeClr val="accent4"/>
                      </a:solidFill>
                      <a:prstDash val="solid"/>
                      <a:round/>
                      <a:headEnd type="none" w="sm" len="sm"/>
                      <a:tailEnd type="none" w="sm" len="sm"/>
                    </a:lnR>
                    <a:lnT w="28575" cap="flat" cmpd="sng">
                      <a:solidFill>
                        <a:schemeClr val="accent4"/>
                      </a:solidFill>
                      <a:prstDash val="solid"/>
                      <a:round/>
                      <a:headEnd type="none" w="sm" len="sm"/>
                      <a:tailEnd type="none" w="sm" len="sm"/>
                    </a:lnT>
                    <a:lnB w="28575" cap="flat" cmpd="sng">
                      <a:solidFill>
                        <a:schemeClr val="accent4">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Nunito Sans"/>
                          <a:ea typeface="Nunito Sans"/>
                          <a:cs typeface="Nunito Sans"/>
                          <a:sym typeface="Nunito Sans"/>
                        </a:rPr>
                        <a:t>Yes</a:t>
                      </a:r>
                      <a:endParaRPr>
                        <a:solidFill>
                          <a:schemeClr val="dk1"/>
                        </a:solidFill>
                        <a:latin typeface="Nunito Sans"/>
                        <a:ea typeface="Nunito Sans"/>
                        <a:cs typeface="Nunito Sans"/>
                        <a:sym typeface="Nunito Sans"/>
                      </a:endParaRPr>
                    </a:p>
                  </a:txBody>
                  <a:tcPr marL="91425" marR="91425" marT="91425" marB="91425" anchor="ctr">
                    <a:lnL w="28575" cap="flat" cmpd="sng">
                      <a:solidFill>
                        <a:schemeClr val="accent4"/>
                      </a:solidFill>
                      <a:prstDash val="solid"/>
                      <a:round/>
                      <a:headEnd type="none" w="sm" len="sm"/>
                      <a:tailEnd type="none" w="sm" len="sm"/>
                    </a:lnL>
                    <a:lnR w="28575" cap="flat" cmpd="sng">
                      <a:solidFill>
                        <a:schemeClr val="accent4">
                          <a:alpha val="0"/>
                        </a:schemeClr>
                      </a:solidFill>
                      <a:prstDash val="solid"/>
                      <a:round/>
                      <a:headEnd type="none" w="sm" len="sm"/>
                      <a:tailEnd type="none" w="sm" len="sm"/>
                    </a:lnR>
                    <a:lnT w="28575" cap="flat" cmpd="sng">
                      <a:solidFill>
                        <a:schemeClr val="accent4"/>
                      </a:solidFill>
                      <a:prstDash val="solid"/>
                      <a:round/>
                      <a:headEnd type="none" w="sm" len="sm"/>
                      <a:tailEnd type="none" w="sm" len="sm"/>
                    </a:lnT>
                    <a:lnB w="28575" cap="flat" cmpd="sng">
                      <a:solidFill>
                        <a:schemeClr val="accent4">
                          <a:alpha val="0"/>
                        </a:scheme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grpSp>
        <p:nvGrpSpPr>
          <p:cNvPr id="1442" name="Google Shape;1442;p39"/>
          <p:cNvGrpSpPr/>
          <p:nvPr/>
        </p:nvGrpSpPr>
        <p:grpSpPr>
          <a:xfrm>
            <a:off x="7610712" y="2759320"/>
            <a:ext cx="1441926" cy="3598144"/>
            <a:chOff x="-1905814" y="1330225"/>
            <a:chExt cx="1528111" cy="3813209"/>
          </a:xfrm>
        </p:grpSpPr>
        <p:sp>
          <p:nvSpPr>
            <p:cNvPr id="1443" name="Google Shape;1443;p39"/>
            <p:cNvSpPr/>
            <p:nvPr/>
          </p:nvSpPr>
          <p:spPr>
            <a:xfrm>
              <a:off x="-1905814" y="1912769"/>
              <a:ext cx="959017" cy="1111274"/>
            </a:xfrm>
            <a:custGeom>
              <a:avLst/>
              <a:gdLst/>
              <a:ahLst/>
              <a:cxnLst/>
              <a:rect l="l" t="t" r="r" b="b"/>
              <a:pathLst>
                <a:path w="28873" h="33457" extrusionOk="0">
                  <a:moveTo>
                    <a:pt x="26992" y="11037"/>
                  </a:moveTo>
                  <a:cubicBezTo>
                    <a:pt x="28873" y="17966"/>
                    <a:pt x="26015" y="29706"/>
                    <a:pt x="19074" y="31575"/>
                  </a:cubicBezTo>
                  <a:cubicBezTo>
                    <a:pt x="12144" y="33456"/>
                    <a:pt x="3751" y="24765"/>
                    <a:pt x="1881" y="17824"/>
                  </a:cubicBezTo>
                  <a:cubicBezTo>
                    <a:pt x="0" y="10894"/>
                    <a:pt x="4108" y="3750"/>
                    <a:pt x="11037" y="1869"/>
                  </a:cubicBezTo>
                  <a:cubicBezTo>
                    <a:pt x="17979" y="0"/>
                    <a:pt x="25110" y="4096"/>
                    <a:pt x="26992" y="11037"/>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9"/>
            <p:cNvSpPr/>
            <p:nvPr/>
          </p:nvSpPr>
          <p:spPr>
            <a:xfrm>
              <a:off x="-1905814" y="1912769"/>
              <a:ext cx="959049" cy="1111312"/>
            </a:xfrm>
            <a:custGeom>
              <a:avLst/>
              <a:gdLst/>
              <a:ahLst/>
              <a:cxnLst/>
              <a:rect l="l" t="t" r="r" b="b"/>
              <a:pathLst>
                <a:path w="28873" h="33457" extrusionOk="0">
                  <a:moveTo>
                    <a:pt x="26992" y="11037"/>
                  </a:moveTo>
                  <a:cubicBezTo>
                    <a:pt x="28873" y="17966"/>
                    <a:pt x="26015" y="29706"/>
                    <a:pt x="19074" y="31575"/>
                  </a:cubicBezTo>
                  <a:cubicBezTo>
                    <a:pt x="12144" y="33456"/>
                    <a:pt x="3751" y="24765"/>
                    <a:pt x="1881" y="17824"/>
                  </a:cubicBezTo>
                  <a:cubicBezTo>
                    <a:pt x="0" y="10894"/>
                    <a:pt x="4108" y="3750"/>
                    <a:pt x="11037" y="1869"/>
                  </a:cubicBezTo>
                  <a:cubicBezTo>
                    <a:pt x="17979" y="0"/>
                    <a:pt x="25110" y="4096"/>
                    <a:pt x="26992" y="11037"/>
                  </a:cubicBezTo>
                  <a:close/>
                </a:path>
              </a:pathLst>
            </a:custGeom>
            <a:gradFill>
              <a:gsLst>
                <a:gs pos="0">
                  <a:srgbClr val="FFB47B"/>
                </a:gs>
                <a:gs pos="100000">
                  <a:srgbClr val="EF6D09"/>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9"/>
            <p:cNvSpPr/>
            <p:nvPr/>
          </p:nvSpPr>
          <p:spPr>
            <a:xfrm>
              <a:off x="-1034975" y="2768173"/>
              <a:ext cx="186294" cy="2375261"/>
            </a:xfrm>
            <a:custGeom>
              <a:avLst/>
              <a:gdLst/>
              <a:ahLst/>
              <a:cxnLst/>
              <a:rect l="l" t="t" r="r" b="b"/>
              <a:pathLst>
                <a:path w="5609" h="57329" extrusionOk="0">
                  <a:moveTo>
                    <a:pt x="5311" y="57329"/>
                  </a:moveTo>
                  <a:cubicBezTo>
                    <a:pt x="4466" y="47470"/>
                    <a:pt x="48" y="500"/>
                    <a:pt x="1" y="36"/>
                  </a:cubicBezTo>
                  <a:lnTo>
                    <a:pt x="298" y="0"/>
                  </a:lnTo>
                  <a:cubicBezTo>
                    <a:pt x="346" y="476"/>
                    <a:pt x="4763" y="47446"/>
                    <a:pt x="5609" y="57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9"/>
            <p:cNvSpPr/>
            <p:nvPr/>
          </p:nvSpPr>
          <p:spPr>
            <a:xfrm>
              <a:off x="-1303905" y="2958013"/>
              <a:ext cx="101675" cy="94932"/>
            </a:xfrm>
            <a:custGeom>
              <a:avLst/>
              <a:gdLst/>
              <a:ahLst/>
              <a:cxnLst/>
              <a:rect l="l" t="t" r="r" b="b"/>
              <a:pathLst>
                <a:path w="3061" h="2858" extrusionOk="0">
                  <a:moveTo>
                    <a:pt x="631" y="203"/>
                  </a:moveTo>
                  <a:cubicBezTo>
                    <a:pt x="631" y="203"/>
                    <a:pt x="0" y="1762"/>
                    <a:pt x="119" y="2858"/>
                  </a:cubicBezTo>
                  <a:lnTo>
                    <a:pt x="3060" y="2072"/>
                  </a:lnTo>
                  <a:cubicBezTo>
                    <a:pt x="3060" y="2072"/>
                    <a:pt x="2596" y="1012"/>
                    <a:pt x="1310" y="0"/>
                  </a:cubicBezTo>
                  <a:close/>
                </a:path>
              </a:pathLst>
            </a:custGeom>
            <a:gradFill>
              <a:gsLst>
                <a:gs pos="0">
                  <a:srgbClr val="FFB47B"/>
                </a:gs>
                <a:gs pos="100000">
                  <a:srgbClr val="EF6D09"/>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9"/>
            <p:cNvSpPr/>
            <p:nvPr/>
          </p:nvSpPr>
          <p:spPr>
            <a:xfrm>
              <a:off x="-1299952" y="3006242"/>
              <a:ext cx="97722" cy="47100"/>
            </a:xfrm>
            <a:custGeom>
              <a:avLst/>
              <a:gdLst/>
              <a:ahLst/>
              <a:cxnLst/>
              <a:rect l="l" t="t" r="r" b="b"/>
              <a:pathLst>
                <a:path w="2942" h="1418" extrusionOk="0">
                  <a:moveTo>
                    <a:pt x="0" y="1418"/>
                  </a:moveTo>
                  <a:cubicBezTo>
                    <a:pt x="0" y="1418"/>
                    <a:pt x="1310" y="1"/>
                    <a:pt x="2941" y="620"/>
                  </a:cubicBezTo>
                  <a:cubicBezTo>
                    <a:pt x="2013" y="1048"/>
                    <a:pt x="1013" y="1310"/>
                    <a:pt x="0" y="1418"/>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9"/>
            <p:cNvSpPr/>
            <p:nvPr/>
          </p:nvSpPr>
          <p:spPr>
            <a:xfrm>
              <a:off x="-1307359" y="3016506"/>
              <a:ext cx="110278" cy="41985"/>
            </a:xfrm>
            <a:custGeom>
              <a:avLst/>
              <a:gdLst/>
              <a:ahLst/>
              <a:cxnLst/>
              <a:rect l="l" t="t" r="r" b="b"/>
              <a:pathLst>
                <a:path w="3320" h="1264" extrusionOk="0">
                  <a:moveTo>
                    <a:pt x="2330" y="299"/>
                  </a:moveTo>
                  <a:lnTo>
                    <a:pt x="2330" y="299"/>
                  </a:lnTo>
                  <a:cubicBezTo>
                    <a:pt x="2457" y="300"/>
                    <a:pt x="2585" y="312"/>
                    <a:pt x="2712" y="335"/>
                  </a:cubicBezTo>
                  <a:cubicBezTo>
                    <a:pt x="2069" y="585"/>
                    <a:pt x="1390" y="775"/>
                    <a:pt x="712" y="882"/>
                  </a:cubicBezTo>
                  <a:cubicBezTo>
                    <a:pt x="1176" y="525"/>
                    <a:pt x="1735" y="323"/>
                    <a:pt x="2330" y="299"/>
                  </a:cubicBezTo>
                  <a:close/>
                  <a:moveTo>
                    <a:pt x="2322" y="1"/>
                  </a:moveTo>
                  <a:cubicBezTo>
                    <a:pt x="1049" y="1"/>
                    <a:pt x="114" y="992"/>
                    <a:pt x="104" y="1001"/>
                  </a:cubicBezTo>
                  <a:cubicBezTo>
                    <a:pt x="1" y="1093"/>
                    <a:pt x="75" y="1252"/>
                    <a:pt x="209" y="1252"/>
                  </a:cubicBezTo>
                  <a:cubicBezTo>
                    <a:pt x="214" y="1252"/>
                    <a:pt x="219" y="1252"/>
                    <a:pt x="223" y="1251"/>
                  </a:cubicBezTo>
                  <a:lnTo>
                    <a:pt x="235" y="1263"/>
                  </a:lnTo>
                  <a:cubicBezTo>
                    <a:pt x="1271" y="1156"/>
                    <a:pt x="2283" y="882"/>
                    <a:pt x="3236" y="442"/>
                  </a:cubicBezTo>
                  <a:cubicBezTo>
                    <a:pt x="3283" y="418"/>
                    <a:pt x="3319" y="358"/>
                    <a:pt x="3319" y="299"/>
                  </a:cubicBezTo>
                  <a:cubicBezTo>
                    <a:pt x="3307" y="239"/>
                    <a:pt x="3271" y="180"/>
                    <a:pt x="3212" y="168"/>
                  </a:cubicBezTo>
                  <a:cubicBezTo>
                    <a:pt x="2903" y="49"/>
                    <a:pt x="2604" y="1"/>
                    <a:pt x="2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9"/>
            <p:cNvSpPr/>
            <p:nvPr/>
          </p:nvSpPr>
          <p:spPr>
            <a:xfrm>
              <a:off x="-1764645" y="2070944"/>
              <a:ext cx="58161" cy="97323"/>
            </a:xfrm>
            <a:custGeom>
              <a:avLst/>
              <a:gdLst/>
              <a:ahLst/>
              <a:cxnLst/>
              <a:rect l="l" t="t" r="r" b="b"/>
              <a:pathLst>
                <a:path w="1751" h="2930" extrusionOk="0">
                  <a:moveTo>
                    <a:pt x="1703" y="810"/>
                  </a:moveTo>
                  <a:cubicBezTo>
                    <a:pt x="1656" y="1429"/>
                    <a:pt x="1239" y="2215"/>
                    <a:pt x="763" y="2572"/>
                  </a:cubicBezTo>
                  <a:cubicBezTo>
                    <a:pt x="286" y="2929"/>
                    <a:pt x="1" y="2739"/>
                    <a:pt x="132" y="2144"/>
                  </a:cubicBezTo>
                  <a:cubicBezTo>
                    <a:pt x="298" y="1489"/>
                    <a:pt x="620" y="882"/>
                    <a:pt x="1072" y="381"/>
                  </a:cubicBezTo>
                  <a:cubicBezTo>
                    <a:pt x="1465" y="0"/>
                    <a:pt x="1751" y="191"/>
                    <a:pt x="1703" y="81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9"/>
            <p:cNvSpPr/>
            <p:nvPr/>
          </p:nvSpPr>
          <p:spPr>
            <a:xfrm>
              <a:off x="-1611984" y="1982356"/>
              <a:ext cx="76762" cy="91378"/>
            </a:xfrm>
            <a:custGeom>
              <a:avLst/>
              <a:gdLst/>
              <a:ahLst/>
              <a:cxnLst/>
              <a:rect l="l" t="t" r="r" b="b"/>
              <a:pathLst>
                <a:path w="2311" h="2751" extrusionOk="0">
                  <a:moveTo>
                    <a:pt x="2155" y="989"/>
                  </a:moveTo>
                  <a:cubicBezTo>
                    <a:pt x="2310" y="1632"/>
                    <a:pt x="1953" y="2275"/>
                    <a:pt x="1334" y="2513"/>
                  </a:cubicBezTo>
                  <a:cubicBezTo>
                    <a:pt x="762" y="2751"/>
                    <a:pt x="131" y="2358"/>
                    <a:pt x="84" y="1739"/>
                  </a:cubicBezTo>
                  <a:cubicBezTo>
                    <a:pt x="0" y="1108"/>
                    <a:pt x="358" y="417"/>
                    <a:pt x="893" y="203"/>
                  </a:cubicBezTo>
                  <a:cubicBezTo>
                    <a:pt x="1429" y="1"/>
                    <a:pt x="2001" y="358"/>
                    <a:pt x="2155" y="989"/>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9"/>
            <p:cNvSpPr/>
            <p:nvPr/>
          </p:nvSpPr>
          <p:spPr>
            <a:xfrm>
              <a:off x="-1423350" y="1959404"/>
              <a:ext cx="97722" cy="64107"/>
            </a:xfrm>
            <a:custGeom>
              <a:avLst/>
              <a:gdLst/>
              <a:ahLst/>
              <a:cxnLst/>
              <a:rect l="l" t="t" r="r" b="b"/>
              <a:pathLst>
                <a:path w="2942" h="1930" extrusionOk="0">
                  <a:moveTo>
                    <a:pt x="2465" y="596"/>
                  </a:moveTo>
                  <a:cubicBezTo>
                    <a:pt x="2942" y="1001"/>
                    <a:pt x="2870" y="1489"/>
                    <a:pt x="2287" y="1715"/>
                  </a:cubicBezTo>
                  <a:cubicBezTo>
                    <a:pt x="1644" y="1930"/>
                    <a:pt x="929" y="1751"/>
                    <a:pt x="441" y="1287"/>
                  </a:cubicBezTo>
                  <a:cubicBezTo>
                    <a:pt x="1" y="811"/>
                    <a:pt x="84" y="311"/>
                    <a:pt x="620" y="156"/>
                  </a:cubicBezTo>
                  <a:cubicBezTo>
                    <a:pt x="1156" y="1"/>
                    <a:pt x="1977" y="203"/>
                    <a:pt x="2465" y="596"/>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9"/>
            <p:cNvSpPr/>
            <p:nvPr/>
          </p:nvSpPr>
          <p:spPr>
            <a:xfrm>
              <a:off x="-1858381" y="2277780"/>
              <a:ext cx="63709" cy="97323"/>
            </a:xfrm>
            <a:custGeom>
              <a:avLst/>
              <a:gdLst/>
              <a:ahLst/>
              <a:cxnLst/>
              <a:rect l="l" t="t" r="r" b="b"/>
              <a:pathLst>
                <a:path w="1918" h="2930" extrusionOk="0">
                  <a:moveTo>
                    <a:pt x="1918" y="893"/>
                  </a:moveTo>
                  <a:cubicBezTo>
                    <a:pt x="1918" y="1536"/>
                    <a:pt x="1489" y="2322"/>
                    <a:pt x="953" y="2620"/>
                  </a:cubicBezTo>
                  <a:cubicBezTo>
                    <a:pt x="406" y="2929"/>
                    <a:pt x="1" y="2691"/>
                    <a:pt x="60" y="2096"/>
                  </a:cubicBezTo>
                  <a:cubicBezTo>
                    <a:pt x="179" y="1417"/>
                    <a:pt x="537" y="798"/>
                    <a:pt x="1061" y="358"/>
                  </a:cubicBezTo>
                  <a:cubicBezTo>
                    <a:pt x="1537" y="0"/>
                    <a:pt x="1918" y="239"/>
                    <a:pt x="1918" y="893"/>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9"/>
            <p:cNvSpPr/>
            <p:nvPr/>
          </p:nvSpPr>
          <p:spPr>
            <a:xfrm>
              <a:off x="-1685159" y="2180092"/>
              <a:ext cx="84668" cy="104830"/>
            </a:xfrm>
            <a:custGeom>
              <a:avLst/>
              <a:gdLst/>
              <a:ahLst/>
              <a:cxnLst/>
              <a:rect l="l" t="t" r="r" b="b"/>
              <a:pathLst>
                <a:path w="2549" h="3156" extrusionOk="0">
                  <a:moveTo>
                    <a:pt x="2406" y="1120"/>
                  </a:moveTo>
                  <a:cubicBezTo>
                    <a:pt x="2549" y="1846"/>
                    <a:pt x="2108" y="2644"/>
                    <a:pt x="1453" y="2906"/>
                  </a:cubicBezTo>
                  <a:cubicBezTo>
                    <a:pt x="799" y="3156"/>
                    <a:pt x="179" y="2775"/>
                    <a:pt x="96" y="2072"/>
                  </a:cubicBezTo>
                  <a:cubicBezTo>
                    <a:pt x="1" y="1358"/>
                    <a:pt x="429" y="560"/>
                    <a:pt x="1049" y="286"/>
                  </a:cubicBezTo>
                  <a:cubicBezTo>
                    <a:pt x="1656" y="1"/>
                    <a:pt x="2275" y="382"/>
                    <a:pt x="2406" y="112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9"/>
            <p:cNvSpPr/>
            <p:nvPr/>
          </p:nvSpPr>
          <p:spPr>
            <a:xfrm>
              <a:off x="-1477924" y="2116815"/>
              <a:ext cx="100479" cy="96925"/>
            </a:xfrm>
            <a:custGeom>
              <a:avLst/>
              <a:gdLst/>
              <a:ahLst/>
              <a:cxnLst/>
              <a:rect l="l" t="t" r="r" b="b"/>
              <a:pathLst>
                <a:path w="3025" h="2918" extrusionOk="0">
                  <a:moveTo>
                    <a:pt x="2763" y="1167"/>
                  </a:moveTo>
                  <a:cubicBezTo>
                    <a:pt x="3025" y="1846"/>
                    <a:pt x="2608" y="2608"/>
                    <a:pt x="1894" y="2763"/>
                  </a:cubicBezTo>
                  <a:cubicBezTo>
                    <a:pt x="1156" y="2918"/>
                    <a:pt x="417" y="2477"/>
                    <a:pt x="215" y="1739"/>
                  </a:cubicBezTo>
                  <a:cubicBezTo>
                    <a:pt x="1" y="1013"/>
                    <a:pt x="405" y="286"/>
                    <a:pt x="1096" y="143"/>
                  </a:cubicBezTo>
                  <a:cubicBezTo>
                    <a:pt x="1775" y="1"/>
                    <a:pt x="2525" y="453"/>
                    <a:pt x="2763" y="1167"/>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9"/>
            <p:cNvSpPr/>
            <p:nvPr/>
          </p:nvSpPr>
          <p:spPr>
            <a:xfrm>
              <a:off x="-1262385" y="2098247"/>
              <a:ext cx="98918" cy="75965"/>
            </a:xfrm>
            <a:custGeom>
              <a:avLst/>
              <a:gdLst/>
              <a:ahLst/>
              <a:cxnLst/>
              <a:rect l="l" t="t" r="r" b="b"/>
              <a:pathLst>
                <a:path w="2978" h="2287" extrusionOk="0">
                  <a:moveTo>
                    <a:pt x="2656" y="1048"/>
                  </a:moveTo>
                  <a:cubicBezTo>
                    <a:pt x="2977" y="1631"/>
                    <a:pt x="2679" y="2167"/>
                    <a:pt x="2013" y="2226"/>
                  </a:cubicBezTo>
                  <a:cubicBezTo>
                    <a:pt x="1358" y="2286"/>
                    <a:pt x="584" y="1810"/>
                    <a:pt x="286" y="1167"/>
                  </a:cubicBezTo>
                  <a:cubicBezTo>
                    <a:pt x="1" y="524"/>
                    <a:pt x="274" y="0"/>
                    <a:pt x="905" y="0"/>
                  </a:cubicBezTo>
                  <a:cubicBezTo>
                    <a:pt x="1548" y="0"/>
                    <a:pt x="2334" y="464"/>
                    <a:pt x="2656" y="1048"/>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9"/>
            <p:cNvSpPr/>
            <p:nvPr/>
          </p:nvSpPr>
          <p:spPr>
            <a:xfrm>
              <a:off x="-1083616" y="2240612"/>
              <a:ext cx="73175" cy="106424"/>
            </a:xfrm>
            <a:custGeom>
              <a:avLst/>
              <a:gdLst/>
              <a:ahLst/>
              <a:cxnLst/>
              <a:rect l="l" t="t" r="r" b="b"/>
              <a:pathLst>
                <a:path w="2203" h="3204" extrusionOk="0">
                  <a:moveTo>
                    <a:pt x="2072" y="2334"/>
                  </a:moveTo>
                  <a:cubicBezTo>
                    <a:pt x="1941" y="2989"/>
                    <a:pt x="1381" y="3203"/>
                    <a:pt x="834" y="2822"/>
                  </a:cubicBezTo>
                  <a:cubicBezTo>
                    <a:pt x="286" y="2453"/>
                    <a:pt x="0" y="1584"/>
                    <a:pt x="191" y="905"/>
                  </a:cubicBezTo>
                  <a:cubicBezTo>
                    <a:pt x="369" y="226"/>
                    <a:pt x="917" y="0"/>
                    <a:pt x="1405" y="417"/>
                  </a:cubicBezTo>
                  <a:cubicBezTo>
                    <a:pt x="1893" y="822"/>
                    <a:pt x="2203" y="1679"/>
                    <a:pt x="2072" y="2334"/>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9"/>
            <p:cNvSpPr/>
            <p:nvPr/>
          </p:nvSpPr>
          <p:spPr>
            <a:xfrm>
              <a:off x="-1767801" y="2604062"/>
              <a:ext cx="72810" cy="102439"/>
            </a:xfrm>
            <a:custGeom>
              <a:avLst/>
              <a:gdLst/>
              <a:ahLst/>
              <a:cxnLst/>
              <a:rect l="l" t="t" r="r" b="b"/>
              <a:pathLst>
                <a:path w="2192" h="3084" extrusionOk="0">
                  <a:moveTo>
                    <a:pt x="2167" y="2107"/>
                  </a:moveTo>
                  <a:cubicBezTo>
                    <a:pt x="2155" y="2774"/>
                    <a:pt x="1643" y="3084"/>
                    <a:pt x="1036" y="2798"/>
                  </a:cubicBezTo>
                  <a:cubicBezTo>
                    <a:pt x="429" y="2524"/>
                    <a:pt x="0" y="1726"/>
                    <a:pt x="72" y="1012"/>
                  </a:cubicBezTo>
                  <a:cubicBezTo>
                    <a:pt x="143" y="310"/>
                    <a:pt x="643" y="0"/>
                    <a:pt x="1191" y="322"/>
                  </a:cubicBezTo>
                  <a:cubicBezTo>
                    <a:pt x="1751" y="643"/>
                    <a:pt x="2191" y="1441"/>
                    <a:pt x="2167" y="2107"/>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9"/>
            <p:cNvSpPr/>
            <p:nvPr/>
          </p:nvSpPr>
          <p:spPr>
            <a:xfrm>
              <a:off x="-1754747" y="2406293"/>
              <a:ext cx="91776" cy="94965"/>
            </a:xfrm>
            <a:custGeom>
              <a:avLst/>
              <a:gdLst/>
              <a:ahLst/>
              <a:cxnLst/>
              <a:rect l="l" t="t" r="r" b="b"/>
              <a:pathLst>
                <a:path w="2763" h="2859" extrusionOk="0">
                  <a:moveTo>
                    <a:pt x="2560" y="1156"/>
                  </a:moveTo>
                  <a:cubicBezTo>
                    <a:pt x="2763" y="1906"/>
                    <a:pt x="2346" y="2501"/>
                    <a:pt x="1691" y="2680"/>
                  </a:cubicBezTo>
                  <a:cubicBezTo>
                    <a:pt x="1036" y="2858"/>
                    <a:pt x="381" y="2608"/>
                    <a:pt x="191" y="1918"/>
                  </a:cubicBezTo>
                  <a:cubicBezTo>
                    <a:pt x="0" y="1227"/>
                    <a:pt x="357" y="501"/>
                    <a:pt x="1024" y="239"/>
                  </a:cubicBezTo>
                  <a:cubicBezTo>
                    <a:pt x="1679" y="1"/>
                    <a:pt x="2358" y="418"/>
                    <a:pt x="2560" y="1156"/>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9"/>
            <p:cNvSpPr/>
            <p:nvPr/>
          </p:nvSpPr>
          <p:spPr>
            <a:xfrm>
              <a:off x="-1540802" y="2336706"/>
              <a:ext cx="103269" cy="104432"/>
            </a:xfrm>
            <a:custGeom>
              <a:avLst/>
              <a:gdLst/>
              <a:ahLst/>
              <a:cxnLst/>
              <a:rect l="l" t="t" r="r" b="b"/>
              <a:pathLst>
                <a:path w="3109" h="3144" extrusionOk="0">
                  <a:moveTo>
                    <a:pt x="2894" y="1286"/>
                  </a:moveTo>
                  <a:cubicBezTo>
                    <a:pt x="3108" y="2096"/>
                    <a:pt x="2644" y="2751"/>
                    <a:pt x="1906" y="2953"/>
                  </a:cubicBezTo>
                  <a:cubicBezTo>
                    <a:pt x="1167" y="3144"/>
                    <a:pt x="441" y="2834"/>
                    <a:pt x="227" y="2036"/>
                  </a:cubicBezTo>
                  <a:cubicBezTo>
                    <a:pt x="1" y="1239"/>
                    <a:pt x="429" y="429"/>
                    <a:pt x="1155" y="215"/>
                  </a:cubicBezTo>
                  <a:cubicBezTo>
                    <a:pt x="1894" y="0"/>
                    <a:pt x="2679" y="477"/>
                    <a:pt x="2894" y="1286"/>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9"/>
            <p:cNvSpPr/>
            <p:nvPr/>
          </p:nvSpPr>
          <p:spPr>
            <a:xfrm>
              <a:off x="-1307858" y="2279740"/>
              <a:ext cx="99283" cy="98918"/>
            </a:xfrm>
            <a:custGeom>
              <a:avLst/>
              <a:gdLst/>
              <a:ahLst/>
              <a:cxnLst/>
              <a:rect l="l" t="t" r="r" b="b"/>
              <a:pathLst>
                <a:path w="2989" h="2978" extrusionOk="0">
                  <a:moveTo>
                    <a:pt x="2786" y="1239"/>
                  </a:moveTo>
                  <a:cubicBezTo>
                    <a:pt x="2989" y="2001"/>
                    <a:pt x="2536" y="2597"/>
                    <a:pt x="1834" y="2787"/>
                  </a:cubicBezTo>
                  <a:cubicBezTo>
                    <a:pt x="1131" y="2978"/>
                    <a:pt x="429" y="2656"/>
                    <a:pt x="215" y="1870"/>
                  </a:cubicBezTo>
                  <a:cubicBezTo>
                    <a:pt x="0" y="1073"/>
                    <a:pt x="417" y="311"/>
                    <a:pt x="1120" y="156"/>
                  </a:cubicBezTo>
                  <a:cubicBezTo>
                    <a:pt x="1834" y="1"/>
                    <a:pt x="2584" y="477"/>
                    <a:pt x="2786" y="1239"/>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9"/>
            <p:cNvSpPr/>
            <p:nvPr/>
          </p:nvSpPr>
          <p:spPr>
            <a:xfrm>
              <a:off x="-1598532" y="2545901"/>
              <a:ext cx="99283" cy="94566"/>
            </a:xfrm>
            <a:custGeom>
              <a:avLst/>
              <a:gdLst/>
              <a:ahLst/>
              <a:cxnLst/>
              <a:rect l="l" t="t" r="r" b="b"/>
              <a:pathLst>
                <a:path w="2989" h="2847" extrusionOk="0">
                  <a:moveTo>
                    <a:pt x="2751" y="1180"/>
                  </a:moveTo>
                  <a:cubicBezTo>
                    <a:pt x="2989" y="1906"/>
                    <a:pt x="2643" y="2608"/>
                    <a:pt x="1965" y="2727"/>
                  </a:cubicBezTo>
                  <a:cubicBezTo>
                    <a:pt x="1286" y="2846"/>
                    <a:pt x="524" y="2370"/>
                    <a:pt x="262" y="1680"/>
                  </a:cubicBezTo>
                  <a:cubicBezTo>
                    <a:pt x="0" y="989"/>
                    <a:pt x="357" y="310"/>
                    <a:pt x="1048" y="156"/>
                  </a:cubicBezTo>
                  <a:cubicBezTo>
                    <a:pt x="1750" y="1"/>
                    <a:pt x="2501" y="453"/>
                    <a:pt x="2751" y="118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9"/>
            <p:cNvSpPr/>
            <p:nvPr/>
          </p:nvSpPr>
          <p:spPr>
            <a:xfrm>
              <a:off x="-1375884" y="2486577"/>
              <a:ext cx="96925" cy="105229"/>
            </a:xfrm>
            <a:custGeom>
              <a:avLst/>
              <a:gdLst/>
              <a:ahLst/>
              <a:cxnLst/>
              <a:rect l="l" t="t" r="r" b="b"/>
              <a:pathLst>
                <a:path w="2918" h="3168" extrusionOk="0">
                  <a:moveTo>
                    <a:pt x="2751" y="1192"/>
                  </a:moveTo>
                  <a:cubicBezTo>
                    <a:pt x="2918" y="1954"/>
                    <a:pt x="2501" y="2751"/>
                    <a:pt x="1822" y="2966"/>
                  </a:cubicBezTo>
                  <a:cubicBezTo>
                    <a:pt x="1132" y="3168"/>
                    <a:pt x="405" y="2704"/>
                    <a:pt x="203" y="1954"/>
                  </a:cubicBezTo>
                  <a:cubicBezTo>
                    <a:pt x="0" y="1203"/>
                    <a:pt x="417" y="441"/>
                    <a:pt x="1155" y="215"/>
                  </a:cubicBezTo>
                  <a:cubicBezTo>
                    <a:pt x="1870" y="1"/>
                    <a:pt x="2608" y="453"/>
                    <a:pt x="2751" y="119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9"/>
            <p:cNvSpPr/>
            <p:nvPr/>
          </p:nvSpPr>
          <p:spPr>
            <a:xfrm>
              <a:off x="-1159149" y="2418583"/>
              <a:ext cx="80682" cy="99682"/>
            </a:xfrm>
            <a:custGeom>
              <a:avLst/>
              <a:gdLst/>
              <a:ahLst/>
              <a:cxnLst/>
              <a:rect l="l" t="t" r="r" b="b"/>
              <a:pathLst>
                <a:path w="2429" h="3001" extrusionOk="0">
                  <a:moveTo>
                    <a:pt x="2358" y="1036"/>
                  </a:moveTo>
                  <a:cubicBezTo>
                    <a:pt x="2429" y="1703"/>
                    <a:pt x="1988" y="2477"/>
                    <a:pt x="1393" y="2738"/>
                  </a:cubicBezTo>
                  <a:cubicBezTo>
                    <a:pt x="798" y="3000"/>
                    <a:pt x="226" y="2619"/>
                    <a:pt x="119" y="1905"/>
                  </a:cubicBezTo>
                  <a:cubicBezTo>
                    <a:pt x="0" y="1191"/>
                    <a:pt x="441" y="441"/>
                    <a:pt x="1072" y="214"/>
                  </a:cubicBezTo>
                  <a:cubicBezTo>
                    <a:pt x="1715" y="0"/>
                    <a:pt x="2286" y="345"/>
                    <a:pt x="2358" y="1036"/>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9"/>
            <p:cNvSpPr/>
            <p:nvPr/>
          </p:nvSpPr>
          <p:spPr>
            <a:xfrm>
              <a:off x="-1622680" y="2737325"/>
              <a:ext cx="95762" cy="76364"/>
            </a:xfrm>
            <a:custGeom>
              <a:avLst/>
              <a:gdLst/>
              <a:ahLst/>
              <a:cxnLst/>
              <a:rect l="l" t="t" r="r" b="b"/>
              <a:pathLst>
                <a:path w="2883" h="2299" extrusionOk="0">
                  <a:moveTo>
                    <a:pt x="2549" y="1155"/>
                  </a:moveTo>
                  <a:cubicBezTo>
                    <a:pt x="2882" y="1798"/>
                    <a:pt x="2680" y="2298"/>
                    <a:pt x="2096" y="2239"/>
                  </a:cubicBezTo>
                  <a:cubicBezTo>
                    <a:pt x="1513" y="2179"/>
                    <a:pt x="739" y="1655"/>
                    <a:pt x="370" y="1072"/>
                  </a:cubicBezTo>
                  <a:cubicBezTo>
                    <a:pt x="1" y="489"/>
                    <a:pt x="215" y="24"/>
                    <a:pt x="834" y="12"/>
                  </a:cubicBezTo>
                  <a:cubicBezTo>
                    <a:pt x="1442" y="0"/>
                    <a:pt x="2216" y="512"/>
                    <a:pt x="2549" y="1155"/>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9"/>
            <p:cNvSpPr/>
            <p:nvPr/>
          </p:nvSpPr>
          <p:spPr>
            <a:xfrm>
              <a:off x="-1426107" y="2711217"/>
              <a:ext cx="91378" cy="96526"/>
            </a:xfrm>
            <a:custGeom>
              <a:avLst/>
              <a:gdLst/>
              <a:ahLst/>
              <a:cxnLst/>
              <a:rect l="l" t="t" r="r" b="b"/>
              <a:pathLst>
                <a:path w="2751" h="2906" extrusionOk="0">
                  <a:moveTo>
                    <a:pt x="2548" y="1215"/>
                  </a:moveTo>
                  <a:cubicBezTo>
                    <a:pt x="2751" y="1953"/>
                    <a:pt x="2429" y="2680"/>
                    <a:pt x="1834" y="2787"/>
                  </a:cubicBezTo>
                  <a:cubicBezTo>
                    <a:pt x="1227" y="2906"/>
                    <a:pt x="524" y="2394"/>
                    <a:pt x="262" y="1668"/>
                  </a:cubicBezTo>
                  <a:cubicBezTo>
                    <a:pt x="0" y="953"/>
                    <a:pt x="322" y="275"/>
                    <a:pt x="977" y="132"/>
                  </a:cubicBezTo>
                  <a:cubicBezTo>
                    <a:pt x="1632" y="1"/>
                    <a:pt x="2334" y="465"/>
                    <a:pt x="2548" y="1215"/>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9"/>
            <p:cNvSpPr/>
            <p:nvPr/>
          </p:nvSpPr>
          <p:spPr>
            <a:xfrm>
              <a:off x="-1227574" y="2641629"/>
              <a:ext cx="73175" cy="107587"/>
            </a:xfrm>
            <a:custGeom>
              <a:avLst/>
              <a:gdLst/>
              <a:ahLst/>
              <a:cxnLst/>
              <a:rect l="l" t="t" r="r" b="b"/>
              <a:pathLst>
                <a:path w="2203" h="3239" extrusionOk="0">
                  <a:moveTo>
                    <a:pt x="2155" y="1107"/>
                  </a:moveTo>
                  <a:cubicBezTo>
                    <a:pt x="2203" y="1834"/>
                    <a:pt x="1834" y="2679"/>
                    <a:pt x="1298" y="2953"/>
                  </a:cubicBezTo>
                  <a:cubicBezTo>
                    <a:pt x="774" y="3239"/>
                    <a:pt x="238" y="2846"/>
                    <a:pt x="119" y="2096"/>
                  </a:cubicBezTo>
                  <a:cubicBezTo>
                    <a:pt x="0" y="1346"/>
                    <a:pt x="393" y="524"/>
                    <a:pt x="977" y="262"/>
                  </a:cubicBezTo>
                  <a:cubicBezTo>
                    <a:pt x="1572" y="0"/>
                    <a:pt x="2096" y="369"/>
                    <a:pt x="2155" y="1107"/>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9"/>
            <p:cNvSpPr/>
            <p:nvPr/>
          </p:nvSpPr>
          <p:spPr>
            <a:xfrm>
              <a:off x="-1058704" y="2543941"/>
              <a:ext cx="59357" cy="102073"/>
            </a:xfrm>
            <a:custGeom>
              <a:avLst/>
              <a:gdLst/>
              <a:ahLst/>
              <a:cxnLst/>
              <a:rect l="l" t="t" r="r" b="b"/>
              <a:pathLst>
                <a:path w="1787" h="3073" extrusionOk="0">
                  <a:moveTo>
                    <a:pt x="1679" y="858"/>
                  </a:moveTo>
                  <a:cubicBezTo>
                    <a:pt x="1572" y="1489"/>
                    <a:pt x="1131" y="2310"/>
                    <a:pt x="715" y="2691"/>
                  </a:cubicBezTo>
                  <a:cubicBezTo>
                    <a:pt x="298" y="3072"/>
                    <a:pt x="0" y="2834"/>
                    <a:pt x="48" y="2155"/>
                  </a:cubicBezTo>
                  <a:cubicBezTo>
                    <a:pt x="96" y="1477"/>
                    <a:pt x="512" y="667"/>
                    <a:pt x="1000" y="334"/>
                  </a:cubicBezTo>
                  <a:cubicBezTo>
                    <a:pt x="1477" y="0"/>
                    <a:pt x="1786" y="238"/>
                    <a:pt x="1679" y="858"/>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9"/>
            <p:cNvSpPr/>
            <p:nvPr/>
          </p:nvSpPr>
          <p:spPr>
            <a:xfrm>
              <a:off x="-1445505" y="2893540"/>
              <a:ext cx="82708" cy="75567"/>
            </a:xfrm>
            <a:custGeom>
              <a:avLst/>
              <a:gdLst/>
              <a:ahLst/>
              <a:cxnLst/>
              <a:rect l="l" t="t" r="r" b="b"/>
              <a:pathLst>
                <a:path w="2490" h="2275" extrusionOk="0">
                  <a:moveTo>
                    <a:pt x="2204" y="1191"/>
                  </a:moveTo>
                  <a:cubicBezTo>
                    <a:pt x="2489" y="1822"/>
                    <a:pt x="2323" y="2275"/>
                    <a:pt x="1846" y="2203"/>
                  </a:cubicBezTo>
                  <a:cubicBezTo>
                    <a:pt x="1370" y="2120"/>
                    <a:pt x="692" y="1584"/>
                    <a:pt x="346" y="1012"/>
                  </a:cubicBezTo>
                  <a:cubicBezTo>
                    <a:pt x="1" y="429"/>
                    <a:pt x="168" y="0"/>
                    <a:pt x="703" y="24"/>
                  </a:cubicBezTo>
                  <a:cubicBezTo>
                    <a:pt x="1251" y="48"/>
                    <a:pt x="1918" y="572"/>
                    <a:pt x="2204" y="119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9"/>
            <p:cNvSpPr/>
            <p:nvPr/>
          </p:nvSpPr>
          <p:spPr>
            <a:xfrm>
              <a:off x="-1279391" y="2860723"/>
              <a:ext cx="65702" cy="94932"/>
            </a:xfrm>
            <a:custGeom>
              <a:avLst/>
              <a:gdLst/>
              <a:ahLst/>
              <a:cxnLst/>
              <a:rect l="l" t="t" r="r" b="b"/>
              <a:pathLst>
                <a:path w="1978" h="2858" extrusionOk="0">
                  <a:moveTo>
                    <a:pt x="1882" y="1060"/>
                  </a:moveTo>
                  <a:cubicBezTo>
                    <a:pt x="1977" y="1739"/>
                    <a:pt x="1715" y="2477"/>
                    <a:pt x="1275" y="2667"/>
                  </a:cubicBezTo>
                  <a:cubicBezTo>
                    <a:pt x="846" y="2858"/>
                    <a:pt x="346" y="2441"/>
                    <a:pt x="179" y="1774"/>
                  </a:cubicBezTo>
                  <a:cubicBezTo>
                    <a:pt x="1" y="1096"/>
                    <a:pt x="286" y="405"/>
                    <a:pt x="798" y="203"/>
                  </a:cubicBezTo>
                  <a:cubicBezTo>
                    <a:pt x="1310" y="0"/>
                    <a:pt x="1787" y="381"/>
                    <a:pt x="1882" y="106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9"/>
            <p:cNvSpPr/>
            <p:nvPr/>
          </p:nvSpPr>
          <p:spPr>
            <a:xfrm>
              <a:off x="-1136629" y="2762636"/>
              <a:ext cx="47898" cy="103634"/>
            </a:xfrm>
            <a:custGeom>
              <a:avLst/>
              <a:gdLst/>
              <a:ahLst/>
              <a:cxnLst/>
              <a:rect l="l" t="t" r="r" b="b"/>
              <a:pathLst>
                <a:path w="1442" h="3120" extrusionOk="0">
                  <a:moveTo>
                    <a:pt x="1334" y="834"/>
                  </a:moveTo>
                  <a:cubicBezTo>
                    <a:pt x="1215" y="1465"/>
                    <a:pt x="858" y="2322"/>
                    <a:pt x="548" y="2715"/>
                  </a:cubicBezTo>
                  <a:cubicBezTo>
                    <a:pt x="227" y="3120"/>
                    <a:pt x="1" y="2906"/>
                    <a:pt x="36" y="2239"/>
                  </a:cubicBezTo>
                  <a:cubicBezTo>
                    <a:pt x="72" y="1584"/>
                    <a:pt x="417" y="739"/>
                    <a:pt x="822" y="370"/>
                  </a:cubicBezTo>
                  <a:cubicBezTo>
                    <a:pt x="1215" y="0"/>
                    <a:pt x="1441" y="203"/>
                    <a:pt x="1334" y="834"/>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9"/>
            <p:cNvSpPr/>
            <p:nvPr/>
          </p:nvSpPr>
          <p:spPr>
            <a:xfrm>
              <a:off x="-1717977" y="2688298"/>
              <a:ext cx="96127" cy="104830"/>
            </a:xfrm>
            <a:custGeom>
              <a:avLst/>
              <a:gdLst/>
              <a:ahLst/>
              <a:cxnLst/>
              <a:rect l="l" t="t" r="r" b="b"/>
              <a:pathLst>
                <a:path w="2894" h="3156" extrusionOk="0">
                  <a:moveTo>
                    <a:pt x="1906" y="1179"/>
                  </a:moveTo>
                  <a:cubicBezTo>
                    <a:pt x="2560" y="1929"/>
                    <a:pt x="2894" y="2715"/>
                    <a:pt x="2644" y="2941"/>
                  </a:cubicBezTo>
                  <a:cubicBezTo>
                    <a:pt x="2394" y="3155"/>
                    <a:pt x="1656" y="2739"/>
                    <a:pt x="989" y="1988"/>
                  </a:cubicBezTo>
                  <a:cubicBezTo>
                    <a:pt x="334" y="1238"/>
                    <a:pt x="1" y="453"/>
                    <a:pt x="251" y="226"/>
                  </a:cubicBezTo>
                  <a:cubicBezTo>
                    <a:pt x="501" y="0"/>
                    <a:pt x="1251" y="429"/>
                    <a:pt x="1906" y="1179"/>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9"/>
            <p:cNvSpPr/>
            <p:nvPr/>
          </p:nvSpPr>
          <p:spPr>
            <a:xfrm>
              <a:off x="-1149683" y="2671690"/>
              <a:ext cx="83107" cy="138046"/>
            </a:xfrm>
            <a:custGeom>
              <a:avLst/>
              <a:gdLst/>
              <a:ahLst/>
              <a:cxnLst/>
              <a:rect l="l" t="t" r="r" b="b"/>
              <a:pathLst>
                <a:path w="2502" h="4156" extrusionOk="0">
                  <a:moveTo>
                    <a:pt x="1644" y="107"/>
                  </a:moveTo>
                  <a:cubicBezTo>
                    <a:pt x="2215" y="226"/>
                    <a:pt x="2501" y="1203"/>
                    <a:pt x="2275" y="2286"/>
                  </a:cubicBezTo>
                  <a:cubicBezTo>
                    <a:pt x="2061" y="3370"/>
                    <a:pt x="1418" y="4155"/>
                    <a:pt x="858" y="4048"/>
                  </a:cubicBezTo>
                  <a:cubicBezTo>
                    <a:pt x="287" y="3929"/>
                    <a:pt x="1" y="2953"/>
                    <a:pt x="227" y="1869"/>
                  </a:cubicBezTo>
                  <a:cubicBezTo>
                    <a:pt x="441" y="786"/>
                    <a:pt x="1084" y="0"/>
                    <a:pt x="1644" y="107"/>
                  </a:cubicBezTo>
                  <a:close/>
                </a:path>
              </a:pathLst>
            </a:custGeom>
            <a:solidFill>
              <a:srgbClr val="7F6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9"/>
            <p:cNvSpPr/>
            <p:nvPr/>
          </p:nvSpPr>
          <p:spPr>
            <a:xfrm>
              <a:off x="-1806963" y="2385334"/>
              <a:ext cx="30891" cy="95762"/>
            </a:xfrm>
            <a:custGeom>
              <a:avLst/>
              <a:gdLst/>
              <a:ahLst/>
              <a:cxnLst/>
              <a:rect l="l" t="t" r="r" b="b"/>
              <a:pathLst>
                <a:path w="930" h="2883" extrusionOk="0">
                  <a:moveTo>
                    <a:pt x="929" y="1442"/>
                  </a:moveTo>
                  <a:cubicBezTo>
                    <a:pt x="929" y="2239"/>
                    <a:pt x="727" y="2882"/>
                    <a:pt x="465" y="2882"/>
                  </a:cubicBezTo>
                  <a:cubicBezTo>
                    <a:pt x="215" y="2882"/>
                    <a:pt x="1" y="2239"/>
                    <a:pt x="1" y="1442"/>
                  </a:cubicBezTo>
                  <a:cubicBezTo>
                    <a:pt x="1" y="644"/>
                    <a:pt x="203" y="1"/>
                    <a:pt x="465" y="1"/>
                  </a:cubicBezTo>
                  <a:cubicBezTo>
                    <a:pt x="715" y="1"/>
                    <a:pt x="929" y="644"/>
                    <a:pt x="929" y="144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9"/>
            <p:cNvSpPr/>
            <p:nvPr/>
          </p:nvSpPr>
          <p:spPr>
            <a:xfrm>
              <a:off x="-1610788" y="2818405"/>
              <a:ext cx="43513" cy="28101"/>
            </a:xfrm>
            <a:custGeom>
              <a:avLst/>
              <a:gdLst/>
              <a:ahLst/>
              <a:cxnLst/>
              <a:rect l="l" t="t" r="r" b="b"/>
              <a:pathLst>
                <a:path w="1310" h="846" extrusionOk="0">
                  <a:moveTo>
                    <a:pt x="726" y="286"/>
                  </a:moveTo>
                  <a:cubicBezTo>
                    <a:pt x="1060" y="477"/>
                    <a:pt x="1310" y="703"/>
                    <a:pt x="1262" y="774"/>
                  </a:cubicBezTo>
                  <a:cubicBezTo>
                    <a:pt x="1215" y="846"/>
                    <a:pt x="905" y="750"/>
                    <a:pt x="572" y="560"/>
                  </a:cubicBezTo>
                  <a:cubicBezTo>
                    <a:pt x="238" y="369"/>
                    <a:pt x="0" y="143"/>
                    <a:pt x="36" y="72"/>
                  </a:cubicBezTo>
                  <a:cubicBezTo>
                    <a:pt x="84" y="0"/>
                    <a:pt x="393" y="96"/>
                    <a:pt x="726" y="286"/>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9"/>
            <p:cNvSpPr/>
            <p:nvPr/>
          </p:nvSpPr>
          <p:spPr>
            <a:xfrm>
              <a:off x="-1369938" y="1330225"/>
              <a:ext cx="907631" cy="1065042"/>
            </a:xfrm>
            <a:custGeom>
              <a:avLst/>
              <a:gdLst/>
              <a:ahLst/>
              <a:cxnLst/>
              <a:rect l="l" t="t" r="r" b="b"/>
              <a:pathLst>
                <a:path w="27325" h="32064" extrusionOk="0">
                  <a:moveTo>
                    <a:pt x="26599" y="14978"/>
                  </a:moveTo>
                  <a:cubicBezTo>
                    <a:pt x="25872" y="22122"/>
                    <a:pt x="19002" y="32064"/>
                    <a:pt x="11859" y="31337"/>
                  </a:cubicBezTo>
                  <a:cubicBezTo>
                    <a:pt x="4715" y="30611"/>
                    <a:pt x="0" y="19491"/>
                    <a:pt x="726" y="12347"/>
                  </a:cubicBezTo>
                  <a:cubicBezTo>
                    <a:pt x="1453" y="5203"/>
                    <a:pt x="7834" y="0"/>
                    <a:pt x="14978" y="726"/>
                  </a:cubicBezTo>
                  <a:cubicBezTo>
                    <a:pt x="22122" y="1453"/>
                    <a:pt x="27325" y="7834"/>
                    <a:pt x="26599" y="14978"/>
                  </a:cubicBezTo>
                  <a:close/>
                </a:path>
              </a:pathLst>
            </a:custGeom>
            <a:solidFill>
              <a:srgbClr val="FFB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9"/>
            <p:cNvSpPr/>
            <p:nvPr/>
          </p:nvSpPr>
          <p:spPr>
            <a:xfrm>
              <a:off x="-1034987" y="2369922"/>
              <a:ext cx="100877" cy="87026"/>
            </a:xfrm>
            <a:custGeom>
              <a:avLst/>
              <a:gdLst/>
              <a:ahLst/>
              <a:cxnLst/>
              <a:rect l="l" t="t" r="r" b="b"/>
              <a:pathLst>
                <a:path w="3037" h="2620" extrusionOk="0">
                  <a:moveTo>
                    <a:pt x="1441" y="1"/>
                  </a:moveTo>
                  <a:cubicBezTo>
                    <a:pt x="1441" y="1"/>
                    <a:pt x="286" y="1239"/>
                    <a:pt x="1" y="2310"/>
                  </a:cubicBezTo>
                  <a:lnTo>
                    <a:pt x="3037" y="2620"/>
                  </a:lnTo>
                  <a:cubicBezTo>
                    <a:pt x="3037" y="2620"/>
                    <a:pt x="2989" y="1465"/>
                    <a:pt x="2132" y="72"/>
                  </a:cubicBezTo>
                  <a:close/>
                </a:path>
              </a:pathLst>
            </a:custGeom>
            <a:solidFill>
              <a:srgbClr val="FF7D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9"/>
            <p:cNvSpPr/>
            <p:nvPr/>
          </p:nvSpPr>
          <p:spPr>
            <a:xfrm>
              <a:off x="-1034987" y="2418185"/>
              <a:ext cx="100877" cy="40756"/>
            </a:xfrm>
            <a:custGeom>
              <a:avLst/>
              <a:gdLst/>
              <a:ahLst/>
              <a:cxnLst/>
              <a:rect l="l" t="t" r="r" b="b"/>
              <a:pathLst>
                <a:path w="3037" h="1227" extrusionOk="0">
                  <a:moveTo>
                    <a:pt x="1" y="857"/>
                  </a:moveTo>
                  <a:cubicBezTo>
                    <a:pt x="1" y="857"/>
                    <a:pt x="1727" y="0"/>
                    <a:pt x="3037" y="1167"/>
                  </a:cubicBezTo>
                  <a:cubicBezTo>
                    <a:pt x="2013" y="1227"/>
                    <a:pt x="989" y="1131"/>
                    <a:pt x="1" y="857"/>
                  </a:cubicBezTo>
                  <a:close/>
                </a:path>
              </a:pathLst>
            </a:custGeom>
            <a:solidFill>
              <a:srgbClr val="FF4D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9"/>
            <p:cNvSpPr/>
            <p:nvPr/>
          </p:nvSpPr>
          <p:spPr>
            <a:xfrm>
              <a:off x="-1042096" y="2431471"/>
              <a:ext cx="113533" cy="31422"/>
            </a:xfrm>
            <a:custGeom>
              <a:avLst/>
              <a:gdLst/>
              <a:ahLst/>
              <a:cxnLst/>
              <a:rect l="l" t="t" r="r" b="b"/>
              <a:pathLst>
                <a:path w="3418" h="946" extrusionOk="0">
                  <a:moveTo>
                    <a:pt x="1600" y="308"/>
                  </a:moveTo>
                  <a:cubicBezTo>
                    <a:pt x="1988" y="308"/>
                    <a:pt x="2418" y="388"/>
                    <a:pt x="2822" y="636"/>
                  </a:cubicBezTo>
                  <a:cubicBezTo>
                    <a:pt x="2120" y="636"/>
                    <a:pt x="1441" y="565"/>
                    <a:pt x="762" y="422"/>
                  </a:cubicBezTo>
                  <a:cubicBezTo>
                    <a:pt x="988" y="362"/>
                    <a:pt x="1280" y="308"/>
                    <a:pt x="1600" y="308"/>
                  </a:cubicBezTo>
                  <a:close/>
                  <a:moveTo>
                    <a:pt x="1610" y="1"/>
                  </a:moveTo>
                  <a:cubicBezTo>
                    <a:pt x="803" y="1"/>
                    <a:pt x="157" y="315"/>
                    <a:pt x="143" y="315"/>
                  </a:cubicBezTo>
                  <a:cubicBezTo>
                    <a:pt x="0" y="374"/>
                    <a:pt x="24" y="576"/>
                    <a:pt x="179" y="600"/>
                  </a:cubicBezTo>
                  <a:cubicBezTo>
                    <a:pt x="1000" y="827"/>
                    <a:pt x="1858" y="934"/>
                    <a:pt x="2703" y="946"/>
                  </a:cubicBezTo>
                  <a:cubicBezTo>
                    <a:pt x="2894" y="946"/>
                    <a:pt x="3084" y="934"/>
                    <a:pt x="3263" y="922"/>
                  </a:cubicBezTo>
                  <a:cubicBezTo>
                    <a:pt x="3322" y="910"/>
                    <a:pt x="3382" y="874"/>
                    <a:pt x="3394" y="815"/>
                  </a:cubicBezTo>
                  <a:cubicBezTo>
                    <a:pt x="3417" y="755"/>
                    <a:pt x="3394" y="684"/>
                    <a:pt x="3346" y="648"/>
                  </a:cubicBezTo>
                  <a:cubicBezTo>
                    <a:pt x="2793" y="149"/>
                    <a:pt x="2164" y="1"/>
                    <a:pt x="1610" y="1"/>
                  </a:cubicBezTo>
                  <a:close/>
                </a:path>
              </a:pathLst>
            </a:custGeom>
            <a:solidFill>
              <a:srgbClr val="FF75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9"/>
            <p:cNvSpPr/>
            <p:nvPr/>
          </p:nvSpPr>
          <p:spPr>
            <a:xfrm>
              <a:off x="-1369938" y="1330225"/>
              <a:ext cx="907631" cy="1065042"/>
            </a:xfrm>
            <a:custGeom>
              <a:avLst/>
              <a:gdLst/>
              <a:ahLst/>
              <a:cxnLst/>
              <a:rect l="l" t="t" r="r" b="b"/>
              <a:pathLst>
                <a:path w="27325" h="32064" extrusionOk="0">
                  <a:moveTo>
                    <a:pt x="26599" y="14978"/>
                  </a:moveTo>
                  <a:cubicBezTo>
                    <a:pt x="25872" y="22122"/>
                    <a:pt x="19002" y="32064"/>
                    <a:pt x="11859" y="31337"/>
                  </a:cubicBezTo>
                  <a:cubicBezTo>
                    <a:pt x="4715" y="30611"/>
                    <a:pt x="0" y="19491"/>
                    <a:pt x="726" y="12347"/>
                  </a:cubicBezTo>
                  <a:cubicBezTo>
                    <a:pt x="1453" y="5203"/>
                    <a:pt x="7834" y="0"/>
                    <a:pt x="14978" y="726"/>
                  </a:cubicBezTo>
                  <a:cubicBezTo>
                    <a:pt x="22122" y="1453"/>
                    <a:pt x="27325" y="7834"/>
                    <a:pt x="26599" y="14978"/>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9"/>
            <p:cNvSpPr/>
            <p:nvPr/>
          </p:nvSpPr>
          <p:spPr>
            <a:xfrm>
              <a:off x="-1299952" y="1963390"/>
              <a:ext cx="62911" cy="120242"/>
            </a:xfrm>
            <a:custGeom>
              <a:avLst/>
              <a:gdLst/>
              <a:ahLst/>
              <a:cxnLst/>
              <a:rect l="l" t="t" r="r" b="b"/>
              <a:pathLst>
                <a:path w="1894" h="3620" extrusionOk="0">
                  <a:moveTo>
                    <a:pt x="1524" y="1595"/>
                  </a:moveTo>
                  <a:cubicBezTo>
                    <a:pt x="1870" y="2524"/>
                    <a:pt x="1894" y="3381"/>
                    <a:pt x="1584" y="3500"/>
                  </a:cubicBezTo>
                  <a:cubicBezTo>
                    <a:pt x="1263" y="3619"/>
                    <a:pt x="727" y="2953"/>
                    <a:pt x="381" y="2024"/>
                  </a:cubicBezTo>
                  <a:cubicBezTo>
                    <a:pt x="24" y="1083"/>
                    <a:pt x="0" y="226"/>
                    <a:pt x="322" y="107"/>
                  </a:cubicBezTo>
                  <a:cubicBezTo>
                    <a:pt x="632" y="0"/>
                    <a:pt x="1167" y="655"/>
                    <a:pt x="1524" y="1595"/>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9"/>
            <p:cNvSpPr/>
            <p:nvPr/>
          </p:nvSpPr>
          <p:spPr>
            <a:xfrm>
              <a:off x="-756969" y="1519258"/>
              <a:ext cx="217566" cy="283201"/>
            </a:xfrm>
            <a:custGeom>
              <a:avLst/>
              <a:gdLst/>
              <a:ahLst/>
              <a:cxnLst/>
              <a:rect l="l" t="t" r="r" b="b"/>
              <a:pathLst>
                <a:path w="6550" h="8526" extrusionOk="0">
                  <a:moveTo>
                    <a:pt x="5775" y="3334"/>
                  </a:moveTo>
                  <a:cubicBezTo>
                    <a:pt x="6549" y="5394"/>
                    <a:pt x="6049" y="7501"/>
                    <a:pt x="4668" y="8013"/>
                  </a:cubicBezTo>
                  <a:cubicBezTo>
                    <a:pt x="3287" y="8525"/>
                    <a:pt x="1537" y="7263"/>
                    <a:pt x="763" y="5191"/>
                  </a:cubicBezTo>
                  <a:cubicBezTo>
                    <a:pt x="1" y="3120"/>
                    <a:pt x="489" y="1024"/>
                    <a:pt x="1870" y="512"/>
                  </a:cubicBezTo>
                  <a:cubicBezTo>
                    <a:pt x="3251" y="0"/>
                    <a:pt x="5001" y="1262"/>
                    <a:pt x="5775" y="3334"/>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9"/>
            <p:cNvSpPr/>
            <p:nvPr/>
          </p:nvSpPr>
          <p:spPr>
            <a:xfrm>
              <a:off x="-796097" y="2156376"/>
              <a:ext cx="103634" cy="133296"/>
            </a:xfrm>
            <a:custGeom>
              <a:avLst/>
              <a:gdLst/>
              <a:ahLst/>
              <a:cxnLst/>
              <a:rect l="l" t="t" r="r" b="b"/>
              <a:pathLst>
                <a:path w="3120" h="4013" extrusionOk="0">
                  <a:moveTo>
                    <a:pt x="2631" y="310"/>
                  </a:moveTo>
                  <a:cubicBezTo>
                    <a:pt x="3119" y="619"/>
                    <a:pt x="3036" y="1631"/>
                    <a:pt x="2441" y="2572"/>
                  </a:cubicBezTo>
                  <a:cubicBezTo>
                    <a:pt x="1857" y="3513"/>
                    <a:pt x="976" y="4013"/>
                    <a:pt x="488" y="3703"/>
                  </a:cubicBezTo>
                  <a:cubicBezTo>
                    <a:pt x="0" y="3394"/>
                    <a:pt x="83" y="2381"/>
                    <a:pt x="679" y="1453"/>
                  </a:cubicBezTo>
                  <a:cubicBezTo>
                    <a:pt x="1274" y="512"/>
                    <a:pt x="2143" y="0"/>
                    <a:pt x="2631" y="310"/>
                  </a:cubicBezTo>
                  <a:close/>
                </a:path>
              </a:pathLst>
            </a:custGeom>
            <a:solidFill>
              <a:srgbClr val="7F4D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9"/>
            <p:cNvSpPr/>
            <p:nvPr/>
          </p:nvSpPr>
          <p:spPr>
            <a:xfrm>
              <a:off x="-1296797" y="1644615"/>
              <a:ext cx="49857" cy="95729"/>
            </a:xfrm>
            <a:custGeom>
              <a:avLst/>
              <a:gdLst/>
              <a:ahLst/>
              <a:cxnLst/>
              <a:rect l="l" t="t" r="r" b="b"/>
              <a:pathLst>
                <a:path w="1501" h="2882" extrusionOk="0">
                  <a:moveTo>
                    <a:pt x="1263" y="84"/>
                  </a:moveTo>
                  <a:cubicBezTo>
                    <a:pt x="1501" y="179"/>
                    <a:pt x="1465" y="858"/>
                    <a:pt x="1179" y="1608"/>
                  </a:cubicBezTo>
                  <a:cubicBezTo>
                    <a:pt x="894" y="2346"/>
                    <a:pt x="477" y="2882"/>
                    <a:pt x="239" y="2787"/>
                  </a:cubicBezTo>
                  <a:cubicBezTo>
                    <a:pt x="1" y="2691"/>
                    <a:pt x="36" y="2025"/>
                    <a:pt x="310" y="1275"/>
                  </a:cubicBezTo>
                  <a:cubicBezTo>
                    <a:pt x="596" y="524"/>
                    <a:pt x="1025" y="1"/>
                    <a:pt x="1263" y="84"/>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9"/>
            <p:cNvSpPr/>
            <p:nvPr/>
          </p:nvSpPr>
          <p:spPr>
            <a:xfrm>
              <a:off x="-1243020" y="2116815"/>
              <a:ext cx="34047" cy="39992"/>
            </a:xfrm>
            <a:custGeom>
              <a:avLst/>
              <a:gdLst/>
              <a:ahLst/>
              <a:cxnLst/>
              <a:rect l="l" t="t" r="r" b="b"/>
              <a:pathLst>
                <a:path w="1025" h="1204" extrusionOk="0">
                  <a:moveTo>
                    <a:pt x="632" y="501"/>
                  </a:moveTo>
                  <a:cubicBezTo>
                    <a:pt x="882" y="798"/>
                    <a:pt x="1025" y="1096"/>
                    <a:pt x="953" y="1144"/>
                  </a:cubicBezTo>
                  <a:cubicBezTo>
                    <a:pt x="894" y="1203"/>
                    <a:pt x="632" y="1001"/>
                    <a:pt x="394" y="703"/>
                  </a:cubicBezTo>
                  <a:cubicBezTo>
                    <a:pt x="144" y="394"/>
                    <a:pt x="1" y="108"/>
                    <a:pt x="61" y="48"/>
                  </a:cubicBezTo>
                  <a:cubicBezTo>
                    <a:pt x="132" y="1"/>
                    <a:pt x="382" y="203"/>
                    <a:pt x="632" y="50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9"/>
            <p:cNvSpPr/>
            <p:nvPr/>
          </p:nvSpPr>
          <p:spPr>
            <a:xfrm>
              <a:off x="-694489" y="2905797"/>
              <a:ext cx="55405" cy="121837"/>
            </a:xfrm>
            <a:custGeom>
              <a:avLst/>
              <a:gdLst/>
              <a:ahLst/>
              <a:cxnLst/>
              <a:rect l="l" t="t" r="r" b="b"/>
              <a:pathLst>
                <a:path w="1668" h="3668" extrusionOk="0">
                  <a:moveTo>
                    <a:pt x="1275" y="84"/>
                  </a:moveTo>
                  <a:cubicBezTo>
                    <a:pt x="1596" y="155"/>
                    <a:pt x="1668" y="1013"/>
                    <a:pt x="1418" y="1977"/>
                  </a:cubicBezTo>
                  <a:cubicBezTo>
                    <a:pt x="1180" y="2953"/>
                    <a:pt x="715" y="3668"/>
                    <a:pt x="394" y="3584"/>
                  </a:cubicBezTo>
                  <a:cubicBezTo>
                    <a:pt x="60" y="3501"/>
                    <a:pt x="1" y="2656"/>
                    <a:pt x="239" y="1679"/>
                  </a:cubicBezTo>
                  <a:cubicBezTo>
                    <a:pt x="489" y="715"/>
                    <a:pt x="953" y="1"/>
                    <a:pt x="1275" y="84"/>
                  </a:cubicBezTo>
                  <a:close/>
                </a:path>
              </a:pathLst>
            </a:custGeom>
            <a:solidFill>
              <a:srgbClr val="231D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9"/>
            <p:cNvSpPr/>
            <p:nvPr/>
          </p:nvSpPr>
          <p:spPr>
            <a:xfrm>
              <a:off x="-525984" y="2657839"/>
              <a:ext cx="88587" cy="68458"/>
            </a:xfrm>
            <a:custGeom>
              <a:avLst/>
              <a:gdLst/>
              <a:ahLst/>
              <a:cxnLst/>
              <a:rect l="l" t="t" r="r" b="b"/>
              <a:pathLst>
                <a:path w="2667" h="2061" extrusionOk="0">
                  <a:moveTo>
                    <a:pt x="2512" y="203"/>
                  </a:moveTo>
                  <a:cubicBezTo>
                    <a:pt x="2667" y="417"/>
                    <a:pt x="2250" y="953"/>
                    <a:pt x="1595" y="1405"/>
                  </a:cubicBezTo>
                  <a:cubicBezTo>
                    <a:pt x="941" y="1858"/>
                    <a:pt x="286" y="2060"/>
                    <a:pt x="143" y="1846"/>
                  </a:cubicBezTo>
                  <a:cubicBezTo>
                    <a:pt x="0" y="1631"/>
                    <a:pt x="405" y="1096"/>
                    <a:pt x="1072" y="643"/>
                  </a:cubicBezTo>
                  <a:cubicBezTo>
                    <a:pt x="1726" y="191"/>
                    <a:pt x="2369" y="0"/>
                    <a:pt x="2512" y="203"/>
                  </a:cubicBezTo>
                  <a:close/>
                </a:path>
              </a:pathLst>
            </a:custGeom>
            <a:solidFill>
              <a:srgbClr val="231D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9"/>
            <p:cNvSpPr/>
            <p:nvPr/>
          </p:nvSpPr>
          <p:spPr>
            <a:xfrm>
              <a:off x="-702395" y="3061215"/>
              <a:ext cx="12689" cy="47100"/>
            </a:xfrm>
            <a:custGeom>
              <a:avLst/>
              <a:gdLst/>
              <a:ahLst/>
              <a:cxnLst/>
              <a:rect l="l" t="t" r="r" b="b"/>
              <a:pathLst>
                <a:path w="382" h="1418" extrusionOk="0">
                  <a:moveTo>
                    <a:pt x="346" y="703"/>
                  </a:moveTo>
                  <a:cubicBezTo>
                    <a:pt x="382" y="1084"/>
                    <a:pt x="334" y="1406"/>
                    <a:pt x="251" y="1418"/>
                  </a:cubicBezTo>
                  <a:cubicBezTo>
                    <a:pt x="156" y="1418"/>
                    <a:pt x="60" y="1108"/>
                    <a:pt x="37" y="727"/>
                  </a:cubicBezTo>
                  <a:cubicBezTo>
                    <a:pt x="1" y="334"/>
                    <a:pt x="48" y="13"/>
                    <a:pt x="132" y="13"/>
                  </a:cubicBezTo>
                  <a:cubicBezTo>
                    <a:pt x="215" y="1"/>
                    <a:pt x="310" y="310"/>
                    <a:pt x="346" y="703"/>
                  </a:cubicBezTo>
                  <a:close/>
                </a:path>
              </a:pathLst>
            </a:custGeom>
            <a:solidFill>
              <a:srgbClr val="231D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9"/>
            <p:cNvSpPr/>
            <p:nvPr/>
          </p:nvSpPr>
          <p:spPr>
            <a:xfrm>
              <a:off x="-1241824" y="2162288"/>
              <a:ext cx="864121" cy="1022324"/>
            </a:xfrm>
            <a:custGeom>
              <a:avLst/>
              <a:gdLst/>
              <a:ahLst/>
              <a:cxnLst/>
              <a:rect l="l" t="t" r="r" b="b"/>
              <a:pathLst>
                <a:path w="26016" h="30779" extrusionOk="0">
                  <a:moveTo>
                    <a:pt x="26016" y="13002"/>
                  </a:moveTo>
                  <a:cubicBezTo>
                    <a:pt x="26016" y="20194"/>
                    <a:pt x="20194" y="30778"/>
                    <a:pt x="13014" y="30778"/>
                  </a:cubicBezTo>
                  <a:cubicBezTo>
                    <a:pt x="5823" y="30778"/>
                    <a:pt x="1" y="20194"/>
                    <a:pt x="1" y="13002"/>
                  </a:cubicBezTo>
                  <a:cubicBezTo>
                    <a:pt x="1" y="5823"/>
                    <a:pt x="5823" y="1"/>
                    <a:pt x="13014" y="1"/>
                  </a:cubicBezTo>
                  <a:cubicBezTo>
                    <a:pt x="20194" y="1"/>
                    <a:pt x="26016" y="5823"/>
                    <a:pt x="26016" y="13002"/>
                  </a:cubicBezTo>
                  <a:close/>
                </a:path>
              </a:pathLst>
            </a:custGeom>
            <a:solidFill>
              <a:srgbClr val="CCE7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9"/>
            <p:cNvSpPr/>
            <p:nvPr/>
          </p:nvSpPr>
          <p:spPr>
            <a:xfrm>
              <a:off x="-860570" y="3184214"/>
              <a:ext cx="101276" cy="81114"/>
            </a:xfrm>
            <a:custGeom>
              <a:avLst/>
              <a:gdLst/>
              <a:ahLst/>
              <a:cxnLst/>
              <a:rect l="l" t="t" r="r" b="b"/>
              <a:pathLst>
                <a:path w="3049" h="2442" extrusionOk="0">
                  <a:moveTo>
                    <a:pt x="1203" y="12"/>
                  </a:moveTo>
                  <a:cubicBezTo>
                    <a:pt x="1203" y="12"/>
                    <a:pt x="179" y="1346"/>
                    <a:pt x="0" y="2441"/>
                  </a:cubicBezTo>
                  <a:lnTo>
                    <a:pt x="3048" y="2441"/>
                  </a:lnTo>
                  <a:cubicBezTo>
                    <a:pt x="3048" y="2441"/>
                    <a:pt x="2882" y="1310"/>
                    <a:pt x="19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9"/>
            <p:cNvSpPr/>
            <p:nvPr/>
          </p:nvSpPr>
          <p:spPr>
            <a:xfrm>
              <a:off x="-860570" y="3231281"/>
              <a:ext cx="101276" cy="39959"/>
            </a:xfrm>
            <a:custGeom>
              <a:avLst/>
              <a:gdLst/>
              <a:ahLst/>
              <a:cxnLst/>
              <a:rect l="l" t="t" r="r" b="b"/>
              <a:pathLst>
                <a:path w="3049" h="1203" extrusionOk="0">
                  <a:moveTo>
                    <a:pt x="0" y="1024"/>
                  </a:moveTo>
                  <a:cubicBezTo>
                    <a:pt x="0" y="1024"/>
                    <a:pt x="1643" y="0"/>
                    <a:pt x="3048" y="1024"/>
                  </a:cubicBezTo>
                  <a:cubicBezTo>
                    <a:pt x="2048" y="1203"/>
                    <a:pt x="1012" y="1203"/>
                    <a:pt x="0" y="1024"/>
                  </a:cubicBezTo>
                  <a:close/>
                </a:path>
              </a:pathLst>
            </a:custGeom>
            <a:solidFill>
              <a:srgbClr val="71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9"/>
            <p:cNvSpPr/>
            <p:nvPr/>
          </p:nvSpPr>
          <p:spPr>
            <a:xfrm>
              <a:off x="-867678" y="3245199"/>
              <a:ext cx="115492" cy="29629"/>
            </a:xfrm>
            <a:custGeom>
              <a:avLst/>
              <a:gdLst/>
              <a:ahLst/>
              <a:cxnLst/>
              <a:rect l="l" t="t" r="r" b="b"/>
              <a:pathLst>
                <a:path w="3477" h="892" extrusionOk="0">
                  <a:moveTo>
                    <a:pt x="1842" y="307"/>
                  </a:moveTo>
                  <a:cubicBezTo>
                    <a:pt x="2157" y="307"/>
                    <a:pt x="2492" y="365"/>
                    <a:pt x="2822" y="522"/>
                  </a:cubicBezTo>
                  <a:cubicBezTo>
                    <a:pt x="2477" y="558"/>
                    <a:pt x="2131" y="576"/>
                    <a:pt x="1786" y="576"/>
                  </a:cubicBezTo>
                  <a:cubicBezTo>
                    <a:pt x="1441" y="576"/>
                    <a:pt x="1095" y="558"/>
                    <a:pt x="750" y="522"/>
                  </a:cubicBezTo>
                  <a:cubicBezTo>
                    <a:pt x="1031" y="413"/>
                    <a:pt x="1417" y="307"/>
                    <a:pt x="1842" y="307"/>
                  </a:cubicBezTo>
                  <a:close/>
                  <a:moveTo>
                    <a:pt x="1857" y="1"/>
                  </a:moveTo>
                  <a:cubicBezTo>
                    <a:pt x="911" y="1"/>
                    <a:pt x="151" y="466"/>
                    <a:pt x="143" y="474"/>
                  </a:cubicBezTo>
                  <a:cubicBezTo>
                    <a:pt x="0" y="546"/>
                    <a:pt x="48" y="748"/>
                    <a:pt x="191" y="760"/>
                  </a:cubicBezTo>
                  <a:cubicBezTo>
                    <a:pt x="726" y="843"/>
                    <a:pt x="1262" y="879"/>
                    <a:pt x="1810" y="891"/>
                  </a:cubicBezTo>
                  <a:cubicBezTo>
                    <a:pt x="2310" y="891"/>
                    <a:pt x="2810" y="843"/>
                    <a:pt x="3298" y="748"/>
                  </a:cubicBezTo>
                  <a:cubicBezTo>
                    <a:pt x="3441" y="736"/>
                    <a:pt x="3477" y="558"/>
                    <a:pt x="3358" y="474"/>
                  </a:cubicBezTo>
                  <a:cubicBezTo>
                    <a:pt x="2859" y="119"/>
                    <a:pt x="2334" y="1"/>
                    <a:pt x="18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9"/>
            <p:cNvSpPr/>
            <p:nvPr/>
          </p:nvSpPr>
          <p:spPr>
            <a:xfrm>
              <a:off x="-1241824" y="2162288"/>
              <a:ext cx="864121" cy="1022324"/>
            </a:xfrm>
            <a:custGeom>
              <a:avLst/>
              <a:gdLst/>
              <a:ahLst/>
              <a:cxnLst/>
              <a:rect l="l" t="t" r="r" b="b"/>
              <a:pathLst>
                <a:path w="26016" h="30779" extrusionOk="0">
                  <a:moveTo>
                    <a:pt x="26016" y="13002"/>
                  </a:moveTo>
                  <a:cubicBezTo>
                    <a:pt x="26016" y="20194"/>
                    <a:pt x="20194" y="30778"/>
                    <a:pt x="13014" y="30778"/>
                  </a:cubicBezTo>
                  <a:cubicBezTo>
                    <a:pt x="5823" y="30778"/>
                    <a:pt x="1" y="20194"/>
                    <a:pt x="1" y="13002"/>
                  </a:cubicBezTo>
                  <a:cubicBezTo>
                    <a:pt x="1" y="5823"/>
                    <a:pt x="5823" y="1"/>
                    <a:pt x="13014" y="1"/>
                  </a:cubicBezTo>
                  <a:cubicBezTo>
                    <a:pt x="20194" y="1"/>
                    <a:pt x="26016" y="5823"/>
                    <a:pt x="26016" y="13002"/>
                  </a:cubicBezTo>
                  <a:close/>
                </a:path>
              </a:pathLst>
            </a:custGeom>
            <a:gradFill>
              <a:gsLst>
                <a:gs pos="0">
                  <a:schemeClr val="lt2"/>
                </a:gs>
                <a:gs pos="100000">
                  <a:srgbClr val="CCB4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9"/>
            <p:cNvSpPr/>
            <p:nvPr/>
          </p:nvSpPr>
          <p:spPr>
            <a:xfrm>
              <a:off x="-1172602" y="2808507"/>
              <a:ext cx="73175" cy="117884"/>
            </a:xfrm>
            <a:custGeom>
              <a:avLst/>
              <a:gdLst/>
              <a:ahLst/>
              <a:cxnLst/>
              <a:rect l="l" t="t" r="r" b="b"/>
              <a:pathLst>
                <a:path w="2203" h="3549" extrusionOk="0">
                  <a:moveTo>
                    <a:pt x="1655" y="1501"/>
                  </a:moveTo>
                  <a:cubicBezTo>
                    <a:pt x="2096" y="2394"/>
                    <a:pt x="2203" y="3251"/>
                    <a:pt x="1905" y="3394"/>
                  </a:cubicBezTo>
                  <a:cubicBezTo>
                    <a:pt x="1608" y="3549"/>
                    <a:pt x="1000" y="2941"/>
                    <a:pt x="560" y="2048"/>
                  </a:cubicBezTo>
                  <a:cubicBezTo>
                    <a:pt x="119" y="1144"/>
                    <a:pt x="0" y="298"/>
                    <a:pt x="310" y="155"/>
                  </a:cubicBezTo>
                  <a:cubicBezTo>
                    <a:pt x="608" y="1"/>
                    <a:pt x="1215" y="608"/>
                    <a:pt x="1655" y="150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9"/>
            <p:cNvSpPr/>
            <p:nvPr/>
          </p:nvSpPr>
          <p:spPr>
            <a:xfrm>
              <a:off x="-667584" y="2303091"/>
              <a:ext cx="223877" cy="281606"/>
            </a:xfrm>
            <a:custGeom>
              <a:avLst/>
              <a:gdLst/>
              <a:ahLst/>
              <a:cxnLst/>
              <a:rect l="l" t="t" r="r" b="b"/>
              <a:pathLst>
                <a:path w="6740" h="8478" extrusionOk="0">
                  <a:moveTo>
                    <a:pt x="5763" y="3060"/>
                  </a:moveTo>
                  <a:cubicBezTo>
                    <a:pt x="6740" y="5037"/>
                    <a:pt x="6466" y="7180"/>
                    <a:pt x="5144" y="7823"/>
                  </a:cubicBezTo>
                  <a:cubicBezTo>
                    <a:pt x="3822" y="8478"/>
                    <a:pt x="1953" y="7406"/>
                    <a:pt x="977" y="5418"/>
                  </a:cubicBezTo>
                  <a:cubicBezTo>
                    <a:pt x="1" y="3441"/>
                    <a:pt x="274" y="1298"/>
                    <a:pt x="1596" y="643"/>
                  </a:cubicBezTo>
                  <a:cubicBezTo>
                    <a:pt x="2918" y="0"/>
                    <a:pt x="4787" y="1072"/>
                    <a:pt x="5763" y="306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9"/>
            <p:cNvSpPr/>
            <p:nvPr/>
          </p:nvSpPr>
          <p:spPr>
            <a:xfrm>
              <a:off x="-641078" y="2945756"/>
              <a:ext cx="94932" cy="136452"/>
            </a:xfrm>
            <a:custGeom>
              <a:avLst/>
              <a:gdLst/>
              <a:ahLst/>
              <a:cxnLst/>
              <a:rect l="l" t="t" r="r" b="b"/>
              <a:pathLst>
                <a:path w="2858" h="4108" extrusionOk="0">
                  <a:moveTo>
                    <a:pt x="2322" y="262"/>
                  </a:moveTo>
                  <a:cubicBezTo>
                    <a:pt x="2846" y="524"/>
                    <a:pt x="2858" y="1536"/>
                    <a:pt x="2370" y="2524"/>
                  </a:cubicBezTo>
                  <a:cubicBezTo>
                    <a:pt x="1870" y="3512"/>
                    <a:pt x="1048" y="4108"/>
                    <a:pt x="536" y="3846"/>
                  </a:cubicBezTo>
                  <a:cubicBezTo>
                    <a:pt x="12" y="3596"/>
                    <a:pt x="0" y="2584"/>
                    <a:pt x="488" y="1584"/>
                  </a:cubicBezTo>
                  <a:cubicBezTo>
                    <a:pt x="989" y="595"/>
                    <a:pt x="1810" y="0"/>
                    <a:pt x="2322" y="26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9"/>
            <p:cNvSpPr/>
            <p:nvPr/>
          </p:nvSpPr>
          <p:spPr>
            <a:xfrm>
              <a:off x="-1195155" y="2490164"/>
              <a:ext cx="43546" cy="97323"/>
            </a:xfrm>
            <a:custGeom>
              <a:avLst/>
              <a:gdLst/>
              <a:ahLst/>
              <a:cxnLst/>
              <a:rect l="l" t="t" r="r" b="b"/>
              <a:pathLst>
                <a:path w="1311" h="2930" extrusionOk="0">
                  <a:moveTo>
                    <a:pt x="1025" y="72"/>
                  </a:moveTo>
                  <a:cubicBezTo>
                    <a:pt x="1275" y="131"/>
                    <a:pt x="1310" y="810"/>
                    <a:pt x="1108" y="1584"/>
                  </a:cubicBezTo>
                  <a:cubicBezTo>
                    <a:pt x="894" y="2358"/>
                    <a:pt x="536" y="2929"/>
                    <a:pt x="286" y="2858"/>
                  </a:cubicBezTo>
                  <a:cubicBezTo>
                    <a:pt x="36" y="2786"/>
                    <a:pt x="1" y="2119"/>
                    <a:pt x="215" y="1345"/>
                  </a:cubicBezTo>
                  <a:cubicBezTo>
                    <a:pt x="417" y="572"/>
                    <a:pt x="786" y="0"/>
                    <a:pt x="1025" y="7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9"/>
            <p:cNvSpPr/>
            <p:nvPr/>
          </p:nvSpPr>
          <p:spPr>
            <a:xfrm>
              <a:off x="-1100224" y="2958411"/>
              <a:ext cx="36803" cy="37202"/>
            </a:xfrm>
            <a:custGeom>
              <a:avLst/>
              <a:gdLst/>
              <a:ahLst/>
              <a:cxnLst/>
              <a:rect l="l" t="t" r="r" b="b"/>
              <a:pathLst>
                <a:path w="1108" h="1120" extrusionOk="0">
                  <a:moveTo>
                    <a:pt x="667" y="452"/>
                  </a:moveTo>
                  <a:cubicBezTo>
                    <a:pt x="941" y="726"/>
                    <a:pt x="1107" y="1000"/>
                    <a:pt x="1048" y="1060"/>
                  </a:cubicBezTo>
                  <a:cubicBezTo>
                    <a:pt x="988" y="1119"/>
                    <a:pt x="715" y="941"/>
                    <a:pt x="441" y="667"/>
                  </a:cubicBezTo>
                  <a:cubicBezTo>
                    <a:pt x="167" y="393"/>
                    <a:pt x="0" y="119"/>
                    <a:pt x="60" y="60"/>
                  </a:cubicBezTo>
                  <a:cubicBezTo>
                    <a:pt x="119" y="0"/>
                    <a:pt x="393" y="167"/>
                    <a:pt x="667" y="45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9"/>
            <p:cNvSpPr/>
            <p:nvPr/>
          </p:nvSpPr>
          <p:spPr>
            <a:xfrm>
              <a:off x="-1273844" y="2951668"/>
              <a:ext cx="386802" cy="1139812"/>
            </a:xfrm>
            <a:custGeom>
              <a:avLst/>
              <a:gdLst/>
              <a:ahLst/>
              <a:cxnLst/>
              <a:rect l="l" t="t" r="r" b="b"/>
              <a:pathLst>
                <a:path w="11645" h="34315" extrusionOk="0">
                  <a:moveTo>
                    <a:pt x="11347" y="34314"/>
                  </a:moveTo>
                  <a:cubicBezTo>
                    <a:pt x="9251" y="24408"/>
                    <a:pt x="1036" y="2322"/>
                    <a:pt x="310" y="382"/>
                  </a:cubicBezTo>
                  <a:lnTo>
                    <a:pt x="96" y="453"/>
                  </a:lnTo>
                  <a:lnTo>
                    <a:pt x="0" y="155"/>
                  </a:lnTo>
                  <a:lnTo>
                    <a:pt x="488" y="1"/>
                  </a:lnTo>
                  <a:lnTo>
                    <a:pt x="548" y="132"/>
                  </a:lnTo>
                  <a:cubicBezTo>
                    <a:pt x="631" y="370"/>
                    <a:pt x="9466" y="23908"/>
                    <a:pt x="11645" y="34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9"/>
            <p:cNvSpPr/>
            <p:nvPr/>
          </p:nvSpPr>
          <p:spPr>
            <a:xfrm>
              <a:off x="-932150" y="3183417"/>
              <a:ext cx="127384" cy="1083244"/>
            </a:xfrm>
            <a:custGeom>
              <a:avLst/>
              <a:gdLst/>
              <a:ahLst/>
              <a:cxnLst/>
              <a:rect l="l" t="t" r="r" b="b"/>
              <a:pathLst>
                <a:path w="3835" h="32612" extrusionOk="0">
                  <a:moveTo>
                    <a:pt x="1477" y="32612"/>
                  </a:moveTo>
                  <a:cubicBezTo>
                    <a:pt x="0" y="20408"/>
                    <a:pt x="3501" y="203"/>
                    <a:pt x="3536" y="1"/>
                  </a:cubicBezTo>
                  <a:lnTo>
                    <a:pt x="3834" y="60"/>
                  </a:lnTo>
                  <a:cubicBezTo>
                    <a:pt x="3798" y="263"/>
                    <a:pt x="310" y="20408"/>
                    <a:pt x="1774" y="325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9"/>
            <p:cNvSpPr/>
            <p:nvPr/>
          </p:nvSpPr>
          <p:spPr>
            <a:xfrm>
              <a:off x="-1042494" y="3688069"/>
              <a:ext cx="94932" cy="136452"/>
            </a:xfrm>
            <a:custGeom>
              <a:avLst/>
              <a:gdLst/>
              <a:ahLst/>
              <a:cxnLst/>
              <a:rect l="l" t="t" r="r" b="b"/>
              <a:pathLst>
                <a:path w="2858" h="4108" extrusionOk="0">
                  <a:moveTo>
                    <a:pt x="2322" y="262"/>
                  </a:moveTo>
                  <a:cubicBezTo>
                    <a:pt x="2846" y="512"/>
                    <a:pt x="2858" y="1524"/>
                    <a:pt x="2370" y="2524"/>
                  </a:cubicBezTo>
                  <a:cubicBezTo>
                    <a:pt x="1870" y="3512"/>
                    <a:pt x="1048" y="4108"/>
                    <a:pt x="536" y="3846"/>
                  </a:cubicBezTo>
                  <a:cubicBezTo>
                    <a:pt x="12" y="3596"/>
                    <a:pt x="0" y="2572"/>
                    <a:pt x="489" y="1584"/>
                  </a:cubicBezTo>
                  <a:cubicBezTo>
                    <a:pt x="989" y="595"/>
                    <a:pt x="1810" y="0"/>
                    <a:pt x="2322" y="26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9"/>
            <p:cNvSpPr/>
            <p:nvPr/>
          </p:nvSpPr>
          <p:spPr>
            <a:xfrm>
              <a:off x="-897340" y="4102905"/>
              <a:ext cx="119445" cy="125391"/>
            </a:xfrm>
            <a:custGeom>
              <a:avLst/>
              <a:gdLst/>
              <a:ahLst/>
              <a:cxnLst/>
              <a:rect l="l" t="t" r="r" b="b"/>
              <a:pathLst>
                <a:path w="3596" h="3775" extrusionOk="0">
                  <a:moveTo>
                    <a:pt x="2334" y="1382"/>
                  </a:moveTo>
                  <a:cubicBezTo>
                    <a:pt x="3167" y="2263"/>
                    <a:pt x="3596" y="3215"/>
                    <a:pt x="3298" y="3489"/>
                  </a:cubicBezTo>
                  <a:cubicBezTo>
                    <a:pt x="2989" y="3775"/>
                    <a:pt x="2084" y="3275"/>
                    <a:pt x="1250" y="2382"/>
                  </a:cubicBezTo>
                  <a:cubicBezTo>
                    <a:pt x="429" y="1501"/>
                    <a:pt x="0" y="548"/>
                    <a:pt x="298" y="275"/>
                  </a:cubicBezTo>
                  <a:cubicBezTo>
                    <a:pt x="595" y="1"/>
                    <a:pt x="1512" y="489"/>
                    <a:pt x="2334" y="138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9"/>
            <p:cNvSpPr/>
            <p:nvPr/>
          </p:nvSpPr>
          <p:spPr>
            <a:xfrm>
              <a:off x="-962610" y="3869960"/>
              <a:ext cx="30891" cy="91809"/>
            </a:xfrm>
            <a:custGeom>
              <a:avLst/>
              <a:gdLst/>
              <a:ahLst/>
              <a:cxnLst/>
              <a:rect l="l" t="t" r="r" b="b"/>
              <a:pathLst>
                <a:path w="930" h="2764" extrusionOk="0">
                  <a:moveTo>
                    <a:pt x="905" y="1370"/>
                  </a:moveTo>
                  <a:cubicBezTo>
                    <a:pt x="929" y="2120"/>
                    <a:pt x="751" y="2751"/>
                    <a:pt x="501" y="2751"/>
                  </a:cubicBezTo>
                  <a:cubicBezTo>
                    <a:pt x="262" y="2763"/>
                    <a:pt x="48" y="2156"/>
                    <a:pt x="24" y="1394"/>
                  </a:cubicBezTo>
                  <a:cubicBezTo>
                    <a:pt x="1" y="632"/>
                    <a:pt x="179" y="13"/>
                    <a:pt x="417" y="1"/>
                  </a:cubicBezTo>
                  <a:cubicBezTo>
                    <a:pt x="667" y="1"/>
                    <a:pt x="882" y="608"/>
                    <a:pt x="905" y="137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9"/>
            <p:cNvSpPr/>
            <p:nvPr/>
          </p:nvSpPr>
          <p:spPr>
            <a:xfrm>
              <a:off x="-764077" y="4256363"/>
              <a:ext cx="53810" cy="33249"/>
            </a:xfrm>
            <a:custGeom>
              <a:avLst/>
              <a:gdLst/>
              <a:ahLst/>
              <a:cxnLst/>
              <a:rect l="l" t="t" r="r" b="b"/>
              <a:pathLst>
                <a:path w="1620" h="1001" extrusionOk="0">
                  <a:moveTo>
                    <a:pt x="905" y="334"/>
                  </a:moveTo>
                  <a:cubicBezTo>
                    <a:pt x="1322" y="560"/>
                    <a:pt x="1620" y="822"/>
                    <a:pt x="1560" y="905"/>
                  </a:cubicBezTo>
                  <a:cubicBezTo>
                    <a:pt x="1513" y="1000"/>
                    <a:pt x="1132" y="893"/>
                    <a:pt x="715" y="667"/>
                  </a:cubicBezTo>
                  <a:cubicBezTo>
                    <a:pt x="298" y="441"/>
                    <a:pt x="0" y="191"/>
                    <a:pt x="60" y="96"/>
                  </a:cubicBezTo>
                  <a:cubicBezTo>
                    <a:pt x="108" y="0"/>
                    <a:pt x="489" y="107"/>
                    <a:pt x="905" y="334"/>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507"/>
        <p:cNvGrpSpPr/>
        <p:nvPr/>
      </p:nvGrpSpPr>
      <p:grpSpPr>
        <a:xfrm>
          <a:off x="0" y="0"/>
          <a:ext cx="0" cy="0"/>
          <a:chOff x="0" y="0"/>
          <a:chExt cx="0" cy="0"/>
        </a:xfrm>
      </p:grpSpPr>
      <p:grpSp>
        <p:nvGrpSpPr>
          <p:cNvPr id="1508" name="Google Shape;1508;p40"/>
          <p:cNvGrpSpPr/>
          <p:nvPr/>
        </p:nvGrpSpPr>
        <p:grpSpPr>
          <a:xfrm>
            <a:off x="1245813" y="1135537"/>
            <a:ext cx="6652381" cy="2872422"/>
            <a:chOff x="1245813" y="1676800"/>
            <a:chExt cx="6652381" cy="2872422"/>
          </a:xfrm>
        </p:grpSpPr>
        <p:sp>
          <p:nvSpPr>
            <p:cNvPr id="1509" name="Google Shape;1509;p40"/>
            <p:cNvSpPr/>
            <p:nvPr/>
          </p:nvSpPr>
          <p:spPr>
            <a:xfrm>
              <a:off x="1245813" y="1676800"/>
              <a:ext cx="6652381" cy="2872422"/>
            </a:xfrm>
            <a:custGeom>
              <a:avLst/>
              <a:gdLst/>
              <a:ahLst/>
              <a:cxnLst/>
              <a:rect l="l" t="t" r="r" b="b"/>
              <a:pathLst>
                <a:path w="129386" h="50513" extrusionOk="0">
                  <a:moveTo>
                    <a:pt x="36979" y="1"/>
                  </a:moveTo>
                  <a:cubicBezTo>
                    <a:pt x="21928" y="1"/>
                    <a:pt x="10389" y="251"/>
                    <a:pt x="8346" y="797"/>
                  </a:cubicBezTo>
                  <a:cubicBezTo>
                    <a:pt x="0" y="2999"/>
                    <a:pt x="4894" y="44504"/>
                    <a:pt x="9489" y="47695"/>
                  </a:cubicBezTo>
                  <a:cubicBezTo>
                    <a:pt x="12075" y="49502"/>
                    <a:pt x="45623" y="50513"/>
                    <a:pt x="75658" y="50513"/>
                  </a:cubicBezTo>
                  <a:cubicBezTo>
                    <a:pt x="98878" y="50513"/>
                    <a:pt x="119998" y="49908"/>
                    <a:pt x="123087" y="48600"/>
                  </a:cubicBezTo>
                  <a:cubicBezTo>
                    <a:pt x="128945" y="46136"/>
                    <a:pt x="129385" y="5869"/>
                    <a:pt x="123480" y="3095"/>
                  </a:cubicBezTo>
                  <a:cubicBezTo>
                    <a:pt x="119430" y="1192"/>
                    <a:pt x="69837" y="1"/>
                    <a:pt x="36979" y="1"/>
                  </a:cubicBezTo>
                  <a:close/>
                </a:path>
              </a:pathLst>
            </a:custGeom>
            <a:solidFill>
              <a:srgbClr val="FFFFFF"/>
            </a:solidFill>
            <a:ln>
              <a:noFill/>
            </a:ln>
            <a:effectLst>
              <a:outerShdw blurRad="57150" dist="19050" dir="5400000" algn="bl" rotWithShape="0">
                <a:srgbClr val="000000">
                  <a:alpha val="13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0"/>
            <p:cNvSpPr/>
            <p:nvPr/>
          </p:nvSpPr>
          <p:spPr>
            <a:xfrm>
              <a:off x="1358225" y="1800225"/>
              <a:ext cx="6433395" cy="2634253"/>
            </a:xfrm>
            <a:custGeom>
              <a:avLst/>
              <a:gdLst/>
              <a:ahLst/>
              <a:cxnLst/>
              <a:rect l="l" t="t" r="r" b="b"/>
              <a:pathLst>
                <a:path w="129386" h="50513" extrusionOk="0">
                  <a:moveTo>
                    <a:pt x="36979" y="1"/>
                  </a:moveTo>
                  <a:cubicBezTo>
                    <a:pt x="21928" y="1"/>
                    <a:pt x="10389" y="251"/>
                    <a:pt x="8346" y="797"/>
                  </a:cubicBezTo>
                  <a:cubicBezTo>
                    <a:pt x="0" y="2999"/>
                    <a:pt x="4894" y="44504"/>
                    <a:pt x="9489" y="47695"/>
                  </a:cubicBezTo>
                  <a:cubicBezTo>
                    <a:pt x="12075" y="49502"/>
                    <a:pt x="45623" y="50513"/>
                    <a:pt x="75658" y="50513"/>
                  </a:cubicBezTo>
                  <a:cubicBezTo>
                    <a:pt x="98878" y="50513"/>
                    <a:pt x="119998" y="49908"/>
                    <a:pt x="123087" y="48600"/>
                  </a:cubicBezTo>
                  <a:cubicBezTo>
                    <a:pt x="128945" y="46136"/>
                    <a:pt x="129385" y="5869"/>
                    <a:pt x="123480" y="3095"/>
                  </a:cubicBezTo>
                  <a:cubicBezTo>
                    <a:pt x="119430" y="1192"/>
                    <a:pt x="69837" y="1"/>
                    <a:pt x="36979" y="1"/>
                  </a:cubicBezTo>
                  <a:close/>
                </a:path>
              </a:pathLst>
            </a:custGeom>
            <a:solidFill>
              <a:srgbClr val="FFFFFF"/>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1" name="Google Shape;1511;p40"/>
          <p:cNvSpPr txBox="1">
            <a:spLocks noGrp="1"/>
          </p:cNvSpPr>
          <p:nvPr>
            <p:ph type="title"/>
          </p:nvPr>
        </p:nvSpPr>
        <p:spPr>
          <a:xfrm>
            <a:off x="2180050" y="1459475"/>
            <a:ext cx="4783800" cy="151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150,000</a:t>
            </a:r>
            <a:endParaRPr/>
          </a:p>
        </p:txBody>
      </p:sp>
      <p:sp>
        <p:nvSpPr>
          <p:cNvPr id="1512" name="Google Shape;1512;p40"/>
          <p:cNvSpPr txBox="1">
            <a:spLocks noGrp="1"/>
          </p:cNvSpPr>
          <p:nvPr>
            <p:ph type="subTitle" idx="1"/>
          </p:nvPr>
        </p:nvSpPr>
        <p:spPr>
          <a:xfrm>
            <a:off x="2180050" y="2970625"/>
            <a:ext cx="4783800" cy="71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a:p>
            <a:pPr marL="0" lvl="0" indent="0" algn="ctr" rtl="0">
              <a:spcBef>
                <a:spcPts val="0"/>
              </a:spcBef>
              <a:spcAft>
                <a:spcPts val="0"/>
              </a:spcAft>
              <a:buNone/>
            </a:pPr>
            <a:endParaRPr/>
          </a:p>
          <a:p>
            <a:pPr marL="0" lvl="0" indent="0" algn="ctr" rtl="0">
              <a:spcBef>
                <a:spcPts val="0"/>
              </a:spcBef>
              <a:spcAft>
                <a:spcPts val="0"/>
              </a:spcAft>
              <a:buNone/>
            </a:pPr>
            <a:endParaRPr/>
          </a:p>
        </p:txBody>
      </p:sp>
      <p:grpSp>
        <p:nvGrpSpPr>
          <p:cNvPr id="1513" name="Google Shape;1513;p40"/>
          <p:cNvGrpSpPr/>
          <p:nvPr/>
        </p:nvGrpSpPr>
        <p:grpSpPr>
          <a:xfrm>
            <a:off x="1245825" y="3478050"/>
            <a:ext cx="872857" cy="872898"/>
            <a:chOff x="1787075" y="3735600"/>
            <a:chExt cx="872857" cy="872898"/>
          </a:xfrm>
        </p:grpSpPr>
        <p:sp>
          <p:nvSpPr>
            <p:cNvPr id="1514" name="Google Shape;1514;p40"/>
            <p:cNvSpPr/>
            <p:nvPr/>
          </p:nvSpPr>
          <p:spPr>
            <a:xfrm>
              <a:off x="1787534" y="3735600"/>
              <a:ext cx="872398" cy="872898"/>
            </a:xfrm>
            <a:custGeom>
              <a:avLst/>
              <a:gdLst/>
              <a:ahLst/>
              <a:cxnLst/>
              <a:rect l="l" t="t" r="r" b="b"/>
              <a:pathLst>
                <a:path w="20897" h="20909" extrusionOk="0">
                  <a:moveTo>
                    <a:pt x="20896" y="10454"/>
                  </a:moveTo>
                  <a:cubicBezTo>
                    <a:pt x="20896" y="16229"/>
                    <a:pt x="16217" y="20908"/>
                    <a:pt x="10443" y="20908"/>
                  </a:cubicBezTo>
                  <a:cubicBezTo>
                    <a:pt x="4680" y="20908"/>
                    <a:pt x="1" y="16229"/>
                    <a:pt x="1" y="10454"/>
                  </a:cubicBezTo>
                  <a:cubicBezTo>
                    <a:pt x="1" y="4680"/>
                    <a:pt x="4680" y="1"/>
                    <a:pt x="10443" y="1"/>
                  </a:cubicBezTo>
                  <a:cubicBezTo>
                    <a:pt x="16217" y="1"/>
                    <a:pt x="20896" y="4680"/>
                    <a:pt x="20896" y="10454"/>
                  </a:cubicBezTo>
                  <a:close/>
                </a:path>
              </a:pathLst>
            </a:custGeom>
            <a:solidFill>
              <a:srgbClr val="FF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0"/>
            <p:cNvSpPr/>
            <p:nvPr/>
          </p:nvSpPr>
          <p:spPr>
            <a:xfrm>
              <a:off x="2180212" y="3735600"/>
              <a:ext cx="226731" cy="436470"/>
            </a:xfrm>
            <a:custGeom>
              <a:avLst/>
              <a:gdLst/>
              <a:ahLst/>
              <a:cxnLst/>
              <a:rect l="l" t="t" r="r" b="b"/>
              <a:pathLst>
                <a:path w="5431" h="10455" extrusionOk="0">
                  <a:moveTo>
                    <a:pt x="1049" y="10454"/>
                  </a:moveTo>
                  <a:cubicBezTo>
                    <a:pt x="4632" y="7442"/>
                    <a:pt x="2120" y="3251"/>
                    <a:pt x="1" y="60"/>
                  </a:cubicBezTo>
                  <a:cubicBezTo>
                    <a:pt x="346" y="25"/>
                    <a:pt x="703" y="1"/>
                    <a:pt x="1049" y="1"/>
                  </a:cubicBezTo>
                  <a:cubicBezTo>
                    <a:pt x="1942" y="1"/>
                    <a:pt x="2823" y="120"/>
                    <a:pt x="3692" y="334"/>
                  </a:cubicBezTo>
                  <a:cubicBezTo>
                    <a:pt x="4537" y="4061"/>
                    <a:pt x="5430" y="8883"/>
                    <a:pt x="1049" y="10454"/>
                  </a:cubicBezTo>
                  <a:close/>
                </a:path>
              </a:pathLst>
            </a:custGeom>
            <a:solidFill>
              <a:srgbClr val="FF4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0"/>
            <p:cNvSpPr/>
            <p:nvPr/>
          </p:nvSpPr>
          <p:spPr>
            <a:xfrm>
              <a:off x="1934193" y="3768915"/>
              <a:ext cx="386248" cy="403156"/>
            </a:xfrm>
            <a:custGeom>
              <a:avLst/>
              <a:gdLst/>
              <a:ahLst/>
              <a:cxnLst/>
              <a:rect l="l" t="t" r="r" b="b"/>
              <a:pathLst>
                <a:path w="9252" h="9657" extrusionOk="0">
                  <a:moveTo>
                    <a:pt x="6942" y="9656"/>
                  </a:moveTo>
                  <a:cubicBezTo>
                    <a:pt x="7585" y="5049"/>
                    <a:pt x="3453" y="3441"/>
                    <a:pt x="0" y="1834"/>
                  </a:cubicBezTo>
                  <a:cubicBezTo>
                    <a:pt x="869" y="1060"/>
                    <a:pt x="1858" y="441"/>
                    <a:pt x="2929" y="1"/>
                  </a:cubicBezTo>
                  <a:cubicBezTo>
                    <a:pt x="5751" y="2548"/>
                    <a:pt x="9251" y="5537"/>
                    <a:pt x="6942" y="9656"/>
                  </a:cubicBezTo>
                  <a:close/>
                </a:path>
              </a:pathLst>
            </a:custGeom>
            <a:solidFill>
              <a:srgbClr val="FF4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0"/>
            <p:cNvSpPr/>
            <p:nvPr/>
          </p:nvSpPr>
          <p:spPr>
            <a:xfrm>
              <a:off x="1788536" y="3978195"/>
              <a:ext cx="435468" cy="193875"/>
            </a:xfrm>
            <a:custGeom>
              <a:avLst/>
              <a:gdLst/>
              <a:ahLst/>
              <a:cxnLst/>
              <a:rect l="l" t="t" r="r" b="b"/>
              <a:pathLst>
                <a:path w="10431" h="4644" extrusionOk="0">
                  <a:moveTo>
                    <a:pt x="10431" y="4643"/>
                  </a:moveTo>
                  <a:cubicBezTo>
                    <a:pt x="8049" y="703"/>
                    <a:pt x="3501" y="2417"/>
                    <a:pt x="1" y="3893"/>
                  </a:cubicBezTo>
                  <a:cubicBezTo>
                    <a:pt x="96" y="2536"/>
                    <a:pt x="453" y="1215"/>
                    <a:pt x="1060" y="0"/>
                  </a:cubicBezTo>
                  <a:cubicBezTo>
                    <a:pt x="4799" y="48"/>
                    <a:pt x="9573" y="95"/>
                    <a:pt x="10431" y="4643"/>
                  </a:cubicBezTo>
                  <a:close/>
                </a:path>
              </a:pathLst>
            </a:custGeom>
            <a:solidFill>
              <a:srgbClr val="FF4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0"/>
            <p:cNvSpPr/>
            <p:nvPr/>
          </p:nvSpPr>
          <p:spPr>
            <a:xfrm>
              <a:off x="1799975" y="4051253"/>
              <a:ext cx="424029" cy="349969"/>
            </a:xfrm>
            <a:custGeom>
              <a:avLst/>
              <a:gdLst/>
              <a:ahLst/>
              <a:cxnLst/>
              <a:rect l="l" t="t" r="r" b="b"/>
              <a:pathLst>
                <a:path w="10157" h="8383" extrusionOk="0">
                  <a:moveTo>
                    <a:pt x="10157" y="2893"/>
                  </a:moveTo>
                  <a:cubicBezTo>
                    <a:pt x="5692" y="1548"/>
                    <a:pt x="3453" y="5227"/>
                    <a:pt x="1251" y="8382"/>
                  </a:cubicBezTo>
                  <a:cubicBezTo>
                    <a:pt x="679" y="7442"/>
                    <a:pt x="251" y="6418"/>
                    <a:pt x="1" y="5358"/>
                  </a:cubicBezTo>
                  <a:cubicBezTo>
                    <a:pt x="2906" y="2929"/>
                    <a:pt x="6478" y="0"/>
                    <a:pt x="10157" y="2893"/>
                  </a:cubicBezTo>
                  <a:close/>
                </a:path>
              </a:pathLst>
            </a:custGeom>
            <a:solidFill>
              <a:srgbClr val="FF4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0"/>
            <p:cNvSpPr/>
            <p:nvPr/>
          </p:nvSpPr>
          <p:spPr>
            <a:xfrm>
              <a:off x="1955568" y="4172029"/>
              <a:ext cx="268436" cy="423027"/>
            </a:xfrm>
            <a:custGeom>
              <a:avLst/>
              <a:gdLst/>
              <a:ahLst/>
              <a:cxnLst/>
              <a:rect l="l" t="t" r="r" b="b"/>
              <a:pathLst>
                <a:path w="6430" h="10133" extrusionOk="0">
                  <a:moveTo>
                    <a:pt x="3858" y="10133"/>
                  </a:moveTo>
                  <a:cubicBezTo>
                    <a:pt x="2453" y="9776"/>
                    <a:pt x="1143" y="9133"/>
                    <a:pt x="0" y="8252"/>
                  </a:cubicBezTo>
                  <a:cubicBezTo>
                    <a:pt x="834" y="4537"/>
                    <a:pt x="1750" y="143"/>
                    <a:pt x="6430" y="0"/>
                  </a:cubicBezTo>
                  <a:cubicBezTo>
                    <a:pt x="2060" y="1608"/>
                    <a:pt x="2977" y="6418"/>
                    <a:pt x="3858" y="10133"/>
                  </a:cubicBezTo>
                  <a:close/>
                </a:path>
              </a:pathLst>
            </a:custGeom>
            <a:solidFill>
              <a:srgbClr val="FF4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0"/>
            <p:cNvSpPr/>
            <p:nvPr/>
          </p:nvSpPr>
          <p:spPr>
            <a:xfrm>
              <a:off x="2072879" y="4172029"/>
              <a:ext cx="320120" cy="434466"/>
            </a:xfrm>
            <a:custGeom>
              <a:avLst/>
              <a:gdLst/>
              <a:ahLst/>
              <a:cxnLst/>
              <a:rect l="l" t="t" r="r" b="b"/>
              <a:pathLst>
                <a:path w="7668" h="10407" extrusionOk="0">
                  <a:moveTo>
                    <a:pt x="7668" y="9633"/>
                  </a:moveTo>
                  <a:cubicBezTo>
                    <a:pt x="6691" y="10049"/>
                    <a:pt x="5644" y="10311"/>
                    <a:pt x="4584" y="10407"/>
                  </a:cubicBezTo>
                  <a:cubicBezTo>
                    <a:pt x="2489" y="7204"/>
                    <a:pt x="0" y="2989"/>
                    <a:pt x="3620" y="0"/>
                  </a:cubicBezTo>
                  <a:cubicBezTo>
                    <a:pt x="1346" y="4144"/>
                    <a:pt x="4846" y="7097"/>
                    <a:pt x="7668" y="9633"/>
                  </a:cubicBezTo>
                  <a:close/>
                </a:path>
              </a:pathLst>
            </a:custGeom>
            <a:solidFill>
              <a:srgbClr val="FF4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0"/>
            <p:cNvSpPr/>
            <p:nvPr/>
          </p:nvSpPr>
          <p:spPr>
            <a:xfrm>
              <a:off x="2195617" y="4172029"/>
              <a:ext cx="420564" cy="328595"/>
            </a:xfrm>
            <a:custGeom>
              <a:avLst/>
              <a:gdLst/>
              <a:ahLst/>
              <a:cxnLst/>
              <a:rect l="l" t="t" r="r" b="b"/>
              <a:pathLst>
                <a:path w="10074" h="7871" extrusionOk="0">
                  <a:moveTo>
                    <a:pt x="10074" y="4572"/>
                  </a:moveTo>
                  <a:cubicBezTo>
                    <a:pt x="9466" y="5823"/>
                    <a:pt x="8597" y="6954"/>
                    <a:pt x="7550" y="7871"/>
                  </a:cubicBezTo>
                  <a:cubicBezTo>
                    <a:pt x="4109" y="6227"/>
                    <a:pt x="1" y="4596"/>
                    <a:pt x="680" y="0"/>
                  </a:cubicBezTo>
                  <a:cubicBezTo>
                    <a:pt x="1573" y="4549"/>
                    <a:pt x="6335" y="4561"/>
                    <a:pt x="10074" y="4572"/>
                  </a:cubicBezTo>
                  <a:close/>
                </a:path>
              </a:pathLst>
            </a:custGeom>
            <a:solidFill>
              <a:srgbClr val="FF4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0"/>
            <p:cNvSpPr/>
            <p:nvPr/>
          </p:nvSpPr>
          <p:spPr>
            <a:xfrm>
              <a:off x="2223462" y="4066658"/>
              <a:ext cx="436470" cy="270941"/>
            </a:xfrm>
            <a:custGeom>
              <a:avLst/>
              <a:gdLst/>
              <a:ahLst/>
              <a:cxnLst/>
              <a:rect l="l" t="t" r="r" b="b"/>
              <a:pathLst>
                <a:path w="10455" h="6490" extrusionOk="0">
                  <a:moveTo>
                    <a:pt x="10454" y="2524"/>
                  </a:moveTo>
                  <a:cubicBezTo>
                    <a:pt x="10454" y="2798"/>
                    <a:pt x="10454" y="3084"/>
                    <a:pt x="10419" y="3358"/>
                  </a:cubicBezTo>
                  <a:lnTo>
                    <a:pt x="10419" y="3358"/>
                  </a:lnTo>
                  <a:cubicBezTo>
                    <a:pt x="6918" y="4810"/>
                    <a:pt x="2346" y="6489"/>
                    <a:pt x="1" y="2524"/>
                  </a:cubicBezTo>
                  <a:cubicBezTo>
                    <a:pt x="3704" y="5394"/>
                    <a:pt x="7252" y="2441"/>
                    <a:pt x="10145" y="0"/>
                  </a:cubicBezTo>
                  <a:cubicBezTo>
                    <a:pt x="10359" y="822"/>
                    <a:pt x="10454" y="1667"/>
                    <a:pt x="10454" y="2524"/>
                  </a:cubicBezTo>
                  <a:close/>
                </a:path>
              </a:pathLst>
            </a:custGeom>
            <a:solidFill>
              <a:srgbClr val="FF4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0"/>
            <p:cNvSpPr/>
            <p:nvPr/>
          </p:nvSpPr>
          <p:spPr>
            <a:xfrm>
              <a:off x="2223963" y="3825566"/>
              <a:ext cx="372847" cy="404659"/>
            </a:xfrm>
            <a:custGeom>
              <a:avLst/>
              <a:gdLst/>
              <a:ahLst/>
              <a:cxnLst/>
              <a:rect l="l" t="t" r="r" b="b"/>
              <a:pathLst>
                <a:path w="8931" h="9693" extrusionOk="0">
                  <a:moveTo>
                    <a:pt x="8930" y="2882"/>
                  </a:moveTo>
                  <a:cubicBezTo>
                    <a:pt x="6716" y="6025"/>
                    <a:pt x="4454" y="9693"/>
                    <a:pt x="1" y="8299"/>
                  </a:cubicBezTo>
                  <a:cubicBezTo>
                    <a:pt x="4668" y="8145"/>
                    <a:pt x="5561" y="3704"/>
                    <a:pt x="6347" y="1"/>
                  </a:cubicBezTo>
                  <a:cubicBezTo>
                    <a:pt x="7382" y="787"/>
                    <a:pt x="8252" y="1763"/>
                    <a:pt x="8930" y="2882"/>
                  </a:cubicBezTo>
                  <a:close/>
                </a:path>
              </a:pathLst>
            </a:custGeom>
            <a:solidFill>
              <a:srgbClr val="FF4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0"/>
            <p:cNvSpPr/>
            <p:nvPr/>
          </p:nvSpPr>
          <p:spPr>
            <a:xfrm>
              <a:off x="1787075" y="3735600"/>
              <a:ext cx="872857" cy="872898"/>
            </a:xfrm>
            <a:custGeom>
              <a:avLst/>
              <a:gdLst/>
              <a:ahLst/>
              <a:cxnLst/>
              <a:rect l="l" t="t" r="r" b="b"/>
              <a:pathLst>
                <a:path w="20908" h="20909" extrusionOk="0">
                  <a:moveTo>
                    <a:pt x="20907" y="10454"/>
                  </a:moveTo>
                  <a:cubicBezTo>
                    <a:pt x="20907" y="10728"/>
                    <a:pt x="20907" y="11014"/>
                    <a:pt x="20872" y="11288"/>
                  </a:cubicBezTo>
                  <a:lnTo>
                    <a:pt x="20872" y="11288"/>
                  </a:lnTo>
                  <a:cubicBezTo>
                    <a:pt x="20562" y="15169"/>
                    <a:pt x="18109" y="18563"/>
                    <a:pt x="14514" y="20087"/>
                  </a:cubicBezTo>
                  <a:cubicBezTo>
                    <a:pt x="13537" y="20503"/>
                    <a:pt x="12490" y="20765"/>
                    <a:pt x="11430" y="20861"/>
                  </a:cubicBezTo>
                  <a:cubicBezTo>
                    <a:pt x="11109" y="20884"/>
                    <a:pt x="10787" y="20896"/>
                    <a:pt x="10466" y="20896"/>
                  </a:cubicBezTo>
                  <a:cubicBezTo>
                    <a:pt x="4691" y="20908"/>
                    <a:pt x="0" y="16229"/>
                    <a:pt x="12" y="10454"/>
                  </a:cubicBezTo>
                  <a:cubicBezTo>
                    <a:pt x="12" y="10204"/>
                    <a:pt x="12" y="9954"/>
                    <a:pt x="36" y="9716"/>
                  </a:cubicBezTo>
                  <a:cubicBezTo>
                    <a:pt x="321" y="5763"/>
                    <a:pt x="2810" y="2323"/>
                    <a:pt x="6453" y="799"/>
                  </a:cubicBezTo>
                  <a:cubicBezTo>
                    <a:pt x="7394" y="406"/>
                    <a:pt x="8394" y="156"/>
                    <a:pt x="9418" y="60"/>
                  </a:cubicBezTo>
                  <a:cubicBezTo>
                    <a:pt x="9763" y="25"/>
                    <a:pt x="10108" y="1"/>
                    <a:pt x="10454" y="1"/>
                  </a:cubicBezTo>
                  <a:cubicBezTo>
                    <a:pt x="14109" y="13"/>
                    <a:pt x="17490" y="1918"/>
                    <a:pt x="19383" y="5037"/>
                  </a:cubicBezTo>
                  <a:cubicBezTo>
                    <a:pt x="20384" y="6668"/>
                    <a:pt x="20907" y="8549"/>
                    <a:pt x="20907" y="10454"/>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0"/>
            <p:cNvSpPr/>
            <p:nvPr/>
          </p:nvSpPr>
          <p:spPr>
            <a:xfrm>
              <a:off x="1943628" y="3892195"/>
              <a:ext cx="560210" cy="559709"/>
            </a:xfrm>
            <a:custGeom>
              <a:avLst/>
              <a:gdLst/>
              <a:ahLst/>
              <a:cxnLst/>
              <a:rect l="l" t="t" r="r" b="b"/>
              <a:pathLst>
                <a:path w="13419" h="13407" extrusionOk="0">
                  <a:moveTo>
                    <a:pt x="13419" y="6703"/>
                  </a:moveTo>
                  <a:cubicBezTo>
                    <a:pt x="13419" y="10406"/>
                    <a:pt x="10418" y="13407"/>
                    <a:pt x="6704" y="13407"/>
                  </a:cubicBezTo>
                  <a:cubicBezTo>
                    <a:pt x="3001" y="13407"/>
                    <a:pt x="0" y="10406"/>
                    <a:pt x="0" y="6703"/>
                  </a:cubicBezTo>
                  <a:cubicBezTo>
                    <a:pt x="0" y="3001"/>
                    <a:pt x="3001" y="0"/>
                    <a:pt x="6704" y="0"/>
                  </a:cubicBezTo>
                  <a:cubicBezTo>
                    <a:pt x="10418" y="0"/>
                    <a:pt x="13419" y="3001"/>
                    <a:pt x="13419" y="6703"/>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0"/>
            <p:cNvSpPr/>
            <p:nvPr/>
          </p:nvSpPr>
          <p:spPr>
            <a:xfrm>
              <a:off x="1984875" y="3933442"/>
              <a:ext cx="477717" cy="477216"/>
            </a:xfrm>
            <a:custGeom>
              <a:avLst/>
              <a:gdLst/>
              <a:ahLst/>
              <a:cxnLst/>
              <a:rect l="l" t="t" r="r" b="b"/>
              <a:pathLst>
                <a:path w="11443" h="11431" extrusionOk="0">
                  <a:moveTo>
                    <a:pt x="11443" y="5715"/>
                  </a:moveTo>
                  <a:cubicBezTo>
                    <a:pt x="11443" y="8871"/>
                    <a:pt x="8883" y="11430"/>
                    <a:pt x="5716" y="11430"/>
                  </a:cubicBezTo>
                  <a:cubicBezTo>
                    <a:pt x="2561" y="11430"/>
                    <a:pt x="1" y="8871"/>
                    <a:pt x="1" y="5715"/>
                  </a:cubicBezTo>
                  <a:cubicBezTo>
                    <a:pt x="1" y="2560"/>
                    <a:pt x="2561" y="1"/>
                    <a:pt x="5716" y="1"/>
                  </a:cubicBezTo>
                  <a:cubicBezTo>
                    <a:pt x="8883" y="1"/>
                    <a:pt x="11443" y="2560"/>
                    <a:pt x="11443" y="5715"/>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0"/>
            <p:cNvSpPr/>
            <p:nvPr/>
          </p:nvSpPr>
          <p:spPr>
            <a:xfrm>
              <a:off x="2024749" y="4267377"/>
              <a:ext cx="397979" cy="122863"/>
            </a:xfrm>
            <a:custGeom>
              <a:avLst/>
              <a:gdLst/>
              <a:ahLst/>
              <a:cxnLst/>
              <a:rect l="l" t="t" r="r" b="b"/>
              <a:pathLst>
                <a:path w="9533" h="2943" extrusionOk="0">
                  <a:moveTo>
                    <a:pt x="9008" y="1"/>
                  </a:moveTo>
                  <a:cubicBezTo>
                    <a:pt x="8478" y="1"/>
                    <a:pt x="7183" y="1180"/>
                    <a:pt x="4806" y="1251"/>
                  </a:cubicBezTo>
                  <a:cubicBezTo>
                    <a:pt x="4733" y="1252"/>
                    <a:pt x="4661" y="1253"/>
                    <a:pt x="4590" y="1253"/>
                  </a:cubicBezTo>
                  <a:cubicBezTo>
                    <a:pt x="2074" y="1253"/>
                    <a:pt x="771" y="119"/>
                    <a:pt x="457" y="119"/>
                  </a:cubicBezTo>
                  <a:cubicBezTo>
                    <a:pt x="439" y="119"/>
                    <a:pt x="424" y="123"/>
                    <a:pt x="412" y="131"/>
                  </a:cubicBezTo>
                  <a:cubicBezTo>
                    <a:pt x="0" y="437"/>
                    <a:pt x="2218" y="2942"/>
                    <a:pt x="4879" y="2942"/>
                  </a:cubicBezTo>
                  <a:cubicBezTo>
                    <a:pt x="4910" y="2942"/>
                    <a:pt x="4941" y="2942"/>
                    <a:pt x="4972" y="2941"/>
                  </a:cubicBezTo>
                  <a:cubicBezTo>
                    <a:pt x="7675" y="2882"/>
                    <a:pt x="9532" y="727"/>
                    <a:pt x="9223" y="131"/>
                  </a:cubicBezTo>
                  <a:cubicBezTo>
                    <a:pt x="9175" y="40"/>
                    <a:pt x="9104" y="1"/>
                    <a:pt x="9008"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0"/>
            <p:cNvSpPr/>
            <p:nvPr/>
          </p:nvSpPr>
          <p:spPr>
            <a:xfrm>
              <a:off x="2126943" y="3825577"/>
              <a:ext cx="266057" cy="81616"/>
            </a:xfrm>
            <a:custGeom>
              <a:avLst/>
              <a:gdLst/>
              <a:ahLst/>
              <a:cxnLst/>
              <a:rect l="l" t="t" r="r" b="b"/>
              <a:pathLst>
                <a:path w="6373" h="1955" extrusionOk="0">
                  <a:moveTo>
                    <a:pt x="3348" y="1"/>
                  </a:moveTo>
                  <a:cubicBezTo>
                    <a:pt x="1598" y="1"/>
                    <a:pt x="169" y="1132"/>
                    <a:pt x="38" y="1311"/>
                  </a:cubicBezTo>
                  <a:cubicBezTo>
                    <a:pt x="1" y="1363"/>
                    <a:pt x="13" y="1384"/>
                    <a:pt x="68" y="1384"/>
                  </a:cubicBezTo>
                  <a:cubicBezTo>
                    <a:pt x="305" y="1384"/>
                    <a:pt x="1346" y="989"/>
                    <a:pt x="2703" y="989"/>
                  </a:cubicBezTo>
                  <a:cubicBezTo>
                    <a:pt x="3036" y="989"/>
                    <a:pt x="3388" y="1013"/>
                    <a:pt x="3753" y="1072"/>
                  </a:cubicBezTo>
                  <a:cubicBezTo>
                    <a:pt x="5215" y="1304"/>
                    <a:pt x="6021" y="1955"/>
                    <a:pt x="6204" y="1955"/>
                  </a:cubicBezTo>
                  <a:cubicBezTo>
                    <a:pt x="6209" y="1955"/>
                    <a:pt x="6213" y="1954"/>
                    <a:pt x="6217" y="1953"/>
                  </a:cubicBezTo>
                  <a:cubicBezTo>
                    <a:pt x="6372" y="1918"/>
                    <a:pt x="5229" y="1"/>
                    <a:pt x="3348"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0"/>
            <p:cNvSpPr/>
            <p:nvPr/>
          </p:nvSpPr>
          <p:spPr>
            <a:xfrm>
              <a:off x="2424268" y="3834542"/>
              <a:ext cx="94475" cy="85040"/>
            </a:xfrm>
            <a:custGeom>
              <a:avLst/>
              <a:gdLst/>
              <a:ahLst/>
              <a:cxnLst/>
              <a:rect l="l" t="t" r="r" b="b"/>
              <a:pathLst>
                <a:path w="2263" h="2037" extrusionOk="0">
                  <a:moveTo>
                    <a:pt x="1" y="0"/>
                  </a:moveTo>
                  <a:cubicBezTo>
                    <a:pt x="1" y="0"/>
                    <a:pt x="394" y="1405"/>
                    <a:pt x="2263" y="2036"/>
                  </a:cubicBezTo>
                  <a:cubicBezTo>
                    <a:pt x="2263" y="2036"/>
                    <a:pt x="1858" y="560"/>
                    <a:pt x="1"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0"/>
            <p:cNvSpPr/>
            <p:nvPr/>
          </p:nvSpPr>
          <p:spPr>
            <a:xfrm>
              <a:off x="2539116" y="3944881"/>
              <a:ext cx="31352" cy="60158"/>
            </a:xfrm>
            <a:custGeom>
              <a:avLst/>
              <a:gdLst/>
              <a:ahLst/>
              <a:cxnLst/>
              <a:rect l="l" t="t" r="r" b="b"/>
              <a:pathLst>
                <a:path w="751" h="1441" extrusionOk="0">
                  <a:moveTo>
                    <a:pt x="0" y="0"/>
                  </a:moveTo>
                  <a:lnTo>
                    <a:pt x="0" y="0"/>
                  </a:lnTo>
                  <a:cubicBezTo>
                    <a:pt x="0" y="0"/>
                    <a:pt x="95" y="905"/>
                    <a:pt x="750" y="1441"/>
                  </a:cubicBezTo>
                  <a:cubicBezTo>
                    <a:pt x="584" y="917"/>
                    <a:pt x="334" y="429"/>
                    <a:pt x="0"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0"/>
            <p:cNvSpPr/>
            <p:nvPr/>
          </p:nvSpPr>
          <p:spPr>
            <a:xfrm>
              <a:off x="1905847" y="4451863"/>
              <a:ext cx="105913" cy="85040"/>
            </a:xfrm>
            <a:custGeom>
              <a:avLst/>
              <a:gdLst/>
              <a:ahLst/>
              <a:cxnLst/>
              <a:rect l="l" t="t" r="r" b="b"/>
              <a:pathLst>
                <a:path w="2537" h="2037" extrusionOk="0">
                  <a:moveTo>
                    <a:pt x="1" y="1"/>
                  </a:moveTo>
                  <a:cubicBezTo>
                    <a:pt x="1" y="1"/>
                    <a:pt x="1084" y="1513"/>
                    <a:pt x="2537" y="2037"/>
                  </a:cubicBezTo>
                  <a:cubicBezTo>
                    <a:pt x="2537" y="2037"/>
                    <a:pt x="1513" y="632"/>
                    <a:pt x="1"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 name="Google Shape;1532;p40"/>
          <p:cNvGrpSpPr/>
          <p:nvPr/>
        </p:nvGrpSpPr>
        <p:grpSpPr>
          <a:xfrm rot="-779310">
            <a:off x="8028687" y="2945802"/>
            <a:ext cx="954798" cy="2498267"/>
            <a:chOff x="6889850" y="1154050"/>
            <a:chExt cx="1133630" cy="2966530"/>
          </a:xfrm>
        </p:grpSpPr>
        <p:sp>
          <p:nvSpPr>
            <p:cNvPr id="1533" name="Google Shape;1533;p40"/>
            <p:cNvSpPr/>
            <p:nvPr/>
          </p:nvSpPr>
          <p:spPr>
            <a:xfrm>
              <a:off x="6889850" y="1634491"/>
              <a:ext cx="354123" cy="2486088"/>
            </a:xfrm>
            <a:custGeom>
              <a:avLst/>
              <a:gdLst/>
              <a:ahLst/>
              <a:cxnLst/>
              <a:rect l="l" t="t" r="r" b="b"/>
              <a:pathLst>
                <a:path w="5371" h="37708" extrusionOk="0">
                  <a:moveTo>
                    <a:pt x="1" y="500"/>
                  </a:moveTo>
                  <a:lnTo>
                    <a:pt x="834" y="32647"/>
                  </a:lnTo>
                  <a:lnTo>
                    <a:pt x="2656" y="37707"/>
                  </a:lnTo>
                  <a:lnTo>
                    <a:pt x="3251" y="37469"/>
                  </a:lnTo>
                  <a:lnTo>
                    <a:pt x="4715" y="32683"/>
                  </a:lnTo>
                  <a:lnTo>
                    <a:pt x="5370" y="0"/>
                  </a:ln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0"/>
            <p:cNvSpPr/>
            <p:nvPr/>
          </p:nvSpPr>
          <p:spPr>
            <a:xfrm>
              <a:off x="6944837" y="3786881"/>
              <a:ext cx="255950" cy="290554"/>
            </a:xfrm>
            <a:custGeom>
              <a:avLst/>
              <a:gdLst/>
              <a:ahLst/>
              <a:cxnLst/>
              <a:rect l="l" t="t" r="r" b="b"/>
              <a:pathLst>
                <a:path w="3882" h="4407" extrusionOk="0">
                  <a:moveTo>
                    <a:pt x="0" y="1"/>
                  </a:moveTo>
                  <a:lnTo>
                    <a:pt x="524" y="942"/>
                  </a:lnTo>
                  <a:lnTo>
                    <a:pt x="917" y="144"/>
                  </a:lnTo>
                  <a:lnTo>
                    <a:pt x="2119" y="1239"/>
                  </a:lnTo>
                  <a:lnTo>
                    <a:pt x="3298" y="84"/>
                  </a:lnTo>
                  <a:lnTo>
                    <a:pt x="3524" y="822"/>
                  </a:lnTo>
                  <a:lnTo>
                    <a:pt x="3881" y="37"/>
                  </a:lnTo>
                  <a:lnTo>
                    <a:pt x="2608" y="4192"/>
                  </a:lnTo>
                  <a:lnTo>
                    <a:pt x="1560" y="4406"/>
                  </a:lnTo>
                  <a:close/>
                </a:path>
              </a:pathLst>
            </a:custGeom>
            <a:solidFill>
              <a:srgbClr val="FDD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0"/>
            <p:cNvSpPr/>
            <p:nvPr/>
          </p:nvSpPr>
          <p:spPr>
            <a:xfrm>
              <a:off x="6889850" y="1606997"/>
              <a:ext cx="354123" cy="90324"/>
            </a:xfrm>
            <a:custGeom>
              <a:avLst/>
              <a:gdLst/>
              <a:ahLst/>
              <a:cxnLst/>
              <a:rect l="l" t="t" r="r" b="b"/>
              <a:pathLst>
                <a:path w="5371" h="1370" extrusionOk="0">
                  <a:moveTo>
                    <a:pt x="1" y="917"/>
                  </a:moveTo>
                  <a:lnTo>
                    <a:pt x="703" y="1227"/>
                  </a:lnTo>
                  <a:lnTo>
                    <a:pt x="2680" y="1370"/>
                  </a:lnTo>
                  <a:lnTo>
                    <a:pt x="4739" y="1108"/>
                  </a:lnTo>
                  <a:lnTo>
                    <a:pt x="5370" y="417"/>
                  </a:lnTo>
                  <a:lnTo>
                    <a:pt x="4096" y="131"/>
                  </a:lnTo>
                  <a:lnTo>
                    <a:pt x="2691" y="0"/>
                  </a:lnTo>
                  <a:lnTo>
                    <a:pt x="798" y="381"/>
                  </a:lnTo>
                  <a:close/>
                </a:path>
              </a:pathLst>
            </a:custGeom>
            <a:solidFill>
              <a:srgbClr val="FDD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0"/>
            <p:cNvSpPr/>
            <p:nvPr/>
          </p:nvSpPr>
          <p:spPr>
            <a:xfrm>
              <a:off x="7009977" y="1628953"/>
              <a:ext cx="119338" cy="38569"/>
            </a:xfrm>
            <a:custGeom>
              <a:avLst/>
              <a:gdLst/>
              <a:ahLst/>
              <a:cxnLst/>
              <a:rect l="l" t="t" r="r" b="b"/>
              <a:pathLst>
                <a:path w="1810" h="585" extrusionOk="0">
                  <a:moveTo>
                    <a:pt x="0" y="394"/>
                  </a:moveTo>
                  <a:cubicBezTo>
                    <a:pt x="0" y="394"/>
                    <a:pt x="929" y="1"/>
                    <a:pt x="1798" y="298"/>
                  </a:cubicBezTo>
                  <a:cubicBezTo>
                    <a:pt x="1810" y="298"/>
                    <a:pt x="1286" y="584"/>
                    <a:pt x="0" y="3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0"/>
            <p:cNvSpPr/>
            <p:nvPr/>
          </p:nvSpPr>
          <p:spPr>
            <a:xfrm>
              <a:off x="7116720" y="1634491"/>
              <a:ext cx="127250" cy="2428729"/>
            </a:xfrm>
            <a:custGeom>
              <a:avLst/>
              <a:gdLst/>
              <a:ahLst/>
              <a:cxnLst/>
              <a:rect l="l" t="t" r="r" b="b"/>
              <a:pathLst>
                <a:path w="1930" h="36838" extrusionOk="0">
                  <a:moveTo>
                    <a:pt x="1298" y="691"/>
                  </a:moveTo>
                  <a:lnTo>
                    <a:pt x="691" y="32730"/>
                  </a:lnTo>
                  <a:lnTo>
                    <a:pt x="1" y="36838"/>
                  </a:lnTo>
                  <a:lnTo>
                    <a:pt x="1274" y="32683"/>
                  </a:lnTo>
                  <a:lnTo>
                    <a:pt x="1929" y="0"/>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0"/>
            <p:cNvSpPr/>
            <p:nvPr/>
          </p:nvSpPr>
          <p:spPr>
            <a:xfrm>
              <a:off x="6889850" y="1667456"/>
              <a:ext cx="175117" cy="2453123"/>
            </a:xfrm>
            <a:custGeom>
              <a:avLst/>
              <a:gdLst/>
              <a:ahLst/>
              <a:cxnLst/>
              <a:rect l="l" t="t" r="r" b="b"/>
              <a:pathLst>
                <a:path w="2656" h="37208" extrusionOk="0">
                  <a:moveTo>
                    <a:pt x="703" y="310"/>
                  </a:moveTo>
                  <a:lnTo>
                    <a:pt x="1358" y="33088"/>
                  </a:lnTo>
                  <a:lnTo>
                    <a:pt x="2656" y="37207"/>
                  </a:lnTo>
                  <a:lnTo>
                    <a:pt x="834" y="32147"/>
                  </a:lnTo>
                  <a:lnTo>
                    <a:pt x="1" y="0"/>
                  </a:ln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0"/>
            <p:cNvSpPr/>
            <p:nvPr/>
          </p:nvSpPr>
          <p:spPr>
            <a:xfrm>
              <a:off x="6936200" y="1687829"/>
              <a:ext cx="148414" cy="2180767"/>
            </a:xfrm>
            <a:custGeom>
              <a:avLst/>
              <a:gdLst/>
              <a:ahLst/>
              <a:cxnLst/>
              <a:rect l="l" t="t" r="r" b="b"/>
              <a:pathLst>
                <a:path w="2251" h="33077" extrusionOk="0">
                  <a:moveTo>
                    <a:pt x="1977" y="144"/>
                  </a:moveTo>
                  <a:lnTo>
                    <a:pt x="2250" y="33076"/>
                  </a:lnTo>
                  <a:lnTo>
                    <a:pt x="655" y="32779"/>
                  </a:lnTo>
                  <a:lnTo>
                    <a:pt x="0" y="1"/>
                  </a:ln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0"/>
            <p:cNvSpPr/>
            <p:nvPr/>
          </p:nvSpPr>
          <p:spPr>
            <a:xfrm>
              <a:off x="7401676" y="1154050"/>
              <a:ext cx="277971" cy="2943709"/>
            </a:xfrm>
            <a:custGeom>
              <a:avLst/>
              <a:gdLst/>
              <a:ahLst/>
              <a:cxnLst/>
              <a:rect l="l" t="t" r="r" b="b"/>
              <a:pathLst>
                <a:path w="4216" h="44649" extrusionOk="0">
                  <a:moveTo>
                    <a:pt x="48" y="43839"/>
                  </a:moveTo>
                  <a:lnTo>
                    <a:pt x="0" y="5418"/>
                  </a:lnTo>
                  <a:lnTo>
                    <a:pt x="1524" y="358"/>
                  </a:lnTo>
                  <a:lnTo>
                    <a:pt x="2417" y="0"/>
                  </a:lnTo>
                  <a:lnTo>
                    <a:pt x="4215" y="5203"/>
                  </a:lnTo>
                  <a:lnTo>
                    <a:pt x="3965" y="43839"/>
                  </a:lnTo>
                  <a:lnTo>
                    <a:pt x="3334" y="44339"/>
                  </a:lnTo>
                  <a:lnTo>
                    <a:pt x="2132" y="44649"/>
                  </a:lnTo>
                  <a:lnTo>
                    <a:pt x="643" y="44339"/>
                  </a:lnTo>
                  <a:close/>
                </a:path>
              </a:pathLst>
            </a:custGeom>
            <a:gradFill>
              <a:gsLst>
                <a:gs pos="0">
                  <a:srgbClr val="FFB47B"/>
                </a:gs>
                <a:gs pos="100000">
                  <a:srgbClr val="EF6D09"/>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0"/>
            <p:cNvSpPr/>
            <p:nvPr/>
          </p:nvSpPr>
          <p:spPr>
            <a:xfrm>
              <a:off x="7401676" y="1242727"/>
              <a:ext cx="277180" cy="327408"/>
            </a:xfrm>
            <a:custGeom>
              <a:avLst/>
              <a:gdLst/>
              <a:ahLst/>
              <a:cxnLst/>
              <a:rect l="l" t="t" r="r" b="b"/>
              <a:pathLst>
                <a:path w="4204" h="4966" extrusionOk="0">
                  <a:moveTo>
                    <a:pt x="0" y="4073"/>
                  </a:moveTo>
                  <a:lnTo>
                    <a:pt x="215" y="4966"/>
                  </a:lnTo>
                  <a:lnTo>
                    <a:pt x="1143" y="4109"/>
                  </a:lnTo>
                  <a:lnTo>
                    <a:pt x="2096" y="4966"/>
                  </a:lnTo>
                  <a:lnTo>
                    <a:pt x="3287" y="4132"/>
                  </a:lnTo>
                  <a:lnTo>
                    <a:pt x="3906" y="4882"/>
                  </a:lnTo>
                  <a:lnTo>
                    <a:pt x="4203" y="3823"/>
                  </a:lnTo>
                  <a:lnTo>
                    <a:pt x="2906" y="72"/>
                  </a:lnTo>
                  <a:lnTo>
                    <a:pt x="1227" y="1"/>
                  </a:lnTo>
                  <a:close/>
                </a:path>
              </a:pathLst>
            </a:custGeom>
            <a:solidFill>
              <a:srgbClr val="FDD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0"/>
            <p:cNvSpPr/>
            <p:nvPr/>
          </p:nvSpPr>
          <p:spPr>
            <a:xfrm>
              <a:off x="7584569" y="1263957"/>
              <a:ext cx="94283" cy="2813431"/>
            </a:xfrm>
            <a:custGeom>
              <a:avLst/>
              <a:gdLst/>
              <a:ahLst/>
              <a:cxnLst/>
              <a:rect l="l" t="t" r="r" b="b"/>
              <a:pathLst>
                <a:path w="1430" h="42673" extrusionOk="0">
                  <a:moveTo>
                    <a:pt x="560" y="42672"/>
                  </a:moveTo>
                  <a:lnTo>
                    <a:pt x="1132" y="4560"/>
                  </a:lnTo>
                  <a:lnTo>
                    <a:pt x="1" y="0"/>
                  </a:lnTo>
                  <a:lnTo>
                    <a:pt x="1429" y="3501"/>
                  </a:lnTo>
                  <a:lnTo>
                    <a:pt x="1191" y="42172"/>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0"/>
            <p:cNvSpPr/>
            <p:nvPr/>
          </p:nvSpPr>
          <p:spPr>
            <a:xfrm>
              <a:off x="7401676" y="1242727"/>
              <a:ext cx="80899" cy="2834660"/>
            </a:xfrm>
            <a:custGeom>
              <a:avLst/>
              <a:gdLst/>
              <a:ahLst/>
              <a:cxnLst/>
              <a:rect l="l" t="t" r="r" b="b"/>
              <a:pathLst>
                <a:path w="1227" h="42995" extrusionOk="0">
                  <a:moveTo>
                    <a:pt x="643" y="42994"/>
                  </a:moveTo>
                  <a:lnTo>
                    <a:pt x="215" y="4966"/>
                  </a:lnTo>
                  <a:lnTo>
                    <a:pt x="1227" y="1"/>
                  </a:lnTo>
                  <a:lnTo>
                    <a:pt x="0" y="4073"/>
                  </a:lnTo>
                  <a:lnTo>
                    <a:pt x="48" y="42494"/>
                  </a:ln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0"/>
            <p:cNvSpPr/>
            <p:nvPr/>
          </p:nvSpPr>
          <p:spPr>
            <a:xfrm>
              <a:off x="7415785" y="1242727"/>
              <a:ext cx="126459" cy="2855033"/>
            </a:xfrm>
            <a:custGeom>
              <a:avLst/>
              <a:gdLst/>
              <a:ahLst/>
              <a:cxnLst/>
              <a:rect l="l" t="t" r="r" b="b"/>
              <a:pathLst>
                <a:path w="1918" h="43304" extrusionOk="0">
                  <a:moveTo>
                    <a:pt x="1918" y="43304"/>
                  </a:moveTo>
                  <a:lnTo>
                    <a:pt x="1882" y="4966"/>
                  </a:lnTo>
                  <a:lnTo>
                    <a:pt x="1882" y="168"/>
                  </a:lnTo>
                  <a:lnTo>
                    <a:pt x="1120" y="1"/>
                  </a:lnTo>
                  <a:lnTo>
                    <a:pt x="1" y="4966"/>
                  </a:lnTo>
                  <a:lnTo>
                    <a:pt x="429" y="42994"/>
                  </a:ln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0"/>
            <p:cNvSpPr/>
            <p:nvPr/>
          </p:nvSpPr>
          <p:spPr>
            <a:xfrm>
              <a:off x="7745508" y="1654072"/>
              <a:ext cx="277971" cy="2246697"/>
            </a:xfrm>
            <a:custGeom>
              <a:avLst/>
              <a:gdLst/>
              <a:ahLst/>
              <a:cxnLst/>
              <a:rect l="l" t="t" r="r" b="b"/>
              <a:pathLst>
                <a:path w="4216" h="34077" extrusionOk="0">
                  <a:moveTo>
                    <a:pt x="250" y="33267"/>
                  </a:moveTo>
                  <a:lnTo>
                    <a:pt x="0" y="6168"/>
                  </a:lnTo>
                  <a:lnTo>
                    <a:pt x="1524" y="358"/>
                  </a:lnTo>
                  <a:lnTo>
                    <a:pt x="2417" y="1"/>
                  </a:lnTo>
                  <a:lnTo>
                    <a:pt x="4215" y="5954"/>
                  </a:lnTo>
                  <a:lnTo>
                    <a:pt x="3810" y="33279"/>
                  </a:lnTo>
                  <a:lnTo>
                    <a:pt x="3179" y="33779"/>
                  </a:lnTo>
                  <a:lnTo>
                    <a:pt x="2084" y="34076"/>
                  </a:lnTo>
                  <a:lnTo>
                    <a:pt x="846" y="33767"/>
                  </a:ln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0"/>
            <p:cNvSpPr/>
            <p:nvPr/>
          </p:nvSpPr>
          <p:spPr>
            <a:xfrm>
              <a:off x="7745508" y="1791473"/>
              <a:ext cx="277180" cy="328200"/>
            </a:xfrm>
            <a:custGeom>
              <a:avLst/>
              <a:gdLst/>
              <a:ahLst/>
              <a:cxnLst/>
              <a:rect l="l" t="t" r="r" b="b"/>
              <a:pathLst>
                <a:path w="4204" h="4978" extrusionOk="0">
                  <a:moveTo>
                    <a:pt x="0" y="4084"/>
                  </a:moveTo>
                  <a:lnTo>
                    <a:pt x="203" y="4977"/>
                  </a:lnTo>
                  <a:lnTo>
                    <a:pt x="1143" y="4120"/>
                  </a:lnTo>
                  <a:lnTo>
                    <a:pt x="2096" y="4977"/>
                  </a:lnTo>
                  <a:lnTo>
                    <a:pt x="3287" y="4144"/>
                  </a:lnTo>
                  <a:lnTo>
                    <a:pt x="3906" y="4894"/>
                  </a:lnTo>
                  <a:lnTo>
                    <a:pt x="4203" y="3834"/>
                  </a:lnTo>
                  <a:lnTo>
                    <a:pt x="3072" y="84"/>
                  </a:lnTo>
                  <a:lnTo>
                    <a:pt x="1072" y="0"/>
                  </a:lnTo>
                  <a:close/>
                </a:path>
              </a:pathLst>
            </a:custGeom>
            <a:solidFill>
              <a:srgbClr val="FDD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0"/>
            <p:cNvSpPr/>
            <p:nvPr/>
          </p:nvSpPr>
          <p:spPr>
            <a:xfrm>
              <a:off x="7948049" y="1796945"/>
              <a:ext cx="74636" cy="2084179"/>
            </a:xfrm>
            <a:custGeom>
              <a:avLst/>
              <a:gdLst/>
              <a:ahLst/>
              <a:cxnLst/>
              <a:rect l="l" t="t" r="r" b="b"/>
              <a:pathLst>
                <a:path w="1132" h="31612" extrusionOk="0">
                  <a:moveTo>
                    <a:pt x="107" y="31612"/>
                  </a:moveTo>
                  <a:lnTo>
                    <a:pt x="834" y="4811"/>
                  </a:lnTo>
                  <a:lnTo>
                    <a:pt x="0" y="1"/>
                  </a:lnTo>
                  <a:lnTo>
                    <a:pt x="1131" y="3751"/>
                  </a:lnTo>
                  <a:lnTo>
                    <a:pt x="738" y="31112"/>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0"/>
            <p:cNvSpPr/>
            <p:nvPr/>
          </p:nvSpPr>
          <p:spPr>
            <a:xfrm>
              <a:off x="7745508" y="1791473"/>
              <a:ext cx="70680" cy="2088860"/>
            </a:xfrm>
            <a:custGeom>
              <a:avLst/>
              <a:gdLst/>
              <a:ahLst/>
              <a:cxnLst/>
              <a:rect l="l" t="t" r="r" b="b"/>
              <a:pathLst>
                <a:path w="1072" h="31683" extrusionOk="0">
                  <a:moveTo>
                    <a:pt x="846" y="31683"/>
                  </a:moveTo>
                  <a:lnTo>
                    <a:pt x="203" y="4977"/>
                  </a:lnTo>
                  <a:lnTo>
                    <a:pt x="1072" y="0"/>
                  </a:lnTo>
                  <a:lnTo>
                    <a:pt x="0" y="4084"/>
                  </a:lnTo>
                  <a:lnTo>
                    <a:pt x="250" y="31183"/>
                  </a:ln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0"/>
            <p:cNvSpPr/>
            <p:nvPr/>
          </p:nvSpPr>
          <p:spPr>
            <a:xfrm>
              <a:off x="7758826" y="1792264"/>
              <a:ext cx="124876" cy="2108507"/>
            </a:xfrm>
            <a:custGeom>
              <a:avLst/>
              <a:gdLst/>
              <a:ahLst/>
              <a:cxnLst/>
              <a:rect l="l" t="t" r="r" b="b"/>
              <a:pathLst>
                <a:path w="1894" h="31981" extrusionOk="0">
                  <a:moveTo>
                    <a:pt x="1882" y="31980"/>
                  </a:moveTo>
                  <a:lnTo>
                    <a:pt x="1894" y="4965"/>
                  </a:lnTo>
                  <a:lnTo>
                    <a:pt x="1894" y="167"/>
                  </a:lnTo>
                  <a:lnTo>
                    <a:pt x="1132" y="0"/>
                  </a:lnTo>
                  <a:lnTo>
                    <a:pt x="1" y="4965"/>
                  </a:lnTo>
                  <a:lnTo>
                    <a:pt x="644" y="31671"/>
                  </a:lnTo>
                  <a:close/>
                </a:path>
              </a:pathLst>
            </a:custGeom>
            <a:solidFill>
              <a:srgbClr val="750000">
                <a:alpha val="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0"/>
            <p:cNvSpPr/>
            <p:nvPr/>
          </p:nvSpPr>
          <p:spPr>
            <a:xfrm>
              <a:off x="7845988" y="1654072"/>
              <a:ext cx="58944" cy="36196"/>
            </a:xfrm>
            <a:custGeom>
              <a:avLst/>
              <a:gdLst/>
              <a:ahLst/>
              <a:cxnLst/>
              <a:rect l="l" t="t" r="r" b="b"/>
              <a:pathLst>
                <a:path w="894" h="549" extrusionOk="0">
                  <a:moveTo>
                    <a:pt x="0" y="358"/>
                  </a:moveTo>
                  <a:lnTo>
                    <a:pt x="572" y="548"/>
                  </a:lnTo>
                  <a:lnTo>
                    <a:pt x="89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554"/>
        <p:cNvGrpSpPr/>
        <p:nvPr/>
      </p:nvGrpSpPr>
      <p:grpSpPr>
        <a:xfrm>
          <a:off x="0" y="0"/>
          <a:ext cx="0" cy="0"/>
          <a:chOff x="0" y="0"/>
          <a:chExt cx="0" cy="0"/>
        </a:xfrm>
      </p:grpSpPr>
      <p:grpSp>
        <p:nvGrpSpPr>
          <p:cNvPr id="1555" name="Google Shape;1555;p41"/>
          <p:cNvGrpSpPr/>
          <p:nvPr/>
        </p:nvGrpSpPr>
        <p:grpSpPr>
          <a:xfrm>
            <a:off x="354738" y="385775"/>
            <a:ext cx="8434536" cy="691213"/>
            <a:chOff x="234525" y="385775"/>
            <a:chExt cx="8434536" cy="691213"/>
          </a:xfrm>
        </p:grpSpPr>
        <p:sp>
          <p:nvSpPr>
            <p:cNvPr id="1556" name="Google Shape;1556;p41"/>
            <p:cNvSpPr/>
            <p:nvPr/>
          </p:nvSpPr>
          <p:spPr>
            <a:xfrm>
              <a:off x="234525" y="385775"/>
              <a:ext cx="8434536" cy="691213"/>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a:noFill/>
            </a:ln>
            <a:effectLst>
              <a:outerShdw blurRad="57150" dist="19050" dir="54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1"/>
            <p:cNvSpPr/>
            <p:nvPr/>
          </p:nvSpPr>
          <p:spPr>
            <a:xfrm>
              <a:off x="316975" y="445024"/>
              <a:ext cx="8269679" cy="572708"/>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chemeClr val="lt1"/>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8" name="Google Shape;1558;p4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Countries with the highest schooling</a:t>
            </a:r>
            <a:endParaRPr/>
          </a:p>
        </p:txBody>
      </p:sp>
      <p:sp>
        <p:nvSpPr>
          <p:cNvPr id="1559" name="Google Shape;1559;p41"/>
          <p:cNvSpPr/>
          <p:nvPr/>
        </p:nvSpPr>
        <p:spPr>
          <a:xfrm>
            <a:off x="5696987" y="1398483"/>
            <a:ext cx="269669" cy="256584"/>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chemeClr val="accent1"/>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1"/>
          <p:cNvSpPr txBox="1"/>
          <p:nvPr/>
        </p:nvSpPr>
        <p:spPr>
          <a:xfrm>
            <a:off x="6059988" y="1170079"/>
            <a:ext cx="2364000" cy="71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accent1"/>
                </a:solidFill>
                <a:latin typeface="Chelsea Market"/>
                <a:ea typeface="Chelsea Market"/>
                <a:cs typeface="Chelsea Market"/>
                <a:sym typeface="Chelsea Market"/>
              </a:rPr>
              <a:t>Mars</a:t>
            </a:r>
            <a:endParaRPr sz="2500">
              <a:solidFill>
                <a:schemeClr val="accent1"/>
              </a:solidFill>
              <a:latin typeface="Chelsea Market"/>
              <a:ea typeface="Chelsea Market"/>
              <a:cs typeface="Chelsea Market"/>
              <a:sym typeface="Chelsea Market"/>
            </a:endParaRPr>
          </a:p>
        </p:txBody>
      </p:sp>
      <p:sp>
        <p:nvSpPr>
          <p:cNvPr id="1561" name="Google Shape;1561;p41"/>
          <p:cNvSpPr/>
          <p:nvPr/>
        </p:nvSpPr>
        <p:spPr>
          <a:xfrm>
            <a:off x="5696987" y="2126308"/>
            <a:ext cx="269669" cy="256584"/>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chemeClr val="lt2"/>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1"/>
          <p:cNvSpPr txBox="1"/>
          <p:nvPr/>
        </p:nvSpPr>
        <p:spPr>
          <a:xfrm>
            <a:off x="6059988" y="1897904"/>
            <a:ext cx="2364000" cy="71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lt2"/>
                </a:solidFill>
                <a:latin typeface="Chelsea Market"/>
                <a:ea typeface="Chelsea Market"/>
                <a:cs typeface="Chelsea Market"/>
                <a:sym typeface="Chelsea Market"/>
              </a:rPr>
              <a:t>Venus</a:t>
            </a:r>
            <a:endParaRPr sz="2500">
              <a:solidFill>
                <a:schemeClr val="lt2"/>
              </a:solidFill>
              <a:latin typeface="Chelsea Market"/>
              <a:ea typeface="Chelsea Market"/>
              <a:cs typeface="Chelsea Market"/>
              <a:sym typeface="Chelsea Market"/>
            </a:endParaRPr>
          </a:p>
        </p:txBody>
      </p:sp>
      <p:sp>
        <p:nvSpPr>
          <p:cNvPr id="1563" name="Google Shape;1563;p41"/>
          <p:cNvSpPr/>
          <p:nvPr/>
        </p:nvSpPr>
        <p:spPr>
          <a:xfrm>
            <a:off x="5696987" y="2854133"/>
            <a:ext cx="269669" cy="256584"/>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chemeClr val="accent2"/>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1"/>
          <p:cNvSpPr txBox="1"/>
          <p:nvPr/>
        </p:nvSpPr>
        <p:spPr>
          <a:xfrm>
            <a:off x="6059988" y="2625729"/>
            <a:ext cx="2364000" cy="71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accent2"/>
                </a:solidFill>
                <a:latin typeface="Chelsea Market"/>
                <a:ea typeface="Chelsea Market"/>
                <a:cs typeface="Chelsea Market"/>
                <a:sym typeface="Chelsea Market"/>
              </a:rPr>
              <a:t>Jupiter</a:t>
            </a:r>
            <a:endParaRPr sz="2500">
              <a:solidFill>
                <a:schemeClr val="accent2"/>
              </a:solidFill>
              <a:latin typeface="Chelsea Market"/>
              <a:ea typeface="Chelsea Market"/>
              <a:cs typeface="Chelsea Market"/>
              <a:sym typeface="Chelsea Market"/>
            </a:endParaRPr>
          </a:p>
        </p:txBody>
      </p:sp>
      <p:sp>
        <p:nvSpPr>
          <p:cNvPr id="1565" name="Google Shape;1565;p41"/>
          <p:cNvSpPr/>
          <p:nvPr/>
        </p:nvSpPr>
        <p:spPr>
          <a:xfrm>
            <a:off x="5696987" y="3581958"/>
            <a:ext cx="269669" cy="256584"/>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chemeClr val="accent3"/>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1"/>
          <p:cNvSpPr txBox="1"/>
          <p:nvPr/>
        </p:nvSpPr>
        <p:spPr>
          <a:xfrm>
            <a:off x="6059988" y="3353554"/>
            <a:ext cx="2364000" cy="71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accent3"/>
                </a:solidFill>
                <a:latin typeface="Chelsea Market"/>
                <a:ea typeface="Chelsea Market"/>
                <a:cs typeface="Chelsea Market"/>
                <a:sym typeface="Chelsea Market"/>
              </a:rPr>
              <a:t>Saturn</a:t>
            </a:r>
            <a:endParaRPr sz="2500">
              <a:solidFill>
                <a:schemeClr val="accent3"/>
              </a:solidFill>
              <a:latin typeface="Chelsea Market"/>
              <a:ea typeface="Chelsea Market"/>
              <a:cs typeface="Chelsea Market"/>
              <a:sym typeface="Chelsea Market"/>
            </a:endParaRPr>
          </a:p>
        </p:txBody>
      </p:sp>
      <p:sp>
        <p:nvSpPr>
          <p:cNvPr id="1567" name="Google Shape;1567;p41"/>
          <p:cNvSpPr txBox="1"/>
          <p:nvPr/>
        </p:nvSpPr>
        <p:spPr>
          <a:xfrm>
            <a:off x="1115158" y="3863050"/>
            <a:ext cx="1261500" cy="450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accent1"/>
                </a:solidFill>
                <a:latin typeface="Chelsea Market"/>
                <a:ea typeface="Chelsea Market"/>
                <a:cs typeface="Chelsea Market"/>
                <a:sym typeface="Chelsea Market"/>
              </a:rPr>
              <a:t>95%</a:t>
            </a:r>
            <a:endParaRPr sz="1800">
              <a:solidFill>
                <a:schemeClr val="accent1"/>
              </a:solidFill>
              <a:latin typeface="Chelsea Market"/>
              <a:ea typeface="Chelsea Market"/>
              <a:cs typeface="Chelsea Market"/>
              <a:sym typeface="Chelsea Market"/>
            </a:endParaRPr>
          </a:p>
        </p:txBody>
      </p:sp>
      <p:sp>
        <p:nvSpPr>
          <p:cNvPr id="1568" name="Google Shape;1568;p41"/>
          <p:cNvSpPr txBox="1"/>
          <p:nvPr/>
        </p:nvSpPr>
        <p:spPr>
          <a:xfrm>
            <a:off x="2085075" y="3863050"/>
            <a:ext cx="1261500" cy="450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2"/>
                </a:solidFill>
                <a:latin typeface="Chelsea Market"/>
                <a:ea typeface="Chelsea Market"/>
                <a:cs typeface="Chelsea Market"/>
                <a:sym typeface="Chelsea Market"/>
              </a:rPr>
              <a:t>87%</a:t>
            </a:r>
            <a:endParaRPr sz="1800">
              <a:solidFill>
                <a:schemeClr val="lt2"/>
              </a:solidFill>
              <a:latin typeface="Chelsea Market"/>
              <a:ea typeface="Chelsea Market"/>
              <a:cs typeface="Chelsea Market"/>
              <a:sym typeface="Chelsea Market"/>
            </a:endParaRPr>
          </a:p>
        </p:txBody>
      </p:sp>
      <p:sp>
        <p:nvSpPr>
          <p:cNvPr id="1569" name="Google Shape;1569;p41"/>
          <p:cNvSpPr txBox="1"/>
          <p:nvPr/>
        </p:nvSpPr>
        <p:spPr>
          <a:xfrm>
            <a:off x="3054992" y="3863050"/>
            <a:ext cx="1261500" cy="450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accent2"/>
                </a:solidFill>
                <a:latin typeface="Chelsea Market"/>
                <a:ea typeface="Chelsea Market"/>
                <a:cs typeface="Chelsea Market"/>
                <a:sym typeface="Chelsea Market"/>
              </a:rPr>
              <a:t>82%</a:t>
            </a:r>
            <a:endParaRPr sz="1800">
              <a:solidFill>
                <a:schemeClr val="accent2"/>
              </a:solidFill>
              <a:latin typeface="Chelsea Market"/>
              <a:ea typeface="Chelsea Market"/>
              <a:cs typeface="Chelsea Market"/>
              <a:sym typeface="Chelsea Market"/>
            </a:endParaRPr>
          </a:p>
        </p:txBody>
      </p:sp>
      <p:sp>
        <p:nvSpPr>
          <p:cNvPr id="1570" name="Google Shape;1570;p41"/>
          <p:cNvSpPr txBox="1"/>
          <p:nvPr/>
        </p:nvSpPr>
        <p:spPr>
          <a:xfrm>
            <a:off x="4024908" y="3863050"/>
            <a:ext cx="1261500" cy="450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accent3"/>
                </a:solidFill>
                <a:latin typeface="Chelsea Market"/>
                <a:ea typeface="Chelsea Market"/>
                <a:cs typeface="Chelsea Market"/>
                <a:sym typeface="Chelsea Market"/>
              </a:rPr>
              <a:t>78%</a:t>
            </a:r>
            <a:endParaRPr sz="1800">
              <a:solidFill>
                <a:schemeClr val="accent3"/>
              </a:solidFill>
              <a:latin typeface="Chelsea Market"/>
              <a:ea typeface="Chelsea Market"/>
              <a:cs typeface="Chelsea Market"/>
              <a:sym typeface="Chelsea Market"/>
            </a:endParaRPr>
          </a:p>
        </p:txBody>
      </p:sp>
      <p:grpSp>
        <p:nvGrpSpPr>
          <p:cNvPr id="1571" name="Google Shape;1571;p41"/>
          <p:cNvGrpSpPr/>
          <p:nvPr/>
        </p:nvGrpSpPr>
        <p:grpSpPr>
          <a:xfrm rot="454675" flipH="1">
            <a:off x="8179289" y="3706696"/>
            <a:ext cx="895270" cy="1642104"/>
            <a:chOff x="7755750" y="1481450"/>
            <a:chExt cx="719458" cy="1319524"/>
          </a:xfrm>
        </p:grpSpPr>
        <p:sp>
          <p:nvSpPr>
            <p:cNvPr id="1572" name="Google Shape;1572;p41"/>
            <p:cNvSpPr/>
            <p:nvPr/>
          </p:nvSpPr>
          <p:spPr>
            <a:xfrm>
              <a:off x="7755750" y="1481450"/>
              <a:ext cx="719458" cy="1319513"/>
            </a:xfrm>
            <a:custGeom>
              <a:avLst/>
              <a:gdLst/>
              <a:ahLst/>
              <a:cxnLst/>
              <a:rect l="l" t="t" r="r" b="b"/>
              <a:pathLst>
                <a:path w="23397" h="42911" extrusionOk="0">
                  <a:moveTo>
                    <a:pt x="21420" y="19860"/>
                  </a:moveTo>
                  <a:lnTo>
                    <a:pt x="16336" y="19575"/>
                  </a:lnTo>
                  <a:cubicBezTo>
                    <a:pt x="16717" y="17527"/>
                    <a:pt x="16919" y="15443"/>
                    <a:pt x="16955" y="13360"/>
                  </a:cubicBezTo>
                  <a:cubicBezTo>
                    <a:pt x="16955" y="11312"/>
                    <a:pt x="16705" y="9240"/>
                    <a:pt x="15883" y="7978"/>
                  </a:cubicBezTo>
                  <a:cubicBezTo>
                    <a:pt x="13943" y="5049"/>
                    <a:pt x="7859" y="5621"/>
                    <a:pt x="7216" y="10645"/>
                  </a:cubicBezTo>
                  <a:cubicBezTo>
                    <a:pt x="6835" y="13550"/>
                    <a:pt x="6859" y="17682"/>
                    <a:pt x="7061" y="22027"/>
                  </a:cubicBezTo>
                  <a:cubicBezTo>
                    <a:pt x="7525" y="31921"/>
                    <a:pt x="8966" y="42911"/>
                    <a:pt x="8966" y="42911"/>
                  </a:cubicBezTo>
                  <a:lnTo>
                    <a:pt x="2929" y="42911"/>
                  </a:lnTo>
                  <a:cubicBezTo>
                    <a:pt x="2929" y="42911"/>
                    <a:pt x="1" y="14264"/>
                    <a:pt x="2953" y="7323"/>
                  </a:cubicBezTo>
                  <a:cubicBezTo>
                    <a:pt x="6073" y="1"/>
                    <a:pt x="17991" y="560"/>
                    <a:pt x="20801" y="5513"/>
                  </a:cubicBezTo>
                  <a:cubicBezTo>
                    <a:pt x="23396" y="10085"/>
                    <a:pt x="21420" y="19860"/>
                    <a:pt x="21420" y="19860"/>
                  </a:cubicBezTo>
                  <a:close/>
                </a:path>
              </a:pathLst>
            </a:custGeom>
            <a:solidFill>
              <a:srgbClr val="FDD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1"/>
            <p:cNvSpPr/>
            <p:nvPr/>
          </p:nvSpPr>
          <p:spPr>
            <a:xfrm>
              <a:off x="8258056" y="2043811"/>
              <a:ext cx="156364" cy="58610"/>
            </a:xfrm>
            <a:custGeom>
              <a:avLst/>
              <a:gdLst/>
              <a:ahLst/>
              <a:cxnLst/>
              <a:rect l="l" t="t" r="r" b="b"/>
              <a:pathLst>
                <a:path w="5085" h="1906" extrusionOk="0">
                  <a:moveTo>
                    <a:pt x="1" y="1287"/>
                  </a:moveTo>
                  <a:cubicBezTo>
                    <a:pt x="1" y="1287"/>
                    <a:pt x="2251" y="1"/>
                    <a:pt x="5085" y="1572"/>
                  </a:cubicBezTo>
                  <a:cubicBezTo>
                    <a:pt x="5085" y="1572"/>
                    <a:pt x="2001" y="1906"/>
                    <a:pt x="1" y="1287"/>
                  </a:cubicBezTo>
                  <a:close/>
                </a:path>
              </a:pathLst>
            </a:custGeom>
            <a:solidFill>
              <a:srgbClr val="FDB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1"/>
            <p:cNvSpPr/>
            <p:nvPr/>
          </p:nvSpPr>
          <p:spPr>
            <a:xfrm>
              <a:off x="7811408" y="2316197"/>
              <a:ext cx="220047" cy="484774"/>
            </a:xfrm>
            <a:custGeom>
              <a:avLst/>
              <a:gdLst/>
              <a:ahLst/>
              <a:cxnLst/>
              <a:rect l="l" t="t" r="r" b="b"/>
              <a:pathLst>
                <a:path w="7156" h="15765" extrusionOk="0">
                  <a:moveTo>
                    <a:pt x="7156" y="15765"/>
                  </a:moveTo>
                  <a:cubicBezTo>
                    <a:pt x="7156" y="15765"/>
                    <a:pt x="2477" y="14086"/>
                    <a:pt x="357" y="6466"/>
                  </a:cubicBezTo>
                  <a:lnTo>
                    <a:pt x="0" y="1"/>
                  </a:lnTo>
                  <a:cubicBezTo>
                    <a:pt x="0" y="1"/>
                    <a:pt x="1250" y="6704"/>
                    <a:pt x="6644" y="114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1"/>
            <p:cNvSpPr/>
            <p:nvPr/>
          </p:nvSpPr>
          <p:spPr>
            <a:xfrm>
              <a:off x="7805904" y="1973885"/>
              <a:ext cx="181271" cy="400919"/>
            </a:xfrm>
            <a:custGeom>
              <a:avLst/>
              <a:gdLst/>
              <a:ahLst/>
              <a:cxnLst/>
              <a:rect l="l" t="t" r="r" b="b"/>
              <a:pathLst>
                <a:path w="5895" h="13038" extrusionOk="0">
                  <a:moveTo>
                    <a:pt x="5894" y="13038"/>
                  </a:moveTo>
                  <a:cubicBezTo>
                    <a:pt x="5894" y="13038"/>
                    <a:pt x="1263" y="8502"/>
                    <a:pt x="1" y="3501"/>
                  </a:cubicBezTo>
                  <a:lnTo>
                    <a:pt x="179" y="1"/>
                  </a:lnTo>
                  <a:cubicBezTo>
                    <a:pt x="179" y="1"/>
                    <a:pt x="1525" y="4525"/>
                    <a:pt x="5668" y="100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1"/>
            <p:cNvSpPr/>
            <p:nvPr/>
          </p:nvSpPr>
          <p:spPr>
            <a:xfrm>
              <a:off x="7839944" y="1652422"/>
              <a:ext cx="129273" cy="402394"/>
            </a:xfrm>
            <a:custGeom>
              <a:avLst/>
              <a:gdLst/>
              <a:ahLst/>
              <a:cxnLst/>
              <a:rect l="l" t="t" r="r" b="b"/>
              <a:pathLst>
                <a:path w="4204" h="13086" extrusionOk="0">
                  <a:moveTo>
                    <a:pt x="4204" y="13086"/>
                  </a:moveTo>
                  <a:cubicBezTo>
                    <a:pt x="4204" y="13086"/>
                    <a:pt x="1" y="7883"/>
                    <a:pt x="60" y="2180"/>
                  </a:cubicBezTo>
                  <a:lnTo>
                    <a:pt x="1251" y="1"/>
                  </a:lnTo>
                  <a:cubicBezTo>
                    <a:pt x="1251" y="1"/>
                    <a:pt x="2192" y="4883"/>
                    <a:pt x="4204" y="88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1"/>
            <p:cNvSpPr/>
            <p:nvPr/>
          </p:nvSpPr>
          <p:spPr>
            <a:xfrm>
              <a:off x="7981642" y="1538215"/>
              <a:ext cx="128535" cy="206148"/>
            </a:xfrm>
            <a:custGeom>
              <a:avLst/>
              <a:gdLst/>
              <a:ahLst/>
              <a:cxnLst/>
              <a:rect l="l" t="t" r="r" b="b"/>
              <a:pathLst>
                <a:path w="4180" h="6704" extrusionOk="0">
                  <a:moveTo>
                    <a:pt x="560" y="6703"/>
                  </a:moveTo>
                  <a:cubicBezTo>
                    <a:pt x="560" y="6703"/>
                    <a:pt x="1" y="2012"/>
                    <a:pt x="1941" y="357"/>
                  </a:cubicBezTo>
                  <a:lnTo>
                    <a:pt x="4180" y="0"/>
                  </a:lnTo>
                  <a:cubicBezTo>
                    <a:pt x="4180" y="0"/>
                    <a:pt x="1596" y="2858"/>
                    <a:pt x="1382" y="56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1"/>
            <p:cNvSpPr/>
            <p:nvPr/>
          </p:nvSpPr>
          <p:spPr>
            <a:xfrm>
              <a:off x="7915744" y="1579943"/>
              <a:ext cx="71432" cy="216418"/>
            </a:xfrm>
            <a:custGeom>
              <a:avLst/>
              <a:gdLst/>
              <a:ahLst/>
              <a:cxnLst/>
              <a:rect l="l" t="t" r="r" b="b"/>
              <a:pathLst>
                <a:path w="2323" h="7038" extrusionOk="0">
                  <a:moveTo>
                    <a:pt x="2072" y="7037"/>
                  </a:moveTo>
                  <a:cubicBezTo>
                    <a:pt x="2072" y="7037"/>
                    <a:pt x="48" y="4192"/>
                    <a:pt x="1" y="1060"/>
                  </a:cubicBezTo>
                  <a:cubicBezTo>
                    <a:pt x="1" y="1060"/>
                    <a:pt x="941" y="310"/>
                    <a:pt x="1560" y="1"/>
                  </a:cubicBezTo>
                  <a:cubicBezTo>
                    <a:pt x="1560" y="1"/>
                    <a:pt x="1048" y="3310"/>
                    <a:pt x="2322" y="61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1"/>
            <p:cNvSpPr/>
            <p:nvPr/>
          </p:nvSpPr>
          <p:spPr>
            <a:xfrm>
              <a:off x="8051199" y="1538215"/>
              <a:ext cx="187114" cy="154888"/>
            </a:xfrm>
            <a:custGeom>
              <a:avLst/>
              <a:gdLst/>
              <a:ahLst/>
              <a:cxnLst/>
              <a:rect l="l" t="t" r="r" b="b"/>
              <a:pathLst>
                <a:path w="6085" h="5037" extrusionOk="0">
                  <a:moveTo>
                    <a:pt x="4013" y="0"/>
                  </a:moveTo>
                  <a:cubicBezTo>
                    <a:pt x="4013" y="0"/>
                    <a:pt x="751" y="1786"/>
                    <a:pt x="1" y="5037"/>
                  </a:cubicBezTo>
                  <a:lnTo>
                    <a:pt x="608" y="4739"/>
                  </a:lnTo>
                  <a:cubicBezTo>
                    <a:pt x="1811" y="2632"/>
                    <a:pt x="3763" y="1060"/>
                    <a:pt x="6085" y="3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1"/>
            <p:cNvSpPr/>
            <p:nvPr/>
          </p:nvSpPr>
          <p:spPr>
            <a:xfrm>
              <a:off x="8180073" y="1623516"/>
              <a:ext cx="239481" cy="89359"/>
            </a:xfrm>
            <a:custGeom>
              <a:avLst/>
              <a:gdLst/>
              <a:ahLst/>
              <a:cxnLst/>
              <a:rect l="l" t="t" r="r" b="b"/>
              <a:pathLst>
                <a:path w="7788" h="2906" extrusionOk="0">
                  <a:moveTo>
                    <a:pt x="1" y="1834"/>
                  </a:moveTo>
                  <a:cubicBezTo>
                    <a:pt x="1" y="1834"/>
                    <a:pt x="3608" y="0"/>
                    <a:pt x="7442" y="1834"/>
                  </a:cubicBezTo>
                  <a:lnTo>
                    <a:pt x="7788" y="2906"/>
                  </a:lnTo>
                  <a:cubicBezTo>
                    <a:pt x="7788" y="2906"/>
                    <a:pt x="6418" y="810"/>
                    <a:pt x="644" y="20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1"/>
            <p:cNvSpPr/>
            <p:nvPr/>
          </p:nvSpPr>
          <p:spPr>
            <a:xfrm>
              <a:off x="8251106" y="1739199"/>
              <a:ext cx="184193" cy="194432"/>
            </a:xfrm>
            <a:custGeom>
              <a:avLst/>
              <a:gdLst/>
              <a:ahLst/>
              <a:cxnLst/>
              <a:rect l="l" t="t" r="r" b="b"/>
              <a:pathLst>
                <a:path w="5990" h="6323" extrusionOk="0">
                  <a:moveTo>
                    <a:pt x="1" y="1"/>
                  </a:moveTo>
                  <a:cubicBezTo>
                    <a:pt x="1" y="1"/>
                    <a:pt x="4620" y="2382"/>
                    <a:pt x="5990" y="5656"/>
                  </a:cubicBezTo>
                  <a:lnTo>
                    <a:pt x="5954" y="6323"/>
                  </a:lnTo>
                  <a:cubicBezTo>
                    <a:pt x="5954" y="6323"/>
                    <a:pt x="4977" y="2620"/>
                    <a:pt x="227" y="5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1"/>
            <p:cNvSpPr/>
            <p:nvPr/>
          </p:nvSpPr>
          <p:spPr>
            <a:xfrm>
              <a:off x="8276383" y="1892243"/>
              <a:ext cx="144648" cy="189328"/>
            </a:xfrm>
            <a:custGeom>
              <a:avLst/>
              <a:gdLst/>
              <a:ahLst/>
              <a:cxnLst/>
              <a:rect l="l" t="t" r="r" b="b"/>
              <a:pathLst>
                <a:path w="4704" h="6157" extrusionOk="0">
                  <a:moveTo>
                    <a:pt x="24" y="1"/>
                  </a:moveTo>
                  <a:cubicBezTo>
                    <a:pt x="24" y="1"/>
                    <a:pt x="3727" y="1013"/>
                    <a:pt x="4703" y="5287"/>
                  </a:cubicBezTo>
                  <a:lnTo>
                    <a:pt x="4560" y="6156"/>
                  </a:lnTo>
                  <a:cubicBezTo>
                    <a:pt x="4560" y="6156"/>
                    <a:pt x="4346" y="2370"/>
                    <a:pt x="0" y="3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1"/>
            <p:cNvSpPr/>
            <p:nvPr/>
          </p:nvSpPr>
          <p:spPr>
            <a:xfrm>
              <a:off x="8095141" y="1563830"/>
              <a:ext cx="271338" cy="112422"/>
            </a:xfrm>
            <a:custGeom>
              <a:avLst/>
              <a:gdLst/>
              <a:ahLst/>
              <a:cxnLst/>
              <a:rect l="l" t="t" r="r" b="b"/>
              <a:pathLst>
                <a:path w="8824" h="3656" extrusionOk="0">
                  <a:moveTo>
                    <a:pt x="1" y="3656"/>
                  </a:moveTo>
                  <a:cubicBezTo>
                    <a:pt x="1" y="3656"/>
                    <a:pt x="2751" y="1"/>
                    <a:pt x="7025" y="358"/>
                  </a:cubicBezTo>
                  <a:cubicBezTo>
                    <a:pt x="7716" y="644"/>
                    <a:pt x="8335" y="1072"/>
                    <a:pt x="8823" y="1632"/>
                  </a:cubicBezTo>
                  <a:cubicBezTo>
                    <a:pt x="8823" y="1632"/>
                    <a:pt x="6513" y="1179"/>
                    <a:pt x="1429" y="35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1"/>
            <p:cNvSpPr/>
            <p:nvPr/>
          </p:nvSpPr>
          <p:spPr>
            <a:xfrm>
              <a:off x="8209378" y="1683203"/>
              <a:ext cx="227027" cy="204672"/>
            </a:xfrm>
            <a:custGeom>
              <a:avLst/>
              <a:gdLst/>
              <a:ahLst/>
              <a:cxnLst/>
              <a:rect l="l" t="t" r="r" b="b"/>
              <a:pathLst>
                <a:path w="7383" h="6656" extrusionOk="0">
                  <a:moveTo>
                    <a:pt x="0" y="333"/>
                  </a:moveTo>
                  <a:cubicBezTo>
                    <a:pt x="0" y="333"/>
                    <a:pt x="5775" y="0"/>
                    <a:pt x="7382" y="4798"/>
                  </a:cubicBezTo>
                  <a:lnTo>
                    <a:pt x="7382" y="6656"/>
                  </a:lnTo>
                  <a:cubicBezTo>
                    <a:pt x="7382" y="6656"/>
                    <a:pt x="6215" y="2441"/>
                    <a:pt x="1000" y="117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1"/>
            <p:cNvSpPr/>
            <p:nvPr/>
          </p:nvSpPr>
          <p:spPr>
            <a:xfrm>
              <a:off x="8263929" y="1773270"/>
              <a:ext cx="168079" cy="254825"/>
            </a:xfrm>
            <a:custGeom>
              <a:avLst/>
              <a:gdLst/>
              <a:ahLst/>
              <a:cxnLst/>
              <a:rect l="l" t="t" r="r" b="b"/>
              <a:pathLst>
                <a:path w="5466" h="8287" extrusionOk="0">
                  <a:moveTo>
                    <a:pt x="0" y="0"/>
                  </a:moveTo>
                  <a:cubicBezTo>
                    <a:pt x="0" y="0"/>
                    <a:pt x="3965" y="1929"/>
                    <a:pt x="5465" y="6108"/>
                  </a:cubicBezTo>
                  <a:lnTo>
                    <a:pt x="5227" y="8287"/>
                  </a:lnTo>
                  <a:cubicBezTo>
                    <a:pt x="5227" y="8287"/>
                    <a:pt x="4668" y="4239"/>
                    <a:pt x="310" y="15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1"/>
            <p:cNvSpPr/>
            <p:nvPr/>
          </p:nvSpPr>
          <p:spPr>
            <a:xfrm>
              <a:off x="8276383" y="1923362"/>
              <a:ext cx="115712" cy="158209"/>
            </a:xfrm>
            <a:custGeom>
              <a:avLst/>
              <a:gdLst/>
              <a:ahLst/>
              <a:cxnLst/>
              <a:rect l="l" t="t" r="r" b="b"/>
              <a:pathLst>
                <a:path w="3763" h="5145" extrusionOk="0">
                  <a:moveTo>
                    <a:pt x="0" y="1"/>
                  </a:moveTo>
                  <a:cubicBezTo>
                    <a:pt x="0" y="1"/>
                    <a:pt x="2762" y="2108"/>
                    <a:pt x="3763" y="5144"/>
                  </a:cubicBezTo>
                  <a:cubicBezTo>
                    <a:pt x="3763" y="5144"/>
                    <a:pt x="1858" y="4775"/>
                    <a:pt x="667" y="4787"/>
                  </a:cubicBezTo>
                  <a:cubicBezTo>
                    <a:pt x="857" y="3692"/>
                    <a:pt x="619" y="2560"/>
                    <a:pt x="0" y="16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1"/>
            <p:cNvSpPr/>
            <p:nvPr/>
          </p:nvSpPr>
          <p:spPr>
            <a:xfrm>
              <a:off x="7938806" y="1575915"/>
              <a:ext cx="390679" cy="582897"/>
            </a:xfrm>
            <a:custGeom>
              <a:avLst/>
              <a:gdLst/>
              <a:ahLst/>
              <a:cxnLst/>
              <a:rect l="l" t="t" r="r" b="b"/>
              <a:pathLst>
                <a:path w="12705" h="18956" extrusionOk="0">
                  <a:moveTo>
                    <a:pt x="11002" y="10288"/>
                  </a:moveTo>
                  <a:cubicBezTo>
                    <a:pt x="11002" y="8240"/>
                    <a:pt x="10752" y="6168"/>
                    <a:pt x="9930" y="4906"/>
                  </a:cubicBezTo>
                  <a:cubicBezTo>
                    <a:pt x="7990" y="1977"/>
                    <a:pt x="1906" y="2549"/>
                    <a:pt x="1263" y="7573"/>
                  </a:cubicBezTo>
                  <a:cubicBezTo>
                    <a:pt x="882" y="10478"/>
                    <a:pt x="906" y="14610"/>
                    <a:pt x="1108" y="18955"/>
                  </a:cubicBezTo>
                  <a:cubicBezTo>
                    <a:pt x="1060" y="18610"/>
                    <a:pt x="1025" y="18229"/>
                    <a:pt x="989" y="17800"/>
                  </a:cubicBezTo>
                  <a:cubicBezTo>
                    <a:pt x="417" y="9621"/>
                    <a:pt x="1" y="1"/>
                    <a:pt x="6347" y="417"/>
                  </a:cubicBezTo>
                  <a:cubicBezTo>
                    <a:pt x="12705" y="834"/>
                    <a:pt x="11002" y="10288"/>
                    <a:pt x="11002" y="10288"/>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1"/>
            <p:cNvSpPr/>
            <p:nvPr/>
          </p:nvSpPr>
          <p:spPr>
            <a:xfrm>
              <a:off x="7860086" y="1524285"/>
              <a:ext cx="541907" cy="241664"/>
            </a:xfrm>
            <a:custGeom>
              <a:avLst/>
              <a:gdLst/>
              <a:ahLst/>
              <a:cxnLst/>
              <a:rect l="l" t="t" r="r" b="b"/>
              <a:pathLst>
                <a:path w="17623" h="7859" extrusionOk="0">
                  <a:moveTo>
                    <a:pt x="96" y="7156"/>
                  </a:moveTo>
                  <a:cubicBezTo>
                    <a:pt x="310" y="7859"/>
                    <a:pt x="2180" y="1727"/>
                    <a:pt x="8121" y="870"/>
                  </a:cubicBezTo>
                  <a:cubicBezTo>
                    <a:pt x="14062" y="1"/>
                    <a:pt x="15812" y="5752"/>
                    <a:pt x="16717" y="5871"/>
                  </a:cubicBezTo>
                  <a:cubicBezTo>
                    <a:pt x="17622" y="5978"/>
                    <a:pt x="16634" y="560"/>
                    <a:pt x="8954" y="644"/>
                  </a:cubicBezTo>
                  <a:cubicBezTo>
                    <a:pt x="1275" y="727"/>
                    <a:pt x="1" y="6811"/>
                    <a:pt x="96" y="7156"/>
                  </a:cubicBezTo>
                  <a:close/>
                </a:path>
              </a:pathLst>
            </a:custGeom>
            <a:solidFill>
              <a:srgbClr val="750000">
                <a:alpha val="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1"/>
            <p:cNvSpPr/>
            <p:nvPr/>
          </p:nvSpPr>
          <p:spPr>
            <a:xfrm>
              <a:off x="7805166" y="2176714"/>
              <a:ext cx="201413" cy="408268"/>
            </a:xfrm>
            <a:custGeom>
              <a:avLst/>
              <a:gdLst/>
              <a:ahLst/>
              <a:cxnLst/>
              <a:rect l="l" t="t" r="r" b="b"/>
              <a:pathLst>
                <a:path w="6550" h="13277" extrusionOk="0">
                  <a:moveTo>
                    <a:pt x="132" y="2561"/>
                  </a:moveTo>
                  <a:cubicBezTo>
                    <a:pt x="132" y="2561"/>
                    <a:pt x="2061" y="10121"/>
                    <a:pt x="6549" y="13276"/>
                  </a:cubicBezTo>
                  <a:lnTo>
                    <a:pt x="6228" y="10050"/>
                  </a:lnTo>
                  <a:cubicBezTo>
                    <a:pt x="6228" y="10050"/>
                    <a:pt x="2465" y="68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1"/>
            <p:cNvSpPr/>
            <p:nvPr/>
          </p:nvSpPr>
          <p:spPr>
            <a:xfrm>
              <a:off x="8375952" y="1790829"/>
              <a:ext cx="26752" cy="126721"/>
            </a:xfrm>
            <a:custGeom>
              <a:avLst/>
              <a:gdLst/>
              <a:ahLst/>
              <a:cxnLst/>
              <a:rect l="l" t="t" r="r" b="b"/>
              <a:pathLst>
                <a:path w="870" h="4121" extrusionOk="0">
                  <a:moveTo>
                    <a:pt x="525" y="1"/>
                  </a:moveTo>
                  <a:cubicBezTo>
                    <a:pt x="525" y="1"/>
                    <a:pt x="1" y="2251"/>
                    <a:pt x="525" y="4120"/>
                  </a:cubicBezTo>
                  <a:cubicBezTo>
                    <a:pt x="525" y="4120"/>
                    <a:pt x="870" y="1858"/>
                    <a:pt x="525"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1"/>
            <p:cNvSpPr/>
            <p:nvPr/>
          </p:nvSpPr>
          <p:spPr>
            <a:xfrm>
              <a:off x="7953444" y="2283263"/>
              <a:ext cx="27860" cy="283761"/>
            </a:xfrm>
            <a:custGeom>
              <a:avLst/>
              <a:gdLst/>
              <a:ahLst/>
              <a:cxnLst/>
              <a:rect l="l" t="t" r="r" b="b"/>
              <a:pathLst>
                <a:path w="906" h="9228" extrusionOk="0">
                  <a:moveTo>
                    <a:pt x="846" y="9228"/>
                  </a:moveTo>
                  <a:cubicBezTo>
                    <a:pt x="846" y="9228"/>
                    <a:pt x="1" y="3918"/>
                    <a:pt x="251" y="0"/>
                  </a:cubicBezTo>
                  <a:cubicBezTo>
                    <a:pt x="251" y="0"/>
                    <a:pt x="906" y="5263"/>
                    <a:pt x="846" y="9228"/>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1"/>
            <p:cNvSpPr/>
            <p:nvPr/>
          </p:nvSpPr>
          <p:spPr>
            <a:xfrm>
              <a:off x="7952736" y="2204543"/>
              <a:ext cx="16851" cy="50922"/>
            </a:xfrm>
            <a:custGeom>
              <a:avLst/>
              <a:gdLst/>
              <a:ahLst/>
              <a:cxnLst/>
              <a:rect l="l" t="t" r="r" b="b"/>
              <a:pathLst>
                <a:path w="548" h="1656" extrusionOk="0">
                  <a:moveTo>
                    <a:pt x="226" y="1656"/>
                  </a:moveTo>
                  <a:cubicBezTo>
                    <a:pt x="226" y="1656"/>
                    <a:pt x="0" y="620"/>
                    <a:pt x="167" y="1"/>
                  </a:cubicBezTo>
                  <a:cubicBezTo>
                    <a:pt x="167" y="1"/>
                    <a:pt x="548" y="620"/>
                    <a:pt x="226" y="1656"/>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1"/>
            <p:cNvSpPr/>
            <p:nvPr/>
          </p:nvSpPr>
          <p:spPr>
            <a:xfrm>
              <a:off x="7812853" y="1814998"/>
              <a:ext cx="160023" cy="343816"/>
            </a:xfrm>
            <a:custGeom>
              <a:avLst/>
              <a:gdLst/>
              <a:ahLst/>
              <a:cxnLst/>
              <a:rect l="l" t="t" r="r" b="b"/>
              <a:pathLst>
                <a:path w="5204" h="11181" extrusionOk="0">
                  <a:moveTo>
                    <a:pt x="5204" y="11180"/>
                  </a:moveTo>
                  <a:cubicBezTo>
                    <a:pt x="5204" y="11180"/>
                    <a:pt x="1418" y="7037"/>
                    <a:pt x="1" y="2382"/>
                  </a:cubicBezTo>
                  <a:lnTo>
                    <a:pt x="251" y="0"/>
                  </a:lnTo>
                  <a:cubicBezTo>
                    <a:pt x="251" y="0"/>
                    <a:pt x="1406" y="6144"/>
                    <a:pt x="5204" y="106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1"/>
            <p:cNvSpPr/>
            <p:nvPr/>
          </p:nvSpPr>
          <p:spPr>
            <a:xfrm>
              <a:off x="7832995" y="2656326"/>
              <a:ext cx="119033" cy="144648"/>
            </a:xfrm>
            <a:custGeom>
              <a:avLst/>
              <a:gdLst/>
              <a:ahLst/>
              <a:cxnLst/>
              <a:rect l="l" t="t" r="r" b="b"/>
              <a:pathLst>
                <a:path w="3871" h="4704" extrusionOk="0">
                  <a:moveTo>
                    <a:pt x="1" y="1"/>
                  </a:moveTo>
                  <a:cubicBezTo>
                    <a:pt x="1" y="1"/>
                    <a:pt x="1668" y="3537"/>
                    <a:pt x="3870" y="4704"/>
                  </a:cubicBezTo>
                  <a:lnTo>
                    <a:pt x="1930" y="4704"/>
                  </a:lnTo>
                  <a:lnTo>
                    <a:pt x="263" y="300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1"/>
            <p:cNvSpPr/>
            <p:nvPr/>
          </p:nvSpPr>
          <p:spPr>
            <a:xfrm>
              <a:off x="7782103" y="1873208"/>
              <a:ext cx="139174" cy="927758"/>
            </a:xfrm>
            <a:custGeom>
              <a:avLst/>
              <a:gdLst/>
              <a:ahLst/>
              <a:cxnLst/>
              <a:rect l="l" t="t" r="r" b="b"/>
              <a:pathLst>
                <a:path w="4526" h="30171" extrusionOk="0">
                  <a:moveTo>
                    <a:pt x="2072" y="30171"/>
                  </a:moveTo>
                  <a:cubicBezTo>
                    <a:pt x="2072" y="30171"/>
                    <a:pt x="1" y="9478"/>
                    <a:pt x="1037" y="0"/>
                  </a:cubicBezTo>
                  <a:lnTo>
                    <a:pt x="4525" y="30171"/>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6" name="Google Shape;1596;p41"/>
          <p:cNvSpPr txBox="1"/>
          <p:nvPr/>
        </p:nvSpPr>
        <p:spPr>
          <a:xfrm>
            <a:off x="714225" y="4278350"/>
            <a:ext cx="7715400" cy="362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Nunito Sans"/>
                <a:ea typeface="Nunito Sans"/>
                <a:cs typeface="Nunito Sans"/>
                <a:sym typeface="Nunito Sans"/>
              </a:rPr>
              <a:t>Follow the link in the graph to modify its data and then paste the new one here. </a:t>
            </a:r>
            <a:r>
              <a:rPr lang="en" sz="1200" b="1">
                <a:solidFill>
                  <a:schemeClr val="dk1"/>
                </a:solidFill>
                <a:uFill>
                  <a:noFill/>
                </a:uFill>
                <a:latin typeface="Nunito Sans"/>
                <a:ea typeface="Nunito Sans"/>
                <a:cs typeface="Nunito Sans"/>
                <a:sym typeface="Nunito Sans"/>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For more info, click here</a:t>
            </a:r>
            <a:endParaRPr sz="1200" b="1">
              <a:solidFill>
                <a:schemeClr val="dk1"/>
              </a:solidFill>
              <a:latin typeface="Nunito Sans"/>
              <a:ea typeface="Nunito Sans"/>
              <a:cs typeface="Nunito Sans"/>
              <a:sym typeface="Nunito Sans"/>
            </a:endParaRPr>
          </a:p>
        </p:txBody>
      </p:sp>
      <p:pic>
        <p:nvPicPr>
          <p:cNvPr id="1597" name="Google Shape;1597;p41" title="Chart">
            <a:hlinkClick r:id="rId5"/>
          </p:cNvPr>
          <p:cNvPicPr preferRelativeResize="0"/>
          <p:nvPr/>
        </p:nvPicPr>
        <p:blipFill rotWithShape="1">
          <a:blip r:embed="rId6">
            <a:alphaModFix/>
          </a:blip>
          <a:srcRect b="8583"/>
          <a:stretch/>
        </p:blipFill>
        <p:spPr>
          <a:xfrm>
            <a:off x="714225" y="1194700"/>
            <a:ext cx="4720524" cy="2668351"/>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601"/>
        <p:cNvGrpSpPr/>
        <p:nvPr/>
      </p:nvGrpSpPr>
      <p:grpSpPr>
        <a:xfrm>
          <a:off x="0" y="0"/>
          <a:ext cx="0" cy="0"/>
          <a:chOff x="0" y="0"/>
          <a:chExt cx="0" cy="0"/>
        </a:xfrm>
      </p:grpSpPr>
      <p:grpSp>
        <p:nvGrpSpPr>
          <p:cNvPr id="1602" name="Google Shape;1602;p42"/>
          <p:cNvGrpSpPr/>
          <p:nvPr/>
        </p:nvGrpSpPr>
        <p:grpSpPr>
          <a:xfrm>
            <a:off x="354738" y="385775"/>
            <a:ext cx="8434536" cy="691213"/>
            <a:chOff x="234525" y="385775"/>
            <a:chExt cx="8434536" cy="691213"/>
          </a:xfrm>
        </p:grpSpPr>
        <p:sp>
          <p:nvSpPr>
            <p:cNvPr id="1603" name="Google Shape;1603;p42"/>
            <p:cNvSpPr/>
            <p:nvPr/>
          </p:nvSpPr>
          <p:spPr>
            <a:xfrm>
              <a:off x="234525" y="385775"/>
              <a:ext cx="8434536" cy="691213"/>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a:noFill/>
            </a:ln>
            <a:effectLst>
              <a:outerShdw blurRad="57150" dist="19050" dir="54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2"/>
            <p:cNvSpPr/>
            <p:nvPr/>
          </p:nvSpPr>
          <p:spPr>
            <a:xfrm>
              <a:off x="316975" y="445024"/>
              <a:ext cx="8269679" cy="572708"/>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chemeClr val="lt1"/>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5" name="Google Shape;1605;p4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Education</a:t>
            </a:r>
            <a:endParaRPr/>
          </a:p>
        </p:txBody>
      </p:sp>
      <p:grpSp>
        <p:nvGrpSpPr>
          <p:cNvPr id="1606" name="Google Shape;1606;p42"/>
          <p:cNvGrpSpPr/>
          <p:nvPr/>
        </p:nvGrpSpPr>
        <p:grpSpPr>
          <a:xfrm>
            <a:off x="4597075" y="1422468"/>
            <a:ext cx="2885008" cy="2885009"/>
            <a:chOff x="77225" y="1320525"/>
            <a:chExt cx="2755500" cy="2755500"/>
          </a:xfrm>
        </p:grpSpPr>
        <p:sp>
          <p:nvSpPr>
            <p:cNvPr id="1607" name="Google Shape;1607;p42"/>
            <p:cNvSpPr/>
            <p:nvPr/>
          </p:nvSpPr>
          <p:spPr>
            <a:xfrm>
              <a:off x="77225" y="1320525"/>
              <a:ext cx="2755500" cy="2755500"/>
            </a:xfrm>
            <a:prstGeom prst="donut">
              <a:avLst>
                <a:gd name="adj" fmla="val 17527"/>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2"/>
            <p:cNvSpPr/>
            <p:nvPr/>
          </p:nvSpPr>
          <p:spPr>
            <a:xfrm flipH="1">
              <a:off x="77225" y="1320525"/>
              <a:ext cx="2755500" cy="2755500"/>
            </a:xfrm>
            <a:prstGeom prst="blockArc">
              <a:avLst>
                <a:gd name="adj1" fmla="val 19285365"/>
                <a:gd name="adj2" fmla="val 16288195"/>
                <a:gd name="adj3" fmla="val 17549"/>
              </a:avLst>
            </a:pr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9" name="Google Shape;1609;p42"/>
          <p:cNvSpPr/>
          <p:nvPr/>
        </p:nvSpPr>
        <p:spPr>
          <a:xfrm>
            <a:off x="1726700" y="1674329"/>
            <a:ext cx="269669" cy="256584"/>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chemeClr val="lt2"/>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2"/>
          <p:cNvSpPr txBox="1"/>
          <p:nvPr/>
        </p:nvSpPr>
        <p:spPr>
          <a:xfrm>
            <a:off x="2882600" y="1565925"/>
            <a:ext cx="1385700" cy="47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lt2"/>
                </a:solidFill>
                <a:latin typeface="Chelsea Market"/>
                <a:ea typeface="Chelsea Market"/>
                <a:cs typeface="Chelsea Market"/>
                <a:sym typeface="Chelsea Market"/>
              </a:rPr>
              <a:t>Yes</a:t>
            </a:r>
            <a:endParaRPr sz="2500">
              <a:solidFill>
                <a:schemeClr val="lt2"/>
              </a:solidFill>
              <a:latin typeface="Chelsea Market"/>
              <a:ea typeface="Chelsea Market"/>
              <a:cs typeface="Chelsea Market"/>
              <a:sym typeface="Chelsea Market"/>
            </a:endParaRPr>
          </a:p>
        </p:txBody>
      </p:sp>
      <p:sp>
        <p:nvSpPr>
          <p:cNvPr id="1611" name="Google Shape;1611;p42"/>
          <p:cNvSpPr txBox="1"/>
          <p:nvPr/>
        </p:nvSpPr>
        <p:spPr>
          <a:xfrm>
            <a:off x="2089700" y="2159338"/>
            <a:ext cx="2178600" cy="621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Nunito Sans"/>
                <a:ea typeface="Nunito Sans"/>
                <a:cs typeface="Nunito Sans"/>
                <a:sym typeface="Nunito Sans"/>
              </a:rPr>
              <a:t>Mercury is the closest planet to the Sun</a:t>
            </a:r>
            <a:endParaRPr>
              <a:solidFill>
                <a:schemeClr val="dk1"/>
              </a:solidFill>
              <a:latin typeface="Nunito Sans"/>
              <a:ea typeface="Nunito Sans"/>
              <a:cs typeface="Nunito Sans"/>
              <a:sym typeface="Nunito Sans"/>
            </a:endParaRPr>
          </a:p>
        </p:txBody>
      </p:sp>
      <p:sp>
        <p:nvSpPr>
          <p:cNvPr id="1612" name="Google Shape;1612;p42"/>
          <p:cNvSpPr/>
          <p:nvPr/>
        </p:nvSpPr>
        <p:spPr>
          <a:xfrm>
            <a:off x="1726700" y="3136454"/>
            <a:ext cx="269669" cy="256584"/>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chemeClr val="accent2"/>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2"/>
          <p:cNvSpPr txBox="1"/>
          <p:nvPr/>
        </p:nvSpPr>
        <p:spPr>
          <a:xfrm>
            <a:off x="2882525" y="3028050"/>
            <a:ext cx="1385700" cy="47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accent2"/>
                </a:solidFill>
                <a:latin typeface="Chelsea Market"/>
                <a:ea typeface="Chelsea Market"/>
                <a:cs typeface="Chelsea Market"/>
                <a:sym typeface="Chelsea Market"/>
              </a:rPr>
              <a:t>No</a:t>
            </a:r>
            <a:endParaRPr sz="2500">
              <a:solidFill>
                <a:schemeClr val="accent2"/>
              </a:solidFill>
              <a:latin typeface="Chelsea Market"/>
              <a:ea typeface="Chelsea Market"/>
              <a:cs typeface="Chelsea Market"/>
              <a:sym typeface="Chelsea Market"/>
            </a:endParaRPr>
          </a:p>
        </p:txBody>
      </p:sp>
      <p:sp>
        <p:nvSpPr>
          <p:cNvPr id="1614" name="Google Shape;1614;p42"/>
          <p:cNvSpPr txBox="1"/>
          <p:nvPr/>
        </p:nvSpPr>
        <p:spPr>
          <a:xfrm>
            <a:off x="2089700" y="3621436"/>
            <a:ext cx="2178600" cy="621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Nunito Sans"/>
                <a:ea typeface="Nunito Sans"/>
                <a:cs typeface="Nunito Sans"/>
                <a:sym typeface="Nunito Sans"/>
              </a:rPr>
              <a:t>Venus is the second planet from the Sun</a:t>
            </a:r>
            <a:endParaRPr>
              <a:solidFill>
                <a:schemeClr val="dk1"/>
              </a:solidFill>
              <a:latin typeface="Nunito Sans"/>
              <a:ea typeface="Nunito Sans"/>
              <a:cs typeface="Nunito Sans"/>
              <a:sym typeface="Nunito Sans"/>
            </a:endParaRPr>
          </a:p>
        </p:txBody>
      </p:sp>
      <p:grpSp>
        <p:nvGrpSpPr>
          <p:cNvPr id="1615" name="Google Shape;1615;p42"/>
          <p:cNvGrpSpPr/>
          <p:nvPr/>
        </p:nvGrpSpPr>
        <p:grpSpPr>
          <a:xfrm>
            <a:off x="5428060" y="2283142"/>
            <a:ext cx="1222772" cy="1163530"/>
            <a:chOff x="5761297" y="2372823"/>
            <a:chExt cx="1034406" cy="984291"/>
          </a:xfrm>
        </p:grpSpPr>
        <p:grpSp>
          <p:nvGrpSpPr>
            <p:cNvPr id="1616" name="Google Shape;1616;p42"/>
            <p:cNvGrpSpPr/>
            <p:nvPr/>
          </p:nvGrpSpPr>
          <p:grpSpPr>
            <a:xfrm>
              <a:off x="5761297" y="2372823"/>
              <a:ext cx="1034406" cy="984291"/>
              <a:chOff x="720975" y="1648729"/>
              <a:chExt cx="794780" cy="756216"/>
            </a:xfrm>
          </p:grpSpPr>
          <p:sp>
            <p:nvSpPr>
              <p:cNvPr id="1617" name="Google Shape;1617;p42"/>
              <p:cNvSpPr/>
              <p:nvPr/>
            </p:nvSpPr>
            <p:spPr>
              <a:xfrm>
                <a:off x="720975" y="1648729"/>
                <a:ext cx="794780" cy="756216"/>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rgbClr val="FFFFFF"/>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2"/>
              <p:cNvSpPr/>
              <p:nvPr/>
            </p:nvSpPr>
            <p:spPr>
              <a:xfrm>
                <a:off x="752619" y="1681950"/>
                <a:ext cx="731492" cy="689775"/>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noFill/>
              <a:ln w="19050"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 name="Google Shape;1619;p42"/>
            <p:cNvGrpSpPr/>
            <p:nvPr/>
          </p:nvGrpSpPr>
          <p:grpSpPr>
            <a:xfrm>
              <a:off x="5986047" y="2537385"/>
              <a:ext cx="586948" cy="655173"/>
              <a:chOff x="2574829" y="2756878"/>
              <a:chExt cx="378164" cy="422120"/>
            </a:xfrm>
          </p:grpSpPr>
          <p:sp>
            <p:nvSpPr>
              <p:cNvPr id="1620" name="Google Shape;1620;p42"/>
              <p:cNvSpPr/>
              <p:nvPr/>
            </p:nvSpPr>
            <p:spPr>
              <a:xfrm>
                <a:off x="2623145" y="3089525"/>
                <a:ext cx="281476" cy="89474"/>
              </a:xfrm>
              <a:custGeom>
                <a:avLst/>
                <a:gdLst/>
                <a:ahLst/>
                <a:cxnLst/>
                <a:rect l="l" t="t" r="r" b="b"/>
                <a:pathLst>
                  <a:path w="10457" h="3324" extrusionOk="0">
                    <a:moveTo>
                      <a:pt x="1140" y="1"/>
                    </a:moveTo>
                    <a:cubicBezTo>
                      <a:pt x="558" y="754"/>
                      <a:pt x="1" y="1856"/>
                      <a:pt x="1" y="3324"/>
                    </a:cubicBezTo>
                    <a:lnTo>
                      <a:pt x="1655" y="3324"/>
                    </a:lnTo>
                    <a:lnTo>
                      <a:pt x="1891" y="3214"/>
                    </a:lnTo>
                    <a:lnTo>
                      <a:pt x="2128" y="3324"/>
                    </a:lnTo>
                    <a:lnTo>
                      <a:pt x="8330" y="3324"/>
                    </a:lnTo>
                    <a:lnTo>
                      <a:pt x="8567" y="3214"/>
                    </a:lnTo>
                    <a:lnTo>
                      <a:pt x="8804" y="3324"/>
                    </a:lnTo>
                    <a:lnTo>
                      <a:pt x="10457" y="3324"/>
                    </a:lnTo>
                    <a:cubicBezTo>
                      <a:pt x="10457" y="1856"/>
                      <a:pt x="9901" y="754"/>
                      <a:pt x="9318"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2"/>
              <p:cNvSpPr/>
              <p:nvPr/>
            </p:nvSpPr>
            <p:spPr>
              <a:xfrm>
                <a:off x="2623145" y="3089498"/>
                <a:ext cx="67886" cy="89474"/>
              </a:xfrm>
              <a:custGeom>
                <a:avLst/>
                <a:gdLst/>
                <a:ahLst/>
                <a:cxnLst/>
                <a:rect l="l" t="t" r="r" b="b"/>
                <a:pathLst>
                  <a:path w="2522" h="3324" extrusionOk="0">
                    <a:moveTo>
                      <a:pt x="1140" y="0"/>
                    </a:moveTo>
                    <a:cubicBezTo>
                      <a:pt x="558" y="753"/>
                      <a:pt x="1" y="1856"/>
                      <a:pt x="1" y="3323"/>
                    </a:cubicBezTo>
                    <a:lnTo>
                      <a:pt x="902" y="3323"/>
                    </a:lnTo>
                    <a:cubicBezTo>
                      <a:pt x="902" y="3286"/>
                      <a:pt x="901" y="3248"/>
                      <a:pt x="901" y="3211"/>
                    </a:cubicBezTo>
                    <a:lnTo>
                      <a:pt x="901" y="3212"/>
                    </a:lnTo>
                    <a:cubicBezTo>
                      <a:pt x="899" y="1944"/>
                      <a:pt x="1502" y="752"/>
                      <a:pt x="2522"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2"/>
              <p:cNvSpPr/>
              <p:nvPr/>
            </p:nvSpPr>
            <p:spPr>
              <a:xfrm>
                <a:off x="2653804" y="3056335"/>
                <a:ext cx="220185" cy="122663"/>
              </a:xfrm>
              <a:custGeom>
                <a:avLst/>
                <a:gdLst/>
                <a:ahLst/>
                <a:cxnLst/>
                <a:rect l="l" t="t" r="r" b="b"/>
                <a:pathLst>
                  <a:path w="8180" h="4557" extrusionOk="0">
                    <a:moveTo>
                      <a:pt x="1318" y="0"/>
                    </a:moveTo>
                    <a:cubicBezTo>
                      <a:pt x="1318" y="0"/>
                      <a:pt x="644" y="405"/>
                      <a:pt x="1" y="1234"/>
                    </a:cubicBezTo>
                    <a:cubicBezTo>
                      <a:pt x="995" y="1976"/>
                      <a:pt x="2172" y="2433"/>
                      <a:pt x="3406" y="2556"/>
                    </a:cubicBezTo>
                    <a:lnTo>
                      <a:pt x="3406" y="4557"/>
                    </a:lnTo>
                    <a:lnTo>
                      <a:pt x="4774" y="4557"/>
                    </a:lnTo>
                    <a:lnTo>
                      <a:pt x="4774" y="2554"/>
                    </a:lnTo>
                    <a:cubicBezTo>
                      <a:pt x="6008" y="2433"/>
                      <a:pt x="7185" y="1976"/>
                      <a:pt x="8179" y="1234"/>
                    </a:cubicBezTo>
                    <a:cubicBezTo>
                      <a:pt x="7538" y="405"/>
                      <a:pt x="6863" y="0"/>
                      <a:pt x="6863" y="0"/>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2"/>
              <p:cNvSpPr/>
              <p:nvPr/>
            </p:nvSpPr>
            <p:spPr>
              <a:xfrm>
                <a:off x="2667694" y="3136200"/>
                <a:ext cx="12759" cy="42772"/>
              </a:xfrm>
              <a:custGeom>
                <a:avLst/>
                <a:gdLst/>
                <a:ahLst/>
                <a:cxnLst/>
                <a:rect l="l" t="t" r="r" b="b"/>
                <a:pathLst>
                  <a:path w="474" h="1589" extrusionOk="0">
                    <a:moveTo>
                      <a:pt x="236" y="1"/>
                    </a:moveTo>
                    <a:cubicBezTo>
                      <a:pt x="105" y="1"/>
                      <a:pt x="0" y="106"/>
                      <a:pt x="0" y="236"/>
                    </a:cubicBezTo>
                    <a:lnTo>
                      <a:pt x="0" y="1588"/>
                    </a:lnTo>
                    <a:lnTo>
                      <a:pt x="473" y="1588"/>
                    </a:lnTo>
                    <a:lnTo>
                      <a:pt x="473" y="236"/>
                    </a:lnTo>
                    <a:cubicBezTo>
                      <a:pt x="473" y="106"/>
                      <a:pt x="367" y="1"/>
                      <a:pt x="236"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2"/>
              <p:cNvSpPr/>
              <p:nvPr/>
            </p:nvSpPr>
            <p:spPr>
              <a:xfrm>
                <a:off x="2847341" y="3136200"/>
                <a:ext cx="12759" cy="42772"/>
              </a:xfrm>
              <a:custGeom>
                <a:avLst/>
                <a:gdLst/>
                <a:ahLst/>
                <a:cxnLst/>
                <a:rect l="l" t="t" r="r" b="b"/>
                <a:pathLst>
                  <a:path w="474" h="1589" extrusionOk="0">
                    <a:moveTo>
                      <a:pt x="238" y="1"/>
                    </a:moveTo>
                    <a:cubicBezTo>
                      <a:pt x="107" y="1"/>
                      <a:pt x="1" y="106"/>
                      <a:pt x="1" y="236"/>
                    </a:cubicBezTo>
                    <a:lnTo>
                      <a:pt x="1" y="1588"/>
                    </a:lnTo>
                    <a:lnTo>
                      <a:pt x="474" y="1588"/>
                    </a:lnTo>
                    <a:lnTo>
                      <a:pt x="474" y="236"/>
                    </a:lnTo>
                    <a:cubicBezTo>
                      <a:pt x="474" y="106"/>
                      <a:pt x="369" y="1"/>
                      <a:pt x="238"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2"/>
              <p:cNvSpPr/>
              <p:nvPr/>
            </p:nvSpPr>
            <p:spPr>
              <a:xfrm>
                <a:off x="2634451" y="2756878"/>
                <a:ext cx="258893" cy="73835"/>
              </a:xfrm>
              <a:custGeom>
                <a:avLst/>
                <a:gdLst/>
                <a:ahLst/>
                <a:cxnLst/>
                <a:rect l="l" t="t" r="r" b="b"/>
                <a:pathLst>
                  <a:path w="9618" h="2743" extrusionOk="0">
                    <a:moveTo>
                      <a:pt x="4809" y="1"/>
                    </a:moveTo>
                    <a:cubicBezTo>
                      <a:pt x="3009" y="1"/>
                      <a:pt x="1282" y="710"/>
                      <a:pt x="0" y="1975"/>
                    </a:cubicBezTo>
                    <a:lnTo>
                      <a:pt x="4809" y="2743"/>
                    </a:lnTo>
                    <a:lnTo>
                      <a:pt x="9618" y="1975"/>
                    </a:lnTo>
                    <a:cubicBezTo>
                      <a:pt x="8336" y="710"/>
                      <a:pt x="6609" y="1"/>
                      <a:pt x="4809"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2"/>
              <p:cNvSpPr/>
              <p:nvPr/>
            </p:nvSpPr>
            <p:spPr>
              <a:xfrm>
                <a:off x="2579270" y="2830686"/>
                <a:ext cx="369227" cy="110792"/>
              </a:xfrm>
              <a:custGeom>
                <a:avLst/>
                <a:gdLst/>
                <a:ahLst/>
                <a:cxnLst/>
                <a:rect l="l" t="t" r="r" b="b"/>
                <a:pathLst>
                  <a:path w="13717" h="4116" extrusionOk="0">
                    <a:moveTo>
                      <a:pt x="6859" y="1"/>
                    </a:moveTo>
                    <a:lnTo>
                      <a:pt x="878" y="767"/>
                    </a:lnTo>
                    <a:cubicBezTo>
                      <a:pt x="303" y="1788"/>
                      <a:pt x="1" y="2942"/>
                      <a:pt x="2" y="4115"/>
                    </a:cubicBezTo>
                    <a:lnTo>
                      <a:pt x="13715" y="4115"/>
                    </a:lnTo>
                    <a:cubicBezTo>
                      <a:pt x="13717" y="2942"/>
                      <a:pt x="13415" y="1788"/>
                      <a:pt x="12840" y="767"/>
                    </a:cubicBezTo>
                    <a:lnTo>
                      <a:pt x="6859" y="1"/>
                    </a:ln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2"/>
              <p:cNvSpPr/>
              <p:nvPr/>
            </p:nvSpPr>
            <p:spPr>
              <a:xfrm>
                <a:off x="2579270" y="2841884"/>
                <a:ext cx="97172" cy="99595"/>
              </a:xfrm>
              <a:custGeom>
                <a:avLst/>
                <a:gdLst/>
                <a:ahLst/>
                <a:cxnLst/>
                <a:rect l="l" t="t" r="r" b="b"/>
                <a:pathLst>
                  <a:path w="3610" h="3700" extrusionOk="0">
                    <a:moveTo>
                      <a:pt x="3610" y="1"/>
                    </a:moveTo>
                    <a:lnTo>
                      <a:pt x="878" y="351"/>
                    </a:lnTo>
                    <a:cubicBezTo>
                      <a:pt x="303" y="1372"/>
                      <a:pt x="1" y="2526"/>
                      <a:pt x="2" y="3699"/>
                    </a:cubicBezTo>
                    <a:lnTo>
                      <a:pt x="2707" y="3699"/>
                    </a:lnTo>
                    <a:cubicBezTo>
                      <a:pt x="2705" y="3639"/>
                      <a:pt x="2705" y="3579"/>
                      <a:pt x="2705" y="3519"/>
                    </a:cubicBezTo>
                    <a:cubicBezTo>
                      <a:pt x="2702" y="2289"/>
                      <a:pt x="3015" y="1078"/>
                      <a:pt x="3610"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2"/>
              <p:cNvSpPr/>
              <p:nvPr/>
            </p:nvSpPr>
            <p:spPr>
              <a:xfrm>
                <a:off x="2873990" y="2903471"/>
                <a:ext cx="79003" cy="76042"/>
              </a:xfrm>
              <a:custGeom>
                <a:avLst/>
                <a:gdLst/>
                <a:ahLst/>
                <a:cxnLst/>
                <a:rect l="l" t="t" r="r" b="b"/>
                <a:pathLst>
                  <a:path w="2935" h="2825" extrusionOk="0">
                    <a:moveTo>
                      <a:pt x="1523" y="1"/>
                    </a:moveTo>
                    <a:cubicBezTo>
                      <a:pt x="952" y="1"/>
                      <a:pt x="436" y="345"/>
                      <a:pt x="219" y="872"/>
                    </a:cubicBezTo>
                    <a:cubicBezTo>
                      <a:pt x="1" y="1399"/>
                      <a:pt x="121" y="2006"/>
                      <a:pt x="525" y="2410"/>
                    </a:cubicBezTo>
                    <a:cubicBezTo>
                      <a:pt x="795" y="2681"/>
                      <a:pt x="1157" y="2824"/>
                      <a:pt x="1524" y="2824"/>
                    </a:cubicBezTo>
                    <a:cubicBezTo>
                      <a:pt x="1706" y="2824"/>
                      <a:pt x="1889" y="2789"/>
                      <a:pt x="2063" y="2717"/>
                    </a:cubicBezTo>
                    <a:cubicBezTo>
                      <a:pt x="2591" y="2498"/>
                      <a:pt x="2935" y="1982"/>
                      <a:pt x="2935" y="1411"/>
                    </a:cubicBezTo>
                    <a:cubicBezTo>
                      <a:pt x="2935" y="632"/>
                      <a:pt x="2302" y="1"/>
                      <a:pt x="1523" y="1"/>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2"/>
              <p:cNvSpPr/>
              <p:nvPr/>
            </p:nvSpPr>
            <p:spPr>
              <a:xfrm>
                <a:off x="2653804" y="3056281"/>
                <a:ext cx="101048" cy="47186"/>
              </a:xfrm>
              <a:custGeom>
                <a:avLst/>
                <a:gdLst/>
                <a:ahLst/>
                <a:cxnLst/>
                <a:rect l="l" t="t" r="r" b="b"/>
                <a:pathLst>
                  <a:path w="3754" h="1753" extrusionOk="0">
                    <a:moveTo>
                      <a:pt x="1318" y="1"/>
                    </a:moveTo>
                    <a:cubicBezTo>
                      <a:pt x="1318" y="1"/>
                      <a:pt x="644" y="407"/>
                      <a:pt x="1" y="1234"/>
                    </a:cubicBezTo>
                    <a:cubicBezTo>
                      <a:pt x="258" y="1427"/>
                      <a:pt x="528" y="1599"/>
                      <a:pt x="809" y="1753"/>
                    </a:cubicBezTo>
                    <a:cubicBezTo>
                      <a:pt x="1562" y="926"/>
                      <a:pt x="2629" y="455"/>
                      <a:pt x="3748" y="455"/>
                    </a:cubicBezTo>
                    <a:cubicBezTo>
                      <a:pt x="3750" y="455"/>
                      <a:pt x="3752" y="455"/>
                      <a:pt x="3753" y="455"/>
                    </a:cubicBezTo>
                    <a:lnTo>
                      <a:pt x="2446" y="1"/>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2"/>
              <p:cNvSpPr/>
              <p:nvPr/>
            </p:nvSpPr>
            <p:spPr>
              <a:xfrm>
                <a:off x="2615474" y="2830686"/>
                <a:ext cx="296873" cy="259162"/>
              </a:xfrm>
              <a:custGeom>
                <a:avLst/>
                <a:gdLst/>
                <a:ahLst/>
                <a:cxnLst/>
                <a:rect l="l" t="t" r="r" b="b"/>
                <a:pathLst>
                  <a:path w="11029" h="9628" extrusionOk="0">
                    <a:moveTo>
                      <a:pt x="5514" y="1"/>
                    </a:moveTo>
                    <a:lnTo>
                      <a:pt x="1136" y="767"/>
                    </a:lnTo>
                    <a:cubicBezTo>
                      <a:pt x="399" y="1727"/>
                      <a:pt x="1" y="2905"/>
                      <a:pt x="2" y="4115"/>
                    </a:cubicBezTo>
                    <a:cubicBezTo>
                      <a:pt x="2" y="7161"/>
                      <a:pt x="2470" y="9627"/>
                      <a:pt x="5514" y="9627"/>
                    </a:cubicBezTo>
                    <a:cubicBezTo>
                      <a:pt x="8559" y="9627"/>
                      <a:pt x="11026" y="7161"/>
                      <a:pt x="11026" y="4115"/>
                    </a:cubicBezTo>
                    <a:cubicBezTo>
                      <a:pt x="11029" y="2905"/>
                      <a:pt x="10629" y="1727"/>
                      <a:pt x="9892" y="767"/>
                    </a:cubicBezTo>
                    <a:lnTo>
                      <a:pt x="5514" y="1"/>
                    </a:lnTo>
                    <a:close/>
                  </a:path>
                </a:pathLst>
              </a:custGeom>
              <a:solidFill>
                <a:srgbClr val="DA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2"/>
              <p:cNvSpPr/>
              <p:nvPr/>
            </p:nvSpPr>
            <p:spPr>
              <a:xfrm>
                <a:off x="2574829" y="2846433"/>
                <a:ext cx="142097" cy="235797"/>
              </a:xfrm>
              <a:custGeom>
                <a:avLst/>
                <a:gdLst/>
                <a:ahLst/>
                <a:cxnLst/>
                <a:rect l="l" t="t" r="r" b="b"/>
                <a:pathLst>
                  <a:path w="5279" h="8760" extrusionOk="0">
                    <a:moveTo>
                      <a:pt x="3684" y="0"/>
                    </a:moveTo>
                    <a:lnTo>
                      <a:pt x="2646" y="182"/>
                    </a:lnTo>
                    <a:cubicBezTo>
                      <a:pt x="2199" y="765"/>
                      <a:pt x="1873" y="1433"/>
                      <a:pt x="1688" y="2147"/>
                    </a:cubicBezTo>
                    <a:cubicBezTo>
                      <a:pt x="1594" y="2128"/>
                      <a:pt x="1501" y="2119"/>
                      <a:pt x="1409" y="2119"/>
                    </a:cubicBezTo>
                    <a:cubicBezTo>
                      <a:pt x="649" y="2119"/>
                      <a:pt x="1" y="2737"/>
                      <a:pt x="1" y="3530"/>
                    </a:cubicBezTo>
                    <a:cubicBezTo>
                      <a:pt x="1" y="4326"/>
                      <a:pt x="650" y="4943"/>
                      <a:pt x="1410" y="4943"/>
                    </a:cubicBezTo>
                    <a:cubicBezTo>
                      <a:pt x="1502" y="4943"/>
                      <a:pt x="1594" y="4934"/>
                      <a:pt x="1688" y="4916"/>
                    </a:cubicBezTo>
                    <a:cubicBezTo>
                      <a:pt x="2158" y="6721"/>
                      <a:pt x="3509" y="8167"/>
                      <a:pt x="5277" y="8760"/>
                    </a:cubicBezTo>
                    <a:lnTo>
                      <a:pt x="5278" y="8760"/>
                    </a:lnTo>
                    <a:cubicBezTo>
                      <a:pt x="2816" y="6543"/>
                      <a:pt x="2161" y="2942"/>
                      <a:pt x="3684" y="0"/>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2"/>
              <p:cNvSpPr/>
              <p:nvPr/>
            </p:nvSpPr>
            <p:spPr>
              <a:xfrm>
                <a:off x="2646241" y="2928073"/>
                <a:ext cx="63445" cy="50524"/>
              </a:xfrm>
              <a:custGeom>
                <a:avLst/>
                <a:gdLst/>
                <a:ahLst/>
                <a:cxnLst/>
                <a:rect l="l" t="t" r="r" b="b"/>
                <a:pathLst>
                  <a:path w="2357" h="1877" extrusionOk="0">
                    <a:moveTo>
                      <a:pt x="1179" y="0"/>
                    </a:moveTo>
                    <a:cubicBezTo>
                      <a:pt x="528" y="0"/>
                      <a:pt x="1" y="421"/>
                      <a:pt x="1" y="939"/>
                    </a:cubicBezTo>
                    <a:cubicBezTo>
                      <a:pt x="1" y="1456"/>
                      <a:pt x="528" y="1877"/>
                      <a:pt x="1179" y="1877"/>
                    </a:cubicBezTo>
                    <a:cubicBezTo>
                      <a:pt x="1829" y="1877"/>
                      <a:pt x="2356" y="1456"/>
                      <a:pt x="2356" y="939"/>
                    </a:cubicBezTo>
                    <a:cubicBezTo>
                      <a:pt x="2356" y="419"/>
                      <a:pt x="1829" y="0"/>
                      <a:pt x="1179"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2"/>
              <p:cNvSpPr/>
              <p:nvPr/>
            </p:nvSpPr>
            <p:spPr>
              <a:xfrm>
                <a:off x="2818109" y="2928073"/>
                <a:ext cx="63445" cy="50524"/>
              </a:xfrm>
              <a:custGeom>
                <a:avLst/>
                <a:gdLst/>
                <a:ahLst/>
                <a:cxnLst/>
                <a:rect l="l" t="t" r="r" b="b"/>
                <a:pathLst>
                  <a:path w="2357" h="1877" extrusionOk="0">
                    <a:moveTo>
                      <a:pt x="1178" y="0"/>
                    </a:moveTo>
                    <a:cubicBezTo>
                      <a:pt x="528" y="0"/>
                      <a:pt x="1" y="421"/>
                      <a:pt x="1" y="939"/>
                    </a:cubicBezTo>
                    <a:cubicBezTo>
                      <a:pt x="1" y="1456"/>
                      <a:pt x="528" y="1877"/>
                      <a:pt x="1178" y="1877"/>
                    </a:cubicBezTo>
                    <a:cubicBezTo>
                      <a:pt x="1829" y="1877"/>
                      <a:pt x="2356" y="1456"/>
                      <a:pt x="2356" y="939"/>
                    </a:cubicBezTo>
                    <a:cubicBezTo>
                      <a:pt x="2356" y="419"/>
                      <a:pt x="1829" y="0"/>
                      <a:pt x="1178"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2"/>
              <p:cNvSpPr/>
              <p:nvPr/>
            </p:nvSpPr>
            <p:spPr>
              <a:xfrm>
                <a:off x="2674881" y="2904682"/>
                <a:ext cx="43041" cy="27725"/>
              </a:xfrm>
              <a:custGeom>
                <a:avLst/>
                <a:gdLst/>
                <a:ahLst/>
                <a:cxnLst/>
                <a:rect l="l" t="t" r="r" b="b"/>
                <a:pathLst>
                  <a:path w="1599" h="1030" extrusionOk="0">
                    <a:moveTo>
                      <a:pt x="801" y="1"/>
                    </a:moveTo>
                    <a:cubicBezTo>
                      <a:pt x="365" y="1"/>
                      <a:pt x="11" y="351"/>
                      <a:pt x="5" y="787"/>
                    </a:cubicBezTo>
                    <a:cubicBezTo>
                      <a:pt x="0" y="920"/>
                      <a:pt x="107" y="1030"/>
                      <a:pt x="241" y="1030"/>
                    </a:cubicBezTo>
                    <a:cubicBezTo>
                      <a:pt x="374" y="1030"/>
                      <a:pt x="481" y="920"/>
                      <a:pt x="477" y="787"/>
                    </a:cubicBezTo>
                    <a:cubicBezTo>
                      <a:pt x="477" y="608"/>
                      <a:pt x="622" y="462"/>
                      <a:pt x="801" y="462"/>
                    </a:cubicBezTo>
                    <a:cubicBezTo>
                      <a:pt x="980" y="462"/>
                      <a:pt x="1126" y="608"/>
                      <a:pt x="1126" y="787"/>
                    </a:cubicBezTo>
                    <a:cubicBezTo>
                      <a:pt x="1126" y="917"/>
                      <a:pt x="1231" y="1022"/>
                      <a:pt x="1361" y="1024"/>
                    </a:cubicBezTo>
                    <a:cubicBezTo>
                      <a:pt x="1492" y="1024"/>
                      <a:pt x="1599" y="917"/>
                      <a:pt x="1599" y="787"/>
                    </a:cubicBezTo>
                    <a:cubicBezTo>
                      <a:pt x="1591" y="351"/>
                      <a:pt x="1237" y="1"/>
                      <a:pt x="801"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2"/>
              <p:cNvSpPr/>
              <p:nvPr/>
            </p:nvSpPr>
            <p:spPr>
              <a:xfrm>
                <a:off x="2809899" y="2904682"/>
                <a:ext cx="42933" cy="27564"/>
              </a:xfrm>
              <a:custGeom>
                <a:avLst/>
                <a:gdLst/>
                <a:ahLst/>
                <a:cxnLst/>
                <a:rect l="l" t="t" r="r" b="b"/>
                <a:pathLst>
                  <a:path w="1595" h="1024" extrusionOk="0">
                    <a:moveTo>
                      <a:pt x="797" y="1"/>
                    </a:moveTo>
                    <a:cubicBezTo>
                      <a:pt x="361" y="1"/>
                      <a:pt x="7" y="351"/>
                      <a:pt x="1" y="787"/>
                    </a:cubicBezTo>
                    <a:cubicBezTo>
                      <a:pt x="1" y="917"/>
                      <a:pt x="106" y="1022"/>
                      <a:pt x="236" y="1022"/>
                    </a:cubicBezTo>
                    <a:cubicBezTo>
                      <a:pt x="367" y="1022"/>
                      <a:pt x="472" y="917"/>
                      <a:pt x="472" y="787"/>
                    </a:cubicBezTo>
                    <a:cubicBezTo>
                      <a:pt x="469" y="605"/>
                      <a:pt x="615" y="455"/>
                      <a:pt x="797" y="455"/>
                    </a:cubicBezTo>
                    <a:cubicBezTo>
                      <a:pt x="979" y="455"/>
                      <a:pt x="1126" y="605"/>
                      <a:pt x="1121" y="787"/>
                    </a:cubicBezTo>
                    <a:cubicBezTo>
                      <a:pt x="1121" y="917"/>
                      <a:pt x="1226" y="1022"/>
                      <a:pt x="1357" y="1024"/>
                    </a:cubicBezTo>
                    <a:cubicBezTo>
                      <a:pt x="1488" y="1024"/>
                      <a:pt x="1595" y="917"/>
                      <a:pt x="1595" y="787"/>
                    </a:cubicBezTo>
                    <a:cubicBezTo>
                      <a:pt x="1587" y="351"/>
                      <a:pt x="1232" y="1"/>
                      <a:pt x="797"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2"/>
              <p:cNvSpPr/>
              <p:nvPr/>
            </p:nvSpPr>
            <p:spPr>
              <a:xfrm>
                <a:off x="2740748" y="2937118"/>
                <a:ext cx="46298" cy="20054"/>
              </a:xfrm>
              <a:custGeom>
                <a:avLst/>
                <a:gdLst/>
                <a:ahLst/>
                <a:cxnLst/>
                <a:rect l="l" t="t" r="r" b="b"/>
                <a:pathLst>
                  <a:path w="1720" h="745" extrusionOk="0">
                    <a:moveTo>
                      <a:pt x="266" y="0"/>
                    </a:moveTo>
                    <a:cubicBezTo>
                      <a:pt x="210" y="0"/>
                      <a:pt x="155" y="20"/>
                      <a:pt x="110" y="59"/>
                    </a:cubicBezTo>
                    <a:cubicBezTo>
                      <a:pt x="11" y="145"/>
                      <a:pt x="1" y="294"/>
                      <a:pt x="88" y="393"/>
                    </a:cubicBezTo>
                    <a:cubicBezTo>
                      <a:pt x="282" y="617"/>
                      <a:pt x="564" y="744"/>
                      <a:pt x="860" y="744"/>
                    </a:cubicBezTo>
                    <a:cubicBezTo>
                      <a:pt x="1156" y="744"/>
                      <a:pt x="1438" y="617"/>
                      <a:pt x="1634" y="393"/>
                    </a:cubicBezTo>
                    <a:cubicBezTo>
                      <a:pt x="1719" y="294"/>
                      <a:pt x="1709" y="145"/>
                      <a:pt x="1610" y="59"/>
                    </a:cubicBezTo>
                    <a:cubicBezTo>
                      <a:pt x="1565" y="20"/>
                      <a:pt x="1510" y="0"/>
                      <a:pt x="1454" y="0"/>
                    </a:cubicBezTo>
                    <a:cubicBezTo>
                      <a:pt x="1388" y="0"/>
                      <a:pt x="1323" y="28"/>
                      <a:pt x="1276" y="82"/>
                    </a:cubicBezTo>
                    <a:cubicBezTo>
                      <a:pt x="1166" y="208"/>
                      <a:pt x="1013" y="271"/>
                      <a:pt x="860" y="271"/>
                    </a:cubicBezTo>
                    <a:cubicBezTo>
                      <a:pt x="707" y="271"/>
                      <a:pt x="554" y="208"/>
                      <a:pt x="444" y="82"/>
                    </a:cubicBezTo>
                    <a:cubicBezTo>
                      <a:pt x="397" y="28"/>
                      <a:pt x="331" y="0"/>
                      <a:pt x="26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2"/>
              <p:cNvSpPr/>
              <p:nvPr/>
            </p:nvSpPr>
            <p:spPr>
              <a:xfrm>
                <a:off x="2634451" y="2756878"/>
                <a:ext cx="135072" cy="62287"/>
              </a:xfrm>
              <a:custGeom>
                <a:avLst/>
                <a:gdLst/>
                <a:ahLst/>
                <a:cxnLst/>
                <a:rect l="l" t="t" r="r" b="b"/>
                <a:pathLst>
                  <a:path w="5018" h="2314" extrusionOk="0">
                    <a:moveTo>
                      <a:pt x="4809" y="1"/>
                    </a:moveTo>
                    <a:cubicBezTo>
                      <a:pt x="3009" y="1"/>
                      <a:pt x="1280" y="710"/>
                      <a:pt x="0" y="1975"/>
                    </a:cubicBezTo>
                    <a:lnTo>
                      <a:pt x="2108" y="2313"/>
                    </a:lnTo>
                    <a:cubicBezTo>
                      <a:pt x="2863" y="1306"/>
                      <a:pt x="3866" y="512"/>
                      <a:pt x="5018" y="6"/>
                    </a:cubicBezTo>
                    <a:cubicBezTo>
                      <a:pt x="4949" y="2"/>
                      <a:pt x="4878" y="1"/>
                      <a:pt x="4809"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2"/>
              <p:cNvSpPr/>
              <p:nvPr/>
            </p:nvSpPr>
            <p:spPr>
              <a:xfrm>
                <a:off x="2602903" y="2810040"/>
                <a:ext cx="322041" cy="41291"/>
              </a:xfrm>
              <a:custGeom>
                <a:avLst/>
                <a:gdLst/>
                <a:ahLst/>
                <a:cxnLst/>
                <a:rect l="l" t="t" r="r" b="b"/>
                <a:pathLst>
                  <a:path w="11964" h="1534" extrusionOk="0">
                    <a:moveTo>
                      <a:pt x="1172" y="0"/>
                    </a:moveTo>
                    <a:cubicBezTo>
                      <a:pt x="712" y="454"/>
                      <a:pt x="317" y="970"/>
                      <a:pt x="0" y="1534"/>
                    </a:cubicBezTo>
                    <a:lnTo>
                      <a:pt x="11963" y="1534"/>
                    </a:lnTo>
                    <a:cubicBezTo>
                      <a:pt x="11646" y="970"/>
                      <a:pt x="11251" y="454"/>
                      <a:pt x="10790" y="0"/>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2"/>
              <p:cNvSpPr/>
              <p:nvPr/>
            </p:nvSpPr>
            <p:spPr>
              <a:xfrm>
                <a:off x="2602903" y="2810040"/>
                <a:ext cx="95530" cy="41291"/>
              </a:xfrm>
              <a:custGeom>
                <a:avLst/>
                <a:gdLst/>
                <a:ahLst/>
                <a:cxnLst/>
                <a:rect l="l" t="t" r="r" b="b"/>
                <a:pathLst>
                  <a:path w="3549" h="1534" extrusionOk="0">
                    <a:moveTo>
                      <a:pt x="1172" y="0"/>
                    </a:moveTo>
                    <a:cubicBezTo>
                      <a:pt x="712" y="454"/>
                      <a:pt x="317" y="970"/>
                      <a:pt x="0" y="1534"/>
                    </a:cubicBezTo>
                    <a:lnTo>
                      <a:pt x="2550" y="1534"/>
                    </a:lnTo>
                    <a:cubicBezTo>
                      <a:pt x="2817" y="983"/>
                      <a:pt x="3152" y="467"/>
                      <a:pt x="3549"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40" name="Google Shape;1640;p42"/>
          <p:cNvGrpSpPr/>
          <p:nvPr/>
        </p:nvGrpSpPr>
        <p:grpSpPr>
          <a:xfrm rot="-881800">
            <a:off x="501978" y="3222671"/>
            <a:ext cx="1150059" cy="2197754"/>
            <a:chOff x="511650" y="2899000"/>
            <a:chExt cx="1033186" cy="1974411"/>
          </a:xfrm>
        </p:grpSpPr>
        <p:sp>
          <p:nvSpPr>
            <p:cNvPr id="1641" name="Google Shape;1641;p42"/>
            <p:cNvSpPr/>
            <p:nvPr/>
          </p:nvSpPr>
          <p:spPr>
            <a:xfrm>
              <a:off x="1019271" y="3623201"/>
              <a:ext cx="69168" cy="1250210"/>
            </a:xfrm>
            <a:custGeom>
              <a:avLst/>
              <a:gdLst/>
              <a:ahLst/>
              <a:cxnLst/>
              <a:rect l="l" t="t" r="r" b="b"/>
              <a:pathLst>
                <a:path w="1882" h="34017" extrusionOk="0">
                  <a:moveTo>
                    <a:pt x="667" y="34016"/>
                  </a:moveTo>
                  <a:lnTo>
                    <a:pt x="1727" y="34016"/>
                  </a:lnTo>
                  <a:lnTo>
                    <a:pt x="1881" y="0"/>
                  </a:lnTo>
                  <a:lnTo>
                    <a:pt x="0" y="6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2"/>
            <p:cNvSpPr/>
            <p:nvPr/>
          </p:nvSpPr>
          <p:spPr>
            <a:xfrm>
              <a:off x="511650" y="2899000"/>
              <a:ext cx="1033186" cy="1019184"/>
            </a:xfrm>
            <a:custGeom>
              <a:avLst/>
              <a:gdLst/>
              <a:ahLst/>
              <a:cxnLst/>
              <a:rect l="l" t="t" r="r" b="b"/>
              <a:pathLst>
                <a:path w="28112" h="27731" extrusionOk="0">
                  <a:moveTo>
                    <a:pt x="28112" y="12502"/>
                  </a:moveTo>
                  <a:cubicBezTo>
                    <a:pt x="28112" y="14562"/>
                    <a:pt x="27123" y="16895"/>
                    <a:pt x="25956" y="18586"/>
                  </a:cubicBezTo>
                  <a:cubicBezTo>
                    <a:pt x="26349" y="24075"/>
                    <a:pt x="22158" y="27730"/>
                    <a:pt x="13967" y="27170"/>
                  </a:cubicBezTo>
                  <a:cubicBezTo>
                    <a:pt x="11181" y="26992"/>
                    <a:pt x="7942" y="26254"/>
                    <a:pt x="5704" y="24634"/>
                  </a:cubicBezTo>
                  <a:cubicBezTo>
                    <a:pt x="1906" y="21884"/>
                    <a:pt x="1" y="17003"/>
                    <a:pt x="1" y="12657"/>
                  </a:cubicBezTo>
                  <a:cubicBezTo>
                    <a:pt x="1" y="3727"/>
                    <a:pt x="6990" y="0"/>
                    <a:pt x="14503" y="0"/>
                  </a:cubicBezTo>
                  <a:cubicBezTo>
                    <a:pt x="22016" y="0"/>
                    <a:pt x="28112" y="5596"/>
                    <a:pt x="28112" y="12502"/>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2"/>
            <p:cNvSpPr/>
            <p:nvPr/>
          </p:nvSpPr>
          <p:spPr>
            <a:xfrm>
              <a:off x="1158415" y="3481853"/>
              <a:ext cx="195634" cy="209195"/>
            </a:xfrm>
            <a:custGeom>
              <a:avLst/>
              <a:gdLst/>
              <a:ahLst/>
              <a:cxnLst/>
              <a:rect l="l" t="t" r="r" b="b"/>
              <a:pathLst>
                <a:path w="5323" h="5692" extrusionOk="0">
                  <a:moveTo>
                    <a:pt x="929" y="655"/>
                  </a:moveTo>
                  <a:cubicBezTo>
                    <a:pt x="929" y="655"/>
                    <a:pt x="3572" y="1989"/>
                    <a:pt x="4465" y="5692"/>
                  </a:cubicBezTo>
                  <a:lnTo>
                    <a:pt x="5322" y="5263"/>
                  </a:lnTo>
                  <a:cubicBezTo>
                    <a:pt x="5322" y="5263"/>
                    <a:pt x="5072" y="15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2"/>
            <p:cNvSpPr/>
            <p:nvPr/>
          </p:nvSpPr>
          <p:spPr>
            <a:xfrm>
              <a:off x="1288811" y="3285376"/>
              <a:ext cx="255577" cy="81444"/>
            </a:xfrm>
            <a:custGeom>
              <a:avLst/>
              <a:gdLst/>
              <a:ahLst/>
              <a:cxnLst/>
              <a:rect l="l" t="t" r="r" b="b"/>
              <a:pathLst>
                <a:path w="6954" h="2216" extrusionOk="0">
                  <a:moveTo>
                    <a:pt x="0" y="2215"/>
                  </a:moveTo>
                  <a:cubicBezTo>
                    <a:pt x="0" y="2215"/>
                    <a:pt x="4334" y="1084"/>
                    <a:pt x="6954" y="2215"/>
                  </a:cubicBezTo>
                  <a:lnTo>
                    <a:pt x="6954" y="1203"/>
                  </a:lnTo>
                  <a:cubicBezTo>
                    <a:pt x="6954" y="1203"/>
                    <a:pt x="3965" y="1"/>
                    <a:pt x="191" y="169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2"/>
            <p:cNvSpPr/>
            <p:nvPr/>
          </p:nvSpPr>
          <p:spPr>
            <a:xfrm>
              <a:off x="1247686" y="2979965"/>
              <a:ext cx="112499" cy="181190"/>
            </a:xfrm>
            <a:custGeom>
              <a:avLst/>
              <a:gdLst/>
              <a:ahLst/>
              <a:cxnLst/>
              <a:rect l="l" t="t" r="r" b="b"/>
              <a:pathLst>
                <a:path w="3061" h="4930" extrusionOk="0">
                  <a:moveTo>
                    <a:pt x="226" y="4929"/>
                  </a:moveTo>
                  <a:cubicBezTo>
                    <a:pt x="226" y="4929"/>
                    <a:pt x="619" y="2096"/>
                    <a:pt x="3060" y="595"/>
                  </a:cubicBezTo>
                  <a:lnTo>
                    <a:pt x="2191" y="0"/>
                  </a:lnTo>
                  <a:cubicBezTo>
                    <a:pt x="2191" y="0"/>
                    <a:pt x="143" y="583"/>
                    <a:pt x="0" y="47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2"/>
            <p:cNvSpPr/>
            <p:nvPr/>
          </p:nvSpPr>
          <p:spPr>
            <a:xfrm>
              <a:off x="960614" y="2899000"/>
              <a:ext cx="107244" cy="143555"/>
            </a:xfrm>
            <a:custGeom>
              <a:avLst/>
              <a:gdLst/>
              <a:ahLst/>
              <a:cxnLst/>
              <a:rect l="l" t="t" r="r" b="b"/>
              <a:pathLst>
                <a:path w="2918" h="3906" extrusionOk="0">
                  <a:moveTo>
                    <a:pt x="2322" y="3906"/>
                  </a:moveTo>
                  <a:cubicBezTo>
                    <a:pt x="2322" y="3906"/>
                    <a:pt x="751" y="2953"/>
                    <a:pt x="1" y="60"/>
                  </a:cubicBezTo>
                  <a:lnTo>
                    <a:pt x="1144" y="0"/>
                  </a:lnTo>
                  <a:cubicBezTo>
                    <a:pt x="1501" y="1393"/>
                    <a:pt x="2108" y="2715"/>
                    <a:pt x="2918" y="390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2"/>
            <p:cNvSpPr/>
            <p:nvPr/>
          </p:nvSpPr>
          <p:spPr>
            <a:xfrm>
              <a:off x="563287" y="3073169"/>
              <a:ext cx="333933" cy="101988"/>
            </a:xfrm>
            <a:custGeom>
              <a:avLst/>
              <a:gdLst/>
              <a:ahLst/>
              <a:cxnLst/>
              <a:rect l="l" t="t" r="r" b="b"/>
              <a:pathLst>
                <a:path w="9086" h="2775" extrusionOk="0">
                  <a:moveTo>
                    <a:pt x="9085" y="0"/>
                  </a:moveTo>
                  <a:cubicBezTo>
                    <a:pt x="9085" y="0"/>
                    <a:pt x="3942" y="1429"/>
                    <a:pt x="882" y="393"/>
                  </a:cubicBezTo>
                  <a:lnTo>
                    <a:pt x="1" y="1584"/>
                  </a:lnTo>
                  <a:cubicBezTo>
                    <a:pt x="1" y="1584"/>
                    <a:pt x="2882" y="2774"/>
                    <a:pt x="8168" y="5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2"/>
            <p:cNvSpPr/>
            <p:nvPr/>
          </p:nvSpPr>
          <p:spPr>
            <a:xfrm>
              <a:off x="515178" y="3318195"/>
              <a:ext cx="205263" cy="186886"/>
            </a:xfrm>
            <a:custGeom>
              <a:avLst/>
              <a:gdLst/>
              <a:ahLst/>
              <a:cxnLst/>
              <a:rect l="l" t="t" r="r" b="b"/>
              <a:pathLst>
                <a:path w="5585" h="5085" extrusionOk="0">
                  <a:moveTo>
                    <a:pt x="5584" y="1"/>
                  </a:moveTo>
                  <a:cubicBezTo>
                    <a:pt x="5584" y="1"/>
                    <a:pt x="2750" y="3251"/>
                    <a:pt x="0" y="2953"/>
                  </a:cubicBezTo>
                  <a:lnTo>
                    <a:pt x="155" y="4180"/>
                  </a:lnTo>
                  <a:cubicBezTo>
                    <a:pt x="155" y="4180"/>
                    <a:pt x="3227" y="5085"/>
                    <a:pt x="5334" y="1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2"/>
            <p:cNvSpPr/>
            <p:nvPr/>
          </p:nvSpPr>
          <p:spPr>
            <a:xfrm>
              <a:off x="754949" y="3588618"/>
              <a:ext cx="52997" cy="260832"/>
            </a:xfrm>
            <a:custGeom>
              <a:avLst/>
              <a:gdLst/>
              <a:ahLst/>
              <a:cxnLst/>
              <a:rect l="l" t="t" r="r" b="b"/>
              <a:pathLst>
                <a:path w="1442" h="7097" extrusionOk="0">
                  <a:moveTo>
                    <a:pt x="25" y="1"/>
                  </a:moveTo>
                  <a:cubicBezTo>
                    <a:pt x="25" y="1"/>
                    <a:pt x="1144" y="3811"/>
                    <a:pt x="1" y="6454"/>
                  </a:cubicBezTo>
                  <a:lnTo>
                    <a:pt x="1441" y="7097"/>
                  </a:lnTo>
                  <a:cubicBezTo>
                    <a:pt x="1322" y="4846"/>
                    <a:pt x="977" y="2608"/>
                    <a:pt x="406" y="4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2"/>
            <p:cNvSpPr/>
            <p:nvPr/>
          </p:nvSpPr>
          <p:spPr>
            <a:xfrm>
              <a:off x="1047276" y="3732135"/>
              <a:ext cx="101106" cy="167628"/>
            </a:xfrm>
            <a:custGeom>
              <a:avLst/>
              <a:gdLst/>
              <a:ahLst/>
              <a:cxnLst/>
              <a:rect l="l" t="t" r="r" b="b"/>
              <a:pathLst>
                <a:path w="2751" h="4561" extrusionOk="0">
                  <a:moveTo>
                    <a:pt x="0" y="1"/>
                  </a:moveTo>
                  <a:cubicBezTo>
                    <a:pt x="0" y="1"/>
                    <a:pt x="1250" y="1442"/>
                    <a:pt x="1643" y="4561"/>
                  </a:cubicBezTo>
                  <a:lnTo>
                    <a:pt x="2298" y="4513"/>
                  </a:lnTo>
                  <a:cubicBezTo>
                    <a:pt x="2298" y="4513"/>
                    <a:pt x="2750" y="1299"/>
                    <a:pt x="810" y="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2"/>
            <p:cNvSpPr/>
            <p:nvPr/>
          </p:nvSpPr>
          <p:spPr>
            <a:xfrm>
              <a:off x="1270435" y="3703689"/>
              <a:ext cx="139182" cy="97210"/>
            </a:xfrm>
            <a:custGeom>
              <a:avLst/>
              <a:gdLst/>
              <a:ahLst/>
              <a:cxnLst/>
              <a:rect l="l" t="t" r="r" b="b"/>
              <a:pathLst>
                <a:path w="3787" h="2645" extrusionOk="0">
                  <a:moveTo>
                    <a:pt x="0" y="215"/>
                  </a:moveTo>
                  <a:cubicBezTo>
                    <a:pt x="0" y="215"/>
                    <a:pt x="2655" y="751"/>
                    <a:pt x="3239" y="2644"/>
                  </a:cubicBezTo>
                  <a:lnTo>
                    <a:pt x="3786" y="2108"/>
                  </a:lnTo>
                  <a:cubicBezTo>
                    <a:pt x="3786" y="2108"/>
                    <a:pt x="3405" y="620"/>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2"/>
            <p:cNvSpPr/>
            <p:nvPr/>
          </p:nvSpPr>
          <p:spPr>
            <a:xfrm>
              <a:off x="947494" y="3508976"/>
              <a:ext cx="138300" cy="209636"/>
            </a:xfrm>
            <a:custGeom>
              <a:avLst/>
              <a:gdLst/>
              <a:ahLst/>
              <a:cxnLst/>
              <a:rect l="l" t="t" r="r" b="b"/>
              <a:pathLst>
                <a:path w="3763" h="5704" extrusionOk="0">
                  <a:moveTo>
                    <a:pt x="2679" y="1"/>
                  </a:moveTo>
                  <a:cubicBezTo>
                    <a:pt x="2679" y="1"/>
                    <a:pt x="2715" y="3799"/>
                    <a:pt x="0" y="5466"/>
                  </a:cubicBezTo>
                  <a:lnTo>
                    <a:pt x="1524" y="5704"/>
                  </a:lnTo>
                  <a:cubicBezTo>
                    <a:pt x="1524" y="5704"/>
                    <a:pt x="3763" y="2870"/>
                    <a:pt x="3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2"/>
            <p:cNvSpPr/>
            <p:nvPr/>
          </p:nvSpPr>
          <p:spPr>
            <a:xfrm>
              <a:off x="707686" y="3430657"/>
              <a:ext cx="202653" cy="104193"/>
            </a:xfrm>
            <a:custGeom>
              <a:avLst/>
              <a:gdLst/>
              <a:ahLst/>
              <a:cxnLst/>
              <a:rect l="l" t="t" r="r" b="b"/>
              <a:pathLst>
                <a:path w="5514" h="2835" extrusionOk="0">
                  <a:moveTo>
                    <a:pt x="1" y="0"/>
                  </a:moveTo>
                  <a:lnTo>
                    <a:pt x="60" y="870"/>
                  </a:lnTo>
                  <a:cubicBezTo>
                    <a:pt x="60" y="870"/>
                    <a:pt x="3287" y="2834"/>
                    <a:pt x="5454" y="501"/>
                  </a:cubicBezTo>
                  <a:lnTo>
                    <a:pt x="5513" y="0"/>
                  </a:lnTo>
                  <a:cubicBezTo>
                    <a:pt x="5513" y="0"/>
                    <a:pt x="3382" y="182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2"/>
            <p:cNvSpPr/>
            <p:nvPr/>
          </p:nvSpPr>
          <p:spPr>
            <a:xfrm>
              <a:off x="894975" y="3060011"/>
              <a:ext cx="76629" cy="216215"/>
            </a:xfrm>
            <a:custGeom>
              <a:avLst/>
              <a:gdLst/>
              <a:ahLst/>
              <a:cxnLst/>
              <a:rect l="l" t="t" r="r" b="b"/>
              <a:pathLst>
                <a:path w="2085" h="5883" extrusionOk="0">
                  <a:moveTo>
                    <a:pt x="977" y="1"/>
                  </a:moveTo>
                  <a:lnTo>
                    <a:pt x="60" y="358"/>
                  </a:lnTo>
                  <a:cubicBezTo>
                    <a:pt x="60" y="358"/>
                    <a:pt x="1" y="3966"/>
                    <a:pt x="1834" y="5883"/>
                  </a:cubicBezTo>
                  <a:lnTo>
                    <a:pt x="2084" y="5668"/>
                  </a:lnTo>
                  <a:cubicBezTo>
                    <a:pt x="1203" y="3918"/>
                    <a:pt x="822" y="1954"/>
                    <a:pt x="9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2"/>
            <p:cNvSpPr/>
            <p:nvPr/>
          </p:nvSpPr>
          <p:spPr>
            <a:xfrm>
              <a:off x="1103727" y="3264390"/>
              <a:ext cx="152302" cy="170679"/>
            </a:xfrm>
            <a:custGeom>
              <a:avLst/>
              <a:gdLst/>
              <a:ahLst/>
              <a:cxnLst/>
              <a:rect l="l" t="t" r="r" b="b"/>
              <a:pathLst>
                <a:path w="4144" h="4644" extrusionOk="0">
                  <a:moveTo>
                    <a:pt x="464" y="322"/>
                  </a:moveTo>
                  <a:lnTo>
                    <a:pt x="0" y="0"/>
                  </a:lnTo>
                  <a:cubicBezTo>
                    <a:pt x="0" y="0"/>
                    <a:pt x="3096" y="322"/>
                    <a:pt x="4143" y="3715"/>
                  </a:cubicBezTo>
                  <a:lnTo>
                    <a:pt x="3346" y="4644"/>
                  </a:lnTo>
                  <a:cubicBezTo>
                    <a:pt x="3346" y="4644"/>
                    <a:pt x="2881" y="1012"/>
                    <a:pt x="464" y="3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2"/>
            <p:cNvSpPr/>
            <p:nvPr/>
          </p:nvSpPr>
          <p:spPr>
            <a:xfrm>
              <a:off x="954073" y="3339622"/>
              <a:ext cx="134367" cy="169833"/>
            </a:xfrm>
            <a:custGeom>
              <a:avLst/>
              <a:gdLst/>
              <a:ahLst/>
              <a:cxnLst/>
              <a:rect l="l" t="t" r="r" b="b"/>
              <a:pathLst>
                <a:path w="3656" h="4621" extrusionOk="0">
                  <a:moveTo>
                    <a:pt x="0" y="4240"/>
                  </a:moveTo>
                  <a:lnTo>
                    <a:pt x="976" y="4621"/>
                  </a:lnTo>
                  <a:cubicBezTo>
                    <a:pt x="976" y="4621"/>
                    <a:pt x="3477" y="3573"/>
                    <a:pt x="3655" y="1"/>
                  </a:cubicBezTo>
                  <a:cubicBezTo>
                    <a:pt x="3655" y="1"/>
                    <a:pt x="2369" y="3251"/>
                    <a:pt x="0" y="424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2"/>
            <p:cNvSpPr/>
            <p:nvPr/>
          </p:nvSpPr>
          <p:spPr>
            <a:xfrm>
              <a:off x="1158415" y="3452524"/>
              <a:ext cx="307214" cy="222794"/>
            </a:xfrm>
            <a:custGeom>
              <a:avLst/>
              <a:gdLst/>
              <a:ahLst/>
              <a:cxnLst/>
              <a:rect l="l" t="t" r="r" b="b"/>
              <a:pathLst>
                <a:path w="8359" h="6062" extrusionOk="0">
                  <a:moveTo>
                    <a:pt x="0" y="799"/>
                  </a:moveTo>
                  <a:cubicBezTo>
                    <a:pt x="0" y="799"/>
                    <a:pt x="4739" y="2382"/>
                    <a:pt x="5322" y="6061"/>
                  </a:cubicBezTo>
                  <a:lnTo>
                    <a:pt x="8358" y="3704"/>
                  </a:lnTo>
                  <a:cubicBezTo>
                    <a:pt x="8358" y="3704"/>
                    <a:pt x="6275" y="1"/>
                    <a:pt x="953" y="2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2"/>
            <p:cNvSpPr/>
            <p:nvPr/>
          </p:nvSpPr>
          <p:spPr>
            <a:xfrm>
              <a:off x="1295794" y="3154538"/>
              <a:ext cx="249035" cy="193024"/>
            </a:xfrm>
            <a:custGeom>
              <a:avLst/>
              <a:gdLst/>
              <a:ahLst/>
              <a:cxnLst/>
              <a:rect l="l" t="t" r="r" b="b"/>
              <a:pathLst>
                <a:path w="6776" h="5252" extrusionOk="0">
                  <a:moveTo>
                    <a:pt x="1" y="5251"/>
                  </a:moveTo>
                  <a:cubicBezTo>
                    <a:pt x="1" y="5251"/>
                    <a:pt x="4692" y="3680"/>
                    <a:pt x="6776" y="4763"/>
                  </a:cubicBezTo>
                  <a:cubicBezTo>
                    <a:pt x="6776" y="4763"/>
                    <a:pt x="6478" y="1953"/>
                    <a:pt x="5359" y="1"/>
                  </a:cubicBezTo>
                  <a:cubicBezTo>
                    <a:pt x="5359" y="1"/>
                    <a:pt x="1858" y="548"/>
                    <a:pt x="156" y="32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2"/>
            <p:cNvSpPr/>
            <p:nvPr/>
          </p:nvSpPr>
          <p:spPr>
            <a:xfrm>
              <a:off x="1196931" y="2930497"/>
              <a:ext cx="131721" cy="229336"/>
            </a:xfrm>
            <a:custGeom>
              <a:avLst/>
              <a:gdLst/>
              <a:ahLst/>
              <a:cxnLst/>
              <a:rect l="l" t="t" r="r" b="b"/>
              <a:pathLst>
                <a:path w="3584" h="6240" extrusionOk="0">
                  <a:moveTo>
                    <a:pt x="1369" y="6240"/>
                  </a:moveTo>
                  <a:cubicBezTo>
                    <a:pt x="1369" y="6240"/>
                    <a:pt x="1131" y="2644"/>
                    <a:pt x="3584" y="1346"/>
                  </a:cubicBezTo>
                  <a:lnTo>
                    <a:pt x="833" y="1"/>
                  </a:lnTo>
                  <a:cubicBezTo>
                    <a:pt x="143" y="1608"/>
                    <a:pt x="0" y="3394"/>
                    <a:pt x="405" y="50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2"/>
            <p:cNvSpPr/>
            <p:nvPr/>
          </p:nvSpPr>
          <p:spPr>
            <a:xfrm>
              <a:off x="886669" y="2901168"/>
              <a:ext cx="159322" cy="141387"/>
            </a:xfrm>
            <a:custGeom>
              <a:avLst/>
              <a:gdLst/>
              <a:ahLst/>
              <a:cxnLst/>
              <a:rect l="l" t="t" r="r" b="b"/>
              <a:pathLst>
                <a:path w="4335" h="3847" extrusionOk="0">
                  <a:moveTo>
                    <a:pt x="4334" y="3847"/>
                  </a:moveTo>
                  <a:cubicBezTo>
                    <a:pt x="4334" y="3847"/>
                    <a:pt x="2679" y="3108"/>
                    <a:pt x="2013" y="1"/>
                  </a:cubicBezTo>
                  <a:lnTo>
                    <a:pt x="1" y="382"/>
                  </a:lnTo>
                  <a:cubicBezTo>
                    <a:pt x="1" y="382"/>
                    <a:pt x="334" y="2763"/>
                    <a:pt x="3096" y="37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2"/>
            <p:cNvSpPr/>
            <p:nvPr/>
          </p:nvSpPr>
          <p:spPr>
            <a:xfrm>
              <a:off x="537487" y="3093713"/>
              <a:ext cx="326031" cy="124738"/>
            </a:xfrm>
            <a:custGeom>
              <a:avLst/>
              <a:gdLst/>
              <a:ahLst/>
              <a:cxnLst/>
              <a:rect l="l" t="t" r="r" b="b"/>
              <a:pathLst>
                <a:path w="8871" h="3394" extrusionOk="0">
                  <a:moveTo>
                    <a:pt x="8870" y="1"/>
                  </a:moveTo>
                  <a:cubicBezTo>
                    <a:pt x="8870" y="1"/>
                    <a:pt x="4263" y="2025"/>
                    <a:pt x="703" y="1037"/>
                  </a:cubicBezTo>
                  <a:lnTo>
                    <a:pt x="0" y="3227"/>
                  </a:lnTo>
                  <a:cubicBezTo>
                    <a:pt x="0" y="3227"/>
                    <a:pt x="3060" y="3394"/>
                    <a:pt x="6739" y="20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2"/>
            <p:cNvSpPr/>
            <p:nvPr/>
          </p:nvSpPr>
          <p:spPr>
            <a:xfrm>
              <a:off x="520838" y="3359762"/>
              <a:ext cx="190415" cy="297144"/>
            </a:xfrm>
            <a:custGeom>
              <a:avLst/>
              <a:gdLst/>
              <a:ahLst/>
              <a:cxnLst/>
              <a:rect l="l" t="t" r="r" b="b"/>
              <a:pathLst>
                <a:path w="5181" h="8085" extrusionOk="0">
                  <a:moveTo>
                    <a:pt x="5180" y="1"/>
                  </a:moveTo>
                  <a:cubicBezTo>
                    <a:pt x="5180" y="1"/>
                    <a:pt x="3680" y="3215"/>
                    <a:pt x="1" y="3049"/>
                  </a:cubicBezTo>
                  <a:cubicBezTo>
                    <a:pt x="299" y="4858"/>
                    <a:pt x="989" y="6573"/>
                    <a:pt x="2025" y="8085"/>
                  </a:cubicBezTo>
                  <a:cubicBezTo>
                    <a:pt x="2025" y="8085"/>
                    <a:pt x="4132" y="7418"/>
                    <a:pt x="5037" y="33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2"/>
            <p:cNvSpPr/>
            <p:nvPr/>
          </p:nvSpPr>
          <p:spPr>
            <a:xfrm>
              <a:off x="769834" y="3603943"/>
              <a:ext cx="163696" cy="278768"/>
            </a:xfrm>
            <a:custGeom>
              <a:avLst/>
              <a:gdLst/>
              <a:ahLst/>
              <a:cxnLst/>
              <a:rect l="l" t="t" r="r" b="b"/>
              <a:pathLst>
                <a:path w="4454" h="7585" extrusionOk="0">
                  <a:moveTo>
                    <a:pt x="1" y="0"/>
                  </a:moveTo>
                  <a:cubicBezTo>
                    <a:pt x="1" y="0"/>
                    <a:pt x="977" y="3739"/>
                    <a:pt x="1024" y="6751"/>
                  </a:cubicBezTo>
                  <a:lnTo>
                    <a:pt x="3942" y="7585"/>
                  </a:lnTo>
                  <a:cubicBezTo>
                    <a:pt x="3942" y="7585"/>
                    <a:pt x="4453" y="5203"/>
                    <a:pt x="3465" y="23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2"/>
            <p:cNvSpPr/>
            <p:nvPr/>
          </p:nvSpPr>
          <p:spPr>
            <a:xfrm>
              <a:off x="1077891" y="3735663"/>
              <a:ext cx="194751" cy="162373"/>
            </a:xfrm>
            <a:custGeom>
              <a:avLst/>
              <a:gdLst/>
              <a:ahLst/>
              <a:cxnLst/>
              <a:rect l="l" t="t" r="r" b="b"/>
              <a:pathLst>
                <a:path w="5299" h="4418" extrusionOk="0">
                  <a:moveTo>
                    <a:pt x="1" y="0"/>
                  </a:moveTo>
                  <a:cubicBezTo>
                    <a:pt x="1" y="0"/>
                    <a:pt x="1560" y="2179"/>
                    <a:pt x="1489" y="4417"/>
                  </a:cubicBezTo>
                  <a:lnTo>
                    <a:pt x="3525" y="4167"/>
                  </a:lnTo>
                  <a:lnTo>
                    <a:pt x="5299" y="3691"/>
                  </a:lnTo>
                  <a:cubicBezTo>
                    <a:pt x="5299" y="3691"/>
                    <a:pt x="4834" y="750"/>
                    <a:pt x="2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2"/>
            <p:cNvSpPr/>
            <p:nvPr/>
          </p:nvSpPr>
          <p:spPr>
            <a:xfrm>
              <a:off x="1295794" y="3651648"/>
              <a:ext cx="160204" cy="129553"/>
            </a:xfrm>
            <a:custGeom>
              <a:avLst/>
              <a:gdLst/>
              <a:ahLst/>
              <a:cxnLst/>
              <a:rect l="l" t="t" r="r" b="b"/>
              <a:pathLst>
                <a:path w="4359" h="3525" extrusionOk="0">
                  <a:moveTo>
                    <a:pt x="1" y="1417"/>
                  </a:moveTo>
                  <a:cubicBezTo>
                    <a:pt x="1" y="1417"/>
                    <a:pt x="2489" y="1941"/>
                    <a:pt x="3096" y="3524"/>
                  </a:cubicBezTo>
                  <a:cubicBezTo>
                    <a:pt x="3763" y="2822"/>
                    <a:pt x="4204" y="1929"/>
                    <a:pt x="4359" y="976"/>
                  </a:cubicBezTo>
                  <a:lnTo>
                    <a:pt x="2656" y="0"/>
                  </a:lnTo>
                  <a:cubicBezTo>
                    <a:pt x="2656" y="0"/>
                    <a:pt x="822" y="1250"/>
                    <a:pt x="1" y="14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2"/>
            <p:cNvSpPr/>
            <p:nvPr/>
          </p:nvSpPr>
          <p:spPr>
            <a:xfrm>
              <a:off x="860869" y="3508976"/>
              <a:ext cx="197802" cy="200889"/>
            </a:xfrm>
            <a:custGeom>
              <a:avLst/>
              <a:gdLst/>
              <a:ahLst/>
              <a:cxnLst/>
              <a:rect l="l" t="t" r="r" b="b"/>
              <a:pathLst>
                <a:path w="5382" h="5466" extrusionOk="0">
                  <a:moveTo>
                    <a:pt x="5036" y="1"/>
                  </a:moveTo>
                  <a:cubicBezTo>
                    <a:pt x="5036" y="1"/>
                    <a:pt x="5382" y="3846"/>
                    <a:pt x="2357" y="5466"/>
                  </a:cubicBezTo>
                  <a:lnTo>
                    <a:pt x="0" y="4085"/>
                  </a:lnTo>
                  <a:cubicBezTo>
                    <a:pt x="0" y="4085"/>
                    <a:pt x="1834" y="3192"/>
                    <a:pt x="3500"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2"/>
            <p:cNvSpPr/>
            <p:nvPr/>
          </p:nvSpPr>
          <p:spPr>
            <a:xfrm>
              <a:off x="697653" y="3253879"/>
              <a:ext cx="231063" cy="238083"/>
            </a:xfrm>
            <a:custGeom>
              <a:avLst/>
              <a:gdLst/>
              <a:ahLst/>
              <a:cxnLst/>
              <a:rect l="l" t="t" r="r" b="b"/>
              <a:pathLst>
                <a:path w="6287" h="6478" extrusionOk="0">
                  <a:moveTo>
                    <a:pt x="5786" y="4810"/>
                  </a:moveTo>
                  <a:cubicBezTo>
                    <a:pt x="5786" y="4810"/>
                    <a:pt x="3643" y="6477"/>
                    <a:pt x="274" y="4810"/>
                  </a:cubicBezTo>
                  <a:cubicBezTo>
                    <a:pt x="274" y="4810"/>
                    <a:pt x="0" y="2798"/>
                    <a:pt x="1250" y="0"/>
                  </a:cubicBezTo>
                  <a:cubicBezTo>
                    <a:pt x="1250" y="0"/>
                    <a:pt x="3262" y="2286"/>
                    <a:pt x="6287" y="235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2"/>
            <p:cNvSpPr/>
            <p:nvPr/>
          </p:nvSpPr>
          <p:spPr>
            <a:xfrm>
              <a:off x="917725" y="3027633"/>
              <a:ext cx="203094" cy="248594"/>
            </a:xfrm>
            <a:custGeom>
              <a:avLst/>
              <a:gdLst/>
              <a:ahLst/>
              <a:cxnLst/>
              <a:rect l="l" t="t" r="r" b="b"/>
              <a:pathLst>
                <a:path w="5526" h="6764" extrusionOk="0">
                  <a:moveTo>
                    <a:pt x="1513" y="6764"/>
                  </a:moveTo>
                  <a:cubicBezTo>
                    <a:pt x="1513" y="6764"/>
                    <a:pt x="1" y="4406"/>
                    <a:pt x="358" y="870"/>
                  </a:cubicBezTo>
                  <a:cubicBezTo>
                    <a:pt x="358" y="870"/>
                    <a:pt x="3037" y="1"/>
                    <a:pt x="5525" y="1227"/>
                  </a:cubicBezTo>
                  <a:cubicBezTo>
                    <a:pt x="4811" y="2727"/>
                    <a:pt x="4406" y="4370"/>
                    <a:pt x="4347" y="6037"/>
                  </a:cubicBezTo>
                  <a:cubicBezTo>
                    <a:pt x="3347" y="5942"/>
                    <a:pt x="2346" y="6204"/>
                    <a:pt x="1513" y="676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2"/>
            <p:cNvSpPr/>
            <p:nvPr/>
          </p:nvSpPr>
          <p:spPr>
            <a:xfrm>
              <a:off x="1120780" y="3276188"/>
              <a:ext cx="123856" cy="221912"/>
            </a:xfrm>
            <a:custGeom>
              <a:avLst/>
              <a:gdLst/>
              <a:ahLst/>
              <a:cxnLst/>
              <a:rect l="l" t="t" r="r" b="b"/>
              <a:pathLst>
                <a:path w="3370" h="6038" extrusionOk="0">
                  <a:moveTo>
                    <a:pt x="2882" y="4334"/>
                  </a:moveTo>
                  <a:cubicBezTo>
                    <a:pt x="2882" y="4334"/>
                    <a:pt x="3370" y="1120"/>
                    <a:pt x="0" y="1"/>
                  </a:cubicBezTo>
                  <a:cubicBezTo>
                    <a:pt x="0" y="1"/>
                    <a:pt x="965" y="3584"/>
                    <a:pt x="119" y="6037"/>
                  </a:cubicBezTo>
                  <a:cubicBezTo>
                    <a:pt x="119" y="6037"/>
                    <a:pt x="1965" y="5406"/>
                    <a:pt x="2882" y="43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2"/>
            <p:cNvSpPr/>
            <p:nvPr/>
          </p:nvSpPr>
          <p:spPr>
            <a:xfrm>
              <a:off x="910301" y="3339622"/>
              <a:ext cx="178139" cy="155831"/>
            </a:xfrm>
            <a:custGeom>
              <a:avLst/>
              <a:gdLst/>
              <a:ahLst/>
              <a:cxnLst/>
              <a:rect l="l" t="t" r="r" b="b"/>
              <a:pathLst>
                <a:path w="4847" h="4240" extrusionOk="0">
                  <a:moveTo>
                    <a:pt x="1191" y="4240"/>
                  </a:moveTo>
                  <a:cubicBezTo>
                    <a:pt x="1191" y="4240"/>
                    <a:pt x="4144" y="3049"/>
                    <a:pt x="4846" y="1"/>
                  </a:cubicBezTo>
                  <a:cubicBezTo>
                    <a:pt x="4846" y="1"/>
                    <a:pt x="1989" y="2489"/>
                    <a:pt x="0" y="2870"/>
                  </a:cubicBezTo>
                  <a:cubicBezTo>
                    <a:pt x="0" y="2870"/>
                    <a:pt x="501" y="4001"/>
                    <a:pt x="1191" y="424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2"/>
            <p:cNvSpPr/>
            <p:nvPr/>
          </p:nvSpPr>
          <p:spPr>
            <a:xfrm>
              <a:off x="954073" y="3239435"/>
              <a:ext cx="147047" cy="100224"/>
            </a:xfrm>
            <a:custGeom>
              <a:avLst/>
              <a:gdLst/>
              <a:ahLst/>
              <a:cxnLst/>
              <a:rect l="l" t="t" r="r" b="b"/>
              <a:pathLst>
                <a:path w="4001" h="2727" extrusionOk="0">
                  <a:moveTo>
                    <a:pt x="0" y="1548"/>
                  </a:moveTo>
                  <a:cubicBezTo>
                    <a:pt x="0" y="1548"/>
                    <a:pt x="2929" y="1739"/>
                    <a:pt x="3655" y="2727"/>
                  </a:cubicBezTo>
                  <a:cubicBezTo>
                    <a:pt x="4001" y="1917"/>
                    <a:pt x="3882" y="977"/>
                    <a:pt x="3358" y="274"/>
                  </a:cubicBezTo>
                  <a:cubicBezTo>
                    <a:pt x="3358" y="274"/>
                    <a:pt x="1072" y="0"/>
                    <a:pt x="0" y="154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2"/>
            <p:cNvSpPr/>
            <p:nvPr/>
          </p:nvSpPr>
          <p:spPr>
            <a:xfrm>
              <a:off x="804859" y="3457118"/>
              <a:ext cx="517475" cy="129479"/>
            </a:xfrm>
            <a:custGeom>
              <a:avLst/>
              <a:gdLst/>
              <a:ahLst/>
              <a:cxnLst/>
              <a:rect l="l" t="t" r="r" b="b"/>
              <a:pathLst>
                <a:path w="14080" h="3523" extrusionOk="0">
                  <a:moveTo>
                    <a:pt x="1181" y="0"/>
                  </a:moveTo>
                  <a:cubicBezTo>
                    <a:pt x="1144" y="0"/>
                    <a:pt x="1115" y="6"/>
                    <a:pt x="1095" y="19"/>
                  </a:cubicBezTo>
                  <a:cubicBezTo>
                    <a:pt x="0" y="733"/>
                    <a:pt x="4691" y="3400"/>
                    <a:pt x="7775" y="3519"/>
                  </a:cubicBezTo>
                  <a:cubicBezTo>
                    <a:pt x="7836" y="3522"/>
                    <a:pt x="7897" y="3523"/>
                    <a:pt x="7957" y="3523"/>
                  </a:cubicBezTo>
                  <a:cubicBezTo>
                    <a:pt x="10984" y="3523"/>
                    <a:pt x="14079" y="394"/>
                    <a:pt x="13799" y="102"/>
                  </a:cubicBezTo>
                  <a:cubicBezTo>
                    <a:pt x="13780" y="81"/>
                    <a:pt x="13749" y="71"/>
                    <a:pt x="13709" y="71"/>
                  </a:cubicBezTo>
                  <a:cubicBezTo>
                    <a:pt x="13202" y="71"/>
                    <a:pt x="11103" y="1629"/>
                    <a:pt x="8157" y="1629"/>
                  </a:cubicBezTo>
                  <a:cubicBezTo>
                    <a:pt x="8078" y="1629"/>
                    <a:pt x="7998" y="1628"/>
                    <a:pt x="7918" y="1626"/>
                  </a:cubicBezTo>
                  <a:cubicBezTo>
                    <a:pt x="4788" y="1548"/>
                    <a:pt x="1797" y="0"/>
                    <a:pt x="1181"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2"/>
            <p:cNvSpPr/>
            <p:nvPr/>
          </p:nvSpPr>
          <p:spPr>
            <a:xfrm>
              <a:off x="982592" y="3263545"/>
              <a:ext cx="135727" cy="38223"/>
            </a:xfrm>
            <a:custGeom>
              <a:avLst/>
              <a:gdLst/>
              <a:ahLst/>
              <a:cxnLst/>
              <a:rect l="l" t="t" r="r" b="b"/>
              <a:pathLst>
                <a:path w="3693" h="1040" extrusionOk="0">
                  <a:moveTo>
                    <a:pt x="1716" y="1"/>
                  </a:moveTo>
                  <a:cubicBezTo>
                    <a:pt x="1620" y="1"/>
                    <a:pt x="1527" y="8"/>
                    <a:pt x="1439" y="23"/>
                  </a:cubicBezTo>
                  <a:cubicBezTo>
                    <a:pt x="534" y="178"/>
                    <a:pt x="165" y="714"/>
                    <a:pt x="165" y="714"/>
                  </a:cubicBezTo>
                  <a:cubicBezTo>
                    <a:pt x="1" y="955"/>
                    <a:pt x="55" y="1039"/>
                    <a:pt x="236" y="1039"/>
                  </a:cubicBezTo>
                  <a:cubicBezTo>
                    <a:pt x="502" y="1039"/>
                    <a:pt x="1040" y="855"/>
                    <a:pt x="1558" y="714"/>
                  </a:cubicBezTo>
                  <a:cubicBezTo>
                    <a:pt x="1704" y="671"/>
                    <a:pt x="1852" y="655"/>
                    <a:pt x="1996" y="655"/>
                  </a:cubicBezTo>
                  <a:cubicBezTo>
                    <a:pt x="2550" y="655"/>
                    <a:pt x="3060" y="902"/>
                    <a:pt x="3336" y="902"/>
                  </a:cubicBezTo>
                  <a:cubicBezTo>
                    <a:pt x="3414" y="902"/>
                    <a:pt x="3473" y="883"/>
                    <a:pt x="3510" y="833"/>
                  </a:cubicBezTo>
                  <a:cubicBezTo>
                    <a:pt x="3693" y="586"/>
                    <a:pt x="2589" y="1"/>
                    <a:pt x="1716"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2"/>
            <p:cNvSpPr/>
            <p:nvPr/>
          </p:nvSpPr>
          <p:spPr>
            <a:xfrm>
              <a:off x="862376" y="3077873"/>
              <a:ext cx="317578" cy="77438"/>
            </a:xfrm>
            <a:custGeom>
              <a:avLst/>
              <a:gdLst/>
              <a:ahLst/>
              <a:cxnLst/>
              <a:rect l="l" t="t" r="r" b="b"/>
              <a:pathLst>
                <a:path w="8641" h="2107" extrusionOk="0">
                  <a:moveTo>
                    <a:pt x="4277" y="1"/>
                  </a:moveTo>
                  <a:cubicBezTo>
                    <a:pt x="4043" y="1"/>
                    <a:pt x="3805" y="20"/>
                    <a:pt x="3567" y="63"/>
                  </a:cubicBezTo>
                  <a:cubicBezTo>
                    <a:pt x="971" y="527"/>
                    <a:pt x="126" y="1551"/>
                    <a:pt x="30" y="1777"/>
                  </a:cubicBezTo>
                  <a:cubicBezTo>
                    <a:pt x="1" y="1853"/>
                    <a:pt x="26" y="1884"/>
                    <a:pt x="99" y="1884"/>
                  </a:cubicBezTo>
                  <a:cubicBezTo>
                    <a:pt x="464" y="1884"/>
                    <a:pt x="2029" y="1091"/>
                    <a:pt x="3924" y="991"/>
                  </a:cubicBezTo>
                  <a:cubicBezTo>
                    <a:pt x="4016" y="986"/>
                    <a:pt x="4107" y="984"/>
                    <a:pt x="4197" y="984"/>
                  </a:cubicBezTo>
                  <a:cubicBezTo>
                    <a:pt x="6186" y="984"/>
                    <a:pt x="7714" y="2106"/>
                    <a:pt x="8211" y="2106"/>
                  </a:cubicBezTo>
                  <a:cubicBezTo>
                    <a:pt x="8248" y="2106"/>
                    <a:pt x="8280" y="2100"/>
                    <a:pt x="8305" y="2087"/>
                  </a:cubicBezTo>
                  <a:cubicBezTo>
                    <a:pt x="8641" y="1903"/>
                    <a:pt x="6599" y="1"/>
                    <a:pt x="4277"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2"/>
            <p:cNvSpPr/>
            <p:nvPr/>
          </p:nvSpPr>
          <p:spPr>
            <a:xfrm>
              <a:off x="775972" y="2959053"/>
              <a:ext cx="496967" cy="129847"/>
            </a:xfrm>
            <a:custGeom>
              <a:avLst/>
              <a:gdLst/>
              <a:ahLst/>
              <a:cxnLst/>
              <a:rect l="l" t="t" r="r" b="b"/>
              <a:pathLst>
                <a:path w="13522" h="3533" extrusionOk="0">
                  <a:moveTo>
                    <a:pt x="6702" y="0"/>
                  </a:moveTo>
                  <a:cubicBezTo>
                    <a:pt x="6195" y="0"/>
                    <a:pt x="5683" y="54"/>
                    <a:pt x="5179" y="176"/>
                  </a:cubicBezTo>
                  <a:cubicBezTo>
                    <a:pt x="1203" y="1129"/>
                    <a:pt x="0" y="3260"/>
                    <a:pt x="143" y="3486"/>
                  </a:cubicBezTo>
                  <a:cubicBezTo>
                    <a:pt x="164" y="3518"/>
                    <a:pt x="197" y="3532"/>
                    <a:pt x="243" y="3532"/>
                  </a:cubicBezTo>
                  <a:cubicBezTo>
                    <a:pt x="711" y="3532"/>
                    <a:pt x="2467" y="1967"/>
                    <a:pt x="5322" y="1283"/>
                  </a:cubicBezTo>
                  <a:cubicBezTo>
                    <a:pt x="5666" y="1202"/>
                    <a:pt x="6016" y="1167"/>
                    <a:pt x="6367" y="1167"/>
                  </a:cubicBezTo>
                  <a:cubicBezTo>
                    <a:pt x="8947" y="1167"/>
                    <a:pt x="11596" y="3098"/>
                    <a:pt x="12586" y="3098"/>
                  </a:cubicBezTo>
                  <a:cubicBezTo>
                    <a:pt x="12687" y="3098"/>
                    <a:pt x="12771" y="3078"/>
                    <a:pt x="12835" y="3034"/>
                  </a:cubicBezTo>
                  <a:cubicBezTo>
                    <a:pt x="13521" y="2566"/>
                    <a:pt x="10203" y="0"/>
                    <a:pt x="6702"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2"/>
            <p:cNvSpPr/>
            <p:nvPr/>
          </p:nvSpPr>
          <p:spPr>
            <a:xfrm>
              <a:off x="789643" y="3674471"/>
              <a:ext cx="511448" cy="155316"/>
            </a:xfrm>
            <a:custGeom>
              <a:avLst/>
              <a:gdLst/>
              <a:ahLst/>
              <a:cxnLst/>
              <a:rect l="l" t="t" r="r" b="b"/>
              <a:pathLst>
                <a:path w="13916" h="4226" extrusionOk="0">
                  <a:moveTo>
                    <a:pt x="554" y="0"/>
                  </a:moveTo>
                  <a:cubicBezTo>
                    <a:pt x="524" y="0"/>
                    <a:pt x="505" y="7"/>
                    <a:pt x="497" y="22"/>
                  </a:cubicBezTo>
                  <a:cubicBezTo>
                    <a:pt x="1" y="968"/>
                    <a:pt x="4974" y="4225"/>
                    <a:pt x="7771" y="4225"/>
                  </a:cubicBezTo>
                  <a:cubicBezTo>
                    <a:pt x="7792" y="4225"/>
                    <a:pt x="7812" y="4225"/>
                    <a:pt x="7832" y="4225"/>
                  </a:cubicBezTo>
                  <a:cubicBezTo>
                    <a:pt x="10618" y="4189"/>
                    <a:pt x="13916" y="1713"/>
                    <a:pt x="13773" y="1296"/>
                  </a:cubicBezTo>
                  <a:cubicBezTo>
                    <a:pt x="13753" y="1231"/>
                    <a:pt x="13664" y="1204"/>
                    <a:pt x="13517" y="1204"/>
                  </a:cubicBezTo>
                  <a:cubicBezTo>
                    <a:pt x="12805" y="1204"/>
                    <a:pt x="10709" y="1829"/>
                    <a:pt x="8173" y="1829"/>
                  </a:cubicBezTo>
                  <a:cubicBezTo>
                    <a:pt x="7852" y="1829"/>
                    <a:pt x="7523" y="1819"/>
                    <a:pt x="7189" y="1796"/>
                  </a:cubicBezTo>
                  <a:cubicBezTo>
                    <a:pt x="3896" y="1573"/>
                    <a:pt x="1001" y="0"/>
                    <a:pt x="554"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2"/>
            <p:cNvSpPr/>
            <p:nvPr/>
          </p:nvSpPr>
          <p:spPr>
            <a:xfrm>
              <a:off x="1024931" y="3897556"/>
              <a:ext cx="61744" cy="116432"/>
            </a:xfrm>
            <a:custGeom>
              <a:avLst/>
              <a:gdLst/>
              <a:ahLst/>
              <a:cxnLst/>
              <a:rect l="l" t="t" r="r" b="b"/>
              <a:pathLst>
                <a:path w="1680" h="3168" extrusionOk="0">
                  <a:moveTo>
                    <a:pt x="37" y="2525"/>
                  </a:moveTo>
                  <a:lnTo>
                    <a:pt x="1680" y="3167"/>
                  </a:lnTo>
                  <a:lnTo>
                    <a:pt x="1680" y="60"/>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2"/>
            <p:cNvSpPr/>
            <p:nvPr/>
          </p:nvSpPr>
          <p:spPr>
            <a:xfrm>
              <a:off x="1024931" y="3897556"/>
              <a:ext cx="40317" cy="975852"/>
            </a:xfrm>
            <a:custGeom>
              <a:avLst/>
              <a:gdLst/>
              <a:ahLst/>
              <a:cxnLst/>
              <a:rect l="l" t="t" r="r" b="b"/>
              <a:pathLst>
                <a:path w="1097" h="26552" extrusionOk="0">
                  <a:moveTo>
                    <a:pt x="513" y="26551"/>
                  </a:moveTo>
                  <a:lnTo>
                    <a:pt x="1" y="0"/>
                  </a:lnTo>
                  <a:lnTo>
                    <a:pt x="834" y="60"/>
                  </a:lnTo>
                  <a:lnTo>
                    <a:pt x="1096" y="26551"/>
                  </a:ln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2"/>
            <p:cNvSpPr/>
            <p:nvPr/>
          </p:nvSpPr>
          <p:spPr>
            <a:xfrm>
              <a:off x="1198217" y="2944058"/>
              <a:ext cx="140064" cy="98497"/>
            </a:xfrm>
            <a:custGeom>
              <a:avLst/>
              <a:gdLst/>
              <a:ahLst/>
              <a:cxnLst/>
              <a:rect l="l" t="t" r="r" b="b"/>
              <a:pathLst>
                <a:path w="3811" h="2680" extrusionOk="0">
                  <a:moveTo>
                    <a:pt x="1" y="1"/>
                  </a:moveTo>
                  <a:cubicBezTo>
                    <a:pt x="1" y="1"/>
                    <a:pt x="2227" y="2215"/>
                    <a:pt x="3811" y="2680"/>
                  </a:cubicBezTo>
                  <a:cubicBezTo>
                    <a:pt x="3811" y="2680"/>
                    <a:pt x="2192" y="775"/>
                    <a:pt x="1"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2"/>
            <p:cNvSpPr/>
            <p:nvPr/>
          </p:nvSpPr>
          <p:spPr>
            <a:xfrm>
              <a:off x="1360147" y="3060011"/>
              <a:ext cx="43772" cy="48624"/>
            </a:xfrm>
            <a:custGeom>
              <a:avLst/>
              <a:gdLst/>
              <a:ahLst/>
              <a:cxnLst/>
              <a:rect l="l" t="t" r="r" b="b"/>
              <a:pathLst>
                <a:path w="1191" h="1323" extrusionOk="0">
                  <a:moveTo>
                    <a:pt x="0" y="1"/>
                  </a:moveTo>
                  <a:cubicBezTo>
                    <a:pt x="0" y="1"/>
                    <a:pt x="393" y="870"/>
                    <a:pt x="1191" y="1323"/>
                  </a:cubicBezTo>
                  <a:cubicBezTo>
                    <a:pt x="929" y="775"/>
                    <a:pt x="512" y="310"/>
                    <a:pt x="0"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2"/>
            <p:cNvSpPr/>
            <p:nvPr/>
          </p:nvSpPr>
          <p:spPr>
            <a:xfrm>
              <a:off x="780786" y="3817032"/>
              <a:ext cx="72660" cy="32416"/>
            </a:xfrm>
            <a:custGeom>
              <a:avLst/>
              <a:gdLst/>
              <a:ahLst/>
              <a:cxnLst/>
              <a:rect l="l" t="t" r="r" b="b"/>
              <a:pathLst>
                <a:path w="1977" h="882" extrusionOk="0">
                  <a:moveTo>
                    <a:pt x="0" y="1"/>
                  </a:moveTo>
                  <a:cubicBezTo>
                    <a:pt x="0" y="1"/>
                    <a:pt x="215" y="667"/>
                    <a:pt x="1977" y="882"/>
                  </a:cubicBezTo>
                  <a:lnTo>
                    <a:pt x="0" y="1"/>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2"/>
            <p:cNvSpPr/>
            <p:nvPr/>
          </p:nvSpPr>
          <p:spPr>
            <a:xfrm>
              <a:off x="537487" y="3155420"/>
              <a:ext cx="34584" cy="109449"/>
            </a:xfrm>
            <a:custGeom>
              <a:avLst/>
              <a:gdLst/>
              <a:ahLst/>
              <a:cxnLst/>
              <a:rect l="l" t="t" r="r" b="b"/>
              <a:pathLst>
                <a:path w="941" h="2978" extrusionOk="0">
                  <a:moveTo>
                    <a:pt x="941" y="0"/>
                  </a:moveTo>
                  <a:lnTo>
                    <a:pt x="941" y="0"/>
                  </a:lnTo>
                  <a:cubicBezTo>
                    <a:pt x="358" y="882"/>
                    <a:pt x="36" y="1917"/>
                    <a:pt x="0" y="2977"/>
                  </a:cubicBezTo>
                  <a:lnTo>
                    <a:pt x="941" y="0"/>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3" name="Google Shape;1683;p42"/>
          <p:cNvSpPr txBox="1"/>
          <p:nvPr/>
        </p:nvSpPr>
        <p:spPr>
          <a:xfrm>
            <a:off x="2089700" y="1565925"/>
            <a:ext cx="792900" cy="47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lt2"/>
                </a:solidFill>
                <a:latin typeface="Chelsea Market"/>
                <a:ea typeface="Chelsea Market"/>
                <a:cs typeface="Chelsea Market"/>
                <a:sym typeface="Chelsea Market"/>
              </a:rPr>
              <a:t>80%</a:t>
            </a:r>
            <a:endParaRPr sz="2500">
              <a:solidFill>
                <a:schemeClr val="lt2"/>
              </a:solidFill>
              <a:latin typeface="Chelsea Market"/>
              <a:ea typeface="Chelsea Market"/>
              <a:cs typeface="Chelsea Market"/>
              <a:sym typeface="Chelsea Market"/>
            </a:endParaRPr>
          </a:p>
        </p:txBody>
      </p:sp>
      <p:sp>
        <p:nvSpPr>
          <p:cNvPr id="1684" name="Google Shape;1684;p42"/>
          <p:cNvSpPr txBox="1"/>
          <p:nvPr/>
        </p:nvSpPr>
        <p:spPr>
          <a:xfrm>
            <a:off x="2089700" y="3028050"/>
            <a:ext cx="792900" cy="47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accent2"/>
                </a:solidFill>
                <a:latin typeface="Chelsea Market"/>
                <a:ea typeface="Chelsea Market"/>
                <a:cs typeface="Chelsea Market"/>
                <a:sym typeface="Chelsea Market"/>
              </a:rPr>
              <a:t>20%</a:t>
            </a:r>
            <a:endParaRPr sz="2500">
              <a:solidFill>
                <a:schemeClr val="accent2"/>
              </a:solidFill>
              <a:latin typeface="Chelsea Market"/>
              <a:ea typeface="Chelsea Market"/>
              <a:cs typeface="Chelsea Market"/>
              <a:sym typeface="Chelsea Market"/>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688"/>
        <p:cNvGrpSpPr/>
        <p:nvPr/>
      </p:nvGrpSpPr>
      <p:grpSpPr>
        <a:xfrm>
          <a:off x="0" y="0"/>
          <a:ext cx="0" cy="0"/>
          <a:chOff x="0" y="0"/>
          <a:chExt cx="0" cy="0"/>
        </a:xfrm>
      </p:grpSpPr>
      <p:grpSp>
        <p:nvGrpSpPr>
          <p:cNvPr id="1689" name="Google Shape;1689;p43"/>
          <p:cNvGrpSpPr/>
          <p:nvPr/>
        </p:nvGrpSpPr>
        <p:grpSpPr>
          <a:xfrm>
            <a:off x="354738" y="385775"/>
            <a:ext cx="8434536" cy="691213"/>
            <a:chOff x="234525" y="385775"/>
            <a:chExt cx="8434536" cy="691213"/>
          </a:xfrm>
        </p:grpSpPr>
        <p:sp>
          <p:nvSpPr>
            <p:cNvPr id="1690" name="Google Shape;1690;p43"/>
            <p:cNvSpPr/>
            <p:nvPr/>
          </p:nvSpPr>
          <p:spPr>
            <a:xfrm>
              <a:off x="234525" y="385775"/>
              <a:ext cx="8434536" cy="691213"/>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a:noFill/>
            </a:ln>
            <a:effectLst>
              <a:outerShdw blurRad="57150" dist="19050" dir="54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3"/>
            <p:cNvSpPr/>
            <p:nvPr/>
          </p:nvSpPr>
          <p:spPr>
            <a:xfrm>
              <a:off x="316975" y="445024"/>
              <a:ext cx="8269679" cy="572708"/>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chemeClr val="lt1"/>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2" name="Google Shape;1692;p4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Best countries to be a child</a:t>
            </a:r>
            <a:endParaRPr/>
          </a:p>
        </p:txBody>
      </p:sp>
      <p:grpSp>
        <p:nvGrpSpPr>
          <p:cNvPr id="1693" name="Google Shape;1693;p43"/>
          <p:cNvGrpSpPr/>
          <p:nvPr/>
        </p:nvGrpSpPr>
        <p:grpSpPr>
          <a:xfrm>
            <a:off x="715101" y="1487214"/>
            <a:ext cx="4480863" cy="2946496"/>
            <a:chOff x="235800" y="830650"/>
            <a:chExt cx="6978450" cy="4588844"/>
          </a:xfrm>
        </p:grpSpPr>
        <p:sp>
          <p:nvSpPr>
            <p:cNvPr id="1694" name="Google Shape;1694;p43"/>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3"/>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3"/>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3"/>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3"/>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3"/>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0" name="Google Shape;1700;p43"/>
          <p:cNvSpPr txBox="1"/>
          <p:nvPr/>
        </p:nvSpPr>
        <p:spPr>
          <a:xfrm>
            <a:off x="6245389" y="1621749"/>
            <a:ext cx="2178600" cy="71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accent1"/>
                </a:solidFill>
                <a:latin typeface="Chelsea Market"/>
                <a:ea typeface="Chelsea Market"/>
                <a:cs typeface="Chelsea Market"/>
                <a:sym typeface="Chelsea Market"/>
              </a:rPr>
              <a:t>Mercury</a:t>
            </a:r>
            <a:endParaRPr sz="2500">
              <a:solidFill>
                <a:schemeClr val="accent1"/>
              </a:solidFill>
              <a:latin typeface="Chelsea Market"/>
              <a:ea typeface="Chelsea Market"/>
              <a:cs typeface="Chelsea Market"/>
              <a:sym typeface="Chelsea Market"/>
            </a:endParaRPr>
          </a:p>
        </p:txBody>
      </p:sp>
      <p:sp>
        <p:nvSpPr>
          <p:cNvPr id="1701" name="Google Shape;1701;p43"/>
          <p:cNvSpPr txBox="1"/>
          <p:nvPr/>
        </p:nvSpPr>
        <p:spPr>
          <a:xfrm>
            <a:off x="6245325" y="2235774"/>
            <a:ext cx="2178600" cy="621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Nunito Sans"/>
                <a:ea typeface="Nunito Sans"/>
                <a:cs typeface="Nunito Sans"/>
                <a:sym typeface="Nunito Sans"/>
              </a:rPr>
              <a:t>Mercury is the closest planet to the Sun</a:t>
            </a:r>
            <a:endParaRPr>
              <a:solidFill>
                <a:schemeClr val="dk1"/>
              </a:solidFill>
              <a:latin typeface="Nunito Sans"/>
              <a:ea typeface="Nunito Sans"/>
              <a:cs typeface="Nunito Sans"/>
              <a:sym typeface="Nunito Sans"/>
            </a:endParaRPr>
          </a:p>
        </p:txBody>
      </p:sp>
      <p:sp>
        <p:nvSpPr>
          <p:cNvPr id="1702" name="Google Shape;1702;p43"/>
          <p:cNvSpPr txBox="1"/>
          <p:nvPr/>
        </p:nvSpPr>
        <p:spPr>
          <a:xfrm>
            <a:off x="6245389" y="2929325"/>
            <a:ext cx="2178600" cy="71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lt2"/>
                </a:solidFill>
                <a:latin typeface="Chelsea Market"/>
                <a:ea typeface="Chelsea Market"/>
                <a:cs typeface="Chelsea Market"/>
                <a:sym typeface="Chelsea Market"/>
              </a:rPr>
              <a:t>Venus</a:t>
            </a:r>
            <a:endParaRPr sz="2500">
              <a:solidFill>
                <a:schemeClr val="lt2"/>
              </a:solidFill>
              <a:latin typeface="Chelsea Market"/>
              <a:ea typeface="Chelsea Market"/>
              <a:cs typeface="Chelsea Market"/>
              <a:sym typeface="Chelsea Market"/>
            </a:endParaRPr>
          </a:p>
        </p:txBody>
      </p:sp>
      <p:sp>
        <p:nvSpPr>
          <p:cNvPr id="1703" name="Google Shape;1703;p43"/>
          <p:cNvSpPr txBox="1"/>
          <p:nvPr/>
        </p:nvSpPr>
        <p:spPr>
          <a:xfrm>
            <a:off x="6245325" y="3543350"/>
            <a:ext cx="2178600" cy="621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Nunito Sans"/>
                <a:ea typeface="Nunito Sans"/>
                <a:cs typeface="Nunito Sans"/>
                <a:sym typeface="Nunito Sans"/>
              </a:rPr>
              <a:t>Venus is the second planet from the Sun</a:t>
            </a:r>
            <a:endParaRPr>
              <a:solidFill>
                <a:schemeClr val="dk1"/>
              </a:solidFill>
              <a:latin typeface="Nunito Sans"/>
              <a:ea typeface="Nunito Sans"/>
              <a:cs typeface="Nunito Sans"/>
              <a:sym typeface="Nunito Sans"/>
            </a:endParaRPr>
          </a:p>
        </p:txBody>
      </p:sp>
      <p:sp>
        <p:nvSpPr>
          <p:cNvPr id="1704" name="Google Shape;1704;p43"/>
          <p:cNvSpPr/>
          <p:nvPr/>
        </p:nvSpPr>
        <p:spPr>
          <a:xfrm>
            <a:off x="3172250" y="2382355"/>
            <a:ext cx="269669" cy="256584"/>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chemeClr val="lt2"/>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3"/>
          <p:cNvSpPr/>
          <p:nvPr/>
        </p:nvSpPr>
        <p:spPr>
          <a:xfrm>
            <a:off x="2943625" y="1979193"/>
            <a:ext cx="269669" cy="256584"/>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chemeClr val="accent1"/>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3"/>
          <p:cNvSpPr/>
          <p:nvPr/>
        </p:nvSpPr>
        <p:spPr>
          <a:xfrm>
            <a:off x="5761625" y="1850154"/>
            <a:ext cx="269669" cy="256584"/>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chemeClr val="accent1"/>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3"/>
          <p:cNvSpPr/>
          <p:nvPr/>
        </p:nvSpPr>
        <p:spPr>
          <a:xfrm>
            <a:off x="5761625" y="3157730"/>
            <a:ext cx="269669" cy="256584"/>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chemeClr val="lt2"/>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8" name="Google Shape;1708;p43"/>
          <p:cNvGrpSpPr/>
          <p:nvPr/>
        </p:nvGrpSpPr>
        <p:grpSpPr>
          <a:xfrm rot="626699" flipH="1">
            <a:off x="288573" y="3516853"/>
            <a:ext cx="756112" cy="1848541"/>
            <a:chOff x="5721425" y="872425"/>
            <a:chExt cx="1531581" cy="3744408"/>
          </a:xfrm>
        </p:grpSpPr>
        <p:sp>
          <p:nvSpPr>
            <p:cNvPr id="1709" name="Google Shape;1709;p43"/>
            <p:cNvSpPr/>
            <p:nvPr/>
          </p:nvSpPr>
          <p:spPr>
            <a:xfrm>
              <a:off x="6653800" y="872425"/>
              <a:ext cx="598143" cy="3030313"/>
            </a:xfrm>
            <a:custGeom>
              <a:avLst/>
              <a:gdLst/>
              <a:ahLst/>
              <a:cxnLst/>
              <a:rect l="l" t="t" r="r" b="b"/>
              <a:pathLst>
                <a:path w="6752" h="34207" extrusionOk="0">
                  <a:moveTo>
                    <a:pt x="668" y="33028"/>
                  </a:moveTo>
                  <a:cubicBezTo>
                    <a:pt x="668" y="33028"/>
                    <a:pt x="4001" y="34207"/>
                    <a:pt x="6728" y="33028"/>
                  </a:cubicBezTo>
                  <a:lnTo>
                    <a:pt x="6752" y="6025"/>
                  </a:lnTo>
                  <a:lnTo>
                    <a:pt x="4251" y="381"/>
                  </a:lnTo>
                  <a:cubicBezTo>
                    <a:pt x="3728" y="0"/>
                    <a:pt x="3013" y="0"/>
                    <a:pt x="2477" y="381"/>
                  </a:cubicBezTo>
                  <a:lnTo>
                    <a:pt x="1" y="6299"/>
                  </a:ln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3"/>
            <p:cNvSpPr/>
            <p:nvPr/>
          </p:nvSpPr>
          <p:spPr>
            <a:xfrm>
              <a:off x="6655926" y="1529471"/>
              <a:ext cx="597080" cy="2249857"/>
            </a:xfrm>
            <a:custGeom>
              <a:avLst/>
              <a:gdLst/>
              <a:ahLst/>
              <a:cxnLst/>
              <a:rect l="l" t="t" r="r" b="b"/>
              <a:pathLst>
                <a:path w="6740" h="25397" extrusionOk="0">
                  <a:moveTo>
                    <a:pt x="1" y="1"/>
                  </a:moveTo>
                  <a:cubicBezTo>
                    <a:pt x="1" y="1"/>
                    <a:pt x="2751" y="2334"/>
                    <a:pt x="6680" y="489"/>
                  </a:cubicBezTo>
                  <a:lnTo>
                    <a:pt x="6740" y="23504"/>
                  </a:lnTo>
                  <a:cubicBezTo>
                    <a:pt x="6740" y="23504"/>
                    <a:pt x="4061" y="25397"/>
                    <a:pt x="620" y="24444"/>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3"/>
            <p:cNvSpPr/>
            <p:nvPr/>
          </p:nvSpPr>
          <p:spPr>
            <a:xfrm>
              <a:off x="6653800" y="906176"/>
              <a:ext cx="598143" cy="725709"/>
            </a:xfrm>
            <a:custGeom>
              <a:avLst/>
              <a:gdLst/>
              <a:ahLst/>
              <a:cxnLst/>
              <a:rect l="l" t="t" r="r" b="b"/>
              <a:pathLst>
                <a:path w="6752" h="8192" extrusionOk="0">
                  <a:moveTo>
                    <a:pt x="1" y="5918"/>
                  </a:moveTo>
                  <a:cubicBezTo>
                    <a:pt x="1" y="5918"/>
                    <a:pt x="2751" y="8192"/>
                    <a:pt x="6752" y="5644"/>
                  </a:cubicBezTo>
                  <a:lnTo>
                    <a:pt x="4251" y="0"/>
                  </a:lnTo>
                  <a:cubicBezTo>
                    <a:pt x="4251" y="0"/>
                    <a:pt x="3216" y="774"/>
                    <a:pt x="24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3"/>
            <p:cNvSpPr/>
            <p:nvPr/>
          </p:nvSpPr>
          <p:spPr>
            <a:xfrm>
              <a:off x="6655926" y="1529471"/>
              <a:ext cx="591853" cy="238478"/>
            </a:xfrm>
            <a:custGeom>
              <a:avLst/>
              <a:gdLst/>
              <a:ahLst/>
              <a:cxnLst/>
              <a:rect l="l" t="t" r="r" b="b"/>
              <a:pathLst>
                <a:path w="6681" h="2692" extrusionOk="0">
                  <a:moveTo>
                    <a:pt x="36" y="1275"/>
                  </a:moveTo>
                  <a:cubicBezTo>
                    <a:pt x="36" y="1275"/>
                    <a:pt x="2870" y="2692"/>
                    <a:pt x="6668" y="1275"/>
                  </a:cubicBezTo>
                  <a:lnTo>
                    <a:pt x="6680" y="489"/>
                  </a:lnTo>
                  <a:cubicBezTo>
                    <a:pt x="4501" y="1370"/>
                    <a:pt x="2037" y="117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3"/>
            <p:cNvSpPr/>
            <p:nvPr/>
          </p:nvSpPr>
          <p:spPr>
            <a:xfrm>
              <a:off x="6708635" y="3532412"/>
              <a:ext cx="544370" cy="251146"/>
            </a:xfrm>
            <a:custGeom>
              <a:avLst/>
              <a:gdLst/>
              <a:ahLst/>
              <a:cxnLst/>
              <a:rect l="l" t="t" r="r" b="b"/>
              <a:pathLst>
                <a:path w="6145" h="2835" extrusionOk="0">
                  <a:moveTo>
                    <a:pt x="25" y="1834"/>
                  </a:moveTo>
                  <a:cubicBezTo>
                    <a:pt x="25" y="1834"/>
                    <a:pt x="3799" y="2834"/>
                    <a:pt x="6145" y="894"/>
                  </a:cubicBezTo>
                  <a:lnTo>
                    <a:pt x="6145" y="1"/>
                  </a:lnTo>
                  <a:cubicBezTo>
                    <a:pt x="6145" y="1"/>
                    <a:pt x="3192" y="2084"/>
                    <a:pt x="1" y="10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3"/>
            <p:cNvSpPr/>
            <p:nvPr/>
          </p:nvSpPr>
          <p:spPr>
            <a:xfrm>
              <a:off x="6666468" y="1937678"/>
              <a:ext cx="291187" cy="1609635"/>
            </a:xfrm>
            <a:custGeom>
              <a:avLst/>
              <a:gdLst/>
              <a:ahLst/>
              <a:cxnLst/>
              <a:rect l="l" t="t" r="r" b="b"/>
              <a:pathLst>
                <a:path w="3287" h="18170" extrusionOk="0">
                  <a:moveTo>
                    <a:pt x="477" y="17669"/>
                  </a:moveTo>
                  <a:cubicBezTo>
                    <a:pt x="477" y="17669"/>
                    <a:pt x="1275" y="18169"/>
                    <a:pt x="3287" y="18003"/>
                  </a:cubicBezTo>
                  <a:lnTo>
                    <a:pt x="3287" y="774"/>
                  </a:lnTo>
                  <a:cubicBezTo>
                    <a:pt x="3287" y="774"/>
                    <a:pt x="1310" y="965"/>
                    <a:pt x="1" y="0"/>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3"/>
            <p:cNvSpPr/>
            <p:nvPr/>
          </p:nvSpPr>
          <p:spPr>
            <a:xfrm>
              <a:off x="7080965" y="1406070"/>
              <a:ext cx="170974" cy="2438637"/>
            </a:xfrm>
            <a:custGeom>
              <a:avLst/>
              <a:gdLst/>
              <a:ahLst/>
              <a:cxnLst/>
              <a:rect l="l" t="t" r="r" b="b"/>
              <a:pathLst>
                <a:path w="1930" h="27528" extrusionOk="0">
                  <a:moveTo>
                    <a:pt x="1930" y="1"/>
                  </a:moveTo>
                  <a:lnTo>
                    <a:pt x="1906" y="27004"/>
                  </a:lnTo>
                  <a:lnTo>
                    <a:pt x="1" y="27528"/>
                  </a:lnTo>
                  <a:lnTo>
                    <a:pt x="1" y="1203"/>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3"/>
            <p:cNvSpPr/>
            <p:nvPr/>
          </p:nvSpPr>
          <p:spPr>
            <a:xfrm>
              <a:off x="5721425" y="1634978"/>
              <a:ext cx="844948" cy="2981855"/>
            </a:xfrm>
            <a:custGeom>
              <a:avLst/>
              <a:gdLst/>
              <a:ahLst/>
              <a:cxnLst/>
              <a:rect l="l" t="t" r="r" b="b"/>
              <a:pathLst>
                <a:path w="9538" h="33660" extrusionOk="0">
                  <a:moveTo>
                    <a:pt x="3525" y="32850"/>
                  </a:moveTo>
                  <a:cubicBezTo>
                    <a:pt x="3525" y="32850"/>
                    <a:pt x="6954" y="33659"/>
                    <a:pt x="9538" y="32195"/>
                  </a:cubicBezTo>
                  <a:lnTo>
                    <a:pt x="6668" y="5346"/>
                  </a:lnTo>
                  <a:lnTo>
                    <a:pt x="3585" y="0"/>
                  </a:lnTo>
                  <a:cubicBezTo>
                    <a:pt x="2489" y="512"/>
                    <a:pt x="1620" y="1405"/>
                    <a:pt x="1132" y="2513"/>
                  </a:cubicBezTo>
                  <a:lnTo>
                    <a:pt x="1" y="6334"/>
                  </a:lnTo>
                  <a:close/>
                </a:path>
              </a:pathLst>
            </a:custGeom>
            <a:gradFill>
              <a:gsLst>
                <a:gs pos="0">
                  <a:schemeClr val="lt2"/>
                </a:gs>
                <a:gs pos="100000">
                  <a:srgbClr val="CCB4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3"/>
            <p:cNvSpPr/>
            <p:nvPr/>
          </p:nvSpPr>
          <p:spPr>
            <a:xfrm>
              <a:off x="5734093" y="2275193"/>
              <a:ext cx="816511" cy="2217168"/>
            </a:xfrm>
            <a:custGeom>
              <a:avLst/>
              <a:gdLst/>
              <a:ahLst/>
              <a:cxnLst/>
              <a:rect l="l" t="t" r="r" b="b"/>
              <a:pathLst>
                <a:path w="9217" h="25028" extrusionOk="0">
                  <a:moveTo>
                    <a:pt x="1" y="215"/>
                  </a:moveTo>
                  <a:cubicBezTo>
                    <a:pt x="1" y="215"/>
                    <a:pt x="2977" y="2251"/>
                    <a:pt x="6704" y="0"/>
                  </a:cubicBezTo>
                  <a:lnTo>
                    <a:pt x="9216" y="22860"/>
                  </a:lnTo>
                  <a:cubicBezTo>
                    <a:pt x="9216" y="22860"/>
                    <a:pt x="6763" y="25027"/>
                    <a:pt x="3227" y="24456"/>
                  </a:cubicBezTo>
                  <a:close/>
                </a:path>
              </a:pathLst>
            </a:custGeom>
            <a:gradFill>
              <a:gsLst>
                <a:gs pos="0">
                  <a:schemeClr val="lt2"/>
                </a:gs>
                <a:gs pos="100000">
                  <a:srgbClr val="CCB4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3"/>
            <p:cNvSpPr/>
            <p:nvPr/>
          </p:nvSpPr>
          <p:spPr>
            <a:xfrm>
              <a:off x="5721425" y="1634978"/>
              <a:ext cx="591853" cy="735188"/>
            </a:xfrm>
            <a:custGeom>
              <a:avLst/>
              <a:gdLst/>
              <a:ahLst/>
              <a:cxnLst/>
              <a:rect l="l" t="t" r="r" b="b"/>
              <a:pathLst>
                <a:path w="6681" h="8299" extrusionOk="0">
                  <a:moveTo>
                    <a:pt x="1" y="6334"/>
                  </a:moveTo>
                  <a:cubicBezTo>
                    <a:pt x="1" y="6334"/>
                    <a:pt x="2977" y="8299"/>
                    <a:pt x="6680" y="5346"/>
                  </a:cubicBezTo>
                  <a:lnTo>
                    <a:pt x="3596" y="0"/>
                  </a:lnTo>
                  <a:cubicBezTo>
                    <a:pt x="3596" y="0"/>
                    <a:pt x="1941" y="3215"/>
                    <a:pt x="1132" y="25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3"/>
            <p:cNvSpPr/>
            <p:nvPr/>
          </p:nvSpPr>
          <p:spPr>
            <a:xfrm>
              <a:off x="5734093" y="2275193"/>
              <a:ext cx="599206" cy="228999"/>
            </a:xfrm>
            <a:custGeom>
              <a:avLst/>
              <a:gdLst/>
              <a:ahLst/>
              <a:cxnLst/>
              <a:rect l="l" t="t" r="r" b="b"/>
              <a:pathLst>
                <a:path w="6764" h="2585" extrusionOk="0">
                  <a:moveTo>
                    <a:pt x="167" y="1489"/>
                  </a:moveTo>
                  <a:cubicBezTo>
                    <a:pt x="167" y="1489"/>
                    <a:pt x="3144" y="2584"/>
                    <a:pt x="6763" y="774"/>
                  </a:cubicBezTo>
                  <a:lnTo>
                    <a:pt x="6692" y="0"/>
                  </a:lnTo>
                  <a:cubicBezTo>
                    <a:pt x="4620" y="1096"/>
                    <a:pt x="2144" y="1179"/>
                    <a:pt x="1" y="2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3"/>
            <p:cNvSpPr/>
            <p:nvPr/>
          </p:nvSpPr>
          <p:spPr>
            <a:xfrm>
              <a:off x="6010483" y="4300280"/>
              <a:ext cx="540118" cy="265851"/>
            </a:xfrm>
            <a:custGeom>
              <a:avLst/>
              <a:gdLst/>
              <a:ahLst/>
              <a:cxnLst/>
              <a:rect l="l" t="t" r="r" b="b"/>
              <a:pathLst>
                <a:path w="6097" h="3001" extrusionOk="0">
                  <a:moveTo>
                    <a:pt x="107" y="1596"/>
                  </a:moveTo>
                  <a:cubicBezTo>
                    <a:pt x="107" y="1596"/>
                    <a:pt x="3965" y="3001"/>
                    <a:pt x="6096" y="822"/>
                  </a:cubicBezTo>
                  <a:lnTo>
                    <a:pt x="6096" y="0"/>
                  </a:lnTo>
                  <a:cubicBezTo>
                    <a:pt x="6096" y="0"/>
                    <a:pt x="4179" y="1453"/>
                    <a:pt x="0" y="8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3"/>
            <p:cNvSpPr/>
            <p:nvPr/>
          </p:nvSpPr>
          <p:spPr>
            <a:xfrm>
              <a:off x="5913392" y="2544141"/>
              <a:ext cx="616037" cy="1678202"/>
            </a:xfrm>
            <a:custGeom>
              <a:avLst/>
              <a:gdLst/>
              <a:ahLst/>
              <a:cxnLst/>
              <a:rect l="l" t="t" r="r" b="b"/>
              <a:pathLst>
                <a:path w="6954" h="18944" extrusionOk="0">
                  <a:moveTo>
                    <a:pt x="2370" y="18527"/>
                  </a:moveTo>
                  <a:cubicBezTo>
                    <a:pt x="2370" y="18527"/>
                    <a:pt x="4513" y="18943"/>
                    <a:pt x="6954" y="17657"/>
                  </a:cubicBezTo>
                  <a:lnTo>
                    <a:pt x="5001" y="1"/>
                  </a:lnTo>
                  <a:cubicBezTo>
                    <a:pt x="5001" y="1"/>
                    <a:pt x="2596" y="1286"/>
                    <a:pt x="1" y="1001"/>
                  </a:cubicBezTo>
                  <a:close/>
                </a:path>
              </a:pathLst>
            </a:custGeom>
            <a:gradFill>
              <a:gsLst>
                <a:gs pos="0">
                  <a:schemeClr val="lt2"/>
                </a:gs>
                <a:gs pos="100000">
                  <a:srgbClr val="CCB4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3"/>
            <p:cNvSpPr/>
            <p:nvPr/>
          </p:nvSpPr>
          <p:spPr>
            <a:xfrm>
              <a:off x="5821617" y="1634978"/>
              <a:ext cx="218457" cy="270103"/>
            </a:xfrm>
            <a:custGeom>
              <a:avLst/>
              <a:gdLst/>
              <a:ahLst/>
              <a:cxnLst/>
              <a:rect l="l" t="t" r="r" b="b"/>
              <a:pathLst>
                <a:path w="2466" h="3049" extrusionOk="0">
                  <a:moveTo>
                    <a:pt x="1" y="2513"/>
                  </a:moveTo>
                  <a:cubicBezTo>
                    <a:pt x="1" y="2513"/>
                    <a:pt x="1430" y="3048"/>
                    <a:pt x="2465" y="0"/>
                  </a:cubicBezTo>
                  <a:cubicBezTo>
                    <a:pt x="2465" y="0"/>
                    <a:pt x="501" y="834"/>
                    <a:pt x="1" y="25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3"/>
            <p:cNvSpPr/>
            <p:nvPr/>
          </p:nvSpPr>
          <p:spPr>
            <a:xfrm>
              <a:off x="6051588" y="2108561"/>
              <a:ext cx="514782" cy="2442889"/>
            </a:xfrm>
            <a:custGeom>
              <a:avLst/>
              <a:gdLst/>
              <a:ahLst/>
              <a:cxnLst/>
              <a:rect l="l" t="t" r="r" b="b"/>
              <a:pathLst>
                <a:path w="5811" h="27576" extrusionOk="0">
                  <a:moveTo>
                    <a:pt x="5811" y="26849"/>
                  </a:moveTo>
                  <a:lnTo>
                    <a:pt x="2941" y="0"/>
                  </a:lnTo>
                  <a:cubicBezTo>
                    <a:pt x="2941" y="0"/>
                    <a:pt x="2013" y="1072"/>
                    <a:pt x="0" y="1489"/>
                  </a:cubicBezTo>
                  <a:lnTo>
                    <a:pt x="3715" y="27575"/>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727"/>
        <p:cNvGrpSpPr/>
        <p:nvPr/>
      </p:nvGrpSpPr>
      <p:grpSpPr>
        <a:xfrm>
          <a:off x="0" y="0"/>
          <a:ext cx="0" cy="0"/>
          <a:chOff x="0" y="0"/>
          <a:chExt cx="0" cy="0"/>
        </a:xfrm>
      </p:grpSpPr>
      <p:grpSp>
        <p:nvGrpSpPr>
          <p:cNvPr id="1728" name="Google Shape;1728;p44"/>
          <p:cNvGrpSpPr/>
          <p:nvPr/>
        </p:nvGrpSpPr>
        <p:grpSpPr>
          <a:xfrm>
            <a:off x="354738" y="385775"/>
            <a:ext cx="8434536" cy="691213"/>
            <a:chOff x="234525" y="385775"/>
            <a:chExt cx="8434536" cy="691213"/>
          </a:xfrm>
        </p:grpSpPr>
        <p:sp>
          <p:nvSpPr>
            <p:cNvPr id="1729" name="Google Shape;1729;p44"/>
            <p:cNvSpPr/>
            <p:nvPr/>
          </p:nvSpPr>
          <p:spPr>
            <a:xfrm>
              <a:off x="234525" y="385775"/>
              <a:ext cx="8434536" cy="691213"/>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a:noFill/>
            </a:ln>
            <a:effectLst>
              <a:outerShdw blurRad="57150" dist="19050" dir="54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4"/>
            <p:cNvSpPr/>
            <p:nvPr/>
          </p:nvSpPr>
          <p:spPr>
            <a:xfrm>
              <a:off x="316975" y="445024"/>
              <a:ext cx="8269679" cy="572708"/>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chemeClr val="lt1"/>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1" name="Google Shape;1731;p4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Timeline</a:t>
            </a:r>
            <a:endParaRPr/>
          </a:p>
        </p:txBody>
      </p:sp>
      <p:grpSp>
        <p:nvGrpSpPr>
          <p:cNvPr id="1732" name="Google Shape;1732;p44"/>
          <p:cNvGrpSpPr/>
          <p:nvPr/>
        </p:nvGrpSpPr>
        <p:grpSpPr>
          <a:xfrm>
            <a:off x="1056363" y="1566701"/>
            <a:ext cx="1688987" cy="891201"/>
            <a:chOff x="720975" y="1648729"/>
            <a:chExt cx="794780" cy="756216"/>
          </a:xfrm>
        </p:grpSpPr>
        <p:sp>
          <p:nvSpPr>
            <p:cNvPr id="1733" name="Google Shape;1733;p44"/>
            <p:cNvSpPr/>
            <p:nvPr/>
          </p:nvSpPr>
          <p:spPr>
            <a:xfrm>
              <a:off x="720975" y="1648729"/>
              <a:ext cx="794780" cy="756216"/>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rgbClr val="FFFFFF"/>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4"/>
            <p:cNvSpPr/>
            <p:nvPr/>
          </p:nvSpPr>
          <p:spPr>
            <a:xfrm>
              <a:off x="752619" y="1681950"/>
              <a:ext cx="731492" cy="689775"/>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noFill/>
            <a:ln w="19050"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3500">
                  <a:solidFill>
                    <a:schemeClr val="accent1"/>
                  </a:solidFill>
                  <a:latin typeface="Chelsea Market"/>
                  <a:ea typeface="Chelsea Market"/>
                  <a:cs typeface="Chelsea Market"/>
                  <a:sym typeface="Chelsea Market"/>
                </a:rPr>
                <a:t>1925</a:t>
              </a:r>
              <a:endParaRPr>
                <a:solidFill>
                  <a:schemeClr val="accent1"/>
                </a:solidFill>
              </a:endParaRPr>
            </a:p>
          </p:txBody>
        </p:sp>
      </p:grpSp>
      <p:grpSp>
        <p:nvGrpSpPr>
          <p:cNvPr id="1735" name="Google Shape;1735;p44"/>
          <p:cNvGrpSpPr/>
          <p:nvPr/>
        </p:nvGrpSpPr>
        <p:grpSpPr>
          <a:xfrm>
            <a:off x="3727550" y="1566701"/>
            <a:ext cx="1688987" cy="891201"/>
            <a:chOff x="720975" y="1648729"/>
            <a:chExt cx="794780" cy="756216"/>
          </a:xfrm>
        </p:grpSpPr>
        <p:sp>
          <p:nvSpPr>
            <p:cNvPr id="1736" name="Google Shape;1736;p44"/>
            <p:cNvSpPr/>
            <p:nvPr/>
          </p:nvSpPr>
          <p:spPr>
            <a:xfrm>
              <a:off x="720975" y="1648729"/>
              <a:ext cx="794780" cy="756216"/>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rgbClr val="FFFFFF"/>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37" name="Google Shape;1737;p44"/>
            <p:cNvSpPr/>
            <p:nvPr/>
          </p:nvSpPr>
          <p:spPr>
            <a:xfrm>
              <a:off x="752619" y="1681950"/>
              <a:ext cx="731492" cy="689775"/>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noFill/>
            <a:ln w="19050"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3500">
                  <a:solidFill>
                    <a:schemeClr val="accent4"/>
                  </a:solidFill>
                  <a:latin typeface="Chelsea Market"/>
                  <a:ea typeface="Chelsea Market"/>
                  <a:cs typeface="Chelsea Market"/>
                  <a:sym typeface="Chelsea Market"/>
                </a:rPr>
                <a:t>1950</a:t>
              </a:r>
              <a:endParaRPr>
                <a:solidFill>
                  <a:schemeClr val="accent4"/>
                </a:solidFill>
              </a:endParaRPr>
            </a:p>
          </p:txBody>
        </p:sp>
      </p:grpSp>
      <p:grpSp>
        <p:nvGrpSpPr>
          <p:cNvPr id="1738" name="Google Shape;1738;p44"/>
          <p:cNvGrpSpPr/>
          <p:nvPr/>
        </p:nvGrpSpPr>
        <p:grpSpPr>
          <a:xfrm>
            <a:off x="6346775" y="1566701"/>
            <a:ext cx="1688987" cy="891201"/>
            <a:chOff x="720975" y="1648729"/>
            <a:chExt cx="794780" cy="756216"/>
          </a:xfrm>
        </p:grpSpPr>
        <p:sp>
          <p:nvSpPr>
            <p:cNvPr id="1739" name="Google Shape;1739;p44"/>
            <p:cNvSpPr/>
            <p:nvPr/>
          </p:nvSpPr>
          <p:spPr>
            <a:xfrm>
              <a:off x="720975" y="1648729"/>
              <a:ext cx="794780" cy="756216"/>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rgbClr val="FFFFFF"/>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4"/>
            <p:cNvSpPr/>
            <p:nvPr/>
          </p:nvSpPr>
          <p:spPr>
            <a:xfrm>
              <a:off x="752619" y="1681950"/>
              <a:ext cx="731492" cy="689775"/>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noFill/>
            <a:ln w="19050"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3500">
                  <a:solidFill>
                    <a:schemeClr val="lt2"/>
                  </a:solidFill>
                  <a:latin typeface="Chelsea Market"/>
                  <a:ea typeface="Chelsea Market"/>
                  <a:cs typeface="Chelsea Market"/>
                  <a:sym typeface="Chelsea Market"/>
                </a:rPr>
                <a:t>1959</a:t>
              </a:r>
              <a:endParaRPr>
                <a:solidFill>
                  <a:schemeClr val="lt2"/>
                </a:solidFill>
              </a:endParaRPr>
            </a:p>
          </p:txBody>
        </p:sp>
      </p:grpSp>
      <p:sp>
        <p:nvSpPr>
          <p:cNvPr id="1741" name="Google Shape;1741;p44"/>
          <p:cNvSpPr txBox="1"/>
          <p:nvPr/>
        </p:nvSpPr>
        <p:spPr>
          <a:xfrm>
            <a:off x="811614" y="2516575"/>
            <a:ext cx="2178600" cy="71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1"/>
                </a:solidFill>
                <a:latin typeface="Chelsea Market"/>
                <a:ea typeface="Chelsea Market"/>
                <a:cs typeface="Chelsea Market"/>
                <a:sym typeface="Chelsea Market"/>
              </a:rPr>
              <a:t>Mercury</a:t>
            </a:r>
            <a:endParaRPr sz="2500">
              <a:solidFill>
                <a:schemeClr val="accent1"/>
              </a:solidFill>
              <a:latin typeface="Chelsea Market"/>
              <a:ea typeface="Chelsea Market"/>
              <a:cs typeface="Chelsea Market"/>
              <a:sym typeface="Chelsea Market"/>
            </a:endParaRPr>
          </a:p>
        </p:txBody>
      </p:sp>
      <p:sp>
        <p:nvSpPr>
          <p:cNvPr id="1742" name="Google Shape;1742;p44"/>
          <p:cNvSpPr txBox="1"/>
          <p:nvPr/>
        </p:nvSpPr>
        <p:spPr>
          <a:xfrm>
            <a:off x="811562" y="3130600"/>
            <a:ext cx="2178600" cy="1023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Nunito Sans"/>
                <a:ea typeface="Nunito Sans"/>
                <a:cs typeface="Nunito Sans"/>
                <a:sym typeface="Nunito Sans"/>
              </a:rPr>
              <a:t>Mercury is the closest planet to the Sun and the smallest one</a:t>
            </a:r>
            <a:endParaRPr>
              <a:solidFill>
                <a:schemeClr val="dk1"/>
              </a:solidFill>
              <a:latin typeface="Nunito Sans"/>
              <a:ea typeface="Nunito Sans"/>
              <a:cs typeface="Nunito Sans"/>
              <a:sym typeface="Nunito Sans"/>
            </a:endParaRPr>
          </a:p>
        </p:txBody>
      </p:sp>
      <p:sp>
        <p:nvSpPr>
          <p:cNvPr id="1743" name="Google Shape;1743;p44"/>
          <p:cNvSpPr txBox="1"/>
          <p:nvPr/>
        </p:nvSpPr>
        <p:spPr>
          <a:xfrm>
            <a:off x="3482938" y="2516575"/>
            <a:ext cx="2178600" cy="71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4"/>
                </a:solidFill>
                <a:latin typeface="Chelsea Market"/>
                <a:ea typeface="Chelsea Market"/>
                <a:cs typeface="Chelsea Market"/>
                <a:sym typeface="Chelsea Market"/>
              </a:rPr>
              <a:t>Venus</a:t>
            </a:r>
            <a:endParaRPr sz="2500">
              <a:solidFill>
                <a:schemeClr val="accent4"/>
              </a:solidFill>
              <a:latin typeface="Chelsea Market"/>
              <a:ea typeface="Chelsea Market"/>
              <a:cs typeface="Chelsea Market"/>
              <a:sym typeface="Chelsea Market"/>
            </a:endParaRPr>
          </a:p>
        </p:txBody>
      </p:sp>
      <p:sp>
        <p:nvSpPr>
          <p:cNvPr id="1744" name="Google Shape;1744;p44"/>
          <p:cNvSpPr txBox="1"/>
          <p:nvPr/>
        </p:nvSpPr>
        <p:spPr>
          <a:xfrm>
            <a:off x="3482886" y="3130600"/>
            <a:ext cx="2178600" cy="1023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Nunito Sans"/>
                <a:ea typeface="Nunito Sans"/>
                <a:cs typeface="Nunito Sans"/>
                <a:sym typeface="Nunito Sans"/>
              </a:rPr>
              <a:t>Venus has a beautiful name and is the second planet from the Sun</a:t>
            </a:r>
            <a:endParaRPr>
              <a:solidFill>
                <a:schemeClr val="dk1"/>
              </a:solidFill>
              <a:latin typeface="Nunito Sans"/>
              <a:ea typeface="Nunito Sans"/>
              <a:cs typeface="Nunito Sans"/>
              <a:sym typeface="Nunito Sans"/>
            </a:endParaRPr>
          </a:p>
        </p:txBody>
      </p:sp>
      <p:sp>
        <p:nvSpPr>
          <p:cNvPr id="1745" name="Google Shape;1745;p44"/>
          <p:cNvSpPr txBox="1"/>
          <p:nvPr/>
        </p:nvSpPr>
        <p:spPr>
          <a:xfrm>
            <a:off x="6153864" y="2516575"/>
            <a:ext cx="2178600" cy="71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lt2"/>
                </a:solidFill>
                <a:latin typeface="Chelsea Market"/>
                <a:ea typeface="Chelsea Market"/>
                <a:cs typeface="Chelsea Market"/>
                <a:sym typeface="Chelsea Market"/>
              </a:rPr>
              <a:t>Mars</a:t>
            </a:r>
            <a:endParaRPr sz="2500">
              <a:solidFill>
                <a:schemeClr val="lt2"/>
              </a:solidFill>
              <a:latin typeface="Chelsea Market"/>
              <a:ea typeface="Chelsea Market"/>
              <a:cs typeface="Chelsea Market"/>
              <a:sym typeface="Chelsea Market"/>
            </a:endParaRPr>
          </a:p>
        </p:txBody>
      </p:sp>
      <p:sp>
        <p:nvSpPr>
          <p:cNvPr id="1746" name="Google Shape;1746;p44"/>
          <p:cNvSpPr txBox="1"/>
          <p:nvPr/>
        </p:nvSpPr>
        <p:spPr>
          <a:xfrm>
            <a:off x="6153813" y="3130600"/>
            <a:ext cx="2178600" cy="1023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Nunito Sans"/>
                <a:ea typeface="Nunito Sans"/>
                <a:cs typeface="Nunito Sans"/>
                <a:sym typeface="Nunito Sans"/>
              </a:rPr>
              <a:t>Despite being red, Mars is actually a cold place. It’s full of iron oxide dust</a:t>
            </a:r>
            <a:endParaRPr>
              <a:solidFill>
                <a:schemeClr val="dk1"/>
              </a:solidFill>
              <a:latin typeface="Nunito Sans"/>
              <a:ea typeface="Nunito Sans"/>
              <a:cs typeface="Nunito Sans"/>
              <a:sym typeface="Nunito Sans"/>
            </a:endParaRPr>
          </a:p>
        </p:txBody>
      </p:sp>
      <p:grpSp>
        <p:nvGrpSpPr>
          <p:cNvPr id="1747" name="Google Shape;1747;p44"/>
          <p:cNvGrpSpPr/>
          <p:nvPr/>
        </p:nvGrpSpPr>
        <p:grpSpPr>
          <a:xfrm>
            <a:off x="6729446" y="4156365"/>
            <a:ext cx="1027464" cy="721966"/>
            <a:chOff x="-1309779" y="3896515"/>
            <a:chExt cx="1027464" cy="721966"/>
          </a:xfrm>
        </p:grpSpPr>
        <p:sp>
          <p:nvSpPr>
            <p:cNvPr id="1748" name="Google Shape;1748;p44"/>
            <p:cNvSpPr/>
            <p:nvPr/>
          </p:nvSpPr>
          <p:spPr>
            <a:xfrm>
              <a:off x="-1288470" y="4086305"/>
              <a:ext cx="72669" cy="139001"/>
            </a:xfrm>
            <a:custGeom>
              <a:avLst/>
              <a:gdLst/>
              <a:ahLst/>
              <a:cxnLst/>
              <a:rect l="l" t="t" r="r" b="b"/>
              <a:pathLst>
                <a:path w="1787" h="3418" extrusionOk="0">
                  <a:moveTo>
                    <a:pt x="0" y="36"/>
                  </a:moveTo>
                  <a:lnTo>
                    <a:pt x="1119" y="3418"/>
                  </a:lnTo>
                  <a:lnTo>
                    <a:pt x="1786" y="3358"/>
                  </a:lnTo>
                  <a:lnTo>
                    <a:pt x="976" y="1"/>
                  </a:ln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4"/>
            <p:cNvSpPr/>
            <p:nvPr/>
          </p:nvSpPr>
          <p:spPr>
            <a:xfrm>
              <a:off x="-1309779" y="4051454"/>
              <a:ext cx="1027442" cy="567027"/>
            </a:xfrm>
            <a:custGeom>
              <a:avLst/>
              <a:gdLst/>
              <a:ahLst/>
              <a:cxnLst/>
              <a:rect l="l" t="t" r="r" b="b"/>
              <a:pathLst>
                <a:path w="25266" h="13943" extrusionOk="0">
                  <a:moveTo>
                    <a:pt x="3048" y="13942"/>
                  </a:moveTo>
                  <a:lnTo>
                    <a:pt x="0" y="5108"/>
                  </a:lnTo>
                  <a:lnTo>
                    <a:pt x="24515" y="0"/>
                  </a:lnTo>
                  <a:lnTo>
                    <a:pt x="25265" y="9894"/>
                  </a:lnTo>
                  <a:close/>
                </a:path>
              </a:pathLst>
            </a:custGeom>
            <a:gradFill>
              <a:gsLst>
                <a:gs pos="0">
                  <a:schemeClr val="lt2"/>
                </a:gs>
                <a:gs pos="100000">
                  <a:srgbClr val="CCB4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4"/>
            <p:cNvSpPr/>
            <p:nvPr/>
          </p:nvSpPr>
          <p:spPr>
            <a:xfrm>
              <a:off x="-1309779" y="4014651"/>
              <a:ext cx="996957" cy="244573"/>
            </a:xfrm>
            <a:custGeom>
              <a:avLst/>
              <a:gdLst/>
              <a:ahLst/>
              <a:cxnLst/>
              <a:rect l="l" t="t" r="r" b="b"/>
              <a:pathLst>
                <a:path w="24516" h="6014" extrusionOk="0">
                  <a:moveTo>
                    <a:pt x="0" y="6013"/>
                  </a:moveTo>
                  <a:lnTo>
                    <a:pt x="3263" y="3751"/>
                  </a:lnTo>
                  <a:lnTo>
                    <a:pt x="19907" y="0"/>
                  </a:lnTo>
                  <a:lnTo>
                    <a:pt x="24515" y="905"/>
                  </a:lnTo>
                  <a:close/>
                </a:path>
              </a:pathLst>
            </a:custGeom>
            <a:gradFill>
              <a:gsLst>
                <a:gs pos="0">
                  <a:schemeClr val="lt2"/>
                </a:gs>
                <a:gs pos="100000">
                  <a:srgbClr val="CCB4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4"/>
            <p:cNvSpPr/>
            <p:nvPr/>
          </p:nvSpPr>
          <p:spPr>
            <a:xfrm>
              <a:off x="-924872" y="4051454"/>
              <a:ext cx="642557" cy="431439"/>
            </a:xfrm>
            <a:custGeom>
              <a:avLst/>
              <a:gdLst/>
              <a:ahLst/>
              <a:cxnLst/>
              <a:rect l="l" t="t" r="r" b="b"/>
              <a:pathLst>
                <a:path w="15801" h="10609" extrusionOk="0">
                  <a:moveTo>
                    <a:pt x="1" y="3334"/>
                  </a:moveTo>
                  <a:lnTo>
                    <a:pt x="11705" y="10609"/>
                  </a:lnTo>
                  <a:lnTo>
                    <a:pt x="15800" y="9894"/>
                  </a:lnTo>
                  <a:lnTo>
                    <a:pt x="15050" y="0"/>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4"/>
            <p:cNvSpPr/>
            <p:nvPr/>
          </p:nvSpPr>
          <p:spPr>
            <a:xfrm>
              <a:off x="-1238613" y="4028193"/>
              <a:ext cx="170470" cy="177756"/>
            </a:xfrm>
            <a:custGeom>
              <a:avLst/>
              <a:gdLst/>
              <a:ahLst/>
              <a:cxnLst/>
              <a:rect l="l" t="t" r="r" b="b"/>
              <a:pathLst>
                <a:path w="4192" h="4371" extrusionOk="0">
                  <a:moveTo>
                    <a:pt x="1108" y="4370"/>
                  </a:moveTo>
                  <a:lnTo>
                    <a:pt x="0" y="727"/>
                  </a:lnTo>
                  <a:lnTo>
                    <a:pt x="3715" y="1"/>
                  </a:lnTo>
                  <a:lnTo>
                    <a:pt x="4191" y="3692"/>
                  </a:lnTo>
                  <a:cubicBezTo>
                    <a:pt x="4191" y="3692"/>
                    <a:pt x="2572" y="4347"/>
                    <a:pt x="1108" y="4370"/>
                  </a:cubicBezTo>
                  <a:close/>
                </a:path>
              </a:pathLst>
            </a:custGeom>
            <a:gradFill>
              <a:gsLst>
                <a:gs pos="0">
                  <a:schemeClr val="lt2"/>
                </a:gs>
                <a:gs pos="100000">
                  <a:srgbClr val="280080"/>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4"/>
            <p:cNvSpPr/>
            <p:nvPr/>
          </p:nvSpPr>
          <p:spPr>
            <a:xfrm>
              <a:off x="-1238613" y="4020466"/>
              <a:ext cx="151113" cy="42172"/>
            </a:xfrm>
            <a:custGeom>
              <a:avLst/>
              <a:gdLst/>
              <a:ahLst/>
              <a:cxnLst/>
              <a:rect l="l" t="t" r="r" b="b"/>
              <a:pathLst>
                <a:path w="3716" h="1037" extrusionOk="0">
                  <a:moveTo>
                    <a:pt x="0" y="917"/>
                  </a:moveTo>
                  <a:cubicBezTo>
                    <a:pt x="0" y="917"/>
                    <a:pt x="1751" y="0"/>
                    <a:pt x="3715" y="179"/>
                  </a:cubicBezTo>
                  <a:cubicBezTo>
                    <a:pt x="3715" y="179"/>
                    <a:pt x="2691" y="1036"/>
                    <a:pt x="0" y="9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4"/>
            <p:cNvSpPr/>
            <p:nvPr/>
          </p:nvSpPr>
          <p:spPr>
            <a:xfrm>
              <a:off x="-1238613" y="4057757"/>
              <a:ext cx="69294" cy="147703"/>
            </a:xfrm>
            <a:custGeom>
              <a:avLst/>
              <a:gdLst/>
              <a:ahLst/>
              <a:cxnLst/>
              <a:rect l="l" t="t" r="r" b="b"/>
              <a:pathLst>
                <a:path w="1704" h="3632" extrusionOk="0">
                  <a:moveTo>
                    <a:pt x="0" y="0"/>
                  </a:moveTo>
                  <a:lnTo>
                    <a:pt x="1108" y="3631"/>
                  </a:lnTo>
                  <a:lnTo>
                    <a:pt x="1703" y="3596"/>
                  </a:lnTo>
                  <a:lnTo>
                    <a:pt x="8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4"/>
            <p:cNvSpPr/>
            <p:nvPr/>
          </p:nvSpPr>
          <p:spPr>
            <a:xfrm>
              <a:off x="-1030401" y="3986550"/>
              <a:ext cx="167542" cy="178732"/>
            </a:xfrm>
            <a:custGeom>
              <a:avLst/>
              <a:gdLst/>
              <a:ahLst/>
              <a:cxnLst/>
              <a:rect l="l" t="t" r="r" b="b"/>
              <a:pathLst>
                <a:path w="4120" h="4395" extrusionOk="0">
                  <a:moveTo>
                    <a:pt x="1036" y="4394"/>
                  </a:moveTo>
                  <a:lnTo>
                    <a:pt x="0" y="739"/>
                  </a:lnTo>
                  <a:lnTo>
                    <a:pt x="3715" y="1"/>
                  </a:lnTo>
                  <a:lnTo>
                    <a:pt x="4120" y="3704"/>
                  </a:lnTo>
                  <a:cubicBezTo>
                    <a:pt x="4120" y="3704"/>
                    <a:pt x="2500" y="4370"/>
                    <a:pt x="1036" y="43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4"/>
            <p:cNvSpPr/>
            <p:nvPr/>
          </p:nvSpPr>
          <p:spPr>
            <a:xfrm>
              <a:off x="-1030401" y="3979312"/>
              <a:ext cx="151561" cy="42172"/>
            </a:xfrm>
            <a:custGeom>
              <a:avLst/>
              <a:gdLst/>
              <a:ahLst/>
              <a:cxnLst/>
              <a:rect l="l" t="t" r="r" b="b"/>
              <a:pathLst>
                <a:path w="3727" h="1037" extrusionOk="0">
                  <a:moveTo>
                    <a:pt x="0" y="917"/>
                  </a:moveTo>
                  <a:cubicBezTo>
                    <a:pt x="0" y="917"/>
                    <a:pt x="1750" y="0"/>
                    <a:pt x="3727" y="179"/>
                  </a:cubicBezTo>
                  <a:cubicBezTo>
                    <a:pt x="3715" y="179"/>
                    <a:pt x="2703" y="1036"/>
                    <a:pt x="0" y="9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4"/>
            <p:cNvSpPr/>
            <p:nvPr/>
          </p:nvSpPr>
          <p:spPr>
            <a:xfrm>
              <a:off x="-1030401" y="4016603"/>
              <a:ext cx="66366" cy="148679"/>
            </a:xfrm>
            <a:custGeom>
              <a:avLst/>
              <a:gdLst/>
              <a:ahLst/>
              <a:cxnLst/>
              <a:rect l="l" t="t" r="r" b="b"/>
              <a:pathLst>
                <a:path w="1632" h="3656" extrusionOk="0">
                  <a:moveTo>
                    <a:pt x="0" y="0"/>
                  </a:moveTo>
                  <a:lnTo>
                    <a:pt x="1036" y="3655"/>
                  </a:lnTo>
                  <a:lnTo>
                    <a:pt x="1631" y="3608"/>
                  </a:lnTo>
                  <a:lnTo>
                    <a:pt x="8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4"/>
            <p:cNvSpPr/>
            <p:nvPr/>
          </p:nvSpPr>
          <p:spPr>
            <a:xfrm>
              <a:off x="-819790" y="3944908"/>
              <a:ext cx="167542" cy="178732"/>
            </a:xfrm>
            <a:custGeom>
              <a:avLst/>
              <a:gdLst/>
              <a:ahLst/>
              <a:cxnLst/>
              <a:rect l="l" t="t" r="r" b="b"/>
              <a:pathLst>
                <a:path w="4120" h="4395" extrusionOk="0">
                  <a:moveTo>
                    <a:pt x="1036" y="4394"/>
                  </a:moveTo>
                  <a:lnTo>
                    <a:pt x="0" y="739"/>
                  </a:lnTo>
                  <a:lnTo>
                    <a:pt x="3715" y="1"/>
                  </a:lnTo>
                  <a:lnTo>
                    <a:pt x="4120" y="3704"/>
                  </a:lnTo>
                  <a:cubicBezTo>
                    <a:pt x="4120" y="3704"/>
                    <a:pt x="2501" y="4370"/>
                    <a:pt x="1036" y="43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4"/>
            <p:cNvSpPr/>
            <p:nvPr/>
          </p:nvSpPr>
          <p:spPr>
            <a:xfrm>
              <a:off x="-819790" y="3937669"/>
              <a:ext cx="151113" cy="42172"/>
            </a:xfrm>
            <a:custGeom>
              <a:avLst/>
              <a:gdLst/>
              <a:ahLst/>
              <a:cxnLst/>
              <a:rect l="l" t="t" r="r" b="b"/>
              <a:pathLst>
                <a:path w="3716" h="1037" extrusionOk="0">
                  <a:moveTo>
                    <a:pt x="0" y="917"/>
                  </a:moveTo>
                  <a:cubicBezTo>
                    <a:pt x="0" y="917"/>
                    <a:pt x="1751" y="0"/>
                    <a:pt x="3715" y="179"/>
                  </a:cubicBezTo>
                  <a:cubicBezTo>
                    <a:pt x="3715" y="179"/>
                    <a:pt x="2703" y="1036"/>
                    <a:pt x="0" y="9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4"/>
            <p:cNvSpPr/>
            <p:nvPr/>
          </p:nvSpPr>
          <p:spPr>
            <a:xfrm>
              <a:off x="-819790" y="3974960"/>
              <a:ext cx="66366" cy="148679"/>
            </a:xfrm>
            <a:custGeom>
              <a:avLst/>
              <a:gdLst/>
              <a:ahLst/>
              <a:cxnLst/>
              <a:rect l="l" t="t" r="r" b="b"/>
              <a:pathLst>
                <a:path w="1632" h="3656" extrusionOk="0">
                  <a:moveTo>
                    <a:pt x="0" y="0"/>
                  </a:moveTo>
                  <a:lnTo>
                    <a:pt x="1036" y="3655"/>
                  </a:lnTo>
                  <a:lnTo>
                    <a:pt x="1632" y="3620"/>
                  </a:lnTo>
                  <a:lnTo>
                    <a:pt x="8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4"/>
            <p:cNvSpPr/>
            <p:nvPr/>
          </p:nvSpPr>
          <p:spPr>
            <a:xfrm>
              <a:off x="-609179" y="3903265"/>
              <a:ext cx="167583" cy="178732"/>
            </a:xfrm>
            <a:custGeom>
              <a:avLst/>
              <a:gdLst/>
              <a:ahLst/>
              <a:cxnLst/>
              <a:rect l="l" t="t" r="r" b="b"/>
              <a:pathLst>
                <a:path w="4121" h="4395" extrusionOk="0">
                  <a:moveTo>
                    <a:pt x="1036" y="4394"/>
                  </a:moveTo>
                  <a:lnTo>
                    <a:pt x="1" y="739"/>
                  </a:lnTo>
                  <a:lnTo>
                    <a:pt x="3715" y="1"/>
                  </a:lnTo>
                  <a:lnTo>
                    <a:pt x="4120" y="3716"/>
                  </a:lnTo>
                  <a:cubicBezTo>
                    <a:pt x="4120" y="3716"/>
                    <a:pt x="2501" y="4371"/>
                    <a:pt x="1036" y="43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4"/>
            <p:cNvSpPr/>
            <p:nvPr/>
          </p:nvSpPr>
          <p:spPr>
            <a:xfrm>
              <a:off x="-609179" y="3896515"/>
              <a:ext cx="151113" cy="41684"/>
            </a:xfrm>
            <a:custGeom>
              <a:avLst/>
              <a:gdLst/>
              <a:ahLst/>
              <a:cxnLst/>
              <a:rect l="l" t="t" r="r" b="b"/>
              <a:pathLst>
                <a:path w="3716" h="1025" extrusionOk="0">
                  <a:moveTo>
                    <a:pt x="1" y="917"/>
                  </a:moveTo>
                  <a:cubicBezTo>
                    <a:pt x="1" y="917"/>
                    <a:pt x="1751" y="0"/>
                    <a:pt x="3715" y="179"/>
                  </a:cubicBezTo>
                  <a:cubicBezTo>
                    <a:pt x="3715" y="167"/>
                    <a:pt x="2703" y="1024"/>
                    <a:pt x="1" y="9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4"/>
            <p:cNvSpPr/>
            <p:nvPr/>
          </p:nvSpPr>
          <p:spPr>
            <a:xfrm>
              <a:off x="-609179" y="3933318"/>
              <a:ext cx="66366" cy="148679"/>
            </a:xfrm>
            <a:custGeom>
              <a:avLst/>
              <a:gdLst/>
              <a:ahLst/>
              <a:cxnLst/>
              <a:rect l="l" t="t" r="r" b="b"/>
              <a:pathLst>
                <a:path w="1632" h="3656" extrusionOk="0">
                  <a:moveTo>
                    <a:pt x="1" y="0"/>
                  </a:moveTo>
                  <a:lnTo>
                    <a:pt x="1036" y="3655"/>
                  </a:lnTo>
                  <a:lnTo>
                    <a:pt x="1632" y="3620"/>
                  </a:lnTo>
                  <a:lnTo>
                    <a:pt x="8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4"/>
            <p:cNvSpPr/>
            <p:nvPr/>
          </p:nvSpPr>
          <p:spPr>
            <a:xfrm>
              <a:off x="-1287982" y="4053853"/>
              <a:ext cx="187387" cy="171453"/>
            </a:xfrm>
            <a:custGeom>
              <a:avLst/>
              <a:gdLst/>
              <a:ahLst/>
              <a:cxnLst/>
              <a:rect l="l" t="t" r="r" b="b"/>
              <a:pathLst>
                <a:path w="4608" h="4216" extrusionOk="0">
                  <a:moveTo>
                    <a:pt x="1107" y="4216"/>
                  </a:moveTo>
                  <a:lnTo>
                    <a:pt x="0" y="834"/>
                  </a:lnTo>
                  <a:lnTo>
                    <a:pt x="4227" y="1"/>
                  </a:lnTo>
                  <a:lnTo>
                    <a:pt x="4608" y="3454"/>
                  </a:lnTo>
                  <a:cubicBezTo>
                    <a:pt x="4608" y="3454"/>
                    <a:pt x="2762" y="4144"/>
                    <a:pt x="1107" y="42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4"/>
            <p:cNvSpPr/>
            <p:nvPr/>
          </p:nvSpPr>
          <p:spPr>
            <a:xfrm>
              <a:off x="-1287982" y="4049990"/>
              <a:ext cx="171893" cy="37821"/>
            </a:xfrm>
            <a:custGeom>
              <a:avLst/>
              <a:gdLst/>
              <a:ahLst/>
              <a:cxnLst/>
              <a:rect l="l" t="t" r="r" b="b"/>
              <a:pathLst>
                <a:path w="4227" h="930" extrusionOk="0">
                  <a:moveTo>
                    <a:pt x="0" y="929"/>
                  </a:moveTo>
                  <a:cubicBezTo>
                    <a:pt x="0" y="929"/>
                    <a:pt x="2012" y="1"/>
                    <a:pt x="4227" y="96"/>
                  </a:cubicBezTo>
                  <a:cubicBezTo>
                    <a:pt x="4215" y="96"/>
                    <a:pt x="3036" y="929"/>
                    <a:pt x="0" y="929"/>
                  </a:cubicBezTo>
                  <a:close/>
                </a:path>
              </a:pathLst>
            </a:custGeom>
            <a:gradFill>
              <a:gsLst>
                <a:gs pos="0">
                  <a:schemeClr val="lt2"/>
                </a:gs>
                <a:gs pos="100000">
                  <a:srgbClr val="280080"/>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4"/>
            <p:cNvSpPr/>
            <p:nvPr/>
          </p:nvSpPr>
          <p:spPr>
            <a:xfrm>
              <a:off x="-1051710" y="4006884"/>
              <a:ext cx="184988" cy="172429"/>
            </a:xfrm>
            <a:custGeom>
              <a:avLst/>
              <a:gdLst/>
              <a:ahLst/>
              <a:cxnLst/>
              <a:rect l="l" t="t" r="r" b="b"/>
              <a:pathLst>
                <a:path w="4549" h="4240" extrusionOk="0">
                  <a:moveTo>
                    <a:pt x="1036" y="4240"/>
                  </a:moveTo>
                  <a:lnTo>
                    <a:pt x="0" y="834"/>
                  </a:lnTo>
                  <a:lnTo>
                    <a:pt x="4239" y="1"/>
                  </a:lnTo>
                  <a:lnTo>
                    <a:pt x="4548" y="3478"/>
                  </a:lnTo>
                  <a:cubicBezTo>
                    <a:pt x="4548" y="3478"/>
                    <a:pt x="2691" y="4168"/>
                    <a:pt x="1036" y="424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4"/>
            <p:cNvSpPr/>
            <p:nvPr/>
          </p:nvSpPr>
          <p:spPr>
            <a:xfrm>
              <a:off x="-1051222" y="4003020"/>
              <a:ext cx="171893" cy="38309"/>
            </a:xfrm>
            <a:custGeom>
              <a:avLst/>
              <a:gdLst/>
              <a:ahLst/>
              <a:cxnLst/>
              <a:rect l="l" t="t" r="r" b="b"/>
              <a:pathLst>
                <a:path w="4227" h="942" extrusionOk="0">
                  <a:moveTo>
                    <a:pt x="0" y="929"/>
                  </a:moveTo>
                  <a:cubicBezTo>
                    <a:pt x="0" y="929"/>
                    <a:pt x="2012" y="1"/>
                    <a:pt x="4227" y="96"/>
                  </a:cubicBezTo>
                  <a:cubicBezTo>
                    <a:pt x="4227" y="96"/>
                    <a:pt x="3036" y="941"/>
                    <a:pt x="0" y="929"/>
                  </a:cubicBezTo>
                  <a:close/>
                </a:path>
              </a:pathLst>
            </a:custGeom>
            <a:gradFill>
              <a:gsLst>
                <a:gs pos="0">
                  <a:schemeClr val="lt2"/>
                </a:gs>
                <a:gs pos="100000">
                  <a:srgbClr val="280080"/>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4"/>
            <p:cNvSpPr/>
            <p:nvPr/>
          </p:nvSpPr>
          <p:spPr>
            <a:xfrm>
              <a:off x="-1051222" y="4039823"/>
              <a:ext cx="68765" cy="139489"/>
            </a:xfrm>
            <a:custGeom>
              <a:avLst/>
              <a:gdLst/>
              <a:ahLst/>
              <a:cxnLst/>
              <a:rect l="l" t="t" r="r" b="b"/>
              <a:pathLst>
                <a:path w="1691" h="3430" extrusionOk="0">
                  <a:moveTo>
                    <a:pt x="0" y="24"/>
                  </a:moveTo>
                  <a:lnTo>
                    <a:pt x="1024" y="3430"/>
                  </a:lnTo>
                  <a:lnTo>
                    <a:pt x="1691" y="3370"/>
                  </a:lnTo>
                  <a:lnTo>
                    <a:pt x="965" y="1"/>
                  </a:ln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4"/>
            <p:cNvSpPr/>
            <p:nvPr/>
          </p:nvSpPr>
          <p:spPr>
            <a:xfrm>
              <a:off x="-812063" y="3959954"/>
              <a:ext cx="184540" cy="171900"/>
            </a:xfrm>
            <a:custGeom>
              <a:avLst/>
              <a:gdLst/>
              <a:ahLst/>
              <a:cxnLst/>
              <a:rect l="l" t="t" r="r" b="b"/>
              <a:pathLst>
                <a:path w="4538" h="4227" extrusionOk="0">
                  <a:moveTo>
                    <a:pt x="1037" y="4227"/>
                  </a:moveTo>
                  <a:lnTo>
                    <a:pt x="1" y="833"/>
                  </a:lnTo>
                  <a:lnTo>
                    <a:pt x="4228" y="0"/>
                  </a:lnTo>
                  <a:lnTo>
                    <a:pt x="4537" y="3465"/>
                  </a:lnTo>
                  <a:cubicBezTo>
                    <a:pt x="4537" y="3465"/>
                    <a:pt x="2692" y="4155"/>
                    <a:pt x="1037" y="42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4"/>
            <p:cNvSpPr/>
            <p:nvPr/>
          </p:nvSpPr>
          <p:spPr>
            <a:xfrm>
              <a:off x="-812063" y="3955562"/>
              <a:ext cx="171934" cy="38797"/>
            </a:xfrm>
            <a:custGeom>
              <a:avLst/>
              <a:gdLst/>
              <a:ahLst/>
              <a:cxnLst/>
              <a:rect l="l" t="t" r="r" b="b"/>
              <a:pathLst>
                <a:path w="4228" h="954" extrusionOk="0">
                  <a:moveTo>
                    <a:pt x="1" y="941"/>
                  </a:moveTo>
                  <a:cubicBezTo>
                    <a:pt x="1" y="941"/>
                    <a:pt x="2013" y="1"/>
                    <a:pt x="4228" y="108"/>
                  </a:cubicBezTo>
                  <a:cubicBezTo>
                    <a:pt x="4228" y="108"/>
                    <a:pt x="3049" y="953"/>
                    <a:pt x="1" y="941"/>
                  </a:cubicBezTo>
                  <a:close/>
                </a:path>
              </a:pathLst>
            </a:custGeom>
            <a:gradFill>
              <a:gsLst>
                <a:gs pos="0">
                  <a:schemeClr val="lt2"/>
                </a:gs>
                <a:gs pos="100000">
                  <a:srgbClr val="280080"/>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4"/>
            <p:cNvSpPr/>
            <p:nvPr/>
          </p:nvSpPr>
          <p:spPr>
            <a:xfrm>
              <a:off x="-812063" y="3992366"/>
              <a:ext cx="69294" cy="139489"/>
            </a:xfrm>
            <a:custGeom>
              <a:avLst/>
              <a:gdLst/>
              <a:ahLst/>
              <a:cxnLst/>
              <a:rect l="l" t="t" r="r" b="b"/>
              <a:pathLst>
                <a:path w="1704" h="3430" extrusionOk="0">
                  <a:moveTo>
                    <a:pt x="1" y="36"/>
                  </a:moveTo>
                  <a:lnTo>
                    <a:pt x="1037" y="3430"/>
                  </a:lnTo>
                  <a:lnTo>
                    <a:pt x="1703" y="3370"/>
                  </a:lnTo>
                  <a:lnTo>
                    <a:pt x="977" y="1"/>
                  </a:ln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4"/>
            <p:cNvSpPr/>
            <p:nvPr/>
          </p:nvSpPr>
          <p:spPr>
            <a:xfrm>
              <a:off x="-572864" y="3912497"/>
              <a:ext cx="184500" cy="172388"/>
            </a:xfrm>
            <a:custGeom>
              <a:avLst/>
              <a:gdLst/>
              <a:ahLst/>
              <a:cxnLst/>
              <a:rect l="l" t="t" r="r" b="b"/>
              <a:pathLst>
                <a:path w="4537" h="4239" extrusionOk="0">
                  <a:moveTo>
                    <a:pt x="1036" y="4239"/>
                  </a:moveTo>
                  <a:lnTo>
                    <a:pt x="1" y="834"/>
                  </a:lnTo>
                  <a:lnTo>
                    <a:pt x="4227" y="0"/>
                  </a:lnTo>
                  <a:lnTo>
                    <a:pt x="4537" y="3477"/>
                  </a:lnTo>
                  <a:cubicBezTo>
                    <a:pt x="4537" y="3477"/>
                    <a:pt x="2691" y="4167"/>
                    <a:pt x="1036" y="423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4"/>
            <p:cNvSpPr/>
            <p:nvPr/>
          </p:nvSpPr>
          <p:spPr>
            <a:xfrm>
              <a:off x="-572864" y="3908593"/>
              <a:ext cx="172422" cy="38309"/>
            </a:xfrm>
            <a:custGeom>
              <a:avLst/>
              <a:gdLst/>
              <a:ahLst/>
              <a:cxnLst/>
              <a:rect l="l" t="t" r="r" b="b"/>
              <a:pathLst>
                <a:path w="4240" h="942" extrusionOk="0">
                  <a:moveTo>
                    <a:pt x="1" y="930"/>
                  </a:moveTo>
                  <a:cubicBezTo>
                    <a:pt x="1" y="930"/>
                    <a:pt x="2013" y="1"/>
                    <a:pt x="4239" y="96"/>
                  </a:cubicBezTo>
                  <a:cubicBezTo>
                    <a:pt x="4239" y="96"/>
                    <a:pt x="3049" y="942"/>
                    <a:pt x="1" y="930"/>
                  </a:cubicBezTo>
                  <a:close/>
                </a:path>
              </a:pathLst>
            </a:custGeom>
            <a:gradFill>
              <a:gsLst>
                <a:gs pos="0">
                  <a:schemeClr val="lt2"/>
                </a:gs>
                <a:gs pos="100000">
                  <a:srgbClr val="280080"/>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4"/>
            <p:cNvSpPr/>
            <p:nvPr/>
          </p:nvSpPr>
          <p:spPr>
            <a:xfrm>
              <a:off x="-572864" y="3945396"/>
              <a:ext cx="69294" cy="139489"/>
            </a:xfrm>
            <a:custGeom>
              <a:avLst/>
              <a:gdLst/>
              <a:ahLst/>
              <a:cxnLst/>
              <a:rect l="l" t="t" r="r" b="b"/>
              <a:pathLst>
                <a:path w="1704" h="3430" extrusionOk="0">
                  <a:moveTo>
                    <a:pt x="1" y="25"/>
                  </a:moveTo>
                  <a:lnTo>
                    <a:pt x="1036" y="3430"/>
                  </a:lnTo>
                  <a:lnTo>
                    <a:pt x="1703" y="3370"/>
                  </a:lnTo>
                  <a:lnTo>
                    <a:pt x="977" y="1"/>
                  </a:ln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4"/>
            <p:cNvSpPr/>
            <p:nvPr/>
          </p:nvSpPr>
          <p:spPr>
            <a:xfrm>
              <a:off x="-867248" y="4080002"/>
              <a:ext cx="92026" cy="84791"/>
            </a:xfrm>
            <a:custGeom>
              <a:avLst/>
              <a:gdLst/>
              <a:ahLst/>
              <a:cxnLst/>
              <a:rect l="l" t="t" r="r" b="b"/>
              <a:pathLst>
                <a:path w="2263" h="2085" extrusionOk="0">
                  <a:moveTo>
                    <a:pt x="1" y="429"/>
                  </a:moveTo>
                  <a:lnTo>
                    <a:pt x="239" y="2084"/>
                  </a:lnTo>
                  <a:lnTo>
                    <a:pt x="2263" y="1668"/>
                  </a:lnTo>
                  <a:lnTo>
                    <a:pt x="1906" y="1"/>
                  </a:lnTo>
                  <a:close/>
                </a:path>
              </a:pathLst>
            </a:custGeom>
            <a:gradFill>
              <a:gsLst>
                <a:gs pos="0">
                  <a:schemeClr val="lt2"/>
                </a:gs>
                <a:gs pos="100000">
                  <a:srgbClr val="CCB4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4"/>
            <p:cNvSpPr/>
            <p:nvPr/>
          </p:nvSpPr>
          <p:spPr>
            <a:xfrm>
              <a:off x="-632400" y="4033032"/>
              <a:ext cx="75069" cy="82839"/>
            </a:xfrm>
            <a:custGeom>
              <a:avLst/>
              <a:gdLst/>
              <a:ahLst/>
              <a:cxnLst/>
              <a:rect l="l" t="t" r="r" b="b"/>
              <a:pathLst>
                <a:path w="1846" h="2037" extrusionOk="0">
                  <a:moveTo>
                    <a:pt x="0" y="287"/>
                  </a:moveTo>
                  <a:lnTo>
                    <a:pt x="250" y="2037"/>
                  </a:lnTo>
                  <a:lnTo>
                    <a:pt x="1846" y="1715"/>
                  </a:lnTo>
                  <a:lnTo>
                    <a:pt x="1262" y="1"/>
                  </a:lnTo>
                  <a:close/>
                </a:path>
              </a:pathLst>
            </a:custGeom>
            <a:gradFill>
              <a:gsLst>
                <a:gs pos="0">
                  <a:schemeClr val="lt2"/>
                </a:gs>
                <a:gs pos="100000">
                  <a:srgbClr val="CCB4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4"/>
            <p:cNvSpPr/>
            <p:nvPr/>
          </p:nvSpPr>
          <p:spPr>
            <a:xfrm>
              <a:off x="-1072532" y="4132299"/>
              <a:ext cx="65390" cy="75112"/>
            </a:xfrm>
            <a:custGeom>
              <a:avLst/>
              <a:gdLst/>
              <a:ahLst/>
              <a:cxnLst/>
              <a:rect l="l" t="t" r="r" b="b"/>
              <a:pathLst>
                <a:path w="1608" h="1847" extrusionOk="0">
                  <a:moveTo>
                    <a:pt x="1203" y="1"/>
                  </a:moveTo>
                  <a:lnTo>
                    <a:pt x="1608" y="1560"/>
                  </a:lnTo>
                  <a:lnTo>
                    <a:pt x="262" y="1846"/>
                  </a:lnTo>
                  <a:lnTo>
                    <a:pt x="0" y="274"/>
                  </a:lnTo>
                  <a:close/>
                </a:path>
              </a:pathLst>
            </a:custGeom>
            <a:gradFill>
              <a:gsLst>
                <a:gs pos="0">
                  <a:schemeClr val="lt2"/>
                </a:gs>
                <a:gs pos="100000">
                  <a:srgbClr val="CCB4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4"/>
            <p:cNvSpPr/>
            <p:nvPr/>
          </p:nvSpPr>
          <p:spPr>
            <a:xfrm>
              <a:off x="-1309779" y="4051454"/>
              <a:ext cx="996957" cy="207769"/>
            </a:xfrm>
            <a:custGeom>
              <a:avLst/>
              <a:gdLst/>
              <a:ahLst/>
              <a:cxnLst/>
              <a:rect l="l" t="t" r="r" b="b"/>
              <a:pathLst>
                <a:path w="24516" h="5109" extrusionOk="0">
                  <a:moveTo>
                    <a:pt x="0" y="5108"/>
                  </a:moveTo>
                  <a:cubicBezTo>
                    <a:pt x="0" y="5108"/>
                    <a:pt x="14704" y="2524"/>
                    <a:pt x="24515" y="0"/>
                  </a:cubicBezTo>
                  <a:close/>
                </a:path>
              </a:pathLst>
            </a:custGeom>
            <a:gradFill>
              <a:gsLst>
                <a:gs pos="0">
                  <a:schemeClr val="lt2"/>
                </a:gs>
                <a:gs pos="100000">
                  <a:srgbClr val="CCB4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4"/>
            <p:cNvSpPr/>
            <p:nvPr/>
          </p:nvSpPr>
          <p:spPr>
            <a:xfrm>
              <a:off x="-934551" y="4159424"/>
              <a:ext cx="109960" cy="21838"/>
            </a:xfrm>
            <a:custGeom>
              <a:avLst/>
              <a:gdLst/>
              <a:ahLst/>
              <a:cxnLst/>
              <a:rect l="l" t="t" r="r" b="b"/>
              <a:pathLst>
                <a:path w="2704" h="537" extrusionOk="0">
                  <a:moveTo>
                    <a:pt x="1" y="536"/>
                  </a:moveTo>
                  <a:cubicBezTo>
                    <a:pt x="596" y="512"/>
                    <a:pt x="1191" y="453"/>
                    <a:pt x="1775" y="369"/>
                  </a:cubicBezTo>
                  <a:cubicBezTo>
                    <a:pt x="2108" y="298"/>
                    <a:pt x="2418" y="179"/>
                    <a:pt x="2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 name="Google Shape;1780;p44"/>
          <p:cNvGrpSpPr/>
          <p:nvPr/>
        </p:nvGrpSpPr>
        <p:grpSpPr>
          <a:xfrm>
            <a:off x="4136694" y="4139905"/>
            <a:ext cx="870579" cy="754906"/>
            <a:chOff x="-642806" y="2715568"/>
            <a:chExt cx="870579" cy="754906"/>
          </a:xfrm>
        </p:grpSpPr>
        <p:sp>
          <p:nvSpPr>
            <p:cNvPr id="1781" name="Google Shape;1781;p44"/>
            <p:cNvSpPr/>
            <p:nvPr/>
          </p:nvSpPr>
          <p:spPr>
            <a:xfrm>
              <a:off x="-427355" y="2899584"/>
              <a:ext cx="644459" cy="570890"/>
            </a:xfrm>
            <a:custGeom>
              <a:avLst/>
              <a:gdLst/>
              <a:ahLst/>
              <a:cxnLst/>
              <a:rect l="l" t="t" r="r" b="b"/>
              <a:pathLst>
                <a:path w="15848" h="14038" extrusionOk="0">
                  <a:moveTo>
                    <a:pt x="0" y="11680"/>
                  </a:moveTo>
                  <a:lnTo>
                    <a:pt x="2001" y="0"/>
                  </a:lnTo>
                  <a:lnTo>
                    <a:pt x="15848" y="2358"/>
                  </a:lnTo>
                  <a:lnTo>
                    <a:pt x="12859" y="14038"/>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4"/>
            <p:cNvSpPr/>
            <p:nvPr/>
          </p:nvSpPr>
          <p:spPr>
            <a:xfrm>
              <a:off x="-642806" y="2842447"/>
              <a:ext cx="296814" cy="532175"/>
            </a:xfrm>
            <a:custGeom>
              <a:avLst/>
              <a:gdLst/>
              <a:ahLst/>
              <a:cxnLst/>
              <a:rect l="l" t="t" r="r" b="b"/>
              <a:pathLst>
                <a:path w="7299" h="13086" extrusionOk="0">
                  <a:moveTo>
                    <a:pt x="7299" y="1405"/>
                  </a:moveTo>
                  <a:lnTo>
                    <a:pt x="726" y="0"/>
                  </a:lnTo>
                  <a:lnTo>
                    <a:pt x="0" y="11942"/>
                  </a:lnTo>
                  <a:lnTo>
                    <a:pt x="5298" y="1308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4"/>
            <p:cNvSpPr/>
            <p:nvPr/>
          </p:nvSpPr>
          <p:spPr>
            <a:xfrm>
              <a:off x="-613282" y="2842447"/>
              <a:ext cx="804232" cy="149656"/>
            </a:xfrm>
            <a:custGeom>
              <a:avLst/>
              <a:gdLst/>
              <a:ahLst/>
              <a:cxnLst/>
              <a:rect l="l" t="t" r="r" b="b"/>
              <a:pathLst>
                <a:path w="19777" h="3680" extrusionOk="0">
                  <a:moveTo>
                    <a:pt x="0" y="0"/>
                  </a:moveTo>
                  <a:lnTo>
                    <a:pt x="19777" y="3679"/>
                  </a:lnTo>
                  <a:lnTo>
                    <a:pt x="6477" y="2001"/>
                  </a:ln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4"/>
            <p:cNvSpPr/>
            <p:nvPr/>
          </p:nvSpPr>
          <p:spPr>
            <a:xfrm>
              <a:off x="-568264" y="2715568"/>
              <a:ext cx="176283" cy="163727"/>
            </a:xfrm>
            <a:custGeom>
              <a:avLst/>
              <a:gdLst/>
              <a:ahLst/>
              <a:cxnLst/>
              <a:rect l="l" t="t" r="r" b="b"/>
              <a:pathLst>
                <a:path w="4335" h="4026" extrusionOk="0">
                  <a:moveTo>
                    <a:pt x="48" y="3454"/>
                  </a:moveTo>
                  <a:lnTo>
                    <a:pt x="1" y="1"/>
                  </a:lnTo>
                  <a:lnTo>
                    <a:pt x="4335" y="608"/>
                  </a:lnTo>
                  <a:lnTo>
                    <a:pt x="3418" y="4025"/>
                  </a:lnTo>
                  <a:cubicBezTo>
                    <a:pt x="2275" y="3954"/>
                    <a:pt x="1144" y="3763"/>
                    <a:pt x="48" y="34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4"/>
            <p:cNvSpPr/>
            <p:nvPr/>
          </p:nvSpPr>
          <p:spPr>
            <a:xfrm>
              <a:off x="-388641" y="2746108"/>
              <a:ext cx="184538" cy="164175"/>
            </a:xfrm>
            <a:custGeom>
              <a:avLst/>
              <a:gdLst/>
              <a:ahLst/>
              <a:cxnLst/>
              <a:rect l="l" t="t" r="r" b="b"/>
              <a:pathLst>
                <a:path w="4538" h="4037" extrusionOk="0">
                  <a:moveTo>
                    <a:pt x="1" y="3453"/>
                  </a:moveTo>
                  <a:lnTo>
                    <a:pt x="203" y="0"/>
                  </a:lnTo>
                  <a:lnTo>
                    <a:pt x="4537" y="607"/>
                  </a:lnTo>
                  <a:lnTo>
                    <a:pt x="3382" y="4036"/>
                  </a:lnTo>
                  <a:cubicBezTo>
                    <a:pt x="2239" y="3953"/>
                    <a:pt x="1108" y="3762"/>
                    <a:pt x="1" y="345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4"/>
            <p:cNvSpPr/>
            <p:nvPr/>
          </p:nvSpPr>
          <p:spPr>
            <a:xfrm>
              <a:off x="-380874" y="2745620"/>
              <a:ext cx="176283" cy="37292"/>
            </a:xfrm>
            <a:custGeom>
              <a:avLst/>
              <a:gdLst/>
              <a:ahLst/>
              <a:cxnLst/>
              <a:rect l="l" t="t" r="r" b="b"/>
              <a:pathLst>
                <a:path w="4335" h="917" extrusionOk="0">
                  <a:moveTo>
                    <a:pt x="0" y="12"/>
                  </a:moveTo>
                  <a:cubicBezTo>
                    <a:pt x="0" y="12"/>
                    <a:pt x="2763" y="917"/>
                    <a:pt x="4334" y="619"/>
                  </a:cubicBezTo>
                  <a:cubicBezTo>
                    <a:pt x="2929" y="203"/>
                    <a:pt x="1477" y="0"/>
                    <a:pt x="0" y="12"/>
                  </a:cubicBezTo>
                  <a:close/>
                </a:path>
              </a:pathLst>
            </a:custGeom>
            <a:gradFill>
              <a:gsLst>
                <a:gs pos="0">
                  <a:srgbClr val="FFB47B"/>
                </a:gs>
                <a:gs pos="100000">
                  <a:srgbClr val="EF6D09"/>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4"/>
            <p:cNvSpPr/>
            <p:nvPr/>
          </p:nvSpPr>
          <p:spPr>
            <a:xfrm>
              <a:off x="-180917" y="2778032"/>
              <a:ext cx="184497" cy="164215"/>
            </a:xfrm>
            <a:custGeom>
              <a:avLst/>
              <a:gdLst/>
              <a:ahLst/>
              <a:cxnLst/>
              <a:rect l="l" t="t" r="r" b="b"/>
              <a:pathLst>
                <a:path w="4537" h="4038" extrusionOk="0">
                  <a:moveTo>
                    <a:pt x="1" y="3454"/>
                  </a:moveTo>
                  <a:lnTo>
                    <a:pt x="203" y="1"/>
                  </a:lnTo>
                  <a:lnTo>
                    <a:pt x="4537" y="608"/>
                  </a:lnTo>
                  <a:lnTo>
                    <a:pt x="3382" y="4037"/>
                  </a:lnTo>
                  <a:cubicBezTo>
                    <a:pt x="2239" y="3954"/>
                    <a:pt x="1108" y="3763"/>
                    <a:pt x="1" y="34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4"/>
            <p:cNvSpPr/>
            <p:nvPr/>
          </p:nvSpPr>
          <p:spPr>
            <a:xfrm>
              <a:off x="-172662" y="2777544"/>
              <a:ext cx="176242" cy="37333"/>
            </a:xfrm>
            <a:custGeom>
              <a:avLst/>
              <a:gdLst/>
              <a:ahLst/>
              <a:cxnLst/>
              <a:rect l="l" t="t" r="r" b="b"/>
              <a:pathLst>
                <a:path w="4334" h="918" extrusionOk="0">
                  <a:moveTo>
                    <a:pt x="0" y="13"/>
                  </a:moveTo>
                  <a:cubicBezTo>
                    <a:pt x="0" y="13"/>
                    <a:pt x="2750" y="918"/>
                    <a:pt x="4334" y="620"/>
                  </a:cubicBezTo>
                  <a:cubicBezTo>
                    <a:pt x="2929" y="203"/>
                    <a:pt x="1465" y="1"/>
                    <a:pt x="0" y="13"/>
                  </a:cubicBezTo>
                  <a:close/>
                </a:path>
              </a:pathLst>
            </a:custGeom>
            <a:gradFill>
              <a:gsLst>
                <a:gs pos="0">
                  <a:srgbClr val="FFB47B"/>
                </a:gs>
                <a:gs pos="100000">
                  <a:srgbClr val="EF6D09"/>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4"/>
            <p:cNvSpPr/>
            <p:nvPr/>
          </p:nvSpPr>
          <p:spPr>
            <a:xfrm>
              <a:off x="-327154" y="2767377"/>
              <a:ext cx="184538" cy="164215"/>
            </a:xfrm>
            <a:custGeom>
              <a:avLst/>
              <a:gdLst/>
              <a:ahLst/>
              <a:cxnLst/>
              <a:rect l="l" t="t" r="r" b="b"/>
              <a:pathLst>
                <a:path w="4538" h="4038" extrusionOk="0">
                  <a:moveTo>
                    <a:pt x="1" y="3454"/>
                  </a:moveTo>
                  <a:lnTo>
                    <a:pt x="203" y="1"/>
                  </a:lnTo>
                  <a:lnTo>
                    <a:pt x="4537" y="608"/>
                  </a:lnTo>
                  <a:lnTo>
                    <a:pt x="3382" y="4037"/>
                  </a:lnTo>
                  <a:cubicBezTo>
                    <a:pt x="2239" y="3954"/>
                    <a:pt x="1108" y="3763"/>
                    <a:pt x="1" y="3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4"/>
            <p:cNvSpPr/>
            <p:nvPr/>
          </p:nvSpPr>
          <p:spPr>
            <a:xfrm>
              <a:off x="-318898" y="2766889"/>
              <a:ext cx="176283" cy="37333"/>
            </a:xfrm>
            <a:custGeom>
              <a:avLst/>
              <a:gdLst/>
              <a:ahLst/>
              <a:cxnLst/>
              <a:rect l="l" t="t" r="r" b="b"/>
              <a:pathLst>
                <a:path w="4335" h="918" extrusionOk="0">
                  <a:moveTo>
                    <a:pt x="0" y="13"/>
                  </a:moveTo>
                  <a:cubicBezTo>
                    <a:pt x="0" y="13"/>
                    <a:pt x="2751" y="918"/>
                    <a:pt x="4334" y="620"/>
                  </a:cubicBezTo>
                  <a:cubicBezTo>
                    <a:pt x="2929" y="203"/>
                    <a:pt x="1465" y="1"/>
                    <a:pt x="0" y="13"/>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4"/>
            <p:cNvSpPr/>
            <p:nvPr/>
          </p:nvSpPr>
          <p:spPr>
            <a:xfrm>
              <a:off x="-142650" y="2794013"/>
              <a:ext cx="184497" cy="163727"/>
            </a:xfrm>
            <a:custGeom>
              <a:avLst/>
              <a:gdLst/>
              <a:ahLst/>
              <a:cxnLst/>
              <a:rect l="l" t="t" r="r" b="b"/>
              <a:pathLst>
                <a:path w="4537" h="4026" extrusionOk="0">
                  <a:moveTo>
                    <a:pt x="0" y="3442"/>
                  </a:moveTo>
                  <a:lnTo>
                    <a:pt x="203" y="1"/>
                  </a:lnTo>
                  <a:lnTo>
                    <a:pt x="4537" y="596"/>
                  </a:lnTo>
                  <a:lnTo>
                    <a:pt x="3382" y="4025"/>
                  </a:lnTo>
                  <a:cubicBezTo>
                    <a:pt x="2239" y="3942"/>
                    <a:pt x="1108" y="3751"/>
                    <a:pt x="0" y="344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4"/>
            <p:cNvSpPr/>
            <p:nvPr/>
          </p:nvSpPr>
          <p:spPr>
            <a:xfrm>
              <a:off x="-134436" y="2793525"/>
              <a:ext cx="176283" cy="36845"/>
            </a:xfrm>
            <a:custGeom>
              <a:avLst/>
              <a:gdLst/>
              <a:ahLst/>
              <a:cxnLst/>
              <a:rect l="l" t="t" r="r" b="b"/>
              <a:pathLst>
                <a:path w="4335" h="906" extrusionOk="0">
                  <a:moveTo>
                    <a:pt x="1" y="13"/>
                  </a:moveTo>
                  <a:cubicBezTo>
                    <a:pt x="1" y="13"/>
                    <a:pt x="2751" y="906"/>
                    <a:pt x="4335" y="608"/>
                  </a:cubicBezTo>
                  <a:cubicBezTo>
                    <a:pt x="2930" y="203"/>
                    <a:pt x="1465" y="1"/>
                    <a:pt x="1" y="13"/>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4"/>
            <p:cNvSpPr/>
            <p:nvPr/>
          </p:nvSpPr>
          <p:spPr>
            <a:xfrm>
              <a:off x="38925" y="2827929"/>
              <a:ext cx="188848" cy="158847"/>
            </a:xfrm>
            <a:custGeom>
              <a:avLst/>
              <a:gdLst/>
              <a:ahLst/>
              <a:cxnLst/>
              <a:rect l="l" t="t" r="r" b="b"/>
              <a:pathLst>
                <a:path w="4644" h="3906" extrusionOk="0">
                  <a:moveTo>
                    <a:pt x="0" y="3322"/>
                  </a:moveTo>
                  <a:lnTo>
                    <a:pt x="310" y="0"/>
                  </a:lnTo>
                  <a:lnTo>
                    <a:pt x="4644" y="619"/>
                  </a:lnTo>
                  <a:lnTo>
                    <a:pt x="3381" y="3905"/>
                  </a:lnTo>
                  <a:cubicBezTo>
                    <a:pt x="2238" y="3822"/>
                    <a:pt x="1107" y="3632"/>
                    <a:pt x="0" y="33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4"/>
            <p:cNvSpPr/>
            <p:nvPr/>
          </p:nvSpPr>
          <p:spPr>
            <a:xfrm>
              <a:off x="51491" y="2827929"/>
              <a:ext cx="176283" cy="37292"/>
            </a:xfrm>
            <a:custGeom>
              <a:avLst/>
              <a:gdLst/>
              <a:ahLst/>
              <a:cxnLst/>
              <a:rect l="l" t="t" r="r" b="b"/>
              <a:pathLst>
                <a:path w="4335" h="917" extrusionOk="0">
                  <a:moveTo>
                    <a:pt x="1" y="0"/>
                  </a:moveTo>
                  <a:cubicBezTo>
                    <a:pt x="1" y="0"/>
                    <a:pt x="2751" y="917"/>
                    <a:pt x="4335" y="619"/>
                  </a:cubicBezTo>
                  <a:cubicBezTo>
                    <a:pt x="2930" y="203"/>
                    <a:pt x="1465" y="0"/>
                    <a:pt x="1" y="0"/>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4"/>
            <p:cNvSpPr/>
            <p:nvPr/>
          </p:nvSpPr>
          <p:spPr>
            <a:xfrm>
              <a:off x="-349886" y="2923780"/>
              <a:ext cx="540845" cy="68321"/>
            </a:xfrm>
            <a:custGeom>
              <a:avLst/>
              <a:gdLst/>
              <a:ahLst/>
              <a:cxnLst/>
              <a:rect l="l" t="t" r="r" b="b"/>
              <a:pathLst>
                <a:path w="13300" h="1680" extrusionOk="0">
                  <a:moveTo>
                    <a:pt x="0" y="1"/>
                  </a:moveTo>
                  <a:lnTo>
                    <a:pt x="13300" y="1679"/>
                  </a:lnTo>
                  <a:cubicBezTo>
                    <a:pt x="13300" y="1679"/>
                    <a:pt x="4215" y="965"/>
                    <a:pt x="0"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4"/>
            <p:cNvSpPr/>
            <p:nvPr/>
          </p:nvSpPr>
          <p:spPr>
            <a:xfrm>
              <a:off x="-490307" y="2880226"/>
              <a:ext cx="157414" cy="47947"/>
            </a:xfrm>
            <a:custGeom>
              <a:avLst/>
              <a:gdLst/>
              <a:ahLst/>
              <a:cxnLst/>
              <a:rect l="l" t="t" r="r" b="b"/>
              <a:pathLst>
                <a:path w="3871" h="1179" extrusionOk="0">
                  <a:moveTo>
                    <a:pt x="1" y="0"/>
                  </a:moveTo>
                  <a:lnTo>
                    <a:pt x="3430" y="1179"/>
                  </a:lnTo>
                  <a:lnTo>
                    <a:pt x="3870" y="113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4"/>
            <p:cNvSpPr/>
            <p:nvPr/>
          </p:nvSpPr>
          <p:spPr>
            <a:xfrm>
              <a:off x="-197875" y="2951881"/>
              <a:ext cx="414986" cy="474549"/>
            </a:xfrm>
            <a:custGeom>
              <a:avLst/>
              <a:gdLst/>
              <a:ahLst/>
              <a:cxnLst/>
              <a:rect l="l" t="t" r="r" b="b"/>
              <a:pathLst>
                <a:path w="10205" h="11669" extrusionOk="0">
                  <a:moveTo>
                    <a:pt x="1" y="0"/>
                  </a:moveTo>
                  <a:lnTo>
                    <a:pt x="7490" y="11668"/>
                  </a:lnTo>
                  <a:lnTo>
                    <a:pt x="10205" y="1072"/>
                  </a:ln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4"/>
            <p:cNvSpPr/>
            <p:nvPr/>
          </p:nvSpPr>
          <p:spPr>
            <a:xfrm>
              <a:off x="108139" y="2843423"/>
              <a:ext cx="52824" cy="17446"/>
            </a:xfrm>
            <a:custGeom>
              <a:avLst/>
              <a:gdLst/>
              <a:ahLst/>
              <a:cxnLst/>
              <a:rect l="l" t="t" r="r" b="b"/>
              <a:pathLst>
                <a:path w="1299" h="429" extrusionOk="0">
                  <a:moveTo>
                    <a:pt x="1" y="0"/>
                  </a:moveTo>
                  <a:cubicBezTo>
                    <a:pt x="1" y="0"/>
                    <a:pt x="417" y="429"/>
                    <a:pt x="1298" y="226"/>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4"/>
            <p:cNvSpPr/>
            <p:nvPr/>
          </p:nvSpPr>
          <p:spPr>
            <a:xfrm>
              <a:off x="-110687" y="2800805"/>
              <a:ext cx="36802" cy="9232"/>
            </a:xfrm>
            <a:custGeom>
              <a:avLst/>
              <a:gdLst/>
              <a:ahLst/>
              <a:cxnLst/>
              <a:rect l="l" t="t" r="r" b="b"/>
              <a:pathLst>
                <a:path w="905" h="227" extrusionOk="0">
                  <a:moveTo>
                    <a:pt x="0" y="0"/>
                  </a:moveTo>
                  <a:cubicBezTo>
                    <a:pt x="274" y="155"/>
                    <a:pt x="583" y="227"/>
                    <a:pt x="905" y="227"/>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4"/>
            <p:cNvSpPr/>
            <p:nvPr/>
          </p:nvSpPr>
          <p:spPr>
            <a:xfrm>
              <a:off x="-287911" y="2776120"/>
              <a:ext cx="42170" cy="15535"/>
            </a:xfrm>
            <a:custGeom>
              <a:avLst/>
              <a:gdLst/>
              <a:ahLst/>
              <a:cxnLst/>
              <a:rect l="l" t="t" r="r" b="b"/>
              <a:pathLst>
                <a:path w="1037" h="382" extrusionOk="0">
                  <a:moveTo>
                    <a:pt x="0" y="0"/>
                  </a:moveTo>
                  <a:cubicBezTo>
                    <a:pt x="0" y="0"/>
                    <a:pt x="500" y="381"/>
                    <a:pt x="1036" y="250"/>
                  </a:cubicBezTo>
                  <a:cubicBezTo>
                    <a:pt x="1036" y="250"/>
                    <a:pt x="762" y="60"/>
                    <a:pt x="0"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4"/>
            <p:cNvSpPr/>
            <p:nvPr/>
          </p:nvSpPr>
          <p:spPr>
            <a:xfrm>
              <a:off x="-239965" y="2784823"/>
              <a:ext cx="20373" cy="7320"/>
            </a:xfrm>
            <a:custGeom>
              <a:avLst/>
              <a:gdLst/>
              <a:ahLst/>
              <a:cxnLst/>
              <a:rect l="l" t="t" r="r" b="b"/>
              <a:pathLst>
                <a:path w="501" h="180" extrusionOk="0">
                  <a:moveTo>
                    <a:pt x="0" y="60"/>
                  </a:moveTo>
                  <a:cubicBezTo>
                    <a:pt x="0" y="60"/>
                    <a:pt x="333" y="1"/>
                    <a:pt x="500" y="143"/>
                  </a:cubicBezTo>
                  <a:cubicBezTo>
                    <a:pt x="333" y="179"/>
                    <a:pt x="155" y="155"/>
                    <a:pt x="0" y="6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 name="Google Shape;1802;p44"/>
          <p:cNvGrpSpPr/>
          <p:nvPr/>
        </p:nvGrpSpPr>
        <p:grpSpPr>
          <a:xfrm>
            <a:off x="1501682" y="4119337"/>
            <a:ext cx="798480" cy="796061"/>
            <a:chOff x="13145" y="4347437"/>
            <a:chExt cx="798480" cy="796061"/>
          </a:xfrm>
        </p:grpSpPr>
        <p:sp>
          <p:nvSpPr>
            <p:cNvPr id="1803" name="Google Shape;1803;p44"/>
            <p:cNvSpPr/>
            <p:nvPr/>
          </p:nvSpPr>
          <p:spPr>
            <a:xfrm>
              <a:off x="13145" y="4506239"/>
              <a:ext cx="798457" cy="233431"/>
            </a:xfrm>
            <a:custGeom>
              <a:avLst/>
              <a:gdLst/>
              <a:ahLst/>
              <a:cxnLst/>
              <a:rect l="l" t="t" r="r" b="b"/>
              <a:pathLst>
                <a:path w="19635" h="5740" extrusionOk="0">
                  <a:moveTo>
                    <a:pt x="1" y="858"/>
                  </a:moveTo>
                  <a:lnTo>
                    <a:pt x="5668" y="5740"/>
                  </a:lnTo>
                  <a:lnTo>
                    <a:pt x="19634" y="4728"/>
                  </a:lnTo>
                  <a:lnTo>
                    <a:pt x="13467" y="1"/>
                  </a:ln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4"/>
            <p:cNvSpPr/>
            <p:nvPr/>
          </p:nvSpPr>
          <p:spPr>
            <a:xfrm>
              <a:off x="13145" y="4541131"/>
              <a:ext cx="230530" cy="602367"/>
            </a:xfrm>
            <a:custGeom>
              <a:avLst/>
              <a:gdLst/>
              <a:ahLst/>
              <a:cxnLst/>
              <a:rect l="l" t="t" r="r" b="b"/>
              <a:pathLst>
                <a:path w="5669" h="14812" extrusionOk="0">
                  <a:moveTo>
                    <a:pt x="1" y="0"/>
                  </a:moveTo>
                  <a:lnTo>
                    <a:pt x="1298" y="10597"/>
                  </a:lnTo>
                  <a:lnTo>
                    <a:pt x="5668" y="14811"/>
                  </a:lnTo>
                  <a:lnTo>
                    <a:pt x="5668" y="48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4"/>
            <p:cNvSpPr/>
            <p:nvPr/>
          </p:nvSpPr>
          <p:spPr>
            <a:xfrm>
              <a:off x="243642" y="4698470"/>
              <a:ext cx="567968" cy="445024"/>
            </a:xfrm>
            <a:custGeom>
              <a:avLst/>
              <a:gdLst/>
              <a:ahLst/>
              <a:cxnLst/>
              <a:rect l="l" t="t" r="r" b="b"/>
              <a:pathLst>
                <a:path w="13967" h="10943" extrusionOk="0">
                  <a:moveTo>
                    <a:pt x="13966" y="1"/>
                  </a:moveTo>
                  <a:lnTo>
                    <a:pt x="11525" y="10942"/>
                  </a:lnTo>
                  <a:lnTo>
                    <a:pt x="0" y="10942"/>
                  </a:lnTo>
                  <a:lnTo>
                    <a:pt x="0" y="1013"/>
                  </a:lnTo>
                  <a:close/>
                </a:path>
              </a:pathLst>
            </a:custGeom>
            <a:gradFill>
              <a:gsLst>
                <a:gs pos="0">
                  <a:srgbClr val="FF7997"/>
                </a:gs>
                <a:gs pos="100000">
                  <a:schemeClr val="accent1"/>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4"/>
            <p:cNvSpPr/>
            <p:nvPr/>
          </p:nvSpPr>
          <p:spPr>
            <a:xfrm>
              <a:off x="687637" y="4603554"/>
              <a:ext cx="123988" cy="103173"/>
            </a:xfrm>
            <a:custGeom>
              <a:avLst/>
              <a:gdLst/>
              <a:ahLst/>
              <a:cxnLst/>
              <a:rect l="l" t="t" r="r" b="b"/>
              <a:pathLst>
                <a:path w="3049" h="2537" extrusionOk="0">
                  <a:moveTo>
                    <a:pt x="36" y="2013"/>
                  </a:moveTo>
                  <a:lnTo>
                    <a:pt x="167" y="2537"/>
                  </a:lnTo>
                  <a:lnTo>
                    <a:pt x="3048" y="2335"/>
                  </a:lnTo>
                  <a:lnTo>
                    <a:pt x="0" y="1"/>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4"/>
            <p:cNvSpPr/>
            <p:nvPr/>
          </p:nvSpPr>
          <p:spPr>
            <a:xfrm>
              <a:off x="13145" y="4540155"/>
              <a:ext cx="115285" cy="100245"/>
            </a:xfrm>
            <a:custGeom>
              <a:avLst/>
              <a:gdLst/>
              <a:ahLst/>
              <a:cxnLst/>
              <a:rect l="l" t="t" r="r" b="b"/>
              <a:pathLst>
                <a:path w="2835" h="2465" extrusionOk="0">
                  <a:moveTo>
                    <a:pt x="1679" y="1072"/>
                  </a:moveTo>
                  <a:lnTo>
                    <a:pt x="2834" y="2465"/>
                  </a:lnTo>
                  <a:lnTo>
                    <a:pt x="1" y="24"/>
                  </a:lnTo>
                  <a:lnTo>
                    <a:pt x="1525" y="0"/>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4"/>
            <p:cNvSpPr/>
            <p:nvPr/>
          </p:nvSpPr>
          <p:spPr>
            <a:xfrm>
              <a:off x="243642" y="4698470"/>
              <a:ext cx="567968" cy="42172"/>
            </a:xfrm>
            <a:custGeom>
              <a:avLst/>
              <a:gdLst/>
              <a:ahLst/>
              <a:cxnLst/>
              <a:rect l="l" t="t" r="r" b="b"/>
              <a:pathLst>
                <a:path w="13967" h="1037" extrusionOk="0">
                  <a:moveTo>
                    <a:pt x="0" y="1013"/>
                  </a:moveTo>
                  <a:lnTo>
                    <a:pt x="13966" y="1"/>
                  </a:lnTo>
                  <a:cubicBezTo>
                    <a:pt x="13966" y="1"/>
                    <a:pt x="5060" y="1036"/>
                    <a:pt x="0" y="1013"/>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4"/>
            <p:cNvSpPr/>
            <p:nvPr/>
          </p:nvSpPr>
          <p:spPr>
            <a:xfrm>
              <a:off x="59626" y="4405061"/>
              <a:ext cx="225203" cy="230015"/>
            </a:xfrm>
            <a:custGeom>
              <a:avLst/>
              <a:gdLst/>
              <a:ahLst/>
              <a:cxnLst/>
              <a:rect l="l" t="t" r="r" b="b"/>
              <a:pathLst>
                <a:path w="5538" h="5656" extrusionOk="0">
                  <a:moveTo>
                    <a:pt x="536" y="4394"/>
                  </a:moveTo>
                  <a:lnTo>
                    <a:pt x="1" y="417"/>
                  </a:lnTo>
                  <a:lnTo>
                    <a:pt x="5537" y="0"/>
                  </a:lnTo>
                  <a:lnTo>
                    <a:pt x="4966" y="4394"/>
                  </a:lnTo>
                  <a:cubicBezTo>
                    <a:pt x="4966" y="4394"/>
                    <a:pt x="3430" y="5656"/>
                    <a:pt x="536" y="4394"/>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4"/>
            <p:cNvSpPr/>
            <p:nvPr/>
          </p:nvSpPr>
          <p:spPr>
            <a:xfrm>
              <a:off x="59626" y="4368258"/>
              <a:ext cx="225203" cy="112852"/>
            </a:xfrm>
            <a:custGeom>
              <a:avLst/>
              <a:gdLst/>
              <a:ahLst/>
              <a:cxnLst/>
              <a:rect l="l" t="t" r="r" b="b"/>
              <a:pathLst>
                <a:path w="5538" h="2775" extrusionOk="0">
                  <a:moveTo>
                    <a:pt x="1" y="1322"/>
                  </a:moveTo>
                  <a:cubicBezTo>
                    <a:pt x="1" y="1322"/>
                    <a:pt x="2132" y="1"/>
                    <a:pt x="5537" y="905"/>
                  </a:cubicBezTo>
                  <a:cubicBezTo>
                    <a:pt x="5537" y="905"/>
                    <a:pt x="3727" y="2775"/>
                    <a:pt x="1" y="1322"/>
                  </a:cubicBezTo>
                  <a:close/>
                </a:path>
              </a:pathLst>
            </a:custGeom>
            <a:solidFill>
              <a:srgbClr val="FF5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4"/>
            <p:cNvSpPr/>
            <p:nvPr/>
          </p:nvSpPr>
          <p:spPr>
            <a:xfrm>
              <a:off x="348683" y="4388103"/>
              <a:ext cx="225650" cy="227616"/>
            </a:xfrm>
            <a:custGeom>
              <a:avLst/>
              <a:gdLst/>
              <a:ahLst/>
              <a:cxnLst/>
              <a:rect l="l" t="t" r="r" b="b"/>
              <a:pathLst>
                <a:path w="5549" h="5597" extrusionOk="0">
                  <a:moveTo>
                    <a:pt x="417" y="4251"/>
                  </a:moveTo>
                  <a:lnTo>
                    <a:pt x="1" y="263"/>
                  </a:lnTo>
                  <a:lnTo>
                    <a:pt x="5549" y="1"/>
                  </a:lnTo>
                  <a:lnTo>
                    <a:pt x="4847" y="4382"/>
                  </a:lnTo>
                  <a:cubicBezTo>
                    <a:pt x="4847" y="4382"/>
                    <a:pt x="3287" y="5597"/>
                    <a:pt x="417" y="4251"/>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4"/>
            <p:cNvSpPr/>
            <p:nvPr/>
          </p:nvSpPr>
          <p:spPr>
            <a:xfrm>
              <a:off x="348683" y="4347437"/>
              <a:ext cx="225650" cy="114804"/>
            </a:xfrm>
            <a:custGeom>
              <a:avLst/>
              <a:gdLst/>
              <a:ahLst/>
              <a:cxnLst/>
              <a:rect l="l" t="t" r="r" b="b"/>
              <a:pathLst>
                <a:path w="5549" h="2823" extrusionOk="0">
                  <a:moveTo>
                    <a:pt x="1" y="1263"/>
                  </a:moveTo>
                  <a:cubicBezTo>
                    <a:pt x="1" y="1263"/>
                    <a:pt x="2180" y="1"/>
                    <a:pt x="5549" y="1001"/>
                  </a:cubicBezTo>
                  <a:cubicBezTo>
                    <a:pt x="5549" y="1001"/>
                    <a:pt x="3692" y="2822"/>
                    <a:pt x="1" y="1263"/>
                  </a:cubicBezTo>
                  <a:close/>
                </a:path>
              </a:pathLst>
            </a:custGeom>
            <a:solidFill>
              <a:srgbClr val="FF5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4"/>
            <p:cNvSpPr/>
            <p:nvPr/>
          </p:nvSpPr>
          <p:spPr>
            <a:xfrm>
              <a:off x="218916" y="4524173"/>
              <a:ext cx="225203" cy="230015"/>
            </a:xfrm>
            <a:custGeom>
              <a:avLst/>
              <a:gdLst/>
              <a:ahLst/>
              <a:cxnLst/>
              <a:rect l="l" t="t" r="r" b="b"/>
              <a:pathLst>
                <a:path w="5538" h="5656" extrusionOk="0">
                  <a:moveTo>
                    <a:pt x="537" y="4394"/>
                  </a:moveTo>
                  <a:lnTo>
                    <a:pt x="1" y="417"/>
                  </a:lnTo>
                  <a:lnTo>
                    <a:pt x="5537" y="0"/>
                  </a:lnTo>
                  <a:lnTo>
                    <a:pt x="4966" y="4394"/>
                  </a:lnTo>
                  <a:cubicBezTo>
                    <a:pt x="4966" y="4394"/>
                    <a:pt x="3430" y="5656"/>
                    <a:pt x="537" y="4394"/>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4"/>
            <p:cNvSpPr/>
            <p:nvPr/>
          </p:nvSpPr>
          <p:spPr>
            <a:xfrm>
              <a:off x="218916" y="4487370"/>
              <a:ext cx="225203" cy="112852"/>
            </a:xfrm>
            <a:custGeom>
              <a:avLst/>
              <a:gdLst/>
              <a:ahLst/>
              <a:cxnLst/>
              <a:rect l="l" t="t" r="r" b="b"/>
              <a:pathLst>
                <a:path w="5538" h="2775" extrusionOk="0">
                  <a:moveTo>
                    <a:pt x="1" y="1322"/>
                  </a:moveTo>
                  <a:cubicBezTo>
                    <a:pt x="1" y="1322"/>
                    <a:pt x="2132" y="0"/>
                    <a:pt x="5537" y="905"/>
                  </a:cubicBezTo>
                  <a:cubicBezTo>
                    <a:pt x="5537" y="905"/>
                    <a:pt x="3727" y="2775"/>
                    <a:pt x="1" y="1322"/>
                  </a:cubicBezTo>
                  <a:close/>
                </a:path>
              </a:pathLst>
            </a:custGeom>
            <a:solidFill>
              <a:srgbClr val="FF5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4"/>
            <p:cNvSpPr/>
            <p:nvPr/>
          </p:nvSpPr>
          <p:spPr>
            <a:xfrm>
              <a:off x="508949" y="4511079"/>
              <a:ext cx="218900" cy="223753"/>
            </a:xfrm>
            <a:custGeom>
              <a:avLst/>
              <a:gdLst/>
              <a:ahLst/>
              <a:cxnLst/>
              <a:rect l="l" t="t" r="r" b="b"/>
              <a:pathLst>
                <a:path w="5383" h="5502" extrusionOk="0">
                  <a:moveTo>
                    <a:pt x="1" y="4156"/>
                  </a:moveTo>
                  <a:lnTo>
                    <a:pt x="96" y="1"/>
                  </a:lnTo>
                  <a:lnTo>
                    <a:pt x="5382" y="156"/>
                  </a:lnTo>
                  <a:lnTo>
                    <a:pt x="4430" y="4275"/>
                  </a:lnTo>
                  <a:cubicBezTo>
                    <a:pt x="4430" y="4275"/>
                    <a:pt x="2858" y="5502"/>
                    <a:pt x="1" y="4156"/>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4"/>
            <p:cNvSpPr/>
            <p:nvPr/>
          </p:nvSpPr>
          <p:spPr>
            <a:xfrm>
              <a:off x="512812" y="4476715"/>
              <a:ext cx="215037" cy="97846"/>
            </a:xfrm>
            <a:custGeom>
              <a:avLst/>
              <a:gdLst/>
              <a:ahLst/>
              <a:cxnLst/>
              <a:rect l="l" t="t" r="r" b="b"/>
              <a:pathLst>
                <a:path w="5288" h="2406" extrusionOk="0">
                  <a:moveTo>
                    <a:pt x="1" y="846"/>
                  </a:moveTo>
                  <a:cubicBezTo>
                    <a:pt x="1" y="846"/>
                    <a:pt x="1906" y="1"/>
                    <a:pt x="5287" y="1001"/>
                  </a:cubicBezTo>
                  <a:cubicBezTo>
                    <a:pt x="5287" y="1001"/>
                    <a:pt x="3692" y="2406"/>
                    <a:pt x="1" y="846"/>
                  </a:cubicBezTo>
                  <a:close/>
                </a:path>
              </a:pathLst>
            </a:custGeom>
            <a:solidFill>
              <a:srgbClr val="FF5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4"/>
            <p:cNvSpPr/>
            <p:nvPr/>
          </p:nvSpPr>
          <p:spPr>
            <a:xfrm>
              <a:off x="552543" y="4523685"/>
              <a:ext cx="40218" cy="15047"/>
            </a:xfrm>
            <a:custGeom>
              <a:avLst/>
              <a:gdLst/>
              <a:ahLst/>
              <a:cxnLst/>
              <a:rect l="l" t="t" r="r" b="b"/>
              <a:pathLst>
                <a:path w="989" h="370" extrusionOk="0">
                  <a:moveTo>
                    <a:pt x="0" y="60"/>
                  </a:moveTo>
                  <a:cubicBezTo>
                    <a:pt x="0" y="60"/>
                    <a:pt x="596" y="0"/>
                    <a:pt x="988" y="310"/>
                  </a:cubicBezTo>
                  <a:cubicBezTo>
                    <a:pt x="643" y="370"/>
                    <a:pt x="274" y="274"/>
                    <a:pt x="0" y="6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4"/>
            <p:cNvSpPr/>
            <p:nvPr/>
          </p:nvSpPr>
          <p:spPr>
            <a:xfrm>
              <a:off x="243642" y="4547394"/>
              <a:ext cx="54247" cy="19439"/>
            </a:xfrm>
            <a:custGeom>
              <a:avLst/>
              <a:gdLst/>
              <a:ahLst/>
              <a:cxnLst/>
              <a:rect l="l" t="t" r="r" b="b"/>
              <a:pathLst>
                <a:path w="1334" h="478" extrusionOk="0">
                  <a:moveTo>
                    <a:pt x="0" y="60"/>
                  </a:moveTo>
                  <a:cubicBezTo>
                    <a:pt x="0" y="60"/>
                    <a:pt x="143" y="477"/>
                    <a:pt x="1334" y="358"/>
                  </a:cubicBezTo>
                  <a:cubicBezTo>
                    <a:pt x="1334" y="358"/>
                    <a:pt x="988" y="1"/>
                    <a:pt x="0" y="6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4"/>
            <p:cNvSpPr/>
            <p:nvPr/>
          </p:nvSpPr>
          <p:spPr>
            <a:xfrm>
              <a:off x="88215" y="4427346"/>
              <a:ext cx="40218" cy="17446"/>
            </a:xfrm>
            <a:custGeom>
              <a:avLst/>
              <a:gdLst/>
              <a:ahLst/>
              <a:cxnLst/>
              <a:rect l="l" t="t" r="r" b="b"/>
              <a:pathLst>
                <a:path w="989" h="429" extrusionOk="0">
                  <a:moveTo>
                    <a:pt x="0" y="119"/>
                  </a:moveTo>
                  <a:cubicBezTo>
                    <a:pt x="0" y="119"/>
                    <a:pt x="179" y="429"/>
                    <a:pt x="988" y="345"/>
                  </a:cubicBezTo>
                  <a:cubicBezTo>
                    <a:pt x="988" y="345"/>
                    <a:pt x="845" y="0"/>
                    <a:pt x="0" y="119"/>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4"/>
            <p:cNvSpPr/>
            <p:nvPr/>
          </p:nvSpPr>
          <p:spPr>
            <a:xfrm>
              <a:off x="409194" y="4413764"/>
              <a:ext cx="34931" cy="15047"/>
            </a:xfrm>
            <a:custGeom>
              <a:avLst/>
              <a:gdLst/>
              <a:ahLst/>
              <a:cxnLst/>
              <a:rect l="l" t="t" r="r" b="b"/>
              <a:pathLst>
                <a:path w="859" h="370" extrusionOk="0">
                  <a:moveTo>
                    <a:pt x="1" y="108"/>
                  </a:moveTo>
                  <a:cubicBezTo>
                    <a:pt x="1" y="108"/>
                    <a:pt x="692" y="1"/>
                    <a:pt x="858" y="239"/>
                  </a:cubicBezTo>
                  <a:cubicBezTo>
                    <a:pt x="858" y="239"/>
                    <a:pt x="346" y="370"/>
                    <a:pt x="1" y="108"/>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4"/>
            <p:cNvSpPr/>
            <p:nvPr/>
          </p:nvSpPr>
          <p:spPr>
            <a:xfrm>
              <a:off x="507038" y="4413276"/>
              <a:ext cx="16957" cy="7808"/>
            </a:xfrm>
            <a:custGeom>
              <a:avLst/>
              <a:gdLst/>
              <a:ahLst/>
              <a:cxnLst/>
              <a:rect l="l" t="t" r="r" b="b"/>
              <a:pathLst>
                <a:path w="417" h="192" extrusionOk="0">
                  <a:moveTo>
                    <a:pt x="0" y="168"/>
                  </a:moveTo>
                  <a:cubicBezTo>
                    <a:pt x="0" y="168"/>
                    <a:pt x="250" y="1"/>
                    <a:pt x="405" y="48"/>
                  </a:cubicBezTo>
                  <a:cubicBezTo>
                    <a:pt x="417" y="48"/>
                    <a:pt x="322" y="191"/>
                    <a:pt x="0" y="168"/>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4"/>
            <p:cNvSpPr/>
            <p:nvPr/>
          </p:nvSpPr>
          <p:spPr>
            <a:xfrm>
              <a:off x="600001" y="4535804"/>
              <a:ext cx="22284" cy="6791"/>
            </a:xfrm>
            <a:custGeom>
              <a:avLst/>
              <a:gdLst/>
              <a:ahLst/>
              <a:cxnLst/>
              <a:rect l="l" t="t" r="r" b="b"/>
              <a:pathLst>
                <a:path w="548" h="167" extrusionOk="0">
                  <a:moveTo>
                    <a:pt x="0" y="48"/>
                  </a:moveTo>
                  <a:cubicBezTo>
                    <a:pt x="179" y="0"/>
                    <a:pt x="381" y="24"/>
                    <a:pt x="548" y="107"/>
                  </a:cubicBezTo>
                  <a:cubicBezTo>
                    <a:pt x="548" y="107"/>
                    <a:pt x="155" y="167"/>
                    <a:pt x="0" y="48"/>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4"/>
            <p:cNvSpPr/>
            <p:nvPr/>
          </p:nvSpPr>
          <p:spPr>
            <a:xfrm>
              <a:off x="243642" y="4871831"/>
              <a:ext cx="529214" cy="271659"/>
            </a:xfrm>
            <a:custGeom>
              <a:avLst/>
              <a:gdLst/>
              <a:ahLst/>
              <a:cxnLst/>
              <a:rect l="l" t="t" r="r" b="b"/>
              <a:pathLst>
                <a:path w="13014" h="6680" extrusionOk="0">
                  <a:moveTo>
                    <a:pt x="13014" y="0"/>
                  </a:moveTo>
                  <a:lnTo>
                    <a:pt x="0" y="3441"/>
                  </a:lnTo>
                  <a:lnTo>
                    <a:pt x="0" y="6679"/>
                  </a:lnTo>
                  <a:lnTo>
                    <a:pt x="11525" y="6679"/>
                  </a:lnTo>
                  <a:close/>
                </a:path>
              </a:pathLst>
            </a:custGeom>
            <a:gradFill>
              <a:gsLst>
                <a:gs pos="0">
                  <a:schemeClr val="accent1"/>
                </a:gs>
                <a:gs pos="100000">
                  <a:srgbClr val="FF003A">
                    <a:alpha val="3294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827"/>
        <p:cNvGrpSpPr/>
        <p:nvPr/>
      </p:nvGrpSpPr>
      <p:grpSpPr>
        <a:xfrm>
          <a:off x="0" y="0"/>
          <a:ext cx="0" cy="0"/>
          <a:chOff x="0" y="0"/>
          <a:chExt cx="0" cy="0"/>
        </a:xfrm>
      </p:grpSpPr>
      <p:grpSp>
        <p:nvGrpSpPr>
          <p:cNvPr id="1828" name="Google Shape;1828;p45"/>
          <p:cNvGrpSpPr/>
          <p:nvPr/>
        </p:nvGrpSpPr>
        <p:grpSpPr>
          <a:xfrm>
            <a:off x="354738" y="385775"/>
            <a:ext cx="8434536" cy="691213"/>
            <a:chOff x="234525" y="385775"/>
            <a:chExt cx="8434536" cy="691213"/>
          </a:xfrm>
        </p:grpSpPr>
        <p:sp>
          <p:nvSpPr>
            <p:cNvPr id="1829" name="Google Shape;1829;p45"/>
            <p:cNvSpPr/>
            <p:nvPr/>
          </p:nvSpPr>
          <p:spPr>
            <a:xfrm>
              <a:off x="234525" y="385775"/>
              <a:ext cx="8434536" cy="691213"/>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a:noFill/>
            </a:ln>
            <a:effectLst>
              <a:outerShdw blurRad="57150" dist="19050" dir="54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5"/>
            <p:cNvSpPr/>
            <p:nvPr/>
          </p:nvSpPr>
          <p:spPr>
            <a:xfrm>
              <a:off x="316975" y="445024"/>
              <a:ext cx="8269679" cy="572708"/>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chemeClr val="lt1"/>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1" name="Google Shape;1831;p45"/>
          <p:cNvSpPr txBox="1">
            <a:spLocks noGrp="1"/>
          </p:cNvSpPr>
          <p:nvPr>
            <p:ph type="title" idx="6"/>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Every children should have...</a:t>
            </a:r>
            <a:endParaRPr/>
          </a:p>
        </p:txBody>
      </p:sp>
      <p:sp>
        <p:nvSpPr>
          <p:cNvPr id="1832" name="Google Shape;1832;p45"/>
          <p:cNvSpPr txBox="1">
            <a:spLocks noGrp="1"/>
          </p:cNvSpPr>
          <p:nvPr>
            <p:ph type="title"/>
          </p:nvPr>
        </p:nvSpPr>
        <p:spPr>
          <a:xfrm>
            <a:off x="720000" y="2754300"/>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Friends</a:t>
            </a:r>
            <a:endParaRPr/>
          </a:p>
        </p:txBody>
      </p:sp>
      <p:sp>
        <p:nvSpPr>
          <p:cNvPr id="1833" name="Google Shape;1833;p45"/>
          <p:cNvSpPr txBox="1">
            <a:spLocks noGrp="1"/>
          </p:cNvSpPr>
          <p:nvPr>
            <p:ph type="subTitle" idx="1"/>
          </p:nvPr>
        </p:nvSpPr>
        <p:spPr>
          <a:xfrm>
            <a:off x="720000" y="3340844"/>
            <a:ext cx="2336400" cy="72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1834" name="Google Shape;1834;p45"/>
          <p:cNvSpPr txBox="1">
            <a:spLocks noGrp="1"/>
          </p:cNvSpPr>
          <p:nvPr>
            <p:ph type="title" idx="2"/>
          </p:nvPr>
        </p:nvSpPr>
        <p:spPr>
          <a:xfrm>
            <a:off x="3403800" y="2754300"/>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Identity</a:t>
            </a:r>
            <a:endParaRPr/>
          </a:p>
        </p:txBody>
      </p:sp>
      <p:sp>
        <p:nvSpPr>
          <p:cNvPr id="1835" name="Google Shape;1835;p45"/>
          <p:cNvSpPr txBox="1">
            <a:spLocks noGrp="1"/>
          </p:cNvSpPr>
          <p:nvPr>
            <p:ph type="subTitle" idx="3"/>
          </p:nvPr>
        </p:nvSpPr>
        <p:spPr>
          <a:xfrm>
            <a:off x="3403800" y="3340844"/>
            <a:ext cx="2336400" cy="72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836" name="Google Shape;1836;p45"/>
          <p:cNvSpPr txBox="1">
            <a:spLocks noGrp="1"/>
          </p:cNvSpPr>
          <p:nvPr>
            <p:ph type="title" idx="4"/>
          </p:nvPr>
        </p:nvSpPr>
        <p:spPr>
          <a:xfrm>
            <a:off x="6087600" y="2754300"/>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Health</a:t>
            </a:r>
            <a:endParaRPr/>
          </a:p>
        </p:txBody>
      </p:sp>
      <p:sp>
        <p:nvSpPr>
          <p:cNvPr id="1837" name="Google Shape;1837;p45"/>
          <p:cNvSpPr txBox="1">
            <a:spLocks noGrp="1"/>
          </p:cNvSpPr>
          <p:nvPr>
            <p:ph type="subTitle" idx="5"/>
          </p:nvPr>
        </p:nvSpPr>
        <p:spPr>
          <a:xfrm>
            <a:off x="6087600" y="3340844"/>
            <a:ext cx="2336400" cy="72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grpSp>
        <p:nvGrpSpPr>
          <p:cNvPr id="1838" name="Google Shape;1838;p45"/>
          <p:cNvGrpSpPr/>
          <p:nvPr/>
        </p:nvGrpSpPr>
        <p:grpSpPr>
          <a:xfrm>
            <a:off x="1370997" y="1617598"/>
            <a:ext cx="1034406" cy="984291"/>
            <a:chOff x="720975" y="1648729"/>
            <a:chExt cx="794780" cy="756216"/>
          </a:xfrm>
        </p:grpSpPr>
        <p:sp>
          <p:nvSpPr>
            <p:cNvPr id="1839" name="Google Shape;1839;p45"/>
            <p:cNvSpPr/>
            <p:nvPr/>
          </p:nvSpPr>
          <p:spPr>
            <a:xfrm>
              <a:off x="720975" y="1648729"/>
              <a:ext cx="794780" cy="756216"/>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rgbClr val="FFFFFF"/>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5"/>
            <p:cNvSpPr/>
            <p:nvPr/>
          </p:nvSpPr>
          <p:spPr>
            <a:xfrm>
              <a:off x="752619" y="1681950"/>
              <a:ext cx="731492" cy="689775"/>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noFill/>
            <a:ln w="19050"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 name="Google Shape;1841;p45"/>
          <p:cNvGrpSpPr/>
          <p:nvPr/>
        </p:nvGrpSpPr>
        <p:grpSpPr>
          <a:xfrm>
            <a:off x="4054797" y="1617598"/>
            <a:ext cx="1034406" cy="984291"/>
            <a:chOff x="720975" y="1648729"/>
            <a:chExt cx="794780" cy="756216"/>
          </a:xfrm>
        </p:grpSpPr>
        <p:sp>
          <p:nvSpPr>
            <p:cNvPr id="1842" name="Google Shape;1842;p45"/>
            <p:cNvSpPr/>
            <p:nvPr/>
          </p:nvSpPr>
          <p:spPr>
            <a:xfrm>
              <a:off x="720975" y="1648729"/>
              <a:ext cx="794780" cy="756216"/>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rgbClr val="FFFFFF"/>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5"/>
            <p:cNvSpPr/>
            <p:nvPr/>
          </p:nvSpPr>
          <p:spPr>
            <a:xfrm>
              <a:off x="752619" y="1681950"/>
              <a:ext cx="731492" cy="689775"/>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noFill/>
            <a:ln w="19050"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 name="Google Shape;1844;p45"/>
          <p:cNvGrpSpPr/>
          <p:nvPr/>
        </p:nvGrpSpPr>
        <p:grpSpPr>
          <a:xfrm>
            <a:off x="6738597" y="1617598"/>
            <a:ext cx="1034406" cy="984291"/>
            <a:chOff x="720975" y="1648729"/>
            <a:chExt cx="794780" cy="756216"/>
          </a:xfrm>
        </p:grpSpPr>
        <p:sp>
          <p:nvSpPr>
            <p:cNvPr id="1845" name="Google Shape;1845;p45"/>
            <p:cNvSpPr/>
            <p:nvPr/>
          </p:nvSpPr>
          <p:spPr>
            <a:xfrm>
              <a:off x="720975" y="1648729"/>
              <a:ext cx="794780" cy="756216"/>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rgbClr val="FFFFFF"/>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5"/>
            <p:cNvSpPr/>
            <p:nvPr/>
          </p:nvSpPr>
          <p:spPr>
            <a:xfrm>
              <a:off x="752619" y="1681950"/>
              <a:ext cx="731492" cy="689775"/>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noFill/>
            <a:ln w="19050"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45"/>
          <p:cNvGrpSpPr/>
          <p:nvPr/>
        </p:nvGrpSpPr>
        <p:grpSpPr>
          <a:xfrm>
            <a:off x="6974123" y="1789001"/>
            <a:ext cx="563386" cy="630987"/>
            <a:chOff x="5309054" y="2082783"/>
            <a:chExt cx="376872" cy="422093"/>
          </a:xfrm>
        </p:grpSpPr>
        <p:sp>
          <p:nvSpPr>
            <p:cNvPr id="1848" name="Google Shape;1848;p45"/>
            <p:cNvSpPr/>
            <p:nvPr/>
          </p:nvSpPr>
          <p:spPr>
            <a:xfrm>
              <a:off x="5391099" y="2405120"/>
              <a:ext cx="124816" cy="99756"/>
            </a:xfrm>
            <a:custGeom>
              <a:avLst/>
              <a:gdLst/>
              <a:ahLst/>
              <a:cxnLst/>
              <a:rect l="l" t="t" r="r" b="b"/>
              <a:pathLst>
                <a:path w="4637" h="3706" extrusionOk="0">
                  <a:moveTo>
                    <a:pt x="1259" y="1"/>
                  </a:moveTo>
                  <a:cubicBezTo>
                    <a:pt x="1259" y="1"/>
                    <a:pt x="460" y="472"/>
                    <a:pt x="1" y="1746"/>
                  </a:cubicBezTo>
                  <a:lnTo>
                    <a:pt x="1408" y="3705"/>
                  </a:lnTo>
                  <a:lnTo>
                    <a:pt x="2832" y="3705"/>
                  </a:lnTo>
                  <a:lnTo>
                    <a:pt x="4637" y="1"/>
                  </a:ln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5"/>
            <p:cNvSpPr/>
            <p:nvPr/>
          </p:nvSpPr>
          <p:spPr>
            <a:xfrm>
              <a:off x="5406092" y="2405120"/>
              <a:ext cx="109823" cy="43660"/>
            </a:xfrm>
            <a:custGeom>
              <a:avLst/>
              <a:gdLst/>
              <a:ahLst/>
              <a:cxnLst/>
              <a:rect l="l" t="t" r="r" b="b"/>
              <a:pathLst>
                <a:path w="4080" h="1622" extrusionOk="0">
                  <a:moveTo>
                    <a:pt x="702" y="1"/>
                  </a:moveTo>
                  <a:cubicBezTo>
                    <a:pt x="702" y="1"/>
                    <a:pt x="364" y="200"/>
                    <a:pt x="1" y="690"/>
                  </a:cubicBezTo>
                  <a:cubicBezTo>
                    <a:pt x="964" y="1270"/>
                    <a:pt x="2095" y="1593"/>
                    <a:pt x="3291" y="1622"/>
                  </a:cubicBezTo>
                  <a:lnTo>
                    <a:pt x="4080" y="1"/>
                  </a:ln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5"/>
            <p:cNvSpPr/>
            <p:nvPr/>
          </p:nvSpPr>
          <p:spPr>
            <a:xfrm>
              <a:off x="5467329" y="2405120"/>
              <a:ext cx="140213" cy="99756"/>
            </a:xfrm>
            <a:custGeom>
              <a:avLst/>
              <a:gdLst/>
              <a:ahLst/>
              <a:cxnLst/>
              <a:rect l="l" t="t" r="r" b="b"/>
              <a:pathLst>
                <a:path w="5209" h="3706" extrusionOk="0">
                  <a:moveTo>
                    <a:pt x="1805" y="1"/>
                  </a:moveTo>
                  <a:lnTo>
                    <a:pt x="782" y="1025"/>
                  </a:lnTo>
                  <a:cubicBezTo>
                    <a:pt x="281" y="1524"/>
                    <a:pt x="0" y="2201"/>
                    <a:pt x="0" y="2907"/>
                  </a:cubicBezTo>
                  <a:lnTo>
                    <a:pt x="0" y="3705"/>
                  </a:lnTo>
                  <a:lnTo>
                    <a:pt x="3803" y="3705"/>
                  </a:lnTo>
                  <a:lnTo>
                    <a:pt x="5209" y="1746"/>
                  </a:lnTo>
                  <a:cubicBezTo>
                    <a:pt x="4749" y="472"/>
                    <a:pt x="3951" y="1"/>
                    <a:pt x="3951"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5"/>
            <p:cNvSpPr/>
            <p:nvPr/>
          </p:nvSpPr>
          <p:spPr>
            <a:xfrm>
              <a:off x="5382566" y="2452118"/>
              <a:ext cx="46460" cy="52758"/>
            </a:xfrm>
            <a:custGeom>
              <a:avLst/>
              <a:gdLst/>
              <a:ahLst/>
              <a:cxnLst/>
              <a:rect l="l" t="t" r="r" b="b"/>
              <a:pathLst>
                <a:path w="1726" h="1960" extrusionOk="0">
                  <a:moveTo>
                    <a:pt x="318" y="0"/>
                  </a:moveTo>
                  <a:cubicBezTo>
                    <a:pt x="133" y="514"/>
                    <a:pt x="1" y="1160"/>
                    <a:pt x="1" y="1959"/>
                  </a:cubicBezTo>
                  <a:lnTo>
                    <a:pt x="1725" y="1959"/>
                  </a:lnTo>
                  <a:lnTo>
                    <a:pt x="1725" y="361"/>
                  </a:lnTo>
                  <a:lnTo>
                    <a:pt x="318" y="0"/>
                  </a:ln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5"/>
            <p:cNvSpPr/>
            <p:nvPr/>
          </p:nvSpPr>
          <p:spPr>
            <a:xfrm>
              <a:off x="5569670" y="2452118"/>
              <a:ext cx="46406" cy="52758"/>
            </a:xfrm>
            <a:custGeom>
              <a:avLst/>
              <a:gdLst/>
              <a:ahLst/>
              <a:cxnLst/>
              <a:rect l="l" t="t" r="r" b="b"/>
              <a:pathLst>
                <a:path w="1724" h="1960" extrusionOk="0">
                  <a:moveTo>
                    <a:pt x="1407" y="0"/>
                  </a:moveTo>
                  <a:lnTo>
                    <a:pt x="1" y="361"/>
                  </a:lnTo>
                  <a:lnTo>
                    <a:pt x="1" y="1959"/>
                  </a:lnTo>
                  <a:lnTo>
                    <a:pt x="1724" y="1959"/>
                  </a:lnTo>
                  <a:cubicBezTo>
                    <a:pt x="1724" y="1160"/>
                    <a:pt x="1593" y="514"/>
                    <a:pt x="1407"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5"/>
            <p:cNvSpPr/>
            <p:nvPr/>
          </p:nvSpPr>
          <p:spPr>
            <a:xfrm>
              <a:off x="5309054" y="2082783"/>
              <a:ext cx="129339" cy="130173"/>
            </a:xfrm>
            <a:custGeom>
              <a:avLst/>
              <a:gdLst/>
              <a:ahLst/>
              <a:cxnLst/>
              <a:rect l="l" t="t" r="r" b="b"/>
              <a:pathLst>
                <a:path w="4805" h="4836" extrusionOk="0">
                  <a:moveTo>
                    <a:pt x="2555" y="1"/>
                  </a:moveTo>
                  <a:cubicBezTo>
                    <a:pt x="1762" y="1"/>
                    <a:pt x="1010" y="392"/>
                    <a:pt x="558" y="1058"/>
                  </a:cubicBezTo>
                  <a:cubicBezTo>
                    <a:pt x="53" y="1799"/>
                    <a:pt x="0" y="2756"/>
                    <a:pt x="418" y="3548"/>
                  </a:cubicBezTo>
                  <a:cubicBezTo>
                    <a:pt x="837" y="4339"/>
                    <a:pt x="1659" y="4835"/>
                    <a:pt x="2554" y="4835"/>
                  </a:cubicBezTo>
                  <a:lnTo>
                    <a:pt x="4805" y="1533"/>
                  </a:lnTo>
                  <a:cubicBezTo>
                    <a:pt x="4476" y="699"/>
                    <a:pt x="3714" y="116"/>
                    <a:pt x="2823" y="16"/>
                  </a:cubicBezTo>
                  <a:cubicBezTo>
                    <a:pt x="2734" y="6"/>
                    <a:pt x="2644" y="1"/>
                    <a:pt x="2555"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5"/>
            <p:cNvSpPr/>
            <p:nvPr/>
          </p:nvSpPr>
          <p:spPr>
            <a:xfrm>
              <a:off x="5391341" y="2092850"/>
              <a:ext cx="64844" cy="62368"/>
            </a:xfrm>
            <a:custGeom>
              <a:avLst/>
              <a:gdLst/>
              <a:ahLst/>
              <a:cxnLst/>
              <a:rect l="l" t="t" r="r" b="b"/>
              <a:pathLst>
                <a:path w="2409" h="2317" extrusionOk="0">
                  <a:moveTo>
                    <a:pt x="1250" y="1"/>
                  </a:moveTo>
                  <a:cubicBezTo>
                    <a:pt x="782" y="1"/>
                    <a:pt x="360" y="282"/>
                    <a:pt x="181" y="716"/>
                  </a:cubicBezTo>
                  <a:cubicBezTo>
                    <a:pt x="1" y="1149"/>
                    <a:pt x="100" y="1646"/>
                    <a:pt x="432" y="1978"/>
                  </a:cubicBezTo>
                  <a:cubicBezTo>
                    <a:pt x="653" y="2199"/>
                    <a:pt x="949" y="2317"/>
                    <a:pt x="1251" y="2317"/>
                  </a:cubicBezTo>
                  <a:cubicBezTo>
                    <a:pt x="1400" y="2317"/>
                    <a:pt x="1551" y="2288"/>
                    <a:pt x="1694" y="2229"/>
                  </a:cubicBezTo>
                  <a:cubicBezTo>
                    <a:pt x="2126" y="2050"/>
                    <a:pt x="2409" y="1626"/>
                    <a:pt x="2409" y="1159"/>
                  </a:cubicBezTo>
                  <a:cubicBezTo>
                    <a:pt x="2409" y="519"/>
                    <a:pt x="1890" y="1"/>
                    <a:pt x="1250"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5"/>
            <p:cNvSpPr/>
            <p:nvPr/>
          </p:nvSpPr>
          <p:spPr>
            <a:xfrm>
              <a:off x="5550666" y="2082837"/>
              <a:ext cx="135260" cy="130119"/>
            </a:xfrm>
            <a:custGeom>
              <a:avLst/>
              <a:gdLst/>
              <a:ahLst/>
              <a:cxnLst/>
              <a:rect l="l" t="t" r="r" b="b"/>
              <a:pathLst>
                <a:path w="5025" h="4834" extrusionOk="0">
                  <a:moveTo>
                    <a:pt x="2607" y="0"/>
                  </a:moveTo>
                  <a:cubicBezTo>
                    <a:pt x="1629" y="0"/>
                    <a:pt x="749" y="589"/>
                    <a:pt x="375" y="1492"/>
                  </a:cubicBezTo>
                  <a:cubicBezTo>
                    <a:pt x="1" y="2395"/>
                    <a:pt x="208" y="3434"/>
                    <a:pt x="899" y="4126"/>
                  </a:cubicBezTo>
                  <a:cubicBezTo>
                    <a:pt x="1361" y="4588"/>
                    <a:pt x="1980" y="4834"/>
                    <a:pt x="2609" y="4834"/>
                  </a:cubicBezTo>
                  <a:cubicBezTo>
                    <a:pt x="2920" y="4834"/>
                    <a:pt x="3234" y="4774"/>
                    <a:pt x="3533" y="4650"/>
                  </a:cubicBezTo>
                  <a:cubicBezTo>
                    <a:pt x="4435" y="4276"/>
                    <a:pt x="5024" y="3394"/>
                    <a:pt x="5024" y="2417"/>
                  </a:cubicBezTo>
                  <a:cubicBezTo>
                    <a:pt x="5024" y="1082"/>
                    <a:pt x="3943" y="0"/>
                    <a:pt x="2607"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5"/>
            <p:cNvSpPr/>
            <p:nvPr/>
          </p:nvSpPr>
          <p:spPr>
            <a:xfrm>
              <a:off x="5540033" y="2092850"/>
              <a:ext cx="64817" cy="62368"/>
            </a:xfrm>
            <a:custGeom>
              <a:avLst/>
              <a:gdLst/>
              <a:ahLst/>
              <a:cxnLst/>
              <a:rect l="l" t="t" r="r" b="b"/>
              <a:pathLst>
                <a:path w="2408" h="2317" extrusionOk="0">
                  <a:moveTo>
                    <a:pt x="1249" y="1"/>
                  </a:moveTo>
                  <a:cubicBezTo>
                    <a:pt x="782" y="1"/>
                    <a:pt x="358" y="282"/>
                    <a:pt x="179" y="716"/>
                  </a:cubicBezTo>
                  <a:cubicBezTo>
                    <a:pt x="1" y="1149"/>
                    <a:pt x="100" y="1646"/>
                    <a:pt x="430" y="1978"/>
                  </a:cubicBezTo>
                  <a:cubicBezTo>
                    <a:pt x="652" y="2199"/>
                    <a:pt x="949" y="2317"/>
                    <a:pt x="1250" y="2317"/>
                  </a:cubicBezTo>
                  <a:cubicBezTo>
                    <a:pt x="1399" y="2317"/>
                    <a:pt x="1549" y="2288"/>
                    <a:pt x="1692" y="2229"/>
                  </a:cubicBezTo>
                  <a:cubicBezTo>
                    <a:pt x="2126" y="2050"/>
                    <a:pt x="2407" y="1626"/>
                    <a:pt x="2407" y="1159"/>
                  </a:cubicBezTo>
                  <a:cubicBezTo>
                    <a:pt x="2407" y="519"/>
                    <a:pt x="1889" y="1"/>
                    <a:pt x="1249"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5"/>
            <p:cNvSpPr/>
            <p:nvPr/>
          </p:nvSpPr>
          <p:spPr>
            <a:xfrm>
              <a:off x="5388299" y="2094600"/>
              <a:ext cx="56365" cy="60645"/>
            </a:xfrm>
            <a:custGeom>
              <a:avLst/>
              <a:gdLst/>
              <a:ahLst/>
              <a:cxnLst/>
              <a:rect l="l" t="t" r="r" b="b"/>
              <a:pathLst>
                <a:path w="2094" h="2253" extrusionOk="0">
                  <a:moveTo>
                    <a:pt x="982" y="0"/>
                  </a:moveTo>
                  <a:lnTo>
                    <a:pt x="982" y="0"/>
                  </a:lnTo>
                  <a:cubicBezTo>
                    <a:pt x="301" y="238"/>
                    <a:pt x="1" y="1031"/>
                    <a:pt x="352" y="1659"/>
                  </a:cubicBezTo>
                  <a:cubicBezTo>
                    <a:pt x="567" y="2043"/>
                    <a:pt x="962" y="2252"/>
                    <a:pt x="1365" y="2252"/>
                  </a:cubicBezTo>
                  <a:cubicBezTo>
                    <a:pt x="1620" y="2252"/>
                    <a:pt x="1877" y="2168"/>
                    <a:pt x="2094" y="1992"/>
                  </a:cubicBezTo>
                  <a:cubicBezTo>
                    <a:pt x="1382" y="1934"/>
                    <a:pt x="833" y="1337"/>
                    <a:pt x="833" y="622"/>
                  </a:cubicBezTo>
                  <a:cubicBezTo>
                    <a:pt x="832" y="406"/>
                    <a:pt x="883" y="193"/>
                    <a:pt x="982"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5"/>
            <p:cNvSpPr/>
            <p:nvPr/>
          </p:nvSpPr>
          <p:spPr>
            <a:xfrm>
              <a:off x="5542429" y="2092823"/>
              <a:ext cx="41345" cy="62422"/>
            </a:xfrm>
            <a:custGeom>
              <a:avLst/>
              <a:gdLst/>
              <a:ahLst/>
              <a:cxnLst/>
              <a:rect l="l" t="t" r="r" b="b"/>
              <a:pathLst>
                <a:path w="1536" h="2319" extrusionOk="0">
                  <a:moveTo>
                    <a:pt x="1158" y="0"/>
                  </a:moveTo>
                  <a:cubicBezTo>
                    <a:pt x="542" y="0"/>
                    <a:pt x="0" y="500"/>
                    <a:pt x="2" y="1162"/>
                  </a:cubicBezTo>
                  <a:cubicBezTo>
                    <a:pt x="4" y="1823"/>
                    <a:pt x="545" y="2319"/>
                    <a:pt x="1159" y="2319"/>
                  </a:cubicBezTo>
                  <a:cubicBezTo>
                    <a:pt x="1283" y="2319"/>
                    <a:pt x="1410" y="2298"/>
                    <a:pt x="1535" y="2255"/>
                  </a:cubicBezTo>
                  <a:cubicBezTo>
                    <a:pt x="1136" y="2034"/>
                    <a:pt x="890" y="1614"/>
                    <a:pt x="890" y="1157"/>
                  </a:cubicBezTo>
                  <a:cubicBezTo>
                    <a:pt x="890" y="703"/>
                    <a:pt x="1134" y="284"/>
                    <a:pt x="1531" y="62"/>
                  </a:cubicBezTo>
                  <a:cubicBezTo>
                    <a:pt x="1406" y="20"/>
                    <a:pt x="1281" y="0"/>
                    <a:pt x="1158"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5"/>
            <p:cNvSpPr/>
            <p:nvPr/>
          </p:nvSpPr>
          <p:spPr>
            <a:xfrm>
              <a:off x="5321194" y="2109997"/>
              <a:ext cx="356280" cy="178113"/>
            </a:xfrm>
            <a:custGeom>
              <a:avLst/>
              <a:gdLst/>
              <a:ahLst/>
              <a:cxnLst/>
              <a:rect l="l" t="t" r="r" b="b"/>
              <a:pathLst>
                <a:path w="13236" h="6617" extrusionOk="0">
                  <a:moveTo>
                    <a:pt x="6618" y="1"/>
                  </a:moveTo>
                  <a:cubicBezTo>
                    <a:pt x="2969" y="1"/>
                    <a:pt x="0" y="2969"/>
                    <a:pt x="0" y="6617"/>
                  </a:cubicBezTo>
                  <a:lnTo>
                    <a:pt x="13235" y="6617"/>
                  </a:lnTo>
                  <a:cubicBezTo>
                    <a:pt x="13235" y="2969"/>
                    <a:pt x="10267" y="1"/>
                    <a:pt x="6618"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5"/>
            <p:cNvSpPr/>
            <p:nvPr/>
          </p:nvSpPr>
          <p:spPr>
            <a:xfrm>
              <a:off x="5603074" y="2248999"/>
              <a:ext cx="81318" cy="78249"/>
            </a:xfrm>
            <a:custGeom>
              <a:avLst/>
              <a:gdLst/>
              <a:ahLst/>
              <a:cxnLst/>
              <a:rect l="l" t="t" r="r" b="b"/>
              <a:pathLst>
                <a:path w="3021" h="2907" extrusionOk="0">
                  <a:moveTo>
                    <a:pt x="1569" y="0"/>
                  </a:moveTo>
                  <a:cubicBezTo>
                    <a:pt x="980" y="0"/>
                    <a:pt x="451" y="355"/>
                    <a:pt x="226" y="897"/>
                  </a:cubicBezTo>
                  <a:cubicBezTo>
                    <a:pt x="1" y="1441"/>
                    <a:pt x="125" y="2064"/>
                    <a:pt x="541" y="2480"/>
                  </a:cubicBezTo>
                  <a:cubicBezTo>
                    <a:pt x="819" y="2759"/>
                    <a:pt x="1190" y="2906"/>
                    <a:pt x="1568" y="2906"/>
                  </a:cubicBezTo>
                  <a:cubicBezTo>
                    <a:pt x="1755" y="2906"/>
                    <a:pt x="1944" y="2870"/>
                    <a:pt x="2123" y="2796"/>
                  </a:cubicBezTo>
                  <a:cubicBezTo>
                    <a:pt x="2667" y="2571"/>
                    <a:pt x="3020" y="2042"/>
                    <a:pt x="3020" y="1453"/>
                  </a:cubicBezTo>
                  <a:cubicBezTo>
                    <a:pt x="3020" y="651"/>
                    <a:pt x="2371" y="0"/>
                    <a:pt x="1569"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5"/>
            <p:cNvSpPr/>
            <p:nvPr/>
          </p:nvSpPr>
          <p:spPr>
            <a:xfrm>
              <a:off x="5321194" y="2115676"/>
              <a:ext cx="133457" cy="172434"/>
            </a:xfrm>
            <a:custGeom>
              <a:avLst/>
              <a:gdLst/>
              <a:ahLst/>
              <a:cxnLst/>
              <a:rect l="l" t="t" r="r" b="b"/>
              <a:pathLst>
                <a:path w="4958" h="6406" extrusionOk="0">
                  <a:moveTo>
                    <a:pt x="4958" y="0"/>
                  </a:moveTo>
                  <a:cubicBezTo>
                    <a:pt x="2109" y="739"/>
                    <a:pt x="0" y="3331"/>
                    <a:pt x="0" y="6406"/>
                  </a:cubicBezTo>
                  <a:lnTo>
                    <a:pt x="2605" y="6406"/>
                  </a:lnTo>
                  <a:cubicBezTo>
                    <a:pt x="2543" y="6033"/>
                    <a:pt x="2513" y="5655"/>
                    <a:pt x="2513" y="5276"/>
                  </a:cubicBezTo>
                  <a:cubicBezTo>
                    <a:pt x="2513" y="3162"/>
                    <a:pt x="3463" y="1270"/>
                    <a:pt x="4958"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5"/>
            <p:cNvSpPr/>
            <p:nvPr/>
          </p:nvSpPr>
          <p:spPr>
            <a:xfrm>
              <a:off x="5476993" y="2405120"/>
              <a:ext cx="115557" cy="43714"/>
            </a:xfrm>
            <a:custGeom>
              <a:avLst/>
              <a:gdLst/>
              <a:ahLst/>
              <a:cxnLst/>
              <a:rect l="l" t="t" r="r" b="b"/>
              <a:pathLst>
                <a:path w="4293" h="1624" extrusionOk="0">
                  <a:moveTo>
                    <a:pt x="1446" y="1"/>
                  </a:moveTo>
                  <a:lnTo>
                    <a:pt x="423" y="1025"/>
                  </a:lnTo>
                  <a:cubicBezTo>
                    <a:pt x="257" y="1189"/>
                    <a:pt x="116" y="1374"/>
                    <a:pt x="0" y="1575"/>
                  </a:cubicBezTo>
                  <a:cubicBezTo>
                    <a:pt x="275" y="1606"/>
                    <a:pt x="553" y="1623"/>
                    <a:pt x="830" y="1623"/>
                  </a:cubicBezTo>
                  <a:cubicBezTo>
                    <a:pt x="2090" y="1623"/>
                    <a:pt x="3284" y="1297"/>
                    <a:pt x="4292" y="690"/>
                  </a:cubicBezTo>
                  <a:cubicBezTo>
                    <a:pt x="3930" y="200"/>
                    <a:pt x="3591" y="1"/>
                    <a:pt x="3591"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5"/>
            <p:cNvSpPr/>
            <p:nvPr/>
          </p:nvSpPr>
          <p:spPr>
            <a:xfrm>
              <a:off x="5355164" y="2187519"/>
              <a:ext cx="288367" cy="235824"/>
            </a:xfrm>
            <a:custGeom>
              <a:avLst/>
              <a:gdLst/>
              <a:ahLst/>
              <a:cxnLst/>
              <a:rect l="l" t="t" r="r" b="b"/>
              <a:pathLst>
                <a:path w="10713" h="8761" extrusionOk="0">
                  <a:moveTo>
                    <a:pt x="5356" y="0"/>
                  </a:moveTo>
                  <a:cubicBezTo>
                    <a:pt x="5204" y="0"/>
                    <a:pt x="5051" y="59"/>
                    <a:pt x="4935" y="175"/>
                  </a:cubicBezTo>
                  <a:lnTo>
                    <a:pt x="4562" y="548"/>
                  </a:lnTo>
                  <a:cubicBezTo>
                    <a:pt x="4343" y="767"/>
                    <a:pt x="4044" y="892"/>
                    <a:pt x="3733" y="892"/>
                  </a:cubicBezTo>
                  <a:lnTo>
                    <a:pt x="1834" y="892"/>
                  </a:lnTo>
                  <a:cubicBezTo>
                    <a:pt x="1833" y="892"/>
                    <a:pt x="1832" y="892"/>
                    <a:pt x="1831" y="892"/>
                  </a:cubicBezTo>
                  <a:cubicBezTo>
                    <a:pt x="1138" y="892"/>
                    <a:pt x="521" y="1331"/>
                    <a:pt x="293" y="1987"/>
                  </a:cubicBezTo>
                  <a:cubicBezTo>
                    <a:pt x="99" y="2550"/>
                    <a:pt x="0" y="3142"/>
                    <a:pt x="0" y="3737"/>
                  </a:cubicBezTo>
                  <a:cubicBezTo>
                    <a:pt x="0" y="6695"/>
                    <a:pt x="2399" y="8761"/>
                    <a:pt x="5356" y="8761"/>
                  </a:cubicBezTo>
                  <a:cubicBezTo>
                    <a:pt x="8312" y="8761"/>
                    <a:pt x="10711" y="6695"/>
                    <a:pt x="10711" y="3737"/>
                  </a:cubicBezTo>
                  <a:cubicBezTo>
                    <a:pt x="10713" y="3140"/>
                    <a:pt x="10614" y="2549"/>
                    <a:pt x="10418" y="1985"/>
                  </a:cubicBezTo>
                  <a:lnTo>
                    <a:pt x="10418" y="1987"/>
                  </a:lnTo>
                  <a:cubicBezTo>
                    <a:pt x="10192" y="1331"/>
                    <a:pt x="9575" y="892"/>
                    <a:pt x="8881" y="892"/>
                  </a:cubicBezTo>
                  <a:cubicBezTo>
                    <a:pt x="8879" y="892"/>
                    <a:pt x="8878" y="892"/>
                    <a:pt x="8877" y="892"/>
                  </a:cubicBezTo>
                  <a:lnTo>
                    <a:pt x="6980" y="892"/>
                  </a:lnTo>
                  <a:cubicBezTo>
                    <a:pt x="6669" y="892"/>
                    <a:pt x="6370" y="767"/>
                    <a:pt x="6150" y="548"/>
                  </a:cubicBezTo>
                  <a:lnTo>
                    <a:pt x="5778" y="175"/>
                  </a:lnTo>
                  <a:cubicBezTo>
                    <a:pt x="5661" y="59"/>
                    <a:pt x="5509" y="0"/>
                    <a:pt x="5356"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5"/>
            <p:cNvSpPr/>
            <p:nvPr/>
          </p:nvSpPr>
          <p:spPr>
            <a:xfrm>
              <a:off x="5314276" y="2212714"/>
              <a:ext cx="175045" cy="210387"/>
            </a:xfrm>
            <a:custGeom>
              <a:avLst/>
              <a:gdLst/>
              <a:ahLst/>
              <a:cxnLst/>
              <a:rect l="l" t="t" r="r" b="b"/>
              <a:pathLst>
                <a:path w="6503" h="7816" extrusionOk="0">
                  <a:moveTo>
                    <a:pt x="2975" y="1"/>
                  </a:moveTo>
                  <a:lnTo>
                    <a:pt x="2975" y="1"/>
                  </a:lnTo>
                  <a:cubicBezTo>
                    <a:pt x="2432" y="130"/>
                    <a:pt x="1995" y="526"/>
                    <a:pt x="1812" y="1052"/>
                  </a:cubicBezTo>
                  <a:cubicBezTo>
                    <a:pt x="1774" y="1159"/>
                    <a:pt x="1743" y="1266"/>
                    <a:pt x="1713" y="1375"/>
                  </a:cubicBezTo>
                  <a:cubicBezTo>
                    <a:pt x="1627" y="1359"/>
                    <a:pt x="1540" y="1350"/>
                    <a:pt x="1453" y="1350"/>
                  </a:cubicBezTo>
                  <a:cubicBezTo>
                    <a:pt x="651" y="1350"/>
                    <a:pt x="0" y="2000"/>
                    <a:pt x="0" y="2802"/>
                  </a:cubicBezTo>
                  <a:cubicBezTo>
                    <a:pt x="0" y="3605"/>
                    <a:pt x="651" y="4255"/>
                    <a:pt x="1453" y="4255"/>
                  </a:cubicBezTo>
                  <a:cubicBezTo>
                    <a:pt x="1542" y="4255"/>
                    <a:pt x="1632" y="4248"/>
                    <a:pt x="1719" y="4230"/>
                  </a:cubicBezTo>
                  <a:cubicBezTo>
                    <a:pt x="2320" y="6292"/>
                    <a:pt x="4213" y="7679"/>
                    <a:pt x="6502" y="7816"/>
                  </a:cubicBezTo>
                  <a:lnTo>
                    <a:pt x="6502" y="7814"/>
                  </a:lnTo>
                  <a:cubicBezTo>
                    <a:pt x="4286" y="6660"/>
                    <a:pt x="2770" y="4344"/>
                    <a:pt x="2770" y="1671"/>
                  </a:cubicBezTo>
                  <a:cubicBezTo>
                    <a:pt x="2770" y="1108"/>
                    <a:pt x="2840" y="547"/>
                    <a:pt x="2975" y="1"/>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5"/>
            <p:cNvSpPr/>
            <p:nvPr/>
          </p:nvSpPr>
          <p:spPr>
            <a:xfrm>
              <a:off x="5382566" y="2283453"/>
              <a:ext cx="62987" cy="50120"/>
            </a:xfrm>
            <a:custGeom>
              <a:avLst/>
              <a:gdLst/>
              <a:ahLst/>
              <a:cxnLst/>
              <a:rect l="l" t="t" r="r" b="b"/>
              <a:pathLst>
                <a:path w="2340" h="1862" extrusionOk="0">
                  <a:moveTo>
                    <a:pt x="1169" y="0"/>
                  </a:moveTo>
                  <a:cubicBezTo>
                    <a:pt x="525" y="0"/>
                    <a:pt x="1" y="416"/>
                    <a:pt x="1" y="930"/>
                  </a:cubicBezTo>
                  <a:cubicBezTo>
                    <a:pt x="1" y="1444"/>
                    <a:pt x="525" y="1861"/>
                    <a:pt x="1169" y="1861"/>
                  </a:cubicBezTo>
                  <a:cubicBezTo>
                    <a:pt x="1815" y="1861"/>
                    <a:pt x="2340" y="1444"/>
                    <a:pt x="2340" y="930"/>
                  </a:cubicBezTo>
                  <a:cubicBezTo>
                    <a:pt x="2340" y="416"/>
                    <a:pt x="1815" y="0"/>
                    <a:pt x="1169"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5"/>
            <p:cNvSpPr/>
            <p:nvPr/>
          </p:nvSpPr>
          <p:spPr>
            <a:xfrm>
              <a:off x="5553142" y="2283453"/>
              <a:ext cx="62933" cy="50120"/>
            </a:xfrm>
            <a:custGeom>
              <a:avLst/>
              <a:gdLst/>
              <a:ahLst/>
              <a:cxnLst/>
              <a:rect l="l" t="t" r="r" b="b"/>
              <a:pathLst>
                <a:path w="2338" h="1862" extrusionOk="0">
                  <a:moveTo>
                    <a:pt x="1169" y="0"/>
                  </a:moveTo>
                  <a:cubicBezTo>
                    <a:pt x="523" y="0"/>
                    <a:pt x="0" y="416"/>
                    <a:pt x="0" y="930"/>
                  </a:cubicBezTo>
                  <a:cubicBezTo>
                    <a:pt x="0" y="1444"/>
                    <a:pt x="523" y="1861"/>
                    <a:pt x="1169" y="1861"/>
                  </a:cubicBezTo>
                  <a:cubicBezTo>
                    <a:pt x="1815" y="1861"/>
                    <a:pt x="2338" y="1444"/>
                    <a:pt x="2338" y="930"/>
                  </a:cubicBezTo>
                  <a:cubicBezTo>
                    <a:pt x="2338" y="416"/>
                    <a:pt x="1814" y="0"/>
                    <a:pt x="1169"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5"/>
            <p:cNvSpPr/>
            <p:nvPr/>
          </p:nvSpPr>
          <p:spPr>
            <a:xfrm>
              <a:off x="5411045" y="2259873"/>
              <a:ext cx="42718" cy="27725"/>
            </a:xfrm>
            <a:custGeom>
              <a:avLst/>
              <a:gdLst/>
              <a:ahLst/>
              <a:cxnLst/>
              <a:rect l="l" t="t" r="r" b="b"/>
              <a:pathLst>
                <a:path w="1587" h="1030" extrusionOk="0">
                  <a:moveTo>
                    <a:pt x="793" y="0"/>
                  </a:moveTo>
                  <a:cubicBezTo>
                    <a:pt x="355" y="0"/>
                    <a:pt x="0" y="355"/>
                    <a:pt x="0" y="794"/>
                  </a:cubicBezTo>
                  <a:cubicBezTo>
                    <a:pt x="0" y="924"/>
                    <a:pt x="107" y="1029"/>
                    <a:pt x="238" y="1029"/>
                  </a:cubicBezTo>
                  <a:cubicBezTo>
                    <a:pt x="368" y="1029"/>
                    <a:pt x="473" y="924"/>
                    <a:pt x="473" y="794"/>
                  </a:cubicBezTo>
                  <a:cubicBezTo>
                    <a:pt x="473" y="616"/>
                    <a:pt x="616" y="474"/>
                    <a:pt x="793" y="474"/>
                  </a:cubicBezTo>
                  <a:cubicBezTo>
                    <a:pt x="971" y="474"/>
                    <a:pt x="1113" y="616"/>
                    <a:pt x="1113" y="794"/>
                  </a:cubicBezTo>
                  <a:cubicBezTo>
                    <a:pt x="1113" y="924"/>
                    <a:pt x="1219" y="1029"/>
                    <a:pt x="1349" y="1029"/>
                  </a:cubicBezTo>
                  <a:cubicBezTo>
                    <a:pt x="1480" y="1029"/>
                    <a:pt x="1587" y="924"/>
                    <a:pt x="1587" y="794"/>
                  </a:cubicBezTo>
                  <a:cubicBezTo>
                    <a:pt x="1587" y="355"/>
                    <a:pt x="1232" y="0"/>
                    <a:pt x="793"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5"/>
            <p:cNvSpPr/>
            <p:nvPr/>
          </p:nvSpPr>
          <p:spPr>
            <a:xfrm>
              <a:off x="5544932" y="2259873"/>
              <a:ext cx="42691" cy="27725"/>
            </a:xfrm>
            <a:custGeom>
              <a:avLst/>
              <a:gdLst/>
              <a:ahLst/>
              <a:cxnLst/>
              <a:rect l="l" t="t" r="r" b="b"/>
              <a:pathLst>
                <a:path w="1586" h="1030" extrusionOk="0">
                  <a:moveTo>
                    <a:pt x="794" y="0"/>
                  </a:moveTo>
                  <a:cubicBezTo>
                    <a:pt x="355" y="0"/>
                    <a:pt x="0" y="355"/>
                    <a:pt x="0" y="794"/>
                  </a:cubicBezTo>
                  <a:cubicBezTo>
                    <a:pt x="0" y="924"/>
                    <a:pt x="105" y="1029"/>
                    <a:pt x="236" y="1029"/>
                  </a:cubicBezTo>
                  <a:cubicBezTo>
                    <a:pt x="367" y="1029"/>
                    <a:pt x="474" y="924"/>
                    <a:pt x="474" y="794"/>
                  </a:cubicBezTo>
                  <a:cubicBezTo>
                    <a:pt x="474" y="616"/>
                    <a:pt x="616" y="474"/>
                    <a:pt x="794" y="474"/>
                  </a:cubicBezTo>
                  <a:cubicBezTo>
                    <a:pt x="969" y="474"/>
                    <a:pt x="1112" y="616"/>
                    <a:pt x="1112" y="794"/>
                  </a:cubicBezTo>
                  <a:cubicBezTo>
                    <a:pt x="1112" y="924"/>
                    <a:pt x="1219" y="1029"/>
                    <a:pt x="1349" y="1029"/>
                  </a:cubicBezTo>
                  <a:cubicBezTo>
                    <a:pt x="1480" y="1029"/>
                    <a:pt x="1585" y="924"/>
                    <a:pt x="1585" y="794"/>
                  </a:cubicBezTo>
                  <a:cubicBezTo>
                    <a:pt x="1585" y="355"/>
                    <a:pt x="1231" y="0"/>
                    <a:pt x="794"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5"/>
            <p:cNvSpPr/>
            <p:nvPr/>
          </p:nvSpPr>
          <p:spPr>
            <a:xfrm>
              <a:off x="5476293" y="2292363"/>
              <a:ext cx="46056" cy="19973"/>
            </a:xfrm>
            <a:custGeom>
              <a:avLst/>
              <a:gdLst/>
              <a:ahLst/>
              <a:cxnLst/>
              <a:rect l="l" t="t" r="r" b="b"/>
              <a:pathLst>
                <a:path w="1711" h="742" extrusionOk="0">
                  <a:moveTo>
                    <a:pt x="265" y="0"/>
                  </a:moveTo>
                  <a:cubicBezTo>
                    <a:pt x="210" y="0"/>
                    <a:pt x="155" y="19"/>
                    <a:pt x="111" y="58"/>
                  </a:cubicBezTo>
                  <a:cubicBezTo>
                    <a:pt x="11" y="144"/>
                    <a:pt x="1" y="294"/>
                    <a:pt x="88" y="392"/>
                  </a:cubicBezTo>
                  <a:cubicBezTo>
                    <a:pt x="280" y="614"/>
                    <a:pt x="561" y="742"/>
                    <a:pt x="856" y="742"/>
                  </a:cubicBezTo>
                  <a:cubicBezTo>
                    <a:pt x="1152" y="742"/>
                    <a:pt x="1431" y="614"/>
                    <a:pt x="1625" y="392"/>
                  </a:cubicBezTo>
                  <a:cubicBezTo>
                    <a:pt x="1711" y="294"/>
                    <a:pt x="1700" y="144"/>
                    <a:pt x="1602" y="58"/>
                  </a:cubicBezTo>
                  <a:cubicBezTo>
                    <a:pt x="1557" y="19"/>
                    <a:pt x="1502" y="0"/>
                    <a:pt x="1447" y="0"/>
                  </a:cubicBezTo>
                  <a:cubicBezTo>
                    <a:pt x="1381" y="0"/>
                    <a:pt x="1315" y="28"/>
                    <a:pt x="1267" y="81"/>
                  </a:cubicBezTo>
                  <a:cubicBezTo>
                    <a:pt x="1159" y="206"/>
                    <a:pt x="1008" y="269"/>
                    <a:pt x="856" y="269"/>
                  </a:cubicBezTo>
                  <a:cubicBezTo>
                    <a:pt x="705" y="269"/>
                    <a:pt x="553" y="206"/>
                    <a:pt x="444" y="81"/>
                  </a:cubicBezTo>
                  <a:cubicBezTo>
                    <a:pt x="397" y="28"/>
                    <a:pt x="332" y="0"/>
                    <a:pt x="265"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5"/>
            <p:cNvSpPr/>
            <p:nvPr/>
          </p:nvSpPr>
          <p:spPr>
            <a:xfrm>
              <a:off x="5339498" y="2136537"/>
              <a:ext cx="59434" cy="66352"/>
            </a:xfrm>
            <a:custGeom>
              <a:avLst/>
              <a:gdLst/>
              <a:ahLst/>
              <a:cxnLst/>
              <a:rect l="l" t="t" r="r" b="b"/>
              <a:pathLst>
                <a:path w="2208" h="2465" extrusionOk="0">
                  <a:moveTo>
                    <a:pt x="1882" y="0"/>
                  </a:moveTo>
                  <a:lnTo>
                    <a:pt x="1" y="1525"/>
                  </a:lnTo>
                  <a:lnTo>
                    <a:pt x="130" y="2464"/>
                  </a:lnTo>
                  <a:lnTo>
                    <a:pt x="2208" y="169"/>
                  </a:lnTo>
                  <a:lnTo>
                    <a:pt x="1882" y="0"/>
                  </a:ln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 name="Google Shape;1871;p45"/>
          <p:cNvGrpSpPr/>
          <p:nvPr/>
        </p:nvGrpSpPr>
        <p:grpSpPr>
          <a:xfrm>
            <a:off x="4307279" y="1789029"/>
            <a:ext cx="529464" cy="630947"/>
            <a:chOff x="3498637" y="3431000"/>
            <a:chExt cx="354180" cy="422066"/>
          </a:xfrm>
        </p:grpSpPr>
        <p:sp>
          <p:nvSpPr>
            <p:cNvPr id="1872" name="Google Shape;1872;p45"/>
            <p:cNvSpPr/>
            <p:nvPr/>
          </p:nvSpPr>
          <p:spPr>
            <a:xfrm>
              <a:off x="3530211" y="3692154"/>
              <a:ext cx="87939" cy="42718"/>
            </a:xfrm>
            <a:custGeom>
              <a:avLst/>
              <a:gdLst/>
              <a:ahLst/>
              <a:cxnLst/>
              <a:rect l="l" t="t" r="r" b="b"/>
              <a:pathLst>
                <a:path w="3267" h="1587" extrusionOk="0">
                  <a:moveTo>
                    <a:pt x="794" y="0"/>
                  </a:moveTo>
                  <a:cubicBezTo>
                    <a:pt x="356" y="0"/>
                    <a:pt x="1" y="356"/>
                    <a:pt x="1" y="793"/>
                  </a:cubicBezTo>
                  <a:cubicBezTo>
                    <a:pt x="1" y="1232"/>
                    <a:pt x="356" y="1586"/>
                    <a:pt x="794" y="1586"/>
                  </a:cubicBezTo>
                  <a:lnTo>
                    <a:pt x="3267" y="1586"/>
                  </a:lnTo>
                  <a:lnTo>
                    <a:pt x="3267" y="0"/>
                  </a:ln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5"/>
            <p:cNvSpPr/>
            <p:nvPr/>
          </p:nvSpPr>
          <p:spPr>
            <a:xfrm>
              <a:off x="3733250" y="3692154"/>
              <a:ext cx="87939" cy="42718"/>
            </a:xfrm>
            <a:custGeom>
              <a:avLst/>
              <a:gdLst/>
              <a:ahLst/>
              <a:cxnLst/>
              <a:rect l="l" t="t" r="r" b="b"/>
              <a:pathLst>
                <a:path w="3267" h="1587" extrusionOk="0">
                  <a:moveTo>
                    <a:pt x="1" y="0"/>
                  </a:moveTo>
                  <a:lnTo>
                    <a:pt x="1" y="1586"/>
                  </a:lnTo>
                  <a:lnTo>
                    <a:pt x="2474" y="1586"/>
                  </a:lnTo>
                  <a:cubicBezTo>
                    <a:pt x="2912" y="1586"/>
                    <a:pt x="3267" y="1232"/>
                    <a:pt x="3267" y="793"/>
                  </a:cubicBezTo>
                  <a:cubicBezTo>
                    <a:pt x="3267" y="356"/>
                    <a:pt x="2912" y="0"/>
                    <a:pt x="2474" y="0"/>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5"/>
            <p:cNvSpPr/>
            <p:nvPr/>
          </p:nvSpPr>
          <p:spPr>
            <a:xfrm>
              <a:off x="3576859" y="3675438"/>
              <a:ext cx="197709" cy="104198"/>
            </a:xfrm>
            <a:custGeom>
              <a:avLst/>
              <a:gdLst/>
              <a:ahLst/>
              <a:cxnLst/>
              <a:rect l="l" t="t" r="r" b="b"/>
              <a:pathLst>
                <a:path w="7345" h="3871" extrusionOk="0">
                  <a:moveTo>
                    <a:pt x="1083" y="1"/>
                  </a:moveTo>
                  <a:cubicBezTo>
                    <a:pt x="1083" y="1"/>
                    <a:pt x="295" y="1311"/>
                    <a:pt x="36" y="2923"/>
                  </a:cubicBezTo>
                  <a:cubicBezTo>
                    <a:pt x="23" y="3005"/>
                    <a:pt x="11" y="3089"/>
                    <a:pt x="0" y="3175"/>
                  </a:cubicBezTo>
                  <a:lnTo>
                    <a:pt x="3673" y="3871"/>
                  </a:lnTo>
                  <a:lnTo>
                    <a:pt x="7345" y="3175"/>
                  </a:lnTo>
                  <a:cubicBezTo>
                    <a:pt x="7334" y="3089"/>
                    <a:pt x="7322" y="3005"/>
                    <a:pt x="7309" y="2923"/>
                  </a:cubicBezTo>
                  <a:cubicBezTo>
                    <a:pt x="7050" y="1311"/>
                    <a:pt x="6262" y="1"/>
                    <a:pt x="6262" y="1"/>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5"/>
            <p:cNvSpPr/>
            <p:nvPr/>
          </p:nvSpPr>
          <p:spPr>
            <a:xfrm>
              <a:off x="3513307" y="3431000"/>
              <a:ext cx="116553" cy="124090"/>
            </a:xfrm>
            <a:custGeom>
              <a:avLst/>
              <a:gdLst/>
              <a:ahLst/>
              <a:cxnLst/>
              <a:rect l="l" t="t" r="r" b="b"/>
              <a:pathLst>
                <a:path w="4330" h="4610" extrusionOk="0">
                  <a:moveTo>
                    <a:pt x="1901" y="1"/>
                  </a:moveTo>
                  <a:cubicBezTo>
                    <a:pt x="1145" y="1"/>
                    <a:pt x="434" y="373"/>
                    <a:pt x="1" y="998"/>
                  </a:cubicBezTo>
                  <a:lnTo>
                    <a:pt x="2199" y="4609"/>
                  </a:lnTo>
                  <a:cubicBezTo>
                    <a:pt x="2976" y="4510"/>
                    <a:pt x="3650" y="4023"/>
                    <a:pt x="3990" y="3317"/>
                  </a:cubicBezTo>
                  <a:cubicBezTo>
                    <a:pt x="4329" y="2611"/>
                    <a:pt x="4289" y="1782"/>
                    <a:pt x="3881" y="1112"/>
                  </a:cubicBezTo>
                  <a:cubicBezTo>
                    <a:pt x="3474" y="442"/>
                    <a:pt x="2755" y="24"/>
                    <a:pt x="1972" y="2"/>
                  </a:cubicBezTo>
                  <a:cubicBezTo>
                    <a:pt x="1948" y="1"/>
                    <a:pt x="1925" y="1"/>
                    <a:pt x="1901" y="1"/>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5"/>
            <p:cNvSpPr/>
            <p:nvPr/>
          </p:nvSpPr>
          <p:spPr>
            <a:xfrm>
              <a:off x="3498637" y="3457891"/>
              <a:ext cx="80833" cy="97711"/>
            </a:xfrm>
            <a:custGeom>
              <a:avLst/>
              <a:gdLst/>
              <a:ahLst/>
              <a:cxnLst/>
              <a:rect l="l" t="t" r="r" b="b"/>
              <a:pathLst>
                <a:path w="3003" h="3630" extrusionOk="0">
                  <a:moveTo>
                    <a:pt x="546" y="0"/>
                  </a:moveTo>
                  <a:cubicBezTo>
                    <a:pt x="56" y="708"/>
                    <a:pt x="1" y="1629"/>
                    <a:pt x="400" y="2390"/>
                  </a:cubicBezTo>
                  <a:cubicBezTo>
                    <a:pt x="800" y="3152"/>
                    <a:pt x="1589" y="3630"/>
                    <a:pt x="2449" y="3630"/>
                  </a:cubicBezTo>
                  <a:cubicBezTo>
                    <a:pt x="2547" y="3630"/>
                    <a:pt x="2646" y="3624"/>
                    <a:pt x="2744" y="3612"/>
                  </a:cubicBezTo>
                  <a:cubicBezTo>
                    <a:pt x="2914" y="3266"/>
                    <a:pt x="3002" y="2888"/>
                    <a:pt x="3001" y="2503"/>
                  </a:cubicBezTo>
                  <a:cubicBezTo>
                    <a:pt x="3001" y="1139"/>
                    <a:pt x="1910" y="26"/>
                    <a:pt x="546" y="0"/>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5"/>
            <p:cNvSpPr/>
            <p:nvPr/>
          </p:nvSpPr>
          <p:spPr>
            <a:xfrm>
              <a:off x="3721622" y="3431000"/>
              <a:ext cx="116526" cy="124090"/>
            </a:xfrm>
            <a:custGeom>
              <a:avLst/>
              <a:gdLst/>
              <a:ahLst/>
              <a:cxnLst/>
              <a:rect l="l" t="t" r="r" b="b"/>
              <a:pathLst>
                <a:path w="4329" h="4610" extrusionOk="0">
                  <a:moveTo>
                    <a:pt x="2428" y="1"/>
                  </a:moveTo>
                  <a:cubicBezTo>
                    <a:pt x="2405" y="1"/>
                    <a:pt x="2381" y="1"/>
                    <a:pt x="2357" y="2"/>
                  </a:cubicBezTo>
                  <a:cubicBezTo>
                    <a:pt x="1573" y="24"/>
                    <a:pt x="855" y="442"/>
                    <a:pt x="448" y="1112"/>
                  </a:cubicBezTo>
                  <a:cubicBezTo>
                    <a:pt x="41" y="1782"/>
                    <a:pt x="0" y="2611"/>
                    <a:pt x="340" y="3317"/>
                  </a:cubicBezTo>
                  <a:cubicBezTo>
                    <a:pt x="679" y="4023"/>
                    <a:pt x="1354" y="4510"/>
                    <a:pt x="2131" y="4609"/>
                  </a:cubicBezTo>
                  <a:lnTo>
                    <a:pt x="4328" y="998"/>
                  </a:lnTo>
                  <a:cubicBezTo>
                    <a:pt x="3896" y="373"/>
                    <a:pt x="3185" y="1"/>
                    <a:pt x="2428" y="1"/>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5"/>
            <p:cNvSpPr/>
            <p:nvPr/>
          </p:nvSpPr>
          <p:spPr>
            <a:xfrm>
              <a:off x="3771957" y="3457837"/>
              <a:ext cx="80860" cy="97764"/>
            </a:xfrm>
            <a:custGeom>
              <a:avLst/>
              <a:gdLst/>
              <a:ahLst/>
              <a:cxnLst/>
              <a:rect l="l" t="t" r="r" b="b"/>
              <a:pathLst>
                <a:path w="3004" h="3632" extrusionOk="0">
                  <a:moveTo>
                    <a:pt x="2458" y="1"/>
                  </a:moveTo>
                  <a:cubicBezTo>
                    <a:pt x="1093" y="26"/>
                    <a:pt x="1" y="1141"/>
                    <a:pt x="2" y="2505"/>
                  </a:cubicBezTo>
                  <a:cubicBezTo>
                    <a:pt x="1" y="2890"/>
                    <a:pt x="89" y="3268"/>
                    <a:pt x="259" y="3614"/>
                  </a:cubicBezTo>
                  <a:cubicBezTo>
                    <a:pt x="357" y="3626"/>
                    <a:pt x="456" y="3632"/>
                    <a:pt x="554" y="3632"/>
                  </a:cubicBezTo>
                  <a:cubicBezTo>
                    <a:pt x="1414" y="3632"/>
                    <a:pt x="2205" y="3154"/>
                    <a:pt x="2604" y="2392"/>
                  </a:cubicBezTo>
                  <a:cubicBezTo>
                    <a:pt x="3004" y="1629"/>
                    <a:pt x="2948" y="708"/>
                    <a:pt x="2458" y="1"/>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5"/>
            <p:cNvSpPr/>
            <p:nvPr/>
          </p:nvSpPr>
          <p:spPr>
            <a:xfrm>
              <a:off x="3576859" y="3675438"/>
              <a:ext cx="66782" cy="91008"/>
            </a:xfrm>
            <a:custGeom>
              <a:avLst/>
              <a:gdLst/>
              <a:ahLst/>
              <a:cxnLst/>
              <a:rect l="l" t="t" r="r" b="b"/>
              <a:pathLst>
                <a:path w="2481" h="3381" extrusionOk="0">
                  <a:moveTo>
                    <a:pt x="1083" y="1"/>
                  </a:moveTo>
                  <a:cubicBezTo>
                    <a:pt x="1083" y="1"/>
                    <a:pt x="295" y="1311"/>
                    <a:pt x="36" y="2923"/>
                  </a:cubicBezTo>
                  <a:cubicBezTo>
                    <a:pt x="23" y="3005"/>
                    <a:pt x="11" y="3089"/>
                    <a:pt x="0" y="3175"/>
                  </a:cubicBezTo>
                  <a:lnTo>
                    <a:pt x="1094" y="3381"/>
                  </a:lnTo>
                  <a:lnTo>
                    <a:pt x="1094" y="3367"/>
                  </a:lnTo>
                  <a:lnTo>
                    <a:pt x="1092" y="3369"/>
                  </a:lnTo>
                  <a:cubicBezTo>
                    <a:pt x="1091" y="2107"/>
                    <a:pt x="1590" y="896"/>
                    <a:pt x="2480"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5"/>
            <p:cNvSpPr/>
            <p:nvPr/>
          </p:nvSpPr>
          <p:spPr>
            <a:xfrm>
              <a:off x="3525770" y="3450085"/>
              <a:ext cx="299888" cy="242096"/>
            </a:xfrm>
            <a:custGeom>
              <a:avLst/>
              <a:gdLst/>
              <a:ahLst/>
              <a:cxnLst/>
              <a:rect l="l" t="t" r="r" b="b"/>
              <a:pathLst>
                <a:path w="11141" h="8994" extrusionOk="0">
                  <a:moveTo>
                    <a:pt x="5570" y="0"/>
                  </a:moveTo>
                  <a:cubicBezTo>
                    <a:pt x="5570" y="0"/>
                    <a:pt x="5570" y="0"/>
                    <a:pt x="5570" y="0"/>
                  </a:cubicBezTo>
                  <a:lnTo>
                    <a:pt x="5570" y="0"/>
                  </a:lnTo>
                  <a:cubicBezTo>
                    <a:pt x="5571" y="0"/>
                    <a:pt x="5571" y="0"/>
                    <a:pt x="5571" y="0"/>
                  </a:cubicBezTo>
                  <a:close/>
                  <a:moveTo>
                    <a:pt x="5570" y="0"/>
                  </a:moveTo>
                  <a:lnTo>
                    <a:pt x="5570" y="0"/>
                  </a:lnTo>
                  <a:cubicBezTo>
                    <a:pt x="2494" y="1"/>
                    <a:pt x="1" y="2494"/>
                    <a:pt x="1" y="5569"/>
                  </a:cubicBezTo>
                  <a:lnTo>
                    <a:pt x="1" y="5915"/>
                  </a:lnTo>
                  <a:cubicBezTo>
                    <a:pt x="1" y="7615"/>
                    <a:pt x="1378" y="8993"/>
                    <a:pt x="3079" y="8993"/>
                  </a:cubicBezTo>
                  <a:lnTo>
                    <a:pt x="8062" y="8993"/>
                  </a:lnTo>
                  <a:cubicBezTo>
                    <a:pt x="9763" y="8993"/>
                    <a:pt x="11140" y="7615"/>
                    <a:pt x="11140" y="5915"/>
                  </a:cubicBezTo>
                  <a:lnTo>
                    <a:pt x="11140" y="5569"/>
                  </a:lnTo>
                  <a:cubicBezTo>
                    <a:pt x="11140" y="2494"/>
                    <a:pt x="8647" y="1"/>
                    <a:pt x="5570" y="0"/>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5"/>
            <p:cNvSpPr/>
            <p:nvPr/>
          </p:nvSpPr>
          <p:spPr>
            <a:xfrm>
              <a:off x="3525770" y="3461551"/>
              <a:ext cx="101963" cy="230629"/>
            </a:xfrm>
            <a:custGeom>
              <a:avLst/>
              <a:gdLst/>
              <a:ahLst/>
              <a:cxnLst/>
              <a:rect l="l" t="t" r="r" b="b"/>
              <a:pathLst>
                <a:path w="3788" h="8568" extrusionOk="0">
                  <a:moveTo>
                    <a:pt x="3427" y="1"/>
                  </a:moveTo>
                  <a:cubicBezTo>
                    <a:pt x="1414" y="841"/>
                    <a:pt x="1" y="2827"/>
                    <a:pt x="1" y="5143"/>
                  </a:cubicBezTo>
                  <a:lnTo>
                    <a:pt x="1" y="5489"/>
                  </a:lnTo>
                  <a:cubicBezTo>
                    <a:pt x="1" y="7189"/>
                    <a:pt x="1378" y="8567"/>
                    <a:pt x="3079" y="8567"/>
                  </a:cubicBezTo>
                  <a:lnTo>
                    <a:pt x="3788" y="8567"/>
                  </a:lnTo>
                  <a:cubicBezTo>
                    <a:pt x="2428" y="7568"/>
                    <a:pt x="1545" y="5958"/>
                    <a:pt x="1545" y="4140"/>
                  </a:cubicBezTo>
                  <a:lnTo>
                    <a:pt x="1547" y="4140"/>
                  </a:lnTo>
                  <a:cubicBezTo>
                    <a:pt x="1544" y="2553"/>
                    <a:pt x="2230" y="1044"/>
                    <a:pt x="3427"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5"/>
            <p:cNvSpPr/>
            <p:nvPr/>
          </p:nvSpPr>
          <p:spPr>
            <a:xfrm>
              <a:off x="3558663" y="3558535"/>
              <a:ext cx="63148" cy="50282"/>
            </a:xfrm>
            <a:custGeom>
              <a:avLst/>
              <a:gdLst/>
              <a:ahLst/>
              <a:cxnLst/>
              <a:rect l="l" t="t" r="r" b="b"/>
              <a:pathLst>
                <a:path w="2346" h="1868" extrusionOk="0">
                  <a:moveTo>
                    <a:pt x="1172" y="0"/>
                  </a:moveTo>
                  <a:cubicBezTo>
                    <a:pt x="524" y="0"/>
                    <a:pt x="0" y="418"/>
                    <a:pt x="0" y="933"/>
                  </a:cubicBezTo>
                  <a:cubicBezTo>
                    <a:pt x="0" y="1450"/>
                    <a:pt x="524" y="1868"/>
                    <a:pt x="1172" y="1868"/>
                  </a:cubicBezTo>
                  <a:cubicBezTo>
                    <a:pt x="1819" y="1868"/>
                    <a:pt x="2345" y="1450"/>
                    <a:pt x="2345" y="933"/>
                  </a:cubicBezTo>
                  <a:cubicBezTo>
                    <a:pt x="2345" y="418"/>
                    <a:pt x="1819" y="0"/>
                    <a:pt x="1172"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5"/>
            <p:cNvSpPr/>
            <p:nvPr/>
          </p:nvSpPr>
          <p:spPr>
            <a:xfrm>
              <a:off x="3729670" y="3558535"/>
              <a:ext cx="63148" cy="50282"/>
            </a:xfrm>
            <a:custGeom>
              <a:avLst/>
              <a:gdLst/>
              <a:ahLst/>
              <a:cxnLst/>
              <a:rect l="l" t="t" r="r" b="b"/>
              <a:pathLst>
                <a:path w="2346" h="1868" extrusionOk="0">
                  <a:moveTo>
                    <a:pt x="1174" y="0"/>
                  </a:moveTo>
                  <a:cubicBezTo>
                    <a:pt x="525" y="0"/>
                    <a:pt x="0" y="418"/>
                    <a:pt x="0" y="933"/>
                  </a:cubicBezTo>
                  <a:cubicBezTo>
                    <a:pt x="0" y="1450"/>
                    <a:pt x="526" y="1868"/>
                    <a:pt x="1174" y="1868"/>
                  </a:cubicBezTo>
                  <a:cubicBezTo>
                    <a:pt x="1820" y="1868"/>
                    <a:pt x="2345" y="1450"/>
                    <a:pt x="2345" y="933"/>
                  </a:cubicBezTo>
                  <a:cubicBezTo>
                    <a:pt x="2345" y="418"/>
                    <a:pt x="1821" y="0"/>
                    <a:pt x="1174"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5"/>
            <p:cNvSpPr/>
            <p:nvPr/>
          </p:nvSpPr>
          <p:spPr>
            <a:xfrm>
              <a:off x="3602216" y="3540204"/>
              <a:ext cx="12759" cy="25679"/>
            </a:xfrm>
            <a:custGeom>
              <a:avLst/>
              <a:gdLst/>
              <a:ahLst/>
              <a:cxnLst/>
              <a:rect l="l" t="t" r="r" b="b"/>
              <a:pathLst>
                <a:path w="474" h="954" extrusionOk="0">
                  <a:moveTo>
                    <a:pt x="236" y="1"/>
                  </a:moveTo>
                  <a:cubicBezTo>
                    <a:pt x="105" y="1"/>
                    <a:pt x="0" y="106"/>
                    <a:pt x="0" y="237"/>
                  </a:cubicBezTo>
                  <a:lnTo>
                    <a:pt x="0" y="716"/>
                  </a:lnTo>
                  <a:cubicBezTo>
                    <a:pt x="0" y="847"/>
                    <a:pt x="105" y="953"/>
                    <a:pt x="236" y="953"/>
                  </a:cubicBezTo>
                  <a:cubicBezTo>
                    <a:pt x="367" y="953"/>
                    <a:pt x="473" y="847"/>
                    <a:pt x="473" y="716"/>
                  </a:cubicBezTo>
                  <a:lnTo>
                    <a:pt x="473" y="237"/>
                  </a:lnTo>
                  <a:cubicBezTo>
                    <a:pt x="473" y="106"/>
                    <a:pt x="367" y="1"/>
                    <a:pt x="236"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5"/>
            <p:cNvSpPr/>
            <p:nvPr/>
          </p:nvSpPr>
          <p:spPr>
            <a:xfrm>
              <a:off x="3736453" y="3540366"/>
              <a:ext cx="12759" cy="25518"/>
            </a:xfrm>
            <a:custGeom>
              <a:avLst/>
              <a:gdLst/>
              <a:ahLst/>
              <a:cxnLst/>
              <a:rect l="l" t="t" r="r" b="b"/>
              <a:pathLst>
                <a:path w="474" h="948" extrusionOk="0">
                  <a:moveTo>
                    <a:pt x="238" y="1"/>
                  </a:moveTo>
                  <a:cubicBezTo>
                    <a:pt x="109" y="1"/>
                    <a:pt x="5" y="103"/>
                    <a:pt x="1" y="231"/>
                  </a:cubicBezTo>
                  <a:lnTo>
                    <a:pt x="1" y="710"/>
                  </a:lnTo>
                  <a:cubicBezTo>
                    <a:pt x="1" y="841"/>
                    <a:pt x="107" y="947"/>
                    <a:pt x="238" y="947"/>
                  </a:cubicBezTo>
                  <a:cubicBezTo>
                    <a:pt x="369" y="947"/>
                    <a:pt x="474" y="841"/>
                    <a:pt x="474" y="710"/>
                  </a:cubicBezTo>
                  <a:lnTo>
                    <a:pt x="474" y="231"/>
                  </a:lnTo>
                  <a:cubicBezTo>
                    <a:pt x="471" y="103"/>
                    <a:pt x="366" y="1"/>
                    <a:pt x="238"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5"/>
            <p:cNvSpPr/>
            <p:nvPr/>
          </p:nvSpPr>
          <p:spPr>
            <a:xfrm>
              <a:off x="3613036" y="3556543"/>
              <a:ext cx="125301" cy="96069"/>
            </a:xfrm>
            <a:custGeom>
              <a:avLst/>
              <a:gdLst/>
              <a:ahLst/>
              <a:cxnLst/>
              <a:rect l="l" t="t" r="r" b="b"/>
              <a:pathLst>
                <a:path w="4655" h="3569" extrusionOk="0">
                  <a:moveTo>
                    <a:pt x="1353" y="1"/>
                  </a:moveTo>
                  <a:cubicBezTo>
                    <a:pt x="529" y="381"/>
                    <a:pt x="1" y="1206"/>
                    <a:pt x="1" y="2113"/>
                  </a:cubicBezTo>
                  <a:cubicBezTo>
                    <a:pt x="1" y="2917"/>
                    <a:pt x="653" y="3567"/>
                    <a:pt x="1455" y="3569"/>
                  </a:cubicBezTo>
                  <a:lnTo>
                    <a:pt x="3201" y="3569"/>
                  </a:lnTo>
                  <a:cubicBezTo>
                    <a:pt x="4004" y="3569"/>
                    <a:pt x="4655" y="2917"/>
                    <a:pt x="4655" y="2113"/>
                  </a:cubicBezTo>
                  <a:cubicBezTo>
                    <a:pt x="4655" y="1206"/>
                    <a:pt x="4126" y="381"/>
                    <a:pt x="3303"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5"/>
            <p:cNvSpPr/>
            <p:nvPr/>
          </p:nvSpPr>
          <p:spPr>
            <a:xfrm>
              <a:off x="3649483" y="3550783"/>
              <a:ext cx="52462" cy="26864"/>
            </a:xfrm>
            <a:custGeom>
              <a:avLst/>
              <a:gdLst/>
              <a:ahLst/>
              <a:cxnLst/>
              <a:rect l="l" t="t" r="r" b="b"/>
              <a:pathLst>
                <a:path w="1949" h="998" extrusionOk="0">
                  <a:moveTo>
                    <a:pt x="974" y="1"/>
                  </a:moveTo>
                  <a:cubicBezTo>
                    <a:pt x="642" y="1"/>
                    <a:pt x="310" y="72"/>
                    <a:pt x="0" y="215"/>
                  </a:cubicBezTo>
                  <a:cubicBezTo>
                    <a:pt x="101" y="672"/>
                    <a:pt x="506" y="998"/>
                    <a:pt x="975" y="998"/>
                  </a:cubicBezTo>
                  <a:cubicBezTo>
                    <a:pt x="1442" y="998"/>
                    <a:pt x="1848" y="672"/>
                    <a:pt x="1949" y="215"/>
                  </a:cubicBezTo>
                  <a:cubicBezTo>
                    <a:pt x="1639" y="72"/>
                    <a:pt x="1307" y="1"/>
                    <a:pt x="974"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5"/>
            <p:cNvSpPr/>
            <p:nvPr/>
          </p:nvSpPr>
          <p:spPr>
            <a:xfrm>
              <a:off x="3650882" y="3588144"/>
              <a:ext cx="49663" cy="20834"/>
            </a:xfrm>
            <a:custGeom>
              <a:avLst/>
              <a:gdLst/>
              <a:ahLst/>
              <a:cxnLst/>
              <a:rect l="l" t="t" r="r" b="b"/>
              <a:pathLst>
                <a:path w="1845" h="774" extrusionOk="0">
                  <a:moveTo>
                    <a:pt x="265" y="0"/>
                  </a:moveTo>
                  <a:cubicBezTo>
                    <a:pt x="210" y="0"/>
                    <a:pt x="154" y="20"/>
                    <a:pt x="109" y="59"/>
                  </a:cubicBezTo>
                  <a:cubicBezTo>
                    <a:pt x="11" y="144"/>
                    <a:pt x="1" y="293"/>
                    <a:pt x="86" y="392"/>
                  </a:cubicBezTo>
                  <a:cubicBezTo>
                    <a:pt x="297" y="634"/>
                    <a:pt x="601" y="772"/>
                    <a:pt x="922" y="774"/>
                  </a:cubicBezTo>
                  <a:lnTo>
                    <a:pt x="922" y="774"/>
                  </a:lnTo>
                  <a:cubicBezTo>
                    <a:pt x="1244" y="772"/>
                    <a:pt x="1548" y="634"/>
                    <a:pt x="1758" y="392"/>
                  </a:cubicBezTo>
                  <a:cubicBezTo>
                    <a:pt x="1844" y="293"/>
                    <a:pt x="1834" y="144"/>
                    <a:pt x="1734" y="59"/>
                  </a:cubicBezTo>
                  <a:cubicBezTo>
                    <a:pt x="1690" y="20"/>
                    <a:pt x="1634" y="0"/>
                    <a:pt x="1579" y="0"/>
                  </a:cubicBezTo>
                  <a:cubicBezTo>
                    <a:pt x="1513" y="0"/>
                    <a:pt x="1447" y="27"/>
                    <a:pt x="1401" y="81"/>
                  </a:cubicBezTo>
                  <a:cubicBezTo>
                    <a:pt x="1275" y="227"/>
                    <a:pt x="1099" y="300"/>
                    <a:pt x="922" y="300"/>
                  </a:cubicBezTo>
                  <a:cubicBezTo>
                    <a:pt x="746" y="300"/>
                    <a:pt x="570" y="227"/>
                    <a:pt x="444" y="81"/>
                  </a:cubicBezTo>
                  <a:cubicBezTo>
                    <a:pt x="397" y="27"/>
                    <a:pt x="331" y="0"/>
                    <a:pt x="265" y="0"/>
                  </a:cubicBezTo>
                  <a:close/>
                  <a:moveTo>
                    <a:pt x="922" y="774"/>
                  </a:moveTo>
                  <a:cubicBezTo>
                    <a:pt x="922" y="774"/>
                    <a:pt x="922" y="774"/>
                    <a:pt x="922" y="774"/>
                  </a:cubicBezTo>
                  <a:lnTo>
                    <a:pt x="923" y="774"/>
                  </a:lnTo>
                  <a:cubicBezTo>
                    <a:pt x="923" y="774"/>
                    <a:pt x="923" y="774"/>
                    <a:pt x="922" y="774"/>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5"/>
            <p:cNvSpPr/>
            <p:nvPr/>
          </p:nvSpPr>
          <p:spPr>
            <a:xfrm>
              <a:off x="3575567" y="3760874"/>
              <a:ext cx="200293" cy="71897"/>
            </a:xfrm>
            <a:custGeom>
              <a:avLst/>
              <a:gdLst/>
              <a:ahLst/>
              <a:cxnLst/>
              <a:rect l="l" t="t" r="r" b="b"/>
              <a:pathLst>
                <a:path w="7441" h="2671" extrusionOk="0">
                  <a:moveTo>
                    <a:pt x="48" y="1"/>
                  </a:moveTo>
                  <a:cubicBezTo>
                    <a:pt x="15" y="261"/>
                    <a:pt x="0" y="524"/>
                    <a:pt x="3" y="788"/>
                  </a:cubicBezTo>
                  <a:cubicBezTo>
                    <a:pt x="15" y="1834"/>
                    <a:pt x="874" y="2671"/>
                    <a:pt x="1920" y="2671"/>
                  </a:cubicBezTo>
                  <a:lnTo>
                    <a:pt x="5521" y="2671"/>
                  </a:lnTo>
                  <a:cubicBezTo>
                    <a:pt x="6567" y="2671"/>
                    <a:pt x="7427" y="1832"/>
                    <a:pt x="7438" y="788"/>
                  </a:cubicBezTo>
                  <a:cubicBezTo>
                    <a:pt x="7441" y="524"/>
                    <a:pt x="7426" y="261"/>
                    <a:pt x="7393" y="1"/>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5"/>
            <p:cNvSpPr/>
            <p:nvPr/>
          </p:nvSpPr>
          <p:spPr>
            <a:xfrm>
              <a:off x="3575567" y="3760874"/>
              <a:ext cx="49259" cy="71816"/>
            </a:xfrm>
            <a:custGeom>
              <a:avLst/>
              <a:gdLst/>
              <a:ahLst/>
              <a:cxnLst/>
              <a:rect l="l" t="t" r="r" b="b"/>
              <a:pathLst>
                <a:path w="1830" h="2668" extrusionOk="0">
                  <a:moveTo>
                    <a:pt x="48" y="1"/>
                  </a:moveTo>
                  <a:cubicBezTo>
                    <a:pt x="15" y="261"/>
                    <a:pt x="0" y="524"/>
                    <a:pt x="3" y="788"/>
                  </a:cubicBezTo>
                  <a:cubicBezTo>
                    <a:pt x="14" y="1802"/>
                    <a:pt x="825" y="2621"/>
                    <a:pt x="1830" y="2668"/>
                  </a:cubicBezTo>
                  <a:cubicBezTo>
                    <a:pt x="1378" y="1922"/>
                    <a:pt x="1140" y="1066"/>
                    <a:pt x="1140" y="195"/>
                  </a:cubicBezTo>
                  <a:cubicBezTo>
                    <a:pt x="1140" y="130"/>
                    <a:pt x="1143" y="64"/>
                    <a:pt x="1145"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5"/>
            <p:cNvSpPr/>
            <p:nvPr/>
          </p:nvSpPr>
          <p:spPr>
            <a:xfrm>
              <a:off x="3704098" y="3786150"/>
              <a:ext cx="63391" cy="66917"/>
            </a:xfrm>
            <a:custGeom>
              <a:avLst/>
              <a:gdLst/>
              <a:ahLst/>
              <a:cxnLst/>
              <a:rect l="l" t="t" r="r" b="b"/>
              <a:pathLst>
                <a:path w="2355" h="2486" extrusionOk="0">
                  <a:moveTo>
                    <a:pt x="1177" y="1"/>
                  </a:moveTo>
                  <a:cubicBezTo>
                    <a:pt x="663" y="1"/>
                    <a:pt x="228" y="378"/>
                    <a:pt x="156" y="887"/>
                  </a:cubicBezTo>
                  <a:lnTo>
                    <a:pt x="76" y="1463"/>
                  </a:lnTo>
                  <a:cubicBezTo>
                    <a:pt x="1" y="2003"/>
                    <a:pt x="420" y="2486"/>
                    <a:pt x="965" y="2486"/>
                  </a:cubicBezTo>
                  <a:lnTo>
                    <a:pt x="1389" y="2486"/>
                  </a:lnTo>
                  <a:cubicBezTo>
                    <a:pt x="1936" y="2486"/>
                    <a:pt x="2355" y="2003"/>
                    <a:pt x="2280" y="1463"/>
                  </a:cubicBezTo>
                  <a:lnTo>
                    <a:pt x="2200" y="887"/>
                  </a:lnTo>
                  <a:cubicBezTo>
                    <a:pt x="2128" y="378"/>
                    <a:pt x="1691" y="1"/>
                    <a:pt x="1177" y="1"/>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5"/>
            <p:cNvSpPr/>
            <p:nvPr/>
          </p:nvSpPr>
          <p:spPr>
            <a:xfrm>
              <a:off x="3583939" y="3786123"/>
              <a:ext cx="63391" cy="66944"/>
            </a:xfrm>
            <a:custGeom>
              <a:avLst/>
              <a:gdLst/>
              <a:ahLst/>
              <a:cxnLst/>
              <a:rect l="l" t="t" r="r" b="b"/>
              <a:pathLst>
                <a:path w="2355" h="2487" extrusionOk="0">
                  <a:moveTo>
                    <a:pt x="1178" y="0"/>
                  </a:moveTo>
                  <a:cubicBezTo>
                    <a:pt x="663" y="0"/>
                    <a:pt x="227" y="379"/>
                    <a:pt x="155" y="888"/>
                  </a:cubicBezTo>
                  <a:lnTo>
                    <a:pt x="75" y="1464"/>
                  </a:lnTo>
                  <a:cubicBezTo>
                    <a:pt x="0" y="2004"/>
                    <a:pt x="419" y="2487"/>
                    <a:pt x="966" y="2487"/>
                  </a:cubicBezTo>
                  <a:lnTo>
                    <a:pt x="1390" y="2487"/>
                  </a:lnTo>
                  <a:cubicBezTo>
                    <a:pt x="1935" y="2487"/>
                    <a:pt x="2354" y="2004"/>
                    <a:pt x="2279" y="1464"/>
                  </a:cubicBezTo>
                  <a:lnTo>
                    <a:pt x="2199" y="888"/>
                  </a:lnTo>
                  <a:cubicBezTo>
                    <a:pt x="2127" y="379"/>
                    <a:pt x="1692" y="0"/>
                    <a:pt x="1178" y="0"/>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 name="Google Shape;1893;p45"/>
          <p:cNvGrpSpPr/>
          <p:nvPr/>
        </p:nvGrpSpPr>
        <p:grpSpPr>
          <a:xfrm>
            <a:off x="1572659" y="1789051"/>
            <a:ext cx="631068" cy="630989"/>
            <a:chOff x="3464640" y="2756905"/>
            <a:chExt cx="422147" cy="422066"/>
          </a:xfrm>
        </p:grpSpPr>
        <p:sp>
          <p:nvSpPr>
            <p:cNvPr id="1894" name="Google Shape;1894;p45"/>
            <p:cNvSpPr/>
            <p:nvPr/>
          </p:nvSpPr>
          <p:spPr>
            <a:xfrm>
              <a:off x="3464640" y="2768587"/>
              <a:ext cx="422147" cy="410384"/>
            </a:xfrm>
            <a:custGeom>
              <a:avLst/>
              <a:gdLst/>
              <a:ahLst/>
              <a:cxnLst/>
              <a:rect l="l" t="t" r="r" b="b"/>
              <a:pathLst>
                <a:path w="15683" h="15246" extrusionOk="0">
                  <a:moveTo>
                    <a:pt x="5266" y="0"/>
                  </a:moveTo>
                  <a:cubicBezTo>
                    <a:pt x="4091" y="409"/>
                    <a:pt x="3030" y="1092"/>
                    <a:pt x="2171" y="1994"/>
                  </a:cubicBezTo>
                  <a:lnTo>
                    <a:pt x="35" y="6681"/>
                  </a:lnTo>
                  <a:cubicBezTo>
                    <a:pt x="14" y="6920"/>
                    <a:pt x="2" y="7162"/>
                    <a:pt x="2" y="7406"/>
                  </a:cubicBezTo>
                  <a:cubicBezTo>
                    <a:pt x="0" y="8676"/>
                    <a:pt x="308" y="9927"/>
                    <a:pt x="900" y="11053"/>
                  </a:cubicBezTo>
                  <a:lnTo>
                    <a:pt x="4660" y="14572"/>
                  </a:lnTo>
                  <a:cubicBezTo>
                    <a:pt x="5673" y="15021"/>
                    <a:pt x="6757" y="15245"/>
                    <a:pt x="7841" y="15245"/>
                  </a:cubicBezTo>
                  <a:cubicBezTo>
                    <a:pt x="8926" y="15245"/>
                    <a:pt x="10010" y="15021"/>
                    <a:pt x="11023" y="14572"/>
                  </a:cubicBezTo>
                  <a:lnTo>
                    <a:pt x="14783" y="11051"/>
                  </a:lnTo>
                  <a:cubicBezTo>
                    <a:pt x="15375" y="9927"/>
                    <a:pt x="15683" y="8676"/>
                    <a:pt x="15681" y="7405"/>
                  </a:cubicBezTo>
                  <a:cubicBezTo>
                    <a:pt x="15681" y="7162"/>
                    <a:pt x="15669" y="6918"/>
                    <a:pt x="15648" y="6679"/>
                  </a:cubicBezTo>
                  <a:lnTo>
                    <a:pt x="13512" y="1992"/>
                  </a:lnTo>
                  <a:cubicBezTo>
                    <a:pt x="12653" y="1092"/>
                    <a:pt x="11592" y="409"/>
                    <a:pt x="104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5"/>
            <p:cNvSpPr/>
            <p:nvPr/>
          </p:nvSpPr>
          <p:spPr>
            <a:xfrm>
              <a:off x="3549000" y="2988665"/>
              <a:ext cx="116445" cy="115584"/>
            </a:xfrm>
            <a:custGeom>
              <a:avLst/>
              <a:gdLst/>
              <a:ahLst/>
              <a:cxnLst/>
              <a:rect l="l" t="t" r="r" b="b"/>
              <a:pathLst>
                <a:path w="4326" h="4294" extrusionOk="0">
                  <a:moveTo>
                    <a:pt x="4065" y="0"/>
                  </a:moveTo>
                  <a:cubicBezTo>
                    <a:pt x="4004" y="0"/>
                    <a:pt x="3944" y="24"/>
                    <a:pt x="3897" y="70"/>
                  </a:cubicBezTo>
                  <a:lnTo>
                    <a:pt x="0" y="3967"/>
                  </a:lnTo>
                  <a:lnTo>
                    <a:pt x="343" y="4293"/>
                  </a:lnTo>
                  <a:lnTo>
                    <a:pt x="4232" y="405"/>
                  </a:lnTo>
                  <a:cubicBezTo>
                    <a:pt x="4325" y="312"/>
                    <a:pt x="4325" y="163"/>
                    <a:pt x="4232" y="70"/>
                  </a:cubicBezTo>
                  <a:cubicBezTo>
                    <a:pt x="4186" y="24"/>
                    <a:pt x="4126" y="0"/>
                    <a:pt x="4065" y="0"/>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5"/>
            <p:cNvSpPr/>
            <p:nvPr/>
          </p:nvSpPr>
          <p:spPr>
            <a:xfrm>
              <a:off x="3669321" y="2793298"/>
              <a:ext cx="12786" cy="144628"/>
            </a:xfrm>
            <a:custGeom>
              <a:avLst/>
              <a:gdLst/>
              <a:ahLst/>
              <a:cxnLst/>
              <a:rect l="l" t="t" r="r" b="b"/>
              <a:pathLst>
                <a:path w="475" h="5373" extrusionOk="0">
                  <a:moveTo>
                    <a:pt x="238" y="0"/>
                  </a:moveTo>
                  <a:cubicBezTo>
                    <a:pt x="108" y="0"/>
                    <a:pt x="1" y="105"/>
                    <a:pt x="1" y="236"/>
                  </a:cubicBezTo>
                  <a:lnTo>
                    <a:pt x="1" y="5135"/>
                  </a:lnTo>
                  <a:cubicBezTo>
                    <a:pt x="1" y="5265"/>
                    <a:pt x="107" y="5372"/>
                    <a:pt x="237" y="5372"/>
                  </a:cubicBezTo>
                  <a:lnTo>
                    <a:pt x="237" y="5372"/>
                  </a:lnTo>
                  <a:cubicBezTo>
                    <a:pt x="368" y="5372"/>
                    <a:pt x="474" y="5265"/>
                    <a:pt x="474" y="5135"/>
                  </a:cubicBezTo>
                  <a:lnTo>
                    <a:pt x="474" y="236"/>
                  </a:lnTo>
                  <a:cubicBezTo>
                    <a:pt x="474" y="105"/>
                    <a:pt x="367" y="0"/>
                    <a:pt x="238" y="0"/>
                  </a:cubicBezTo>
                  <a:close/>
                  <a:moveTo>
                    <a:pt x="237" y="5372"/>
                  </a:moveTo>
                  <a:cubicBezTo>
                    <a:pt x="237" y="5372"/>
                    <a:pt x="237" y="5372"/>
                    <a:pt x="237" y="5372"/>
                  </a:cubicBezTo>
                  <a:lnTo>
                    <a:pt x="238" y="5372"/>
                  </a:lnTo>
                  <a:cubicBezTo>
                    <a:pt x="238" y="5372"/>
                    <a:pt x="238" y="5372"/>
                    <a:pt x="237" y="5372"/>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5"/>
            <p:cNvSpPr/>
            <p:nvPr/>
          </p:nvSpPr>
          <p:spPr>
            <a:xfrm>
              <a:off x="3519714" y="2895503"/>
              <a:ext cx="117333" cy="68344"/>
            </a:xfrm>
            <a:custGeom>
              <a:avLst/>
              <a:gdLst/>
              <a:ahLst/>
              <a:cxnLst/>
              <a:rect l="l" t="t" r="r" b="b"/>
              <a:pathLst>
                <a:path w="4359" h="2539" extrusionOk="0">
                  <a:moveTo>
                    <a:pt x="230" y="1"/>
                  </a:moveTo>
                  <a:lnTo>
                    <a:pt x="0" y="414"/>
                  </a:lnTo>
                  <a:lnTo>
                    <a:pt x="3981" y="2513"/>
                  </a:lnTo>
                  <a:cubicBezTo>
                    <a:pt x="4016" y="2530"/>
                    <a:pt x="4052" y="2538"/>
                    <a:pt x="4088" y="2538"/>
                  </a:cubicBezTo>
                  <a:cubicBezTo>
                    <a:pt x="4173" y="2538"/>
                    <a:pt x="4255" y="2492"/>
                    <a:pt x="4298" y="2412"/>
                  </a:cubicBezTo>
                  <a:cubicBezTo>
                    <a:pt x="4359" y="2296"/>
                    <a:pt x="4315" y="2155"/>
                    <a:pt x="4202" y="2094"/>
                  </a:cubicBezTo>
                  <a:lnTo>
                    <a:pt x="230" y="1"/>
                  </a:ln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5"/>
            <p:cNvSpPr/>
            <p:nvPr/>
          </p:nvSpPr>
          <p:spPr>
            <a:xfrm>
              <a:off x="3685983" y="2988665"/>
              <a:ext cx="105490" cy="104386"/>
            </a:xfrm>
            <a:custGeom>
              <a:avLst/>
              <a:gdLst/>
              <a:ahLst/>
              <a:cxnLst/>
              <a:rect l="l" t="t" r="r" b="b"/>
              <a:pathLst>
                <a:path w="3919" h="3878" extrusionOk="0">
                  <a:moveTo>
                    <a:pt x="261" y="0"/>
                  </a:moveTo>
                  <a:cubicBezTo>
                    <a:pt x="200" y="0"/>
                    <a:pt x="140" y="24"/>
                    <a:pt x="94" y="70"/>
                  </a:cubicBezTo>
                  <a:cubicBezTo>
                    <a:pt x="1" y="162"/>
                    <a:pt x="1" y="312"/>
                    <a:pt x="94" y="405"/>
                  </a:cubicBezTo>
                  <a:lnTo>
                    <a:pt x="3566" y="3877"/>
                  </a:lnTo>
                  <a:lnTo>
                    <a:pt x="3919" y="3560"/>
                  </a:lnTo>
                  <a:lnTo>
                    <a:pt x="429" y="70"/>
                  </a:lnTo>
                  <a:cubicBezTo>
                    <a:pt x="382" y="24"/>
                    <a:pt x="322" y="0"/>
                    <a:pt x="261" y="0"/>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5"/>
            <p:cNvSpPr/>
            <p:nvPr/>
          </p:nvSpPr>
          <p:spPr>
            <a:xfrm>
              <a:off x="3714166" y="2891035"/>
              <a:ext cx="124978" cy="72893"/>
            </a:xfrm>
            <a:custGeom>
              <a:avLst/>
              <a:gdLst/>
              <a:ahLst/>
              <a:cxnLst/>
              <a:rect l="l" t="t" r="r" b="b"/>
              <a:pathLst>
                <a:path w="4643" h="2708" extrusionOk="0">
                  <a:moveTo>
                    <a:pt x="4455" y="0"/>
                  </a:moveTo>
                  <a:lnTo>
                    <a:pt x="165" y="2260"/>
                  </a:lnTo>
                  <a:cubicBezTo>
                    <a:pt x="47" y="2320"/>
                    <a:pt x="1" y="2464"/>
                    <a:pt x="62" y="2581"/>
                  </a:cubicBezTo>
                  <a:cubicBezTo>
                    <a:pt x="105" y="2662"/>
                    <a:pt x="187" y="2708"/>
                    <a:pt x="272" y="2708"/>
                  </a:cubicBezTo>
                  <a:cubicBezTo>
                    <a:pt x="311" y="2708"/>
                    <a:pt x="350" y="2698"/>
                    <a:pt x="385" y="2679"/>
                  </a:cubicBezTo>
                  <a:lnTo>
                    <a:pt x="4643" y="436"/>
                  </a:lnTo>
                  <a:lnTo>
                    <a:pt x="4455" y="0"/>
                  </a:ln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5"/>
            <p:cNvSpPr/>
            <p:nvPr/>
          </p:nvSpPr>
          <p:spPr>
            <a:xfrm>
              <a:off x="3591637" y="2884602"/>
              <a:ext cx="168127" cy="157817"/>
            </a:xfrm>
            <a:custGeom>
              <a:avLst/>
              <a:gdLst/>
              <a:ahLst/>
              <a:cxnLst/>
              <a:rect l="l" t="t" r="r" b="b"/>
              <a:pathLst>
                <a:path w="6246" h="5863" extrusionOk="0">
                  <a:moveTo>
                    <a:pt x="3123" y="0"/>
                  </a:moveTo>
                  <a:cubicBezTo>
                    <a:pt x="2874" y="0"/>
                    <a:pt x="2625" y="77"/>
                    <a:pt x="2414" y="230"/>
                  </a:cubicBezTo>
                  <a:lnTo>
                    <a:pt x="600" y="1548"/>
                  </a:lnTo>
                  <a:cubicBezTo>
                    <a:pt x="178" y="1854"/>
                    <a:pt x="1" y="2399"/>
                    <a:pt x="162" y="2897"/>
                  </a:cubicBezTo>
                  <a:lnTo>
                    <a:pt x="854" y="5028"/>
                  </a:lnTo>
                  <a:cubicBezTo>
                    <a:pt x="1016" y="5526"/>
                    <a:pt x="1479" y="5862"/>
                    <a:pt x="2002" y="5862"/>
                  </a:cubicBezTo>
                  <a:lnTo>
                    <a:pt x="4243" y="5862"/>
                  </a:lnTo>
                  <a:cubicBezTo>
                    <a:pt x="4766" y="5862"/>
                    <a:pt x="5230" y="5526"/>
                    <a:pt x="5391" y="5028"/>
                  </a:cubicBezTo>
                  <a:lnTo>
                    <a:pt x="6084" y="2897"/>
                  </a:lnTo>
                  <a:cubicBezTo>
                    <a:pt x="6246" y="2399"/>
                    <a:pt x="6069" y="1854"/>
                    <a:pt x="5645" y="1548"/>
                  </a:cubicBezTo>
                  <a:lnTo>
                    <a:pt x="3833" y="230"/>
                  </a:lnTo>
                  <a:cubicBezTo>
                    <a:pt x="3621" y="77"/>
                    <a:pt x="3372" y="0"/>
                    <a:pt x="3123"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5"/>
            <p:cNvSpPr/>
            <p:nvPr/>
          </p:nvSpPr>
          <p:spPr>
            <a:xfrm>
              <a:off x="3623480" y="2952864"/>
              <a:ext cx="12759" cy="21534"/>
            </a:xfrm>
            <a:custGeom>
              <a:avLst/>
              <a:gdLst/>
              <a:ahLst/>
              <a:cxnLst/>
              <a:rect l="l" t="t" r="r" b="b"/>
              <a:pathLst>
                <a:path w="474" h="800" extrusionOk="0">
                  <a:moveTo>
                    <a:pt x="236" y="0"/>
                  </a:moveTo>
                  <a:cubicBezTo>
                    <a:pt x="107" y="0"/>
                    <a:pt x="0" y="105"/>
                    <a:pt x="0" y="236"/>
                  </a:cubicBezTo>
                  <a:lnTo>
                    <a:pt x="0" y="563"/>
                  </a:lnTo>
                  <a:cubicBezTo>
                    <a:pt x="0" y="694"/>
                    <a:pt x="107" y="799"/>
                    <a:pt x="238" y="799"/>
                  </a:cubicBezTo>
                  <a:cubicBezTo>
                    <a:pt x="367" y="799"/>
                    <a:pt x="473" y="694"/>
                    <a:pt x="473" y="563"/>
                  </a:cubicBezTo>
                  <a:lnTo>
                    <a:pt x="473" y="236"/>
                  </a:lnTo>
                  <a:cubicBezTo>
                    <a:pt x="473" y="105"/>
                    <a:pt x="367" y="0"/>
                    <a:pt x="23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5"/>
            <p:cNvSpPr/>
            <p:nvPr/>
          </p:nvSpPr>
          <p:spPr>
            <a:xfrm>
              <a:off x="3715188" y="2952864"/>
              <a:ext cx="12759" cy="21534"/>
            </a:xfrm>
            <a:custGeom>
              <a:avLst/>
              <a:gdLst/>
              <a:ahLst/>
              <a:cxnLst/>
              <a:rect l="l" t="t" r="r" b="b"/>
              <a:pathLst>
                <a:path w="474" h="800" extrusionOk="0">
                  <a:moveTo>
                    <a:pt x="236" y="0"/>
                  </a:moveTo>
                  <a:cubicBezTo>
                    <a:pt x="106" y="0"/>
                    <a:pt x="0" y="105"/>
                    <a:pt x="0" y="236"/>
                  </a:cubicBezTo>
                  <a:lnTo>
                    <a:pt x="0" y="563"/>
                  </a:lnTo>
                  <a:cubicBezTo>
                    <a:pt x="0" y="694"/>
                    <a:pt x="106" y="799"/>
                    <a:pt x="236" y="799"/>
                  </a:cubicBezTo>
                  <a:cubicBezTo>
                    <a:pt x="367" y="799"/>
                    <a:pt x="474" y="694"/>
                    <a:pt x="474" y="563"/>
                  </a:cubicBezTo>
                  <a:lnTo>
                    <a:pt x="474" y="236"/>
                  </a:lnTo>
                  <a:cubicBezTo>
                    <a:pt x="474" y="105"/>
                    <a:pt x="367" y="0"/>
                    <a:pt x="23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5"/>
            <p:cNvSpPr/>
            <p:nvPr/>
          </p:nvSpPr>
          <p:spPr>
            <a:xfrm>
              <a:off x="3656508" y="2961397"/>
              <a:ext cx="38411" cy="18250"/>
            </a:xfrm>
            <a:custGeom>
              <a:avLst/>
              <a:gdLst/>
              <a:ahLst/>
              <a:cxnLst/>
              <a:rect l="l" t="t" r="r" b="b"/>
              <a:pathLst>
                <a:path w="1427" h="678" extrusionOk="0">
                  <a:moveTo>
                    <a:pt x="265" y="0"/>
                  </a:moveTo>
                  <a:cubicBezTo>
                    <a:pt x="210" y="0"/>
                    <a:pt x="154" y="20"/>
                    <a:pt x="109" y="59"/>
                  </a:cubicBezTo>
                  <a:cubicBezTo>
                    <a:pt x="11" y="144"/>
                    <a:pt x="1" y="293"/>
                    <a:pt x="86" y="392"/>
                  </a:cubicBezTo>
                  <a:cubicBezTo>
                    <a:pt x="244" y="574"/>
                    <a:pt x="472" y="678"/>
                    <a:pt x="714" y="678"/>
                  </a:cubicBezTo>
                  <a:cubicBezTo>
                    <a:pt x="955" y="678"/>
                    <a:pt x="1183" y="574"/>
                    <a:pt x="1341" y="392"/>
                  </a:cubicBezTo>
                  <a:cubicBezTo>
                    <a:pt x="1426" y="293"/>
                    <a:pt x="1416" y="144"/>
                    <a:pt x="1318" y="59"/>
                  </a:cubicBezTo>
                  <a:cubicBezTo>
                    <a:pt x="1273" y="20"/>
                    <a:pt x="1217" y="0"/>
                    <a:pt x="1162" y="0"/>
                  </a:cubicBezTo>
                  <a:cubicBezTo>
                    <a:pt x="1096" y="0"/>
                    <a:pt x="1031" y="27"/>
                    <a:pt x="985" y="81"/>
                  </a:cubicBezTo>
                  <a:cubicBezTo>
                    <a:pt x="913" y="164"/>
                    <a:pt x="813" y="205"/>
                    <a:pt x="713" y="205"/>
                  </a:cubicBezTo>
                  <a:cubicBezTo>
                    <a:pt x="614" y="205"/>
                    <a:pt x="514" y="164"/>
                    <a:pt x="442" y="81"/>
                  </a:cubicBezTo>
                  <a:cubicBezTo>
                    <a:pt x="396" y="27"/>
                    <a:pt x="331" y="0"/>
                    <a:pt x="265"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5"/>
            <p:cNvSpPr/>
            <p:nvPr/>
          </p:nvSpPr>
          <p:spPr>
            <a:xfrm>
              <a:off x="3606361" y="2756905"/>
              <a:ext cx="138706" cy="70282"/>
            </a:xfrm>
            <a:custGeom>
              <a:avLst/>
              <a:gdLst/>
              <a:ahLst/>
              <a:cxnLst/>
              <a:rect l="l" t="t" r="r" b="b"/>
              <a:pathLst>
                <a:path w="5153" h="2611" extrusionOk="0">
                  <a:moveTo>
                    <a:pt x="2576" y="0"/>
                  </a:moveTo>
                  <a:cubicBezTo>
                    <a:pt x="1706" y="0"/>
                    <a:pt x="835" y="145"/>
                    <a:pt x="1" y="434"/>
                  </a:cubicBezTo>
                  <a:cubicBezTo>
                    <a:pt x="213" y="1690"/>
                    <a:pt x="1302" y="2611"/>
                    <a:pt x="2577" y="2611"/>
                  </a:cubicBezTo>
                  <a:cubicBezTo>
                    <a:pt x="3851" y="2611"/>
                    <a:pt x="4940" y="1690"/>
                    <a:pt x="5152" y="434"/>
                  </a:cubicBezTo>
                  <a:cubicBezTo>
                    <a:pt x="4318" y="145"/>
                    <a:pt x="3447" y="0"/>
                    <a:pt x="2576"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5"/>
            <p:cNvSpPr/>
            <p:nvPr/>
          </p:nvSpPr>
          <p:spPr>
            <a:xfrm>
              <a:off x="3464640" y="2776797"/>
              <a:ext cx="222096" cy="402174"/>
            </a:xfrm>
            <a:custGeom>
              <a:avLst/>
              <a:gdLst/>
              <a:ahLst/>
              <a:cxnLst/>
              <a:rect l="l" t="t" r="r" b="b"/>
              <a:pathLst>
                <a:path w="8251" h="14941" extrusionOk="0">
                  <a:moveTo>
                    <a:pt x="4516" y="0"/>
                  </a:moveTo>
                  <a:lnTo>
                    <a:pt x="4516" y="0"/>
                  </a:lnTo>
                  <a:cubicBezTo>
                    <a:pt x="3637" y="413"/>
                    <a:pt x="2841" y="986"/>
                    <a:pt x="2171" y="1689"/>
                  </a:cubicBezTo>
                  <a:lnTo>
                    <a:pt x="35" y="6376"/>
                  </a:lnTo>
                  <a:cubicBezTo>
                    <a:pt x="12" y="6615"/>
                    <a:pt x="2" y="6857"/>
                    <a:pt x="2" y="7101"/>
                  </a:cubicBezTo>
                  <a:cubicBezTo>
                    <a:pt x="0" y="8371"/>
                    <a:pt x="308" y="9622"/>
                    <a:pt x="900" y="10748"/>
                  </a:cubicBezTo>
                  <a:lnTo>
                    <a:pt x="4659" y="14267"/>
                  </a:lnTo>
                  <a:cubicBezTo>
                    <a:pt x="5658" y="14711"/>
                    <a:pt x="6738" y="14940"/>
                    <a:pt x="7830" y="14940"/>
                  </a:cubicBezTo>
                  <a:cubicBezTo>
                    <a:pt x="7834" y="14940"/>
                    <a:pt x="7837" y="14940"/>
                    <a:pt x="7841" y="14940"/>
                  </a:cubicBezTo>
                  <a:cubicBezTo>
                    <a:pt x="7979" y="14940"/>
                    <a:pt x="8116" y="14937"/>
                    <a:pt x="8251" y="14930"/>
                  </a:cubicBezTo>
                  <a:cubicBezTo>
                    <a:pt x="4557" y="13829"/>
                    <a:pt x="1865" y="10408"/>
                    <a:pt x="1865" y="6356"/>
                  </a:cubicBezTo>
                  <a:cubicBezTo>
                    <a:pt x="1862" y="3969"/>
                    <a:pt x="2817" y="1680"/>
                    <a:pt x="4516"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5"/>
            <p:cNvSpPr/>
            <p:nvPr/>
          </p:nvSpPr>
          <p:spPr>
            <a:xfrm>
              <a:off x="3465555" y="2822234"/>
              <a:ext cx="96311" cy="128558"/>
            </a:xfrm>
            <a:custGeom>
              <a:avLst/>
              <a:gdLst/>
              <a:ahLst/>
              <a:cxnLst/>
              <a:rect l="l" t="t" r="r" b="b"/>
              <a:pathLst>
                <a:path w="3578" h="4776" extrusionOk="0">
                  <a:moveTo>
                    <a:pt x="2137" y="1"/>
                  </a:moveTo>
                  <a:cubicBezTo>
                    <a:pt x="916" y="1276"/>
                    <a:pt x="162" y="2929"/>
                    <a:pt x="1" y="4688"/>
                  </a:cubicBezTo>
                  <a:cubicBezTo>
                    <a:pt x="224" y="4747"/>
                    <a:pt x="450" y="4776"/>
                    <a:pt x="672" y="4776"/>
                  </a:cubicBezTo>
                  <a:cubicBezTo>
                    <a:pt x="1675" y="4776"/>
                    <a:pt x="2617" y="4195"/>
                    <a:pt x="3049" y="3246"/>
                  </a:cubicBezTo>
                  <a:cubicBezTo>
                    <a:pt x="3578" y="2086"/>
                    <a:pt x="3192" y="714"/>
                    <a:pt x="2137" y="1"/>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5"/>
            <p:cNvSpPr/>
            <p:nvPr/>
          </p:nvSpPr>
          <p:spPr>
            <a:xfrm>
              <a:off x="3488866" y="3051679"/>
              <a:ext cx="120187" cy="109177"/>
            </a:xfrm>
            <a:custGeom>
              <a:avLst/>
              <a:gdLst/>
              <a:ahLst/>
              <a:cxnLst/>
              <a:rect l="l" t="t" r="r" b="b"/>
              <a:pathLst>
                <a:path w="4465" h="4056" extrusionOk="0">
                  <a:moveTo>
                    <a:pt x="1584" y="0"/>
                  </a:moveTo>
                  <a:cubicBezTo>
                    <a:pt x="1028" y="0"/>
                    <a:pt x="470" y="177"/>
                    <a:pt x="0" y="536"/>
                  </a:cubicBezTo>
                  <a:cubicBezTo>
                    <a:pt x="822" y="2096"/>
                    <a:pt x="2147" y="3337"/>
                    <a:pt x="3760" y="4055"/>
                  </a:cubicBezTo>
                  <a:cubicBezTo>
                    <a:pt x="4465" y="2993"/>
                    <a:pt x="4300" y="1577"/>
                    <a:pt x="3368" y="705"/>
                  </a:cubicBezTo>
                  <a:cubicBezTo>
                    <a:pt x="2869" y="238"/>
                    <a:pt x="2228" y="0"/>
                    <a:pt x="1584"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5"/>
            <p:cNvSpPr/>
            <p:nvPr/>
          </p:nvSpPr>
          <p:spPr>
            <a:xfrm>
              <a:off x="3789508" y="2822234"/>
              <a:ext cx="96365" cy="128558"/>
            </a:xfrm>
            <a:custGeom>
              <a:avLst/>
              <a:gdLst/>
              <a:ahLst/>
              <a:cxnLst/>
              <a:rect l="l" t="t" r="r" b="b"/>
              <a:pathLst>
                <a:path w="3580" h="4776" extrusionOk="0">
                  <a:moveTo>
                    <a:pt x="1443" y="1"/>
                  </a:moveTo>
                  <a:cubicBezTo>
                    <a:pt x="387" y="714"/>
                    <a:pt x="1" y="2086"/>
                    <a:pt x="529" y="3247"/>
                  </a:cubicBezTo>
                  <a:cubicBezTo>
                    <a:pt x="962" y="4196"/>
                    <a:pt x="1904" y="4776"/>
                    <a:pt x="2907" y="4776"/>
                  </a:cubicBezTo>
                  <a:cubicBezTo>
                    <a:pt x="3129" y="4776"/>
                    <a:pt x="3355" y="4747"/>
                    <a:pt x="3579" y="4688"/>
                  </a:cubicBezTo>
                  <a:cubicBezTo>
                    <a:pt x="3417" y="2929"/>
                    <a:pt x="2664" y="1276"/>
                    <a:pt x="1443" y="1"/>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5"/>
            <p:cNvSpPr/>
            <p:nvPr/>
          </p:nvSpPr>
          <p:spPr>
            <a:xfrm>
              <a:off x="3742348" y="3051679"/>
              <a:ext cx="120214" cy="109177"/>
            </a:xfrm>
            <a:custGeom>
              <a:avLst/>
              <a:gdLst/>
              <a:ahLst/>
              <a:cxnLst/>
              <a:rect l="l" t="t" r="r" b="b"/>
              <a:pathLst>
                <a:path w="4466" h="4056" extrusionOk="0">
                  <a:moveTo>
                    <a:pt x="2882" y="0"/>
                  </a:moveTo>
                  <a:cubicBezTo>
                    <a:pt x="2238" y="0"/>
                    <a:pt x="1597" y="238"/>
                    <a:pt x="1098" y="705"/>
                  </a:cubicBezTo>
                  <a:cubicBezTo>
                    <a:pt x="166" y="1577"/>
                    <a:pt x="1" y="2993"/>
                    <a:pt x="706" y="4055"/>
                  </a:cubicBezTo>
                  <a:cubicBezTo>
                    <a:pt x="2319" y="3337"/>
                    <a:pt x="3644" y="2096"/>
                    <a:pt x="4466" y="536"/>
                  </a:cubicBezTo>
                  <a:cubicBezTo>
                    <a:pt x="3996" y="177"/>
                    <a:pt x="3438" y="0"/>
                    <a:pt x="2882"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5"/>
            <p:cNvSpPr/>
            <p:nvPr/>
          </p:nvSpPr>
          <p:spPr>
            <a:xfrm>
              <a:off x="3465555" y="2822234"/>
              <a:ext cx="75127" cy="128558"/>
            </a:xfrm>
            <a:custGeom>
              <a:avLst/>
              <a:gdLst/>
              <a:ahLst/>
              <a:cxnLst/>
              <a:rect l="l" t="t" r="r" b="b"/>
              <a:pathLst>
                <a:path w="2791" h="4776" extrusionOk="0">
                  <a:moveTo>
                    <a:pt x="2137" y="1"/>
                  </a:moveTo>
                  <a:cubicBezTo>
                    <a:pt x="916" y="1276"/>
                    <a:pt x="163" y="2929"/>
                    <a:pt x="1" y="4688"/>
                  </a:cubicBezTo>
                  <a:cubicBezTo>
                    <a:pt x="222" y="4746"/>
                    <a:pt x="447" y="4775"/>
                    <a:pt x="672" y="4775"/>
                  </a:cubicBezTo>
                  <a:cubicBezTo>
                    <a:pt x="1072" y="4775"/>
                    <a:pt x="1469" y="4684"/>
                    <a:pt x="1832" y="4503"/>
                  </a:cubicBezTo>
                  <a:cubicBezTo>
                    <a:pt x="1855" y="3157"/>
                    <a:pt x="2182" y="1835"/>
                    <a:pt x="2791" y="635"/>
                  </a:cubicBezTo>
                  <a:cubicBezTo>
                    <a:pt x="2612" y="387"/>
                    <a:pt x="2391" y="172"/>
                    <a:pt x="2137"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5"/>
            <p:cNvSpPr/>
            <p:nvPr/>
          </p:nvSpPr>
          <p:spPr>
            <a:xfrm>
              <a:off x="3488866" y="3051679"/>
              <a:ext cx="112138" cy="109177"/>
            </a:xfrm>
            <a:custGeom>
              <a:avLst/>
              <a:gdLst/>
              <a:ahLst/>
              <a:cxnLst/>
              <a:rect l="l" t="t" r="r" b="b"/>
              <a:pathLst>
                <a:path w="4166" h="4056" extrusionOk="0">
                  <a:moveTo>
                    <a:pt x="1578" y="1"/>
                  </a:moveTo>
                  <a:cubicBezTo>
                    <a:pt x="1010" y="1"/>
                    <a:pt x="456" y="188"/>
                    <a:pt x="0" y="536"/>
                  </a:cubicBezTo>
                  <a:cubicBezTo>
                    <a:pt x="822" y="2096"/>
                    <a:pt x="2147" y="3337"/>
                    <a:pt x="3760" y="4055"/>
                  </a:cubicBezTo>
                  <a:cubicBezTo>
                    <a:pt x="3971" y="3738"/>
                    <a:pt x="4109" y="3378"/>
                    <a:pt x="4166" y="3002"/>
                  </a:cubicBezTo>
                  <a:cubicBezTo>
                    <a:pt x="3188" y="2182"/>
                    <a:pt x="2396" y="1163"/>
                    <a:pt x="1842" y="14"/>
                  </a:cubicBezTo>
                  <a:cubicBezTo>
                    <a:pt x="1754" y="5"/>
                    <a:pt x="1666" y="1"/>
                    <a:pt x="1578"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 name="Google Shape;1912;p45"/>
          <p:cNvGrpSpPr/>
          <p:nvPr/>
        </p:nvGrpSpPr>
        <p:grpSpPr>
          <a:xfrm>
            <a:off x="8197807" y="4210474"/>
            <a:ext cx="798480" cy="796061"/>
            <a:chOff x="13145" y="4347437"/>
            <a:chExt cx="798480" cy="796061"/>
          </a:xfrm>
        </p:grpSpPr>
        <p:sp>
          <p:nvSpPr>
            <p:cNvPr id="1913" name="Google Shape;1913;p45"/>
            <p:cNvSpPr/>
            <p:nvPr/>
          </p:nvSpPr>
          <p:spPr>
            <a:xfrm>
              <a:off x="13145" y="4506239"/>
              <a:ext cx="798457" cy="233431"/>
            </a:xfrm>
            <a:custGeom>
              <a:avLst/>
              <a:gdLst/>
              <a:ahLst/>
              <a:cxnLst/>
              <a:rect l="l" t="t" r="r" b="b"/>
              <a:pathLst>
                <a:path w="19635" h="5740" extrusionOk="0">
                  <a:moveTo>
                    <a:pt x="1" y="858"/>
                  </a:moveTo>
                  <a:lnTo>
                    <a:pt x="5668" y="5740"/>
                  </a:lnTo>
                  <a:lnTo>
                    <a:pt x="19634" y="4728"/>
                  </a:lnTo>
                  <a:lnTo>
                    <a:pt x="13467" y="1"/>
                  </a:ln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5"/>
            <p:cNvSpPr/>
            <p:nvPr/>
          </p:nvSpPr>
          <p:spPr>
            <a:xfrm>
              <a:off x="13145" y="4541131"/>
              <a:ext cx="230530" cy="602367"/>
            </a:xfrm>
            <a:custGeom>
              <a:avLst/>
              <a:gdLst/>
              <a:ahLst/>
              <a:cxnLst/>
              <a:rect l="l" t="t" r="r" b="b"/>
              <a:pathLst>
                <a:path w="5669" h="14812" extrusionOk="0">
                  <a:moveTo>
                    <a:pt x="1" y="0"/>
                  </a:moveTo>
                  <a:lnTo>
                    <a:pt x="1298" y="10597"/>
                  </a:lnTo>
                  <a:lnTo>
                    <a:pt x="5668" y="14811"/>
                  </a:lnTo>
                  <a:lnTo>
                    <a:pt x="5668" y="48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5"/>
            <p:cNvSpPr/>
            <p:nvPr/>
          </p:nvSpPr>
          <p:spPr>
            <a:xfrm>
              <a:off x="243642" y="4698470"/>
              <a:ext cx="567968" cy="445024"/>
            </a:xfrm>
            <a:custGeom>
              <a:avLst/>
              <a:gdLst/>
              <a:ahLst/>
              <a:cxnLst/>
              <a:rect l="l" t="t" r="r" b="b"/>
              <a:pathLst>
                <a:path w="13967" h="10943" extrusionOk="0">
                  <a:moveTo>
                    <a:pt x="13966" y="1"/>
                  </a:moveTo>
                  <a:lnTo>
                    <a:pt x="11525" y="10942"/>
                  </a:lnTo>
                  <a:lnTo>
                    <a:pt x="0" y="10942"/>
                  </a:lnTo>
                  <a:lnTo>
                    <a:pt x="0" y="1013"/>
                  </a:lnTo>
                  <a:close/>
                </a:path>
              </a:pathLst>
            </a:custGeom>
            <a:gradFill>
              <a:gsLst>
                <a:gs pos="0">
                  <a:srgbClr val="FF7997"/>
                </a:gs>
                <a:gs pos="100000">
                  <a:schemeClr val="accent1"/>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5"/>
            <p:cNvSpPr/>
            <p:nvPr/>
          </p:nvSpPr>
          <p:spPr>
            <a:xfrm>
              <a:off x="687637" y="4603554"/>
              <a:ext cx="123988" cy="103173"/>
            </a:xfrm>
            <a:custGeom>
              <a:avLst/>
              <a:gdLst/>
              <a:ahLst/>
              <a:cxnLst/>
              <a:rect l="l" t="t" r="r" b="b"/>
              <a:pathLst>
                <a:path w="3049" h="2537" extrusionOk="0">
                  <a:moveTo>
                    <a:pt x="36" y="2013"/>
                  </a:moveTo>
                  <a:lnTo>
                    <a:pt x="167" y="2537"/>
                  </a:lnTo>
                  <a:lnTo>
                    <a:pt x="3048" y="2335"/>
                  </a:lnTo>
                  <a:lnTo>
                    <a:pt x="0" y="1"/>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5"/>
            <p:cNvSpPr/>
            <p:nvPr/>
          </p:nvSpPr>
          <p:spPr>
            <a:xfrm>
              <a:off x="13145" y="4540155"/>
              <a:ext cx="115285" cy="100245"/>
            </a:xfrm>
            <a:custGeom>
              <a:avLst/>
              <a:gdLst/>
              <a:ahLst/>
              <a:cxnLst/>
              <a:rect l="l" t="t" r="r" b="b"/>
              <a:pathLst>
                <a:path w="2835" h="2465" extrusionOk="0">
                  <a:moveTo>
                    <a:pt x="1679" y="1072"/>
                  </a:moveTo>
                  <a:lnTo>
                    <a:pt x="2834" y="2465"/>
                  </a:lnTo>
                  <a:lnTo>
                    <a:pt x="1" y="24"/>
                  </a:lnTo>
                  <a:lnTo>
                    <a:pt x="1525" y="0"/>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5"/>
            <p:cNvSpPr/>
            <p:nvPr/>
          </p:nvSpPr>
          <p:spPr>
            <a:xfrm>
              <a:off x="243642" y="4698470"/>
              <a:ext cx="567968" cy="42172"/>
            </a:xfrm>
            <a:custGeom>
              <a:avLst/>
              <a:gdLst/>
              <a:ahLst/>
              <a:cxnLst/>
              <a:rect l="l" t="t" r="r" b="b"/>
              <a:pathLst>
                <a:path w="13967" h="1037" extrusionOk="0">
                  <a:moveTo>
                    <a:pt x="0" y="1013"/>
                  </a:moveTo>
                  <a:lnTo>
                    <a:pt x="13966" y="1"/>
                  </a:lnTo>
                  <a:cubicBezTo>
                    <a:pt x="13966" y="1"/>
                    <a:pt x="5060" y="1036"/>
                    <a:pt x="0" y="1013"/>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5"/>
            <p:cNvSpPr/>
            <p:nvPr/>
          </p:nvSpPr>
          <p:spPr>
            <a:xfrm>
              <a:off x="59626" y="4405061"/>
              <a:ext cx="225203" cy="230015"/>
            </a:xfrm>
            <a:custGeom>
              <a:avLst/>
              <a:gdLst/>
              <a:ahLst/>
              <a:cxnLst/>
              <a:rect l="l" t="t" r="r" b="b"/>
              <a:pathLst>
                <a:path w="5538" h="5656" extrusionOk="0">
                  <a:moveTo>
                    <a:pt x="536" y="4394"/>
                  </a:moveTo>
                  <a:lnTo>
                    <a:pt x="1" y="417"/>
                  </a:lnTo>
                  <a:lnTo>
                    <a:pt x="5537" y="0"/>
                  </a:lnTo>
                  <a:lnTo>
                    <a:pt x="4966" y="4394"/>
                  </a:lnTo>
                  <a:cubicBezTo>
                    <a:pt x="4966" y="4394"/>
                    <a:pt x="3430" y="5656"/>
                    <a:pt x="536" y="4394"/>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5"/>
            <p:cNvSpPr/>
            <p:nvPr/>
          </p:nvSpPr>
          <p:spPr>
            <a:xfrm>
              <a:off x="59626" y="4368258"/>
              <a:ext cx="225203" cy="112852"/>
            </a:xfrm>
            <a:custGeom>
              <a:avLst/>
              <a:gdLst/>
              <a:ahLst/>
              <a:cxnLst/>
              <a:rect l="l" t="t" r="r" b="b"/>
              <a:pathLst>
                <a:path w="5538" h="2775" extrusionOk="0">
                  <a:moveTo>
                    <a:pt x="1" y="1322"/>
                  </a:moveTo>
                  <a:cubicBezTo>
                    <a:pt x="1" y="1322"/>
                    <a:pt x="2132" y="1"/>
                    <a:pt x="5537" y="905"/>
                  </a:cubicBezTo>
                  <a:cubicBezTo>
                    <a:pt x="5537" y="905"/>
                    <a:pt x="3727" y="2775"/>
                    <a:pt x="1" y="1322"/>
                  </a:cubicBezTo>
                  <a:close/>
                </a:path>
              </a:pathLst>
            </a:custGeom>
            <a:solidFill>
              <a:srgbClr val="FF5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5"/>
            <p:cNvSpPr/>
            <p:nvPr/>
          </p:nvSpPr>
          <p:spPr>
            <a:xfrm>
              <a:off x="348683" y="4388103"/>
              <a:ext cx="225650" cy="227616"/>
            </a:xfrm>
            <a:custGeom>
              <a:avLst/>
              <a:gdLst/>
              <a:ahLst/>
              <a:cxnLst/>
              <a:rect l="l" t="t" r="r" b="b"/>
              <a:pathLst>
                <a:path w="5549" h="5597" extrusionOk="0">
                  <a:moveTo>
                    <a:pt x="417" y="4251"/>
                  </a:moveTo>
                  <a:lnTo>
                    <a:pt x="1" y="263"/>
                  </a:lnTo>
                  <a:lnTo>
                    <a:pt x="5549" y="1"/>
                  </a:lnTo>
                  <a:lnTo>
                    <a:pt x="4847" y="4382"/>
                  </a:lnTo>
                  <a:cubicBezTo>
                    <a:pt x="4847" y="4382"/>
                    <a:pt x="3287" y="5597"/>
                    <a:pt x="417" y="4251"/>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5"/>
            <p:cNvSpPr/>
            <p:nvPr/>
          </p:nvSpPr>
          <p:spPr>
            <a:xfrm>
              <a:off x="348683" y="4347437"/>
              <a:ext cx="225650" cy="114804"/>
            </a:xfrm>
            <a:custGeom>
              <a:avLst/>
              <a:gdLst/>
              <a:ahLst/>
              <a:cxnLst/>
              <a:rect l="l" t="t" r="r" b="b"/>
              <a:pathLst>
                <a:path w="5549" h="2823" extrusionOk="0">
                  <a:moveTo>
                    <a:pt x="1" y="1263"/>
                  </a:moveTo>
                  <a:cubicBezTo>
                    <a:pt x="1" y="1263"/>
                    <a:pt x="2180" y="1"/>
                    <a:pt x="5549" y="1001"/>
                  </a:cubicBezTo>
                  <a:cubicBezTo>
                    <a:pt x="5549" y="1001"/>
                    <a:pt x="3692" y="2822"/>
                    <a:pt x="1" y="1263"/>
                  </a:cubicBezTo>
                  <a:close/>
                </a:path>
              </a:pathLst>
            </a:custGeom>
            <a:solidFill>
              <a:srgbClr val="FF5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5"/>
            <p:cNvSpPr/>
            <p:nvPr/>
          </p:nvSpPr>
          <p:spPr>
            <a:xfrm>
              <a:off x="218916" y="4524173"/>
              <a:ext cx="225203" cy="230015"/>
            </a:xfrm>
            <a:custGeom>
              <a:avLst/>
              <a:gdLst/>
              <a:ahLst/>
              <a:cxnLst/>
              <a:rect l="l" t="t" r="r" b="b"/>
              <a:pathLst>
                <a:path w="5538" h="5656" extrusionOk="0">
                  <a:moveTo>
                    <a:pt x="537" y="4394"/>
                  </a:moveTo>
                  <a:lnTo>
                    <a:pt x="1" y="417"/>
                  </a:lnTo>
                  <a:lnTo>
                    <a:pt x="5537" y="0"/>
                  </a:lnTo>
                  <a:lnTo>
                    <a:pt x="4966" y="4394"/>
                  </a:lnTo>
                  <a:cubicBezTo>
                    <a:pt x="4966" y="4394"/>
                    <a:pt x="3430" y="5656"/>
                    <a:pt x="537" y="4394"/>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5"/>
            <p:cNvSpPr/>
            <p:nvPr/>
          </p:nvSpPr>
          <p:spPr>
            <a:xfrm>
              <a:off x="218916" y="4487370"/>
              <a:ext cx="225203" cy="112852"/>
            </a:xfrm>
            <a:custGeom>
              <a:avLst/>
              <a:gdLst/>
              <a:ahLst/>
              <a:cxnLst/>
              <a:rect l="l" t="t" r="r" b="b"/>
              <a:pathLst>
                <a:path w="5538" h="2775" extrusionOk="0">
                  <a:moveTo>
                    <a:pt x="1" y="1322"/>
                  </a:moveTo>
                  <a:cubicBezTo>
                    <a:pt x="1" y="1322"/>
                    <a:pt x="2132" y="0"/>
                    <a:pt x="5537" y="905"/>
                  </a:cubicBezTo>
                  <a:cubicBezTo>
                    <a:pt x="5537" y="905"/>
                    <a:pt x="3727" y="2775"/>
                    <a:pt x="1" y="1322"/>
                  </a:cubicBezTo>
                  <a:close/>
                </a:path>
              </a:pathLst>
            </a:custGeom>
            <a:solidFill>
              <a:srgbClr val="FF5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5"/>
            <p:cNvSpPr/>
            <p:nvPr/>
          </p:nvSpPr>
          <p:spPr>
            <a:xfrm>
              <a:off x="508949" y="4511079"/>
              <a:ext cx="218900" cy="223753"/>
            </a:xfrm>
            <a:custGeom>
              <a:avLst/>
              <a:gdLst/>
              <a:ahLst/>
              <a:cxnLst/>
              <a:rect l="l" t="t" r="r" b="b"/>
              <a:pathLst>
                <a:path w="5383" h="5502" extrusionOk="0">
                  <a:moveTo>
                    <a:pt x="1" y="4156"/>
                  </a:moveTo>
                  <a:lnTo>
                    <a:pt x="96" y="1"/>
                  </a:lnTo>
                  <a:lnTo>
                    <a:pt x="5382" y="156"/>
                  </a:lnTo>
                  <a:lnTo>
                    <a:pt x="4430" y="4275"/>
                  </a:lnTo>
                  <a:cubicBezTo>
                    <a:pt x="4430" y="4275"/>
                    <a:pt x="2858" y="5502"/>
                    <a:pt x="1" y="4156"/>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5"/>
            <p:cNvSpPr/>
            <p:nvPr/>
          </p:nvSpPr>
          <p:spPr>
            <a:xfrm>
              <a:off x="512812" y="4476715"/>
              <a:ext cx="215037" cy="97846"/>
            </a:xfrm>
            <a:custGeom>
              <a:avLst/>
              <a:gdLst/>
              <a:ahLst/>
              <a:cxnLst/>
              <a:rect l="l" t="t" r="r" b="b"/>
              <a:pathLst>
                <a:path w="5288" h="2406" extrusionOk="0">
                  <a:moveTo>
                    <a:pt x="1" y="846"/>
                  </a:moveTo>
                  <a:cubicBezTo>
                    <a:pt x="1" y="846"/>
                    <a:pt x="1906" y="1"/>
                    <a:pt x="5287" y="1001"/>
                  </a:cubicBezTo>
                  <a:cubicBezTo>
                    <a:pt x="5287" y="1001"/>
                    <a:pt x="3692" y="2406"/>
                    <a:pt x="1" y="846"/>
                  </a:cubicBezTo>
                  <a:close/>
                </a:path>
              </a:pathLst>
            </a:custGeom>
            <a:solidFill>
              <a:srgbClr val="FF5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5"/>
            <p:cNvSpPr/>
            <p:nvPr/>
          </p:nvSpPr>
          <p:spPr>
            <a:xfrm>
              <a:off x="552543" y="4523685"/>
              <a:ext cx="40218" cy="15047"/>
            </a:xfrm>
            <a:custGeom>
              <a:avLst/>
              <a:gdLst/>
              <a:ahLst/>
              <a:cxnLst/>
              <a:rect l="l" t="t" r="r" b="b"/>
              <a:pathLst>
                <a:path w="989" h="370" extrusionOk="0">
                  <a:moveTo>
                    <a:pt x="0" y="60"/>
                  </a:moveTo>
                  <a:cubicBezTo>
                    <a:pt x="0" y="60"/>
                    <a:pt x="596" y="0"/>
                    <a:pt x="988" y="310"/>
                  </a:cubicBezTo>
                  <a:cubicBezTo>
                    <a:pt x="643" y="370"/>
                    <a:pt x="274" y="274"/>
                    <a:pt x="0" y="6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5"/>
            <p:cNvSpPr/>
            <p:nvPr/>
          </p:nvSpPr>
          <p:spPr>
            <a:xfrm>
              <a:off x="243642" y="4547394"/>
              <a:ext cx="54247" cy="19439"/>
            </a:xfrm>
            <a:custGeom>
              <a:avLst/>
              <a:gdLst/>
              <a:ahLst/>
              <a:cxnLst/>
              <a:rect l="l" t="t" r="r" b="b"/>
              <a:pathLst>
                <a:path w="1334" h="478" extrusionOk="0">
                  <a:moveTo>
                    <a:pt x="0" y="60"/>
                  </a:moveTo>
                  <a:cubicBezTo>
                    <a:pt x="0" y="60"/>
                    <a:pt x="143" y="477"/>
                    <a:pt x="1334" y="358"/>
                  </a:cubicBezTo>
                  <a:cubicBezTo>
                    <a:pt x="1334" y="358"/>
                    <a:pt x="988" y="1"/>
                    <a:pt x="0" y="6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5"/>
            <p:cNvSpPr/>
            <p:nvPr/>
          </p:nvSpPr>
          <p:spPr>
            <a:xfrm>
              <a:off x="88215" y="4427346"/>
              <a:ext cx="40218" cy="17446"/>
            </a:xfrm>
            <a:custGeom>
              <a:avLst/>
              <a:gdLst/>
              <a:ahLst/>
              <a:cxnLst/>
              <a:rect l="l" t="t" r="r" b="b"/>
              <a:pathLst>
                <a:path w="989" h="429" extrusionOk="0">
                  <a:moveTo>
                    <a:pt x="0" y="119"/>
                  </a:moveTo>
                  <a:cubicBezTo>
                    <a:pt x="0" y="119"/>
                    <a:pt x="179" y="429"/>
                    <a:pt x="988" y="345"/>
                  </a:cubicBezTo>
                  <a:cubicBezTo>
                    <a:pt x="988" y="345"/>
                    <a:pt x="845" y="0"/>
                    <a:pt x="0" y="119"/>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5"/>
            <p:cNvSpPr/>
            <p:nvPr/>
          </p:nvSpPr>
          <p:spPr>
            <a:xfrm>
              <a:off x="409194" y="4413764"/>
              <a:ext cx="34931" cy="15047"/>
            </a:xfrm>
            <a:custGeom>
              <a:avLst/>
              <a:gdLst/>
              <a:ahLst/>
              <a:cxnLst/>
              <a:rect l="l" t="t" r="r" b="b"/>
              <a:pathLst>
                <a:path w="859" h="370" extrusionOk="0">
                  <a:moveTo>
                    <a:pt x="1" y="108"/>
                  </a:moveTo>
                  <a:cubicBezTo>
                    <a:pt x="1" y="108"/>
                    <a:pt x="692" y="1"/>
                    <a:pt x="858" y="239"/>
                  </a:cubicBezTo>
                  <a:cubicBezTo>
                    <a:pt x="858" y="239"/>
                    <a:pt x="346" y="370"/>
                    <a:pt x="1" y="108"/>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5"/>
            <p:cNvSpPr/>
            <p:nvPr/>
          </p:nvSpPr>
          <p:spPr>
            <a:xfrm>
              <a:off x="507038" y="4413276"/>
              <a:ext cx="16957" cy="7808"/>
            </a:xfrm>
            <a:custGeom>
              <a:avLst/>
              <a:gdLst/>
              <a:ahLst/>
              <a:cxnLst/>
              <a:rect l="l" t="t" r="r" b="b"/>
              <a:pathLst>
                <a:path w="417" h="192" extrusionOk="0">
                  <a:moveTo>
                    <a:pt x="0" y="168"/>
                  </a:moveTo>
                  <a:cubicBezTo>
                    <a:pt x="0" y="168"/>
                    <a:pt x="250" y="1"/>
                    <a:pt x="405" y="48"/>
                  </a:cubicBezTo>
                  <a:cubicBezTo>
                    <a:pt x="417" y="48"/>
                    <a:pt x="322" y="191"/>
                    <a:pt x="0" y="168"/>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5"/>
            <p:cNvSpPr/>
            <p:nvPr/>
          </p:nvSpPr>
          <p:spPr>
            <a:xfrm>
              <a:off x="600001" y="4535804"/>
              <a:ext cx="22284" cy="6791"/>
            </a:xfrm>
            <a:custGeom>
              <a:avLst/>
              <a:gdLst/>
              <a:ahLst/>
              <a:cxnLst/>
              <a:rect l="l" t="t" r="r" b="b"/>
              <a:pathLst>
                <a:path w="548" h="167" extrusionOk="0">
                  <a:moveTo>
                    <a:pt x="0" y="48"/>
                  </a:moveTo>
                  <a:cubicBezTo>
                    <a:pt x="179" y="0"/>
                    <a:pt x="381" y="24"/>
                    <a:pt x="548" y="107"/>
                  </a:cubicBezTo>
                  <a:cubicBezTo>
                    <a:pt x="548" y="107"/>
                    <a:pt x="155" y="167"/>
                    <a:pt x="0" y="48"/>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5"/>
            <p:cNvSpPr/>
            <p:nvPr/>
          </p:nvSpPr>
          <p:spPr>
            <a:xfrm>
              <a:off x="243642" y="4871831"/>
              <a:ext cx="529214" cy="271659"/>
            </a:xfrm>
            <a:custGeom>
              <a:avLst/>
              <a:gdLst/>
              <a:ahLst/>
              <a:cxnLst/>
              <a:rect l="l" t="t" r="r" b="b"/>
              <a:pathLst>
                <a:path w="13014" h="6680" extrusionOk="0">
                  <a:moveTo>
                    <a:pt x="13014" y="0"/>
                  </a:moveTo>
                  <a:lnTo>
                    <a:pt x="0" y="3441"/>
                  </a:lnTo>
                  <a:lnTo>
                    <a:pt x="0" y="6679"/>
                  </a:lnTo>
                  <a:lnTo>
                    <a:pt x="11525" y="6679"/>
                  </a:lnTo>
                  <a:close/>
                </a:path>
              </a:pathLst>
            </a:custGeom>
            <a:gradFill>
              <a:gsLst>
                <a:gs pos="0">
                  <a:schemeClr val="accent1"/>
                </a:gs>
                <a:gs pos="100000">
                  <a:srgbClr val="FF003A">
                    <a:alpha val="3294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937"/>
        <p:cNvGrpSpPr/>
        <p:nvPr/>
      </p:nvGrpSpPr>
      <p:grpSpPr>
        <a:xfrm>
          <a:off x="0" y="0"/>
          <a:ext cx="0" cy="0"/>
          <a:chOff x="0" y="0"/>
          <a:chExt cx="0" cy="0"/>
        </a:xfrm>
      </p:grpSpPr>
      <p:grpSp>
        <p:nvGrpSpPr>
          <p:cNvPr id="1938" name="Google Shape;1938;p46"/>
          <p:cNvGrpSpPr/>
          <p:nvPr/>
        </p:nvGrpSpPr>
        <p:grpSpPr>
          <a:xfrm>
            <a:off x="354738" y="385775"/>
            <a:ext cx="8434536" cy="691213"/>
            <a:chOff x="234525" y="385775"/>
            <a:chExt cx="8434536" cy="691213"/>
          </a:xfrm>
        </p:grpSpPr>
        <p:sp>
          <p:nvSpPr>
            <p:cNvPr id="1939" name="Google Shape;1939;p46"/>
            <p:cNvSpPr/>
            <p:nvPr/>
          </p:nvSpPr>
          <p:spPr>
            <a:xfrm>
              <a:off x="234525" y="385775"/>
              <a:ext cx="8434536" cy="691213"/>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a:noFill/>
            </a:ln>
            <a:effectLst>
              <a:outerShdw blurRad="57150" dist="19050" dir="54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6"/>
            <p:cNvSpPr/>
            <p:nvPr/>
          </p:nvSpPr>
          <p:spPr>
            <a:xfrm>
              <a:off x="316975" y="445024"/>
              <a:ext cx="8269679" cy="572708"/>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chemeClr val="lt1"/>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1" name="Google Shape;1941;p46"/>
          <p:cNvSpPr txBox="1">
            <a:spLocks noGrp="1"/>
          </p:cNvSpPr>
          <p:nvPr>
            <p:ph type="subTitle" idx="1"/>
          </p:nvPr>
        </p:nvSpPr>
        <p:spPr>
          <a:xfrm>
            <a:off x="720000" y="3254300"/>
            <a:ext cx="2907600" cy="1354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sp>
        <p:nvSpPr>
          <p:cNvPr id="1942" name="Google Shape;1942;p4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Mockup</a:t>
            </a:r>
            <a:endParaRPr/>
          </a:p>
        </p:txBody>
      </p:sp>
      <p:grpSp>
        <p:nvGrpSpPr>
          <p:cNvPr id="1943" name="Google Shape;1943;p46"/>
          <p:cNvGrpSpPr/>
          <p:nvPr/>
        </p:nvGrpSpPr>
        <p:grpSpPr>
          <a:xfrm>
            <a:off x="4056952" y="1326971"/>
            <a:ext cx="4082864" cy="3281440"/>
            <a:chOff x="1917372" y="1288466"/>
            <a:chExt cx="2993079" cy="2405568"/>
          </a:xfrm>
        </p:grpSpPr>
        <p:sp>
          <p:nvSpPr>
            <p:cNvPr id="1944" name="Google Shape;1944;p46"/>
            <p:cNvSpPr/>
            <p:nvPr/>
          </p:nvSpPr>
          <p:spPr>
            <a:xfrm>
              <a:off x="2962748" y="2186357"/>
              <a:ext cx="902196" cy="1507677"/>
            </a:xfrm>
            <a:custGeom>
              <a:avLst/>
              <a:gdLst/>
              <a:ahLst/>
              <a:cxnLst/>
              <a:rect l="l" t="t" r="r" b="b"/>
              <a:pathLst>
                <a:path w="55324" h="92453" extrusionOk="0">
                  <a:moveTo>
                    <a:pt x="14662" y="1"/>
                  </a:moveTo>
                  <a:lnTo>
                    <a:pt x="14482" y="2609"/>
                  </a:lnTo>
                  <a:lnTo>
                    <a:pt x="11791" y="41519"/>
                  </a:lnTo>
                  <a:lnTo>
                    <a:pt x="11747" y="42149"/>
                  </a:lnTo>
                  <a:lnTo>
                    <a:pt x="11276" y="48946"/>
                  </a:lnTo>
                  <a:lnTo>
                    <a:pt x="10009" y="67301"/>
                  </a:lnTo>
                  <a:lnTo>
                    <a:pt x="9674" y="72100"/>
                  </a:lnTo>
                  <a:lnTo>
                    <a:pt x="9309" y="77399"/>
                  </a:lnTo>
                  <a:cubicBezTo>
                    <a:pt x="9308" y="79203"/>
                    <a:pt x="8592" y="80932"/>
                    <a:pt x="7316" y="82207"/>
                  </a:cubicBezTo>
                  <a:lnTo>
                    <a:pt x="1713" y="87809"/>
                  </a:lnTo>
                  <a:cubicBezTo>
                    <a:pt x="1" y="89522"/>
                    <a:pt x="1214" y="92452"/>
                    <a:pt x="3638" y="92452"/>
                  </a:cubicBezTo>
                  <a:lnTo>
                    <a:pt x="51687" y="92452"/>
                  </a:lnTo>
                  <a:cubicBezTo>
                    <a:pt x="54110" y="92452"/>
                    <a:pt x="55324" y="89522"/>
                    <a:pt x="53610" y="87809"/>
                  </a:cubicBezTo>
                  <a:lnTo>
                    <a:pt x="48009" y="82207"/>
                  </a:lnTo>
                  <a:cubicBezTo>
                    <a:pt x="46733" y="80932"/>
                    <a:pt x="46017" y="79203"/>
                    <a:pt x="46017" y="77399"/>
                  </a:cubicBezTo>
                  <a:lnTo>
                    <a:pt x="45652" y="72100"/>
                  </a:lnTo>
                  <a:lnTo>
                    <a:pt x="45317" y="67301"/>
                  </a:lnTo>
                  <a:lnTo>
                    <a:pt x="44049" y="48946"/>
                  </a:lnTo>
                  <a:lnTo>
                    <a:pt x="43577" y="42149"/>
                  </a:lnTo>
                  <a:lnTo>
                    <a:pt x="43535" y="41519"/>
                  </a:lnTo>
                  <a:lnTo>
                    <a:pt x="40842" y="2609"/>
                  </a:lnTo>
                  <a:lnTo>
                    <a:pt x="40662" y="1"/>
                  </a:lnTo>
                  <a:close/>
                </a:path>
              </a:pathLst>
            </a:custGeom>
            <a:solidFill>
              <a:srgbClr val="D8D8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6"/>
            <p:cNvSpPr/>
            <p:nvPr/>
          </p:nvSpPr>
          <p:spPr>
            <a:xfrm>
              <a:off x="2962748" y="2186357"/>
              <a:ext cx="902196" cy="1507677"/>
            </a:xfrm>
            <a:custGeom>
              <a:avLst/>
              <a:gdLst/>
              <a:ahLst/>
              <a:cxnLst/>
              <a:rect l="l" t="t" r="r" b="b"/>
              <a:pathLst>
                <a:path w="55324" h="92453" extrusionOk="0">
                  <a:moveTo>
                    <a:pt x="14662" y="1"/>
                  </a:moveTo>
                  <a:lnTo>
                    <a:pt x="14482" y="2609"/>
                  </a:lnTo>
                  <a:lnTo>
                    <a:pt x="11791" y="41519"/>
                  </a:lnTo>
                  <a:lnTo>
                    <a:pt x="11747" y="42149"/>
                  </a:lnTo>
                  <a:lnTo>
                    <a:pt x="11276" y="48946"/>
                  </a:lnTo>
                  <a:lnTo>
                    <a:pt x="10009" y="67301"/>
                  </a:lnTo>
                  <a:lnTo>
                    <a:pt x="9674" y="72100"/>
                  </a:lnTo>
                  <a:lnTo>
                    <a:pt x="9309" y="77399"/>
                  </a:lnTo>
                  <a:cubicBezTo>
                    <a:pt x="9308" y="79203"/>
                    <a:pt x="8592" y="80932"/>
                    <a:pt x="7316" y="82207"/>
                  </a:cubicBezTo>
                  <a:lnTo>
                    <a:pt x="1713" y="87809"/>
                  </a:lnTo>
                  <a:cubicBezTo>
                    <a:pt x="1" y="89522"/>
                    <a:pt x="1214" y="92452"/>
                    <a:pt x="3638" y="92452"/>
                  </a:cubicBezTo>
                  <a:lnTo>
                    <a:pt x="51687" y="92452"/>
                  </a:lnTo>
                  <a:cubicBezTo>
                    <a:pt x="54110" y="92452"/>
                    <a:pt x="55324" y="89522"/>
                    <a:pt x="53610" y="87809"/>
                  </a:cubicBezTo>
                  <a:lnTo>
                    <a:pt x="48009" y="82207"/>
                  </a:lnTo>
                  <a:cubicBezTo>
                    <a:pt x="46733" y="80932"/>
                    <a:pt x="46017" y="79203"/>
                    <a:pt x="46017" y="77399"/>
                  </a:cubicBezTo>
                  <a:lnTo>
                    <a:pt x="45652" y="72100"/>
                  </a:lnTo>
                  <a:lnTo>
                    <a:pt x="45317" y="67301"/>
                  </a:lnTo>
                  <a:lnTo>
                    <a:pt x="44049" y="48946"/>
                  </a:lnTo>
                  <a:lnTo>
                    <a:pt x="43577" y="42149"/>
                  </a:lnTo>
                  <a:lnTo>
                    <a:pt x="43535" y="41519"/>
                  </a:lnTo>
                  <a:lnTo>
                    <a:pt x="40842" y="2609"/>
                  </a:lnTo>
                  <a:lnTo>
                    <a:pt x="4066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6"/>
            <p:cNvSpPr/>
            <p:nvPr/>
          </p:nvSpPr>
          <p:spPr>
            <a:xfrm>
              <a:off x="1917372" y="1288466"/>
              <a:ext cx="2993079" cy="1995402"/>
            </a:xfrm>
            <a:custGeom>
              <a:avLst/>
              <a:gdLst/>
              <a:ahLst/>
              <a:cxnLst/>
              <a:rect l="l" t="t" r="r" b="b"/>
              <a:pathLst>
                <a:path w="183540" h="122361" extrusionOk="0">
                  <a:moveTo>
                    <a:pt x="6113" y="0"/>
                  </a:moveTo>
                  <a:cubicBezTo>
                    <a:pt x="5991" y="0"/>
                    <a:pt x="5872" y="4"/>
                    <a:pt x="5753" y="12"/>
                  </a:cubicBezTo>
                  <a:cubicBezTo>
                    <a:pt x="5749" y="12"/>
                    <a:pt x="5746" y="11"/>
                    <a:pt x="5743" y="11"/>
                  </a:cubicBezTo>
                  <a:cubicBezTo>
                    <a:pt x="5734" y="11"/>
                    <a:pt x="5726" y="13"/>
                    <a:pt x="5718" y="15"/>
                  </a:cubicBezTo>
                  <a:cubicBezTo>
                    <a:pt x="5602" y="19"/>
                    <a:pt x="5486" y="30"/>
                    <a:pt x="5372" y="46"/>
                  </a:cubicBezTo>
                  <a:cubicBezTo>
                    <a:pt x="5252" y="58"/>
                    <a:pt x="5130" y="77"/>
                    <a:pt x="5011" y="101"/>
                  </a:cubicBezTo>
                  <a:cubicBezTo>
                    <a:pt x="4919" y="116"/>
                    <a:pt x="4827" y="135"/>
                    <a:pt x="4734" y="158"/>
                  </a:cubicBezTo>
                  <a:cubicBezTo>
                    <a:pt x="4447" y="223"/>
                    <a:pt x="4164" y="310"/>
                    <a:pt x="3890" y="418"/>
                  </a:cubicBezTo>
                  <a:cubicBezTo>
                    <a:pt x="3808" y="450"/>
                    <a:pt x="3728" y="484"/>
                    <a:pt x="3648" y="518"/>
                  </a:cubicBezTo>
                  <a:cubicBezTo>
                    <a:pt x="3541" y="569"/>
                    <a:pt x="3433" y="618"/>
                    <a:pt x="3329" y="671"/>
                  </a:cubicBezTo>
                  <a:cubicBezTo>
                    <a:pt x="3222" y="725"/>
                    <a:pt x="3113" y="783"/>
                    <a:pt x="3014" y="844"/>
                  </a:cubicBezTo>
                  <a:cubicBezTo>
                    <a:pt x="2945" y="887"/>
                    <a:pt x="2880" y="926"/>
                    <a:pt x="2814" y="972"/>
                  </a:cubicBezTo>
                  <a:cubicBezTo>
                    <a:pt x="2603" y="1103"/>
                    <a:pt x="2399" y="1249"/>
                    <a:pt x="2208" y="1410"/>
                  </a:cubicBezTo>
                  <a:lnTo>
                    <a:pt x="2092" y="1512"/>
                  </a:lnTo>
                  <a:cubicBezTo>
                    <a:pt x="2031" y="1563"/>
                    <a:pt x="1973" y="1617"/>
                    <a:pt x="1916" y="1670"/>
                  </a:cubicBezTo>
                  <a:cubicBezTo>
                    <a:pt x="1909" y="1678"/>
                    <a:pt x="1902" y="1682"/>
                    <a:pt x="1897" y="1694"/>
                  </a:cubicBezTo>
                  <a:cubicBezTo>
                    <a:pt x="1823" y="1757"/>
                    <a:pt x="1753" y="1825"/>
                    <a:pt x="1689" y="1901"/>
                  </a:cubicBezTo>
                  <a:cubicBezTo>
                    <a:pt x="1672" y="1910"/>
                    <a:pt x="1660" y="1923"/>
                    <a:pt x="1650" y="1938"/>
                  </a:cubicBezTo>
                  <a:cubicBezTo>
                    <a:pt x="1589" y="2001"/>
                    <a:pt x="1531" y="2065"/>
                    <a:pt x="1474" y="2130"/>
                  </a:cubicBezTo>
                  <a:cubicBezTo>
                    <a:pt x="1382" y="2237"/>
                    <a:pt x="1294" y="2346"/>
                    <a:pt x="1214" y="2458"/>
                  </a:cubicBezTo>
                  <a:cubicBezTo>
                    <a:pt x="1098" y="2614"/>
                    <a:pt x="986" y="2779"/>
                    <a:pt x="883" y="2944"/>
                  </a:cubicBezTo>
                  <a:cubicBezTo>
                    <a:pt x="818" y="3053"/>
                    <a:pt x="752" y="3168"/>
                    <a:pt x="694" y="3279"/>
                  </a:cubicBezTo>
                  <a:cubicBezTo>
                    <a:pt x="682" y="3299"/>
                    <a:pt x="672" y="3320"/>
                    <a:pt x="665" y="3340"/>
                  </a:cubicBezTo>
                  <a:cubicBezTo>
                    <a:pt x="614" y="3437"/>
                    <a:pt x="568" y="3532"/>
                    <a:pt x="526" y="3629"/>
                  </a:cubicBezTo>
                  <a:cubicBezTo>
                    <a:pt x="519" y="3649"/>
                    <a:pt x="511" y="3663"/>
                    <a:pt x="502" y="3678"/>
                  </a:cubicBezTo>
                  <a:cubicBezTo>
                    <a:pt x="456" y="3790"/>
                    <a:pt x="410" y="3902"/>
                    <a:pt x="368" y="4016"/>
                  </a:cubicBezTo>
                  <a:cubicBezTo>
                    <a:pt x="362" y="4028"/>
                    <a:pt x="359" y="4039"/>
                    <a:pt x="356" y="4052"/>
                  </a:cubicBezTo>
                  <a:cubicBezTo>
                    <a:pt x="315" y="4171"/>
                    <a:pt x="276" y="4290"/>
                    <a:pt x="242" y="4412"/>
                  </a:cubicBezTo>
                  <a:cubicBezTo>
                    <a:pt x="234" y="4432"/>
                    <a:pt x="227" y="4451"/>
                    <a:pt x="222" y="4470"/>
                  </a:cubicBezTo>
                  <a:cubicBezTo>
                    <a:pt x="152" y="4731"/>
                    <a:pt x="97" y="4997"/>
                    <a:pt x="59" y="5265"/>
                  </a:cubicBezTo>
                  <a:cubicBezTo>
                    <a:pt x="18" y="5548"/>
                    <a:pt x="1" y="5834"/>
                    <a:pt x="1" y="6121"/>
                  </a:cubicBezTo>
                  <a:lnTo>
                    <a:pt x="1" y="116245"/>
                  </a:lnTo>
                  <a:cubicBezTo>
                    <a:pt x="1" y="116350"/>
                    <a:pt x="4" y="116457"/>
                    <a:pt x="8" y="116561"/>
                  </a:cubicBezTo>
                  <a:cubicBezTo>
                    <a:pt x="16" y="116690"/>
                    <a:pt x="27" y="116821"/>
                    <a:pt x="39" y="116948"/>
                  </a:cubicBezTo>
                  <a:cubicBezTo>
                    <a:pt x="69" y="117201"/>
                    <a:pt x="114" y="117453"/>
                    <a:pt x="173" y="117701"/>
                  </a:cubicBezTo>
                  <a:cubicBezTo>
                    <a:pt x="205" y="117823"/>
                    <a:pt x="239" y="117947"/>
                    <a:pt x="273" y="118066"/>
                  </a:cubicBezTo>
                  <a:cubicBezTo>
                    <a:pt x="312" y="118185"/>
                    <a:pt x="353" y="118304"/>
                    <a:pt x="397" y="118419"/>
                  </a:cubicBezTo>
                  <a:cubicBezTo>
                    <a:pt x="438" y="118526"/>
                    <a:pt x="480" y="118635"/>
                    <a:pt x="531" y="118742"/>
                  </a:cubicBezTo>
                  <a:cubicBezTo>
                    <a:pt x="534" y="118754"/>
                    <a:pt x="542" y="118769"/>
                    <a:pt x="545" y="118783"/>
                  </a:cubicBezTo>
                  <a:cubicBezTo>
                    <a:pt x="596" y="118888"/>
                    <a:pt x="645" y="118995"/>
                    <a:pt x="703" y="119095"/>
                  </a:cubicBezTo>
                  <a:cubicBezTo>
                    <a:pt x="761" y="119206"/>
                    <a:pt x="818" y="119313"/>
                    <a:pt x="883" y="119418"/>
                  </a:cubicBezTo>
                  <a:cubicBezTo>
                    <a:pt x="988" y="119586"/>
                    <a:pt x="1099" y="119748"/>
                    <a:pt x="1214" y="119906"/>
                  </a:cubicBezTo>
                  <a:cubicBezTo>
                    <a:pt x="1354" y="120090"/>
                    <a:pt x="1504" y="120269"/>
                    <a:pt x="1663" y="120439"/>
                  </a:cubicBezTo>
                  <a:cubicBezTo>
                    <a:pt x="1744" y="120524"/>
                    <a:pt x="1824" y="120604"/>
                    <a:pt x="1909" y="120684"/>
                  </a:cubicBezTo>
                  <a:cubicBezTo>
                    <a:pt x="2155" y="120915"/>
                    <a:pt x="2418" y="121126"/>
                    <a:pt x="2697" y="121317"/>
                  </a:cubicBezTo>
                  <a:cubicBezTo>
                    <a:pt x="2707" y="121323"/>
                    <a:pt x="2717" y="121329"/>
                    <a:pt x="2726" y="121336"/>
                  </a:cubicBezTo>
                  <a:cubicBezTo>
                    <a:pt x="2826" y="121402"/>
                    <a:pt x="2923" y="121463"/>
                    <a:pt x="3027" y="121524"/>
                  </a:cubicBezTo>
                  <a:cubicBezTo>
                    <a:pt x="3127" y="121582"/>
                    <a:pt x="3229" y="121640"/>
                    <a:pt x="3334" y="121694"/>
                  </a:cubicBezTo>
                  <a:cubicBezTo>
                    <a:pt x="3438" y="121746"/>
                    <a:pt x="3545" y="121796"/>
                    <a:pt x="3652" y="121843"/>
                  </a:cubicBezTo>
                  <a:cubicBezTo>
                    <a:pt x="3752" y="121889"/>
                    <a:pt x="3856" y="121930"/>
                    <a:pt x="3959" y="121969"/>
                  </a:cubicBezTo>
                  <a:cubicBezTo>
                    <a:pt x="4203" y="122063"/>
                    <a:pt x="4453" y="122139"/>
                    <a:pt x="4708" y="122195"/>
                  </a:cubicBezTo>
                  <a:cubicBezTo>
                    <a:pt x="4807" y="122222"/>
                    <a:pt x="4912" y="122243"/>
                    <a:pt x="5016" y="122261"/>
                  </a:cubicBezTo>
                  <a:cubicBezTo>
                    <a:pt x="5135" y="122285"/>
                    <a:pt x="5254" y="122302"/>
                    <a:pt x="5376" y="122314"/>
                  </a:cubicBezTo>
                  <a:cubicBezTo>
                    <a:pt x="5495" y="122331"/>
                    <a:pt x="5614" y="122341"/>
                    <a:pt x="5738" y="122349"/>
                  </a:cubicBezTo>
                  <a:lnTo>
                    <a:pt x="5748" y="122349"/>
                  </a:lnTo>
                  <a:cubicBezTo>
                    <a:pt x="5867" y="122358"/>
                    <a:pt x="5991" y="122361"/>
                    <a:pt x="6113" y="122361"/>
                  </a:cubicBezTo>
                  <a:lnTo>
                    <a:pt x="177418" y="122361"/>
                  </a:lnTo>
                  <a:cubicBezTo>
                    <a:pt x="177419" y="122361"/>
                    <a:pt x="177420" y="122361"/>
                    <a:pt x="177421" y="122361"/>
                  </a:cubicBezTo>
                  <a:cubicBezTo>
                    <a:pt x="180476" y="122361"/>
                    <a:pt x="183063" y="120107"/>
                    <a:pt x="183483" y="117080"/>
                  </a:cubicBezTo>
                  <a:cubicBezTo>
                    <a:pt x="183520" y="116804"/>
                    <a:pt x="183539" y="116524"/>
                    <a:pt x="183539" y="116244"/>
                  </a:cubicBezTo>
                  <a:lnTo>
                    <a:pt x="183539" y="6121"/>
                  </a:lnTo>
                  <a:cubicBezTo>
                    <a:pt x="183539" y="2742"/>
                    <a:pt x="180797" y="0"/>
                    <a:pt x="177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6"/>
            <p:cNvSpPr/>
            <p:nvPr/>
          </p:nvSpPr>
          <p:spPr>
            <a:xfrm>
              <a:off x="2017076" y="1388251"/>
              <a:ext cx="2793524" cy="1485466"/>
            </a:xfrm>
            <a:custGeom>
              <a:avLst/>
              <a:gdLst/>
              <a:ahLst/>
              <a:cxnLst/>
              <a:rect l="l" t="t" r="r" b="b"/>
              <a:pathLst>
                <a:path w="171303" h="91091" extrusionOk="0">
                  <a:moveTo>
                    <a:pt x="0" y="1"/>
                  </a:moveTo>
                  <a:lnTo>
                    <a:pt x="0" y="91090"/>
                  </a:lnTo>
                  <a:lnTo>
                    <a:pt x="171303" y="91090"/>
                  </a:lnTo>
                  <a:lnTo>
                    <a:pt x="171303"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6"/>
            <p:cNvSpPr/>
            <p:nvPr/>
          </p:nvSpPr>
          <p:spPr>
            <a:xfrm>
              <a:off x="1917372" y="2984544"/>
              <a:ext cx="2993079" cy="299324"/>
            </a:xfrm>
            <a:custGeom>
              <a:avLst/>
              <a:gdLst/>
              <a:ahLst/>
              <a:cxnLst/>
              <a:rect l="l" t="t" r="r" b="b"/>
              <a:pathLst>
                <a:path w="183540" h="18355" extrusionOk="0">
                  <a:moveTo>
                    <a:pt x="1" y="0"/>
                  </a:moveTo>
                  <a:lnTo>
                    <a:pt x="1" y="12239"/>
                  </a:lnTo>
                  <a:cubicBezTo>
                    <a:pt x="1" y="12344"/>
                    <a:pt x="4" y="12451"/>
                    <a:pt x="8" y="12555"/>
                  </a:cubicBezTo>
                  <a:cubicBezTo>
                    <a:pt x="16" y="12684"/>
                    <a:pt x="27" y="12815"/>
                    <a:pt x="39" y="12942"/>
                  </a:cubicBezTo>
                  <a:cubicBezTo>
                    <a:pt x="69" y="13195"/>
                    <a:pt x="114" y="13447"/>
                    <a:pt x="173" y="13695"/>
                  </a:cubicBezTo>
                  <a:cubicBezTo>
                    <a:pt x="205" y="13817"/>
                    <a:pt x="239" y="13941"/>
                    <a:pt x="273" y="14060"/>
                  </a:cubicBezTo>
                  <a:cubicBezTo>
                    <a:pt x="312" y="14179"/>
                    <a:pt x="353" y="14298"/>
                    <a:pt x="397" y="14413"/>
                  </a:cubicBezTo>
                  <a:cubicBezTo>
                    <a:pt x="438" y="14520"/>
                    <a:pt x="480" y="14629"/>
                    <a:pt x="531" y="14736"/>
                  </a:cubicBezTo>
                  <a:cubicBezTo>
                    <a:pt x="534" y="14748"/>
                    <a:pt x="542" y="14763"/>
                    <a:pt x="545" y="14777"/>
                  </a:cubicBezTo>
                  <a:cubicBezTo>
                    <a:pt x="596" y="14882"/>
                    <a:pt x="645" y="14989"/>
                    <a:pt x="703" y="15089"/>
                  </a:cubicBezTo>
                  <a:cubicBezTo>
                    <a:pt x="761" y="15200"/>
                    <a:pt x="818" y="15307"/>
                    <a:pt x="883" y="15412"/>
                  </a:cubicBezTo>
                  <a:cubicBezTo>
                    <a:pt x="988" y="15580"/>
                    <a:pt x="1099" y="15742"/>
                    <a:pt x="1214" y="15900"/>
                  </a:cubicBezTo>
                  <a:cubicBezTo>
                    <a:pt x="1354" y="16084"/>
                    <a:pt x="1504" y="16263"/>
                    <a:pt x="1663" y="16433"/>
                  </a:cubicBezTo>
                  <a:cubicBezTo>
                    <a:pt x="1744" y="16518"/>
                    <a:pt x="1824" y="16598"/>
                    <a:pt x="1909" y="16678"/>
                  </a:cubicBezTo>
                  <a:cubicBezTo>
                    <a:pt x="2155" y="16909"/>
                    <a:pt x="2418" y="17120"/>
                    <a:pt x="2697" y="17311"/>
                  </a:cubicBezTo>
                  <a:cubicBezTo>
                    <a:pt x="2707" y="17317"/>
                    <a:pt x="2717" y="17323"/>
                    <a:pt x="2726" y="17330"/>
                  </a:cubicBezTo>
                  <a:cubicBezTo>
                    <a:pt x="2826" y="17396"/>
                    <a:pt x="2923" y="17457"/>
                    <a:pt x="3027" y="17518"/>
                  </a:cubicBezTo>
                  <a:cubicBezTo>
                    <a:pt x="3127" y="17576"/>
                    <a:pt x="3229" y="17634"/>
                    <a:pt x="3334" y="17688"/>
                  </a:cubicBezTo>
                  <a:cubicBezTo>
                    <a:pt x="3438" y="17740"/>
                    <a:pt x="3545" y="17790"/>
                    <a:pt x="3652" y="17837"/>
                  </a:cubicBezTo>
                  <a:cubicBezTo>
                    <a:pt x="3752" y="17883"/>
                    <a:pt x="3856" y="17924"/>
                    <a:pt x="3959" y="17963"/>
                  </a:cubicBezTo>
                  <a:cubicBezTo>
                    <a:pt x="4203" y="18057"/>
                    <a:pt x="4453" y="18133"/>
                    <a:pt x="4708" y="18189"/>
                  </a:cubicBezTo>
                  <a:cubicBezTo>
                    <a:pt x="4807" y="18216"/>
                    <a:pt x="4912" y="18237"/>
                    <a:pt x="5016" y="18255"/>
                  </a:cubicBezTo>
                  <a:cubicBezTo>
                    <a:pt x="5135" y="18279"/>
                    <a:pt x="5254" y="18296"/>
                    <a:pt x="5376" y="18308"/>
                  </a:cubicBezTo>
                  <a:cubicBezTo>
                    <a:pt x="5495" y="18325"/>
                    <a:pt x="5614" y="18335"/>
                    <a:pt x="5738" y="18343"/>
                  </a:cubicBezTo>
                  <a:lnTo>
                    <a:pt x="5748" y="18343"/>
                  </a:lnTo>
                  <a:cubicBezTo>
                    <a:pt x="5867" y="18352"/>
                    <a:pt x="5991" y="18355"/>
                    <a:pt x="6113" y="18355"/>
                  </a:cubicBezTo>
                  <a:lnTo>
                    <a:pt x="177418" y="18355"/>
                  </a:lnTo>
                  <a:cubicBezTo>
                    <a:pt x="177419" y="18355"/>
                    <a:pt x="177420" y="18355"/>
                    <a:pt x="177421" y="18355"/>
                  </a:cubicBezTo>
                  <a:cubicBezTo>
                    <a:pt x="180476" y="18355"/>
                    <a:pt x="183063" y="16101"/>
                    <a:pt x="183483" y="13074"/>
                  </a:cubicBezTo>
                  <a:cubicBezTo>
                    <a:pt x="183520" y="12798"/>
                    <a:pt x="183539" y="12518"/>
                    <a:pt x="183539" y="12238"/>
                  </a:cubicBezTo>
                  <a:lnTo>
                    <a:pt x="1835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6"/>
            <p:cNvSpPr/>
            <p:nvPr/>
          </p:nvSpPr>
          <p:spPr>
            <a:xfrm>
              <a:off x="3363961" y="3084313"/>
              <a:ext cx="99753" cy="99786"/>
            </a:xfrm>
            <a:custGeom>
              <a:avLst/>
              <a:gdLst/>
              <a:ahLst/>
              <a:cxnLst/>
              <a:rect l="l" t="t" r="r" b="b"/>
              <a:pathLst>
                <a:path w="6117" h="6119" extrusionOk="0">
                  <a:moveTo>
                    <a:pt x="3059" y="0"/>
                  </a:moveTo>
                  <a:cubicBezTo>
                    <a:pt x="1370" y="0"/>
                    <a:pt x="0" y="1370"/>
                    <a:pt x="0" y="3059"/>
                  </a:cubicBezTo>
                  <a:cubicBezTo>
                    <a:pt x="0" y="4749"/>
                    <a:pt x="1370" y="6118"/>
                    <a:pt x="3059" y="6118"/>
                  </a:cubicBezTo>
                  <a:cubicBezTo>
                    <a:pt x="4747" y="6118"/>
                    <a:pt x="6117" y="4749"/>
                    <a:pt x="6117" y="3059"/>
                  </a:cubicBezTo>
                  <a:cubicBezTo>
                    <a:pt x="6117" y="1370"/>
                    <a:pt x="4747" y="0"/>
                    <a:pt x="30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6"/>
            <p:cNvSpPr/>
            <p:nvPr/>
          </p:nvSpPr>
          <p:spPr>
            <a:xfrm>
              <a:off x="3120490" y="3283851"/>
              <a:ext cx="586711" cy="78276"/>
            </a:xfrm>
            <a:custGeom>
              <a:avLst/>
              <a:gdLst/>
              <a:ahLst/>
              <a:cxnLst/>
              <a:rect l="l" t="t" r="r" b="b"/>
              <a:pathLst>
                <a:path w="35978" h="4800" extrusionOk="0">
                  <a:moveTo>
                    <a:pt x="334" y="1"/>
                  </a:moveTo>
                  <a:lnTo>
                    <a:pt x="1" y="4800"/>
                  </a:lnTo>
                  <a:lnTo>
                    <a:pt x="35978" y="4800"/>
                  </a:lnTo>
                  <a:lnTo>
                    <a:pt x="35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951" name="Google Shape;1951;p46"/>
          <p:cNvPicPr preferRelativeResize="0"/>
          <p:nvPr/>
        </p:nvPicPr>
        <p:blipFill rotWithShape="1">
          <a:blip r:embed="rId4">
            <a:alphaModFix/>
          </a:blip>
          <a:srcRect/>
          <a:stretch/>
        </p:blipFill>
        <p:spPr>
          <a:xfrm>
            <a:off x="4163045" y="1392881"/>
            <a:ext cx="3872162" cy="2178091"/>
          </a:xfrm>
          <a:prstGeom prst="rect">
            <a:avLst/>
          </a:prstGeom>
          <a:noFill/>
          <a:ln>
            <a:noFill/>
          </a:ln>
        </p:spPr>
      </p:pic>
      <p:grpSp>
        <p:nvGrpSpPr>
          <p:cNvPr id="1952" name="Google Shape;1952;p46"/>
          <p:cNvGrpSpPr/>
          <p:nvPr/>
        </p:nvGrpSpPr>
        <p:grpSpPr>
          <a:xfrm rot="1994517">
            <a:off x="1539027" y="1334187"/>
            <a:ext cx="1341355" cy="1974490"/>
            <a:chOff x="3003300" y="2146175"/>
            <a:chExt cx="1341295" cy="1974403"/>
          </a:xfrm>
        </p:grpSpPr>
        <p:sp>
          <p:nvSpPr>
            <p:cNvPr id="1953" name="Google Shape;1953;p46"/>
            <p:cNvSpPr/>
            <p:nvPr/>
          </p:nvSpPr>
          <p:spPr>
            <a:xfrm>
              <a:off x="3645637" y="2793962"/>
              <a:ext cx="56625" cy="1326616"/>
            </a:xfrm>
            <a:custGeom>
              <a:avLst/>
              <a:gdLst/>
              <a:ahLst/>
              <a:cxnLst/>
              <a:rect l="l" t="t" r="r" b="b"/>
              <a:pathLst>
                <a:path w="1609" h="37696" extrusionOk="0">
                  <a:moveTo>
                    <a:pt x="572" y="37696"/>
                  </a:moveTo>
                  <a:lnTo>
                    <a:pt x="1477" y="37696"/>
                  </a:lnTo>
                  <a:lnTo>
                    <a:pt x="1608" y="1"/>
                  </a:lnTo>
                  <a:lnTo>
                    <a:pt x="1" y="6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6"/>
            <p:cNvSpPr/>
            <p:nvPr/>
          </p:nvSpPr>
          <p:spPr>
            <a:xfrm>
              <a:off x="3650248" y="3085179"/>
              <a:ext cx="50325" cy="123631"/>
            </a:xfrm>
            <a:custGeom>
              <a:avLst/>
              <a:gdLst/>
              <a:ahLst/>
              <a:cxnLst/>
              <a:rect l="l" t="t" r="r" b="b"/>
              <a:pathLst>
                <a:path w="1430" h="3513" extrusionOk="0">
                  <a:moveTo>
                    <a:pt x="36" y="2799"/>
                  </a:moveTo>
                  <a:lnTo>
                    <a:pt x="1429" y="3513"/>
                  </a:lnTo>
                  <a:lnTo>
                    <a:pt x="1429" y="60"/>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6"/>
            <p:cNvSpPr/>
            <p:nvPr/>
          </p:nvSpPr>
          <p:spPr>
            <a:xfrm>
              <a:off x="3650248" y="3085179"/>
              <a:ext cx="33151" cy="1035399"/>
            </a:xfrm>
            <a:custGeom>
              <a:avLst/>
              <a:gdLst/>
              <a:ahLst/>
              <a:cxnLst/>
              <a:rect l="l" t="t" r="r" b="b"/>
              <a:pathLst>
                <a:path w="942" h="29421" extrusionOk="0">
                  <a:moveTo>
                    <a:pt x="441" y="29421"/>
                  </a:moveTo>
                  <a:lnTo>
                    <a:pt x="1" y="1"/>
                  </a:lnTo>
                  <a:lnTo>
                    <a:pt x="715" y="60"/>
                  </a:lnTo>
                  <a:lnTo>
                    <a:pt x="941" y="29421"/>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6"/>
            <p:cNvSpPr/>
            <p:nvPr/>
          </p:nvSpPr>
          <p:spPr>
            <a:xfrm>
              <a:off x="3608368" y="2423139"/>
              <a:ext cx="736227" cy="395599"/>
            </a:xfrm>
            <a:custGeom>
              <a:avLst/>
              <a:gdLst/>
              <a:ahLst/>
              <a:cxnLst/>
              <a:rect l="l" t="t" r="r" b="b"/>
              <a:pathLst>
                <a:path w="20920" h="11241" extrusionOk="0">
                  <a:moveTo>
                    <a:pt x="10751" y="644"/>
                  </a:moveTo>
                  <a:cubicBezTo>
                    <a:pt x="10751" y="644"/>
                    <a:pt x="15514" y="1"/>
                    <a:pt x="20919" y="6573"/>
                  </a:cubicBezTo>
                  <a:lnTo>
                    <a:pt x="1726" y="11240"/>
                  </a:lnTo>
                  <a:cubicBezTo>
                    <a:pt x="1726" y="11240"/>
                    <a:pt x="3477" y="4573"/>
                    <a:pt x="0" y="3513"/>
                  </a:cubicBezTo>
                  <a:close/>
                </a:path>
              </a:pathLst>
            </a:custGeom>
            <a:gradFill>
              <a:gsLst>
                <a:gs pos="0">
                  <a:srgbClr val="FFB47B"/>
                </a:gs>
                <a:gs pos="100000">
                  <a:srgbClr val="EF6D09"/>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6"/>
            <p:cNvSpPr/>
            <p:nvPr/>
          </p:nvSpPr>
          <p:spPr>
            <a:xfrm>
              <a:off x="3666190" y="2745783"/>
              <a:ext cx="395564" cy="736227"/>
            </a:xfrm>
            <a:custGeom>
              <a:avLst/>
              <a:gdLst/>
              <a:ahLst/>
              <a:cxnLst/>
              <a:rect l="l" t="t" r="r" b="b"/>
              <a:pathLst>
                <a:path w="11240" h="20920" extrusionOk="0">
                  <a:moveTo>
                    <a:pt x="10597" y="10752"/>
                  </a:moveTo>
                  <a:cubicBezTo>
                    <a:pt x="10597" y="10752"/>
                    <a:pt x="11240" y="15514"/>
                    <a:pt x="4679" y="20920"/>
                  </a:cubicBezTo>
                  <a:lnTo>
                    <a:pt x="0" y="1727"/>
                  </a:lnTo>
                  <a:cubicBezTo>
                    <a:pt x="0" y="1727"/>
                    <a:pt x="6668" y="3477"/>
                    <a:pt x="7739" y="1"/>
                  </a:cubicBezTo>
                  <a:close/>
                </a:path>
              </a:pathLst>
            </a:custGeom>
            <a:gradFill>
              <a:gsLst>
                <a:gs pos="0">
                  <a:srgbClr val="FFB47B"/>
                </a:gs>
                <a:gs pos="100000">
                  <a:srgbClr val="EF6D09"/>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6"/>
            <p:cNvSpPr/>
            <p:nvPr/>
          </p:nvSpPr>
          <p:spPr>
            <a:xfrm>
              <a:off x="3666190" y="2718967"/>
              <a:ext cx="372935" cy="405206"/>
            </a:xfrm>
            <a:custGeom>
              <a:avLst/>
              <a:gdLst/>
              <a:ahLst/>
              <a:cxnLst/>
              <a:rect l="l" t="t" r="r" b="b"/>
              <a:pathLst>
                <a:path w="10597" h="11514" extrusionOk="0">
                  <a:moveTo>
                    <a:pt x="0" y="2489"/>
                  </a:moveTo>
                  <a:cubicBezTo>
                    <a:pt x="0" y="2489"/>
                    <a:pt x="667" y="2549"/>
                    <a:pt x="2048" y="2144"/>
                  </a:cubicBezTo>
                  <a:cubicBezTo>
                    <a:pt x="3679" y="1667"/>
                    <a:pt x="5215" y="1"/>
                    <a:pt x="7739" y="763"/>
                  </a:cubicBezTo>
                  <a:lnTo>
                    <a:pt x="10597" y="11514"/>
                  </a:lnTo>
                  <a:cubicBezTo>
                    <a:pt x="10097" y="9859"/>
                    <a:pt x="9037" y="8442"/>
                    <a:pt x="7596" y="7490"/>
                  </a:cubicBezTo>
                  <a:cubicBezTo>
                    <a:pt x="5727" y="6299"/>
                    <a:pt x="3191" y="5525"/>
                    <a:pt x="0" y="2489"/>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6"/>
            <p:cNvSpPr/>
            <p:nvPr/>
          </p:nvSpPr>
          <p:spPr>
            <a:xfrm>
              <a:off x="3003300" y="2806948"/>
              <a:ext cx="736227" cy="395599"/>
            </a:xfrm>
            <a:custGeom>
              <a:avLst/>
              <a:gdLst/>
              <a:ahLst/>
              <a:cxnLst/>
              <a:rect l="l" t="t" r="r" b="b"/>
              <a:pathLst>
                <a:path w="20920" h="11241" extrusionOk="0">
                  <a:moveTo>
                    <a:pt x="10168" y="10609"/>
                  </a:moveTo>
                  <a:cubicBezTo>
                    <a:pt x="10168" y="10609"/>
                    <a:pt x="5406" y="11240"/>
                    <a:pt x="0" y="4680"/>
                  </a:cubicBezTo>
                  <a:lnTo>
                    <a:pt x="19193" y="1"/>
                  </a:lnTo>
                  <a:cubicBezTo>
                    <a:pt x="19193" y="1"/>
                    <a:pt x="17443" y="6680"/>
                    <a:pt x="20920" y="7740"/>
                  </a:cubicBezTo>
                  <a:close/>
                </a:path>
              </a:pathLst>
            </a:custGeom>
            <a:gradFill>
              <a:gsLst>
                <a:gs pos="0">
                  <a:srgbClr val="FFB47B"/>
                </a:gs>
                <a:gs pos="100000">
                  <a:srgbClr val="EF6D09"/>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6"/>
            <p:cNvSpPr/>
            <p:nvPr/>
          </p:nvSpPr>
          <p:spPr>
            <a:xfrm>
              <a:off x="3361140" y="2806948"/>
              <a:ext cx="405206" cy="373392"/>
            </a:xfrm>
            <a:custGeom>
              <a:avLst/>
              <a:gdLst/>
              <a:ahLst/>
              <a:cxnLst/>
              <a:rect l="l" t="t" r="r" b="b"/>
              <a:pathLst>
                <a:path w="11514" h="10610" extrusionOk="0">
                  <a:moveTo>
                    <a:pt x="9025" y="1"/>
                  </a:moveTo>
                  <a:cubicBezTo>
                    <a:pt x="9025" y="1"/>
                    <a:pt x="8966" y="668"/>
                    <a:pt x="9371" y="2049"/>
                  </a:cubicBezTo>
                  <a:cubicBezTo>
                    <a:pt x="9847" y="3680"/>
                    <a:pt x="11514" y="5216"/>
                    <a:pt x="10752" y="7740"/>
                  </a:cubicBezTo>
                  <a:lnTo>
                    <a:pt x="0" y="10609"/>
                  </a:lnTo>
                  <a:cubicBezTo>
                    <a:pt x="1655" y="10109"/>
                    <a:pt x="3072" y="9038"/>
                    <a:pt x="4013" y="7597"/>
                  </a:cubicBezTo>
                  <a:cubicBezTo>
                    <a:pt x="5215" y="5728"/>
                    <a:pt x="5989" y="3192"/>
                    <a:pt x="9025" y="1"/>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6"/>
            <p:cNvSpPr/>
            <p:nvPr/>
          </p:nvSpPr>
          <p:spPr>
            <a:xfrm>
              <a:off x="3279844" y="2146175"/>
              <a:ext cx="395177" cy="736262"/>
            </a:xfrm>
            <a:custGeom>
              <a:avLst/>
              <a:gdLst/>
              <a:ahLst/>
              <a:cxnLst/>
              <a:rect l="l" t="t" r="r" b="b"/>
              <a:pathLst>
                <a:path w="11229" h="20921" extrusionOk="0">
                  <a:moveTo>
                    <a:pt x="632" y="10169"/>
                  </a:moveTo>
                  <a:cubicBezTo>
                    <a:pt x="632" y="10169"/>
                    <a:pt x="1" y="5406"/>
                    <a:pt x="6561" y="1"/>
                  </a:cubicBezTo>
                  <a:lnTo>
                    <a:pt x="11228" y="19182"/>
                  </a:lnTo>
                  <a:cubicBezTo>
                    <a:pt x="11228" y="19182"/>
                    <a:pt x="4573" y="17432"/>
                    <a:pt x="3501" y="20920"/>
                  </a:cubicBezTo>
                  <a:close/>
                </a:path>
              </a:pathLst>
            </a:custGeom>
            <a:gradFill>
              <a:gsLst>
                <a:gs pos="0">
                  <a:srgbClr val="FFB47B"/>
                </a:gs>
                <a:gs pos="100000">
                  <a:srgbClr val="EF6D09"/>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6"/>
            <p:cNvSpPr/>
            <p:nvPr/>
          </p:nvSpPr>
          <p:spPr>
            <a:xfrm>
              <a:off x="3302051" y="2504011"/>
              <a:ext cx="372970" cy="405242"/>
            </a:xfrm>
            <a:custGeom>
              <a:avLst/>
              <a:gdLst/>
              <a:ahLst/>
              <a:cxnLst/>
              <a:rect l="l" t="t" r="r" b="b"/>
              <a:pathLst>
                <a:path w="10598" h="11515" extrusionOk="0">
                  <a:moveTo>
                    <a:pt x="10597" y="9014"/>
                  </a:moveTo>
                  <a:cubicBezTo>
                    <a:pt x="10597" y="9014"/>
                    <a:pt x="9942" y="8966"/>
                    <a:pt x="8561" y="9371"/>
                  </a:cubicBezTo>
                  <a:cubicBezTo>
                    <a:pt x="6930" y="9847"/>
                    <a:pt x="5394" y="11514"/>
                    <a:pt x="2870" y="10752"/>
                  </a:cubicBezTo>
                  <a:lnTo>
                    <a:pt x="1" y="1"/>
                  </a:lnTo>
                  <a:cubicBezTo>
                    <a:pt x="501" y="1644"/>
                    <a:pt x="1572" y="3073"/>
                    <a:pt x="3013" y="4013"/>
                  </a:cubicBezTo>
                  <a:cubicBezTo>
                    <a:pt x="4882" y="5216"/>
                    <a:pt x="7418" y="5990"/>
                    <a:pt x="10597" y="9014"/>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6"/>
            <p:cNvSpPr/>
            <p:nvPr/>
          </p:nvSpPr>
          <p:spPr>
            <a:xfrm>
              <a:off x="3581552" y="2445768"/>
              <a:ext cx="405206" cy="372970"/>
            </a:xfrm>
            <a:custGeom>
              <a:avLst/>
              <a:gdLst/>
              <a:ahLst/>
              <a:cxnLst/>
              <a:rect l="l" t="t" r="r" b="b"/>
              <a:pathLst>
                <a:path w="11514" h="10598" extrusionOk="0">
                  <a:moveTo>
                    <a:pt x="2488" y="10597"/>
                  </a:moveTo>
                  <a:cubicBezTo>
                    <a:pt x="2488" y="10597"/>
                    <a:pt x="2548" y="9942"/>
                    <a:pt x="2143" y="8561"/>
                  </a:cubicBezTo>
                  <a:cubicBezTo>
                    <a:pt x="1667" y="6930"/>
                    <a:pt x="0" y="5394"/>
                    <a:pt x="762" y="2870"/>
                  </a:cubicBezTo>
                  <a:lnTo>
                    <a:pt x="11513" y="1"/>
                  </a:lnTo>
                  <a:cubicBezTo>
                    <a:pt x="9858" y="501"/>
                    <a:pt x="8442" y="1572"/>
                    <a:pt x="7501" y="3013"/>
                  </a:cubicBezTo>
                  <a:cubicBezTo>
                    <a:pt x="6298" y="4882"/>
                    <a:pt x="5525" y="7418"/>
                    <a:pt x="2488" y="10597"/>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6"/>
            <p:cNvSpPr/>
            <p:nvPr/>
          </p:nvSpPr>
          <p:spPr>
            <a:xfrm>
              <a:off x="3636417" y="2798994"/>
              <a:ext cx="65845" cy="65423"/>
            </a:xfrm>
            <a:custGeom>
              <a:avLst/>
              <a:gdLst/>
              <a:ahLst/>
              <a:cxnLst/>
              <a:rect l="l" t="t" r="r" b="b"/>
              <a:pathLst>
                <a:path w="1871" h="1859" extrusionOk="0">
                  <a:moveTo>
                    <a:pt x="929" y="1"/>
                  </a:moveTo>
                  <a:cubicBezTo>
                    <a:pt x="417" y="1"/>
                    <a:pt x="1" y="417"/>
                    <a:pt x="1" y="929"/>
                  </a:cubicBezTo>
                  <a:cubicBezTo>
                    <a:pt x="1" y="1441"/>
                    <a:pt x="417" y="1858"/>
                    <a:pt x="929" y="1858"/>
                  </a:cubicBezTo>
                  <a:cubicBezTo>
                    <a:pt x="1453" y="1858"/>
                    <a:pt x="1870" y="1441"/>
                    <a:pt x="1870" y="929"/>
                  </a:cubicBezTo>
                  <a:cubicBezTo>
                    <a:pt x="1870" y="417"/>
                    <a:pt x="1453" y="1"/>
                    <a:pt x="929" y="1"/>
                  </a:cubicBez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6"/>
            <p:cNvSpPr/>
            <p:nvPr/>
          </p:nvSpPr>
          <p:spPr>
            <a:xfrm>
              <a:off x="3636417" y="2786008"/>
              <a:ext cx="65845" cy="65810"/>
            </a:xfrm>
            <a:custGeom>
              <a:avLst/>
              <a:gdLst/>
              <a:ahLst/>
              <a:cxnLst/>
              <a:rect l="l" t="t" r="r" b="b"/>
              <a:pathLst>
                <a:path w="1871" h="1870" extrusionOk="0">
                  <a:moveTo>
                    <a:pt x="1870" y="929"/>
                  </a:moveTo>
                  <a:cubicBezTo>
                    <a:pt x="1870" y="1453"/>
                    <a:pt x="1453" y="1870"/>
                    <a:pt x="929" y="1870"/>
                  </a:cubicBezTo>
                  <a:cubicBezTo>
                    <a:pt x="417" y="1870"/>
                    <a:pt x="1" y="1453"/>
                    <a:pt x="1" y="929"/>
                  </a:cubicBezTo>
                  <a:cubicBezTo>
                    <a:pt x="1" y="417"/>
                    <a:pt x="417" y="1"/>
                    <a:pt x="929" y="1"/>
                  </a:cubicBezTo>
                  <a:cubicBezTo>
                    <a:pt x="1453" y="1"/>
                    <a:pt x="1870" y="417"/>
                    <a:pt x="1870" y="9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65"/>
        <p:cNvGrpSpPr/>
        <p:nvPr/>
      </p:nvGrpSpPr>
      <p:grpSpPr>
        <a:xfrm>
          <a:off x="0" y="0"/>
          <a:ext cx="0" cy="0"/>
          <a:chOff x="0" y="0"/>
          <a:chExt cx="0" cy="0"/>
        </a:xfrm>
      </p:grpSpPr>
      <p:grpSp>
        <p:nvGrpSpPr>
          <p:cNvPr id="766" name="Google Shape;766;p29"/>
          <p:cNvGrpSpPr/>
          <p:nvPr/>
        </p:nvGrpSpPr>
        <p:grpSpPr>
          <a:xfrm>
            <a:off x="354738" y="385775"/>
            <a:ext cx="8434536" cy="691213"/>
            <a:chOff x="234525" y="385775"/>
            <a:chExt cx="8434536" cy="691213"/>
          </a:xfrm>
        </p:grpSpPr>
        <p:sp>
          <p:nvSpPr>
            <p:cNvPr id="767" name="Google Shape;767;p29"/>
            <p:cNvSpPr/>
            <p:nvPr/>
          </p:nvSpPr>
          <p:spPr>
            <a:xfrm>
              <a:off x="234525" y="385775"/>
              <a:ext cx="8434536" cy="691213"/>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a:noFill/>
            </a:ln>
            <a:effectLst>
              <a:outerShdw blurRad="57150" dist="19050" dir="54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9"/>
            <p:cNvSpPr/>
            <p:nvPr/>
          </p:nvSpPr>
          <p:spPr>
            <a:xfrm>
              <a:off x="316975" y="445024"/>
              <a:ext cx="8269679" cy="572708"/>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chemeClr val="lt1"/>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 name="Google Shape;769;p2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Contents </a:t>
            </a:r>
            <a:r>
              <a:rPr lang="en"/>
              <a:t>of this template</a:t>
            </a:r>
            <a:endParaRPr>
              <a:solidFill>
                <a:schemeClr val="dk1"/>
              </a:solidFill>
            </a:endParaRPr>
          </a:p>
        </p:txBody>
      </p:sp>
      <p:sp>
        <p:nvSpPr>
          <p:cNvPr id="770" name="Google Shape;770;p29"/>
          <p:cNvSpPr txBox="1">
            <a:spLocks noGrp="1"/>
          </p:cNvSpPr>
          <p:nvPr>
            <p:ph type="body" idx="1"/>
          </p:nvPr>
        </p:nvSpPr>
        <p:spPr>
          <a:xfrm>
            <a:off x="720000" y="1192000"/>
            <a:ext cx="77040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dk1"/>
                </a:solidFill>
              </a:rPr>
              <a:t>Here’s what you’ll find in this </a:t>
            </a:r>
            <a:r>
              <a:rPr lang="en" b="1" dirty="0" smtClean="0">
                <a:solidFill>
                  <a:schemeClr val="bg1"/>
                </a:solidFill>
                <a:uFill>
                  <a:noFill/>
                </a:uFill>
              </a:rPr>
              <a:t>plantillaspowerpoint.org</a:t>
            </a:r>
            <a:r>
              <a:rPr lang="en" dirty="0" smtClean="0">
                <a:solidFill>
                  <a:schemeClr val="dk1"/>
                </a:solidFill>
              </a:rPr>
              <a:t> </a:t>
            </a:r>
            <a:r>
              <a:rPr lang="en" dirty="0">
                <a:solidFill>
                  <a:schemeClr val="dk1"/>
                </a:solidFill>
              </a:rPr>
              <a:t>template: </a:t>
            </a:r>
            <a:endParaRPr dirty="0">
              <a:solidFill>
                <a:schemeClr val="dk1"/>
              </a:solidFill>
            </a:endParaRPr>
          </a:p>
          <a:p>
            <a:pPr marL="457200" lvl="0" indent="-304800" algn="l" rtl="0">
              <a:spcBef>
                <a:spcPts val="0"/>
              </a:spcBef>
              <a:spcAft>
                <a:spcPts val="0"/>
              </a:spcAft>
              <a:buSzPts val="1200"/>
              <a:buAutoNum type="arabicPeriod"/>
            </a:pPr>
            <a:r>
              <a:rPr lang="en" dirty="0">
                <a:solidFill>
                  <a:schemeClr val="dk1"/>
                </a:solidFill>
              </a:rPr>
              <a:t>A slide structure based on a multi-purpose presentation, which you can easily adapt to your needs. For more info on how to edit the </a:t>
            </a:r>
            <a:r>
              <a:rPr lang="en" dirty="0" smtClean="0">
                <a:solidFill>
                  <a:schemeClr val="dk1"/>
                </a:solidFill>
              </a:rPr>
              <a:t>template.</a:t>
            </a:r>
          </a:p>
          <a:p>
            <a:pPr marL="457200" lvl="0" indent="-304800" algn="l" rtl="0">
              <a:spcBef>
                <a:spcPts val="0"/>
              </a:spcBef>
              <a:spcAft>
                <a:spcPts val="0"/>
              </a:spcAft>
              <a:buSzPts val="1200"/>
              <a:buAutoNum type="arabicPeriod"/>
            </a:pPr>
            <a:r>
              <a:rPr lang="en" dirty="0" smtClean="0">
                <a:solidFill>
                  <a:schemeClr val="dk1"/>
                </a:solidFill>
              </a:rPr>
              <a:t>An </a:t>
            </a:r>
            <a:r>
              <a:rPr lang="en" dirty="0">
                <a:solidFill>
                  <a:schemeClr val="dk1"/>
                </a:solidFill>
              </a:rPr>
              <a:t>assortment of graphic resources that are suitable for use in the presentation can be found in the </a:t>
            </a:r>
            <a:r>
              <a:rPr lang="en" b="1" dirty="0">
                <a:solidFill>
                  <a:schemeClr val="accent4"/>
                </a:solidFill>
                <a:uFill>
                  <a:noFill/>
                </a:uFill>
                <a:hlinkClick r:id="rId4"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alternative resources slide</a:t>
            </a:r>
            <a:r>
              <a:rPr lang="en" dirty="0">
                <a:solidFill>
                  <a:schemeClr val="accent4"/>
                </a:solidFill>
              </a:rPr>
              <a:t>.</a:t>
            </a:r>
            <a:endParaRPr dirty="0">
              <a:solidFill>
                <a:schemeClr val="accent4"/>
              </a:solidFill>
            </a:endParaRPr>
          </a:p>
          <a:p>
            <a:pPr marL="457200" lvl="0" indent="-304800" algn="l" rtl="0">
              <a:spcBef>
                <a:spcPts val="0"/>
              </a:spcBef>
              <a:spcAft>
                <a:spcPts val="0"/>
              </a:spcAft>
              <a:buSzPts val="1200"/>
              <a:buAutoNum type="arabicPeriod"/>
            </a:pPr>
            <a:r>
              <a:rPr lang="en" dirty="0">
                <a:solidFill>
                  <a:schemeClr val="dk1"/>
                </a:solidFill>
              </a:rPr>
              <a:t>A</a:t>
            </a:r>
            <a:r>
              <a:rPr lang="en" dirty="0">
                <a:solidFill>
                  <a:schemeClr val="accent4"/>
                </a:solidFill>
              </a:rPr>
              <a:t> </a:t>
            </a:r>
            <a:r>
              <a:rPr lang="en" b="1" dirty="0">
                <a:solidFill>
                  <a:schemeClr val="accent4"/>
                </a:solidFill>
                <a:uFill>
                  <a:noFill/>
                </a:uFill>
                <a:hlinkClick r:id="rId5"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thanks slide</a:t>
            </a:r>
            <a:r>
              <a:rPr lang="en" dirty="0">
                <a:solidFill>
                  <a:schemeClr val="dk1"/>
                </a:solidFill>
              </a:rPr>
              <a:t>, which you must keep so that proper credits for our design are given.</a:t>
            </a:r>
            <a:endParaRPr dirty="0">
              <a:solidFill>
                <a:schemeClr val="dk1"/>
              </a:solidFill>
            </a:endParaRPr>
          </a:p>
          <a:p>
            <a:pPr marL="457200" lvl="0" indent="-304800" algn="l" rtl="0">
              <a:spcBef>
                <a:spcPts val="0"/>
              </a:spcBef>
              <a:spcAft>
                <a:spcPts val="0"/>
              </a:spcAft>
              <a:buSzPts val="1200"/>
              <a:buAutoNum type="arabicPeriod"/>
            </a:pPr>
            <a:r>
              <a:rPr lang="en" dirty="0">
                <a:solidFill>
                  <a:schemeClr val="dk1"/>
                </a:solidFill>
              </a:rPr>
              <a:t>A </a:t>
            </a:r>
            <a:r>
              <a:rPr lang="en" b="1" dirty="0">
                <a:solidFill>
                  <a:schemeClr val="accent4"/>
                </a:solidFill>
                <a:uFill>
                  <a:noFill/>
                </a:uFill>
                <a:hlinkClick r:id="rId6"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resources slide</a:t>
            </a:r>
            <a:r>
              <a:rPr lang="en" dirty="0">
                <a:solidFill>
                  <a:schemeClr val="dk1"/>
                </a:solidFill>
              </a:rPr>
              <a:t>, where you’ll find links to all the elements used in the template.</a:t>
            </a:r>
            <a:endParaRPr dirty="0">
              <a:solidFill>
                <a:schemeClr val="dk1"/>
              </a:solidFill>
            </a:endParaRPr>
          </a:p>
          <a:p>
            <a:pPr marL="457200" lvl="0" indent="-304800" algn="l" rtl="0">
              <a:spcBef>
                <a:spcPts val="0"/>
              </a:spcBef>
              <a:spcAft>
                <a:spcPts val="0"/>
              </a:spcAft>
              <a:buSzPts val="1200"/>
              <a:buAutoNum type="arabicPeriod"/>
            </a:pPr>
            <a:r>
              <a:rPr lang="en" b="1" dirty="0">
                <a:solidFill>
                  <a:schemeClr val="bg1"/>
                </a:solidFill>
                <a:uFill>
                  <a:noFill/>
                </a:uFill>
              </a:rPr>
              <a:t>Instructions for use</a:t>
            </a:r>
            <a:r>
              <a:rPr lang="en" dirty="0">
                <a:solidFill>
                  <a:schemeClr val="bg1"/>
                </a:solidFill>
              </a:rPr>
              <a:t>.</a:t>
            </a:r>
            <a:endParaRPr dirty="0">
              <a:solidFill>
                <a:schemeClr val="bg1"/>
              </a:solidFill>
            </a:endParaRPr>
          </a:p>
          <a:p>
            <a:pPr marL="457200" lvl="0" indent="-304800" algn="l" rtl="0">
              <a:spcBef>
                <a:spcPts val="0"/>
              </a:spcBef>
              <a:spcAft>
                <a:spcPts val="0"/>
              </a:spcAft>
              <a:buSzPts val="1200"/>
              <a:buAutoNum type="arabicPeriod"/>
            </a:pPr>
            <a:r>
              <a:rPr lang="en" dirty="0">
                <a:solidFill>
                  <a:schemeClr val="dk1"/>
                </a:solidFill>
              </a:rPr>
              <a:t>Final slides with:</a:t>
            </a:r>
            <a:endParaRPr dirty="0">
              <a:solidFill>
                <a:schemeClr val="dk1"/>
              </a:solidFill>
            </a:endParaRPr>
          </a:p>
          <a:p>
            <a:pPr marL="914400" lvl="0" indent="-304800" algn="l" rtl="0">
              <a:spcBef>
                <a:spcPts val="0"/>
              </a:spcBef>
              <a:spcAft>
                <a:spcPts val="0"/>
              </a:spcAft>
              <a:buClr>
                <a:schemeClr val="dk1"/>
              </a:buClr>
              <a:buSzPts val="1200"/>
              <a:buChar char="●"/>
            </a:pPr>
            <a:r>
              <a:rPr lang="en" dirty="0">
                <a:solidFill>
                  <a:schemeClr val="dk1"/>
                </a:solidFill>
              </a:rPr>
              <a:t>The</a:t>
            </a:r>
            <a:r>
              <a:rPr lang="en" dirty="0">
                <a:solidFill>
                  <a:schemeClr val="accent4"/>
                </a:solidFill>
                <a:uFill>
                  <a:noFill/>
                </a:uFill>
                <a:hlinkClick r:id="rId7"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 </a:t>
            </a:r>
            <a:r>
              <a:rPr lang="en" b="1" dirty="0">
                <a:solidFill>
                  <a:schemeClr val="accent4"/>
                </a:solidFill>
                <a:uFill>
                  <a:noFill/>
                </a:uFill>
                <a:hlinkClick r:id="rId7"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fonts and colors</a:t>
            </a:r>
            <a:r>
              <a:rPr lang="en" dirty="0">
                <a:solidFill>
                  <a:schemeClr val="dk1"/>
                </a:solidFill>
              </a:rPr>
              <a:t> used in the template.</a:t>
            </a:r>
            <a:endParaRPr dirty="0">
              <a:solidFill>
                <a:schemeClr val="dk1"/>
              </a:solidFill>
            </a:endParaRPr>
          </a:p>
          <a:p>
            <a:pPr marL="914400" lvl="0" indent="-304800" algn="l" rtl="0">
              <a:spcBef>
                <a:spcPts val="0"/>
              </a:spcBef>
              <a:spcAft>
                <a:spcPts val="0"/>
              </a:spcAft>
              <a:buClr>
                <a:schemeClr val="dk1"/>
              </a:buClr>
              <a:buSzPts val="1200"/>
              <a:buChar char="●"/>
            </a:pPr>
            <a:r>
              <a:rPr lang="en" dirty="0">
                <a:solidFill>
                  <a:schemeClr val="dk1"/>
                </a:solidFill>
              </a:rPr>
              <a:t>A </a:t>
            </a:r>
            <a:r>
              <a:rPr lang="en" b="1" dirty="0">
                <a:solidFill>
                  <a:schemeClr val="bg1"/>
                </a:solidFill>
              </a:rPr>
              <a:t>selection of </a:t>
            </a:r>
            <a:r>
              <a:rPr lang="en" b="1" dirty="0">
                <a:solidFill>
                  <a:schemeClr val="accent4"/>
                </a:solidFill>
                <a:uFill>
                  <a:noFill/>
                </a:uFill>
                <a:hlinkClick r:id="rId8"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illustrations</a:t>
            </a:r>
            <a:r>
              <a:rPr lang="en" b="1" dirty="0">
                <a:solidFill>
                  <a:schemeClr val="accent4"/>
                </a:solidFill>
              </a:rPr>
              <a:t>.</a:t>
            </a:r>
            <a:r>
              <a:rPr lang="en" dirty="0">
                <a:solidFill>
                  <a:schemeClr val="accent4"/>
                </a:solidFill>
              </a:rPr>
              <a:t> </a:t>
            </a:r>
            <a:r>
              <a:rPr lang="en" dirty="0">
                <a:solidFill>
                  <a:schemeClr val="dk1"/>
                </a:solidFill>
              </a:rPr>
              <a:t>You can also customize and animate them as you wish with the online editor. Visit</a:t>
            </a:r>
            <a:r>
              <a:rPr lang="en" b="1" dirty="0">
                <a:solidFill>
                  <a:schemeClr val="dk1"/>
                </a:solidFill>
              </a:rPr>
              <a:t> </a:t>
            </a:r>
            <a:r>
              <a:rPr lang="en" b="1" dirty="0">
                <a:solidFill>
                  <a:schemeClr val="accent4"/>
                </a:solidFill>
                <a:uFill>
                  <a:noFill/>
                </a:uFill>
                <a:hlinkClick r:id="rId9">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Storyset</a:t>
            </a:r>
            <a:r>
              <a:rPr lang="en" dirty="0">
                <a:solidFill>
                  <a:schemeClr val="dk1"/>
                </a:solidFill>
              </a:rPr>
              <a:t> to find more. </a:t>
            </a:r>
            <a:endParaRPr dirty="0">
              <a:solidFill>
                <a:schemeClr val="dk1"/>
              </a:solidFill>
            </a:endParaRPr>
          </a:p>
          <a:p>
            <a:pPr marL="914400" lvl="0" indent="-304800" algn="l" rtl="0">
              <a:spcBef>
                <a:spcPts val="0"/>
              </a:spcBef>
              <a:spcAft>
                <a:spcPts val="0"/>
              </a:spcAft>
              <a:buClr>
                <a:schemeClr val="dk1"/>
              </a:buClr>
              <a:buSzPts val="1200"/>
              <a:buChar char="●"/>
            </a:pPr>
            <a:r>
              <a:rPr lang="en" dirty="0">
                <a:solidFill>
                  <a:schemeClr val="dk1"/>
                </a:solidFill>
              </a:rPr>
              <a:t>More</a:t>
            </a:r>
            <a:r>
              <a:rPr lang="en" dirty="0">
                <a:solidFill>
                  <a:schemeClr val="accent4"/>
                </a:solidFill>
                <a:uFill>
                  <a:noFill/>
                </a:uFill>
                <a:hlinkClick r:id="rId10"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 </a:t>
            </a:r>
            <a:r>
              <a:rPr lang="en" b="1" dirty="0">
                <a:solidFill>
                  <a:schemeClr val="accent4"/>
                </a:solidFill>
                <a:uFill>
                  <a:noFill/>
                </a:uFill>
                <a:hlinkClick r:id="rId10"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infographic resources</a:t>
            </a:r>
            <a:r>
              <a:rPr lang="en" dirty="0">
                <a:solidFill>
                  <a:schemeClr val="dk1"/>
                </a:solidFill>
              </a:rPr>
              <a:t>, whose size and color can be edited. </a:t>
            </a:r>
            <a:endParaRPr dirty="0">
              <a:solidFill>
                <a:schemeClr val="dk1"/>
              </a:solidFill>
            </a:endParaRPr>
          </a:p>
          <a:p>
            <a:pPr marL="914400" lvl="0" indent="-304800" algn="l" rtl="0">
              <a:spcBef>
                <a:spcPts val="0"/>
              </a:spcBef>
              <a:spcAft>
                <a:spcPts val="0"/>
              </a:spcAft>
              <a:buClr>
                <a:schemeClr val="dk1"/>
              </a:buClr>
              <a:buSzPts val="1200"/>
              <a:buChar char="●"/>
            </a:pPr>
            <a:r>
              <a:rPr lang="en" dirty="0">
                <a:solidFill>
                  <a:schemeClr val="dk1"/>
                </a:solidFill>
              </a:rPr>
              <a:t>Sets of </a:t>
            </a:r>
            <a:r>
              <a:rPr lang="en" b="1" dirty="0">
                <a:solidFill>
                  <a:schemeClr val="accent4"/>
                </a:solidFill>
                <a:uFill>
                  <a:noFill/>
                </a:uFill>
                <a:hlinkClick r:id="rId11"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customizable icons</a:t>
            </a:r>
            <a:r>
              <a:rPr lang="en" dirty="0">
                <a:solidFill>
                  <a:schemeClr val="dk1"/>
                </a:solidFill>
              </a:rPr>
              <a:t> of the following themes: general, business, avatar, creative process, education, help &amp; support, medical, nature, performing arts, SEO &amp; marketing, and teamwork.</a:t>
            </a:r>
            <a:endParaRPr dirty="0">
              <a:solidFill>
                <a:schemeClr val="dk1"/>
              </a:solidFill>
            </a:endParaRPr>
          </a:p>
          <a:p>
            <a:pPr marL="0" lvl="0" indent="0" algn="l" rtl="0">
              <a:spcBef>
                <a:spcPts val="1600"/>
              </a:spcBef>
              <a:spcAft>
                <a:spcPts val="0"/>
              </a:spcAft>
              <a:buNone/>
            </a:pPr>
            <a:r>
              <a:rPr lang="en" dirty="0">
                <a:solidFill>
                  <a:schemeClr val="dk1"/>
                </a:solidFill>
              </a:rPr>
              <a:t>You can delete this slide when you’re done editing the presentation.</a:t>
            </a:r>
            <a:endParaRPr dirty="0">
              <a:solidFill>
                <a:schemeClr val="dk1"/>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969"/>
        <p:cNvGrpSpPr/>
        <p:nvPr/>
      </p:nvGrpSpPr>
      <p:grpSpPr>
        <a:xfrm>
          <a:off x="0" y="0"/>
          <a:ext cx="0" cy="0"/>
          <a:chOff x="0" y="0"/>
          <a:chExt cx="0" cy="0"/>
        </a:xfrm>
      </p:grpSpPr>
      <p:grpSp>
        <p:nvGrpSpPr>
          <p:cNvPr id="1970" name="Google Shape;1970;p47"/>
          <p:cNvGrpSpPr/>
          <p:nvPr/>
        </p:nvGrpSpPr>
        <p:grpSpPr>
          <a:xfrm>
            <a:off x="1915358" y="586288"/>
            <a:ext cx="5313257" cy="1165054"/>
            <a:chOff x="1245813" y="1676800"/>
            <a:chExt cx="6652381" cy="2872422"/>
          </a:xfrm>
        </p:grpSpPr>
        <p:sp>
          <p:nvSpPr>
            <p:cNvPr id="1971" name="Google Shape;1971;p47"/>
            <p:cNvSpPr/>
            <p:nvPr/>
          </p:nvSpPr>
          <p:spPr>
            <a:xfrm>
              <a:off x="1245813" y="1676800"/>
              <a:ext cx="6652381" cy="2872422"/>
            </a:xfrm>
            <a:custGeom>
              <a:avLst/>
              <a:gdLst/>
              <a:ahLst/>
              <a:cxnLst/>
              <a:rect l="l" t="t" r="r" b="b"/>
              <a:pathLst>
                <a:path w="129386" h="50513" extrusionOk="0">
                  <a:moveTo>
                    <a:pt x="36979" y="1"/>
                  </a:moveTo>
                  <a:cubicBezTo>
                    <a:pt x="21928" y="1"/>
                    <a:pt x="10389" y="251"/>
                    <a:pt x="8346" y="797"/>
                  </a:cubicBezTo>
                  <a:cubicBezTo>
                    <a:pt x="0" y="2999"/>
                    <a:pt x="4894" y="44504"/>
                    <a:pt x="9489" y="47695"/>
                  </a:cubicBezTo>
                  <a:cubicBezTo>
                    <a:pt x="12075" y="49502"/>
                    <a:pt x="45623" y="50513"/>
                    <a:pt x="75658" y="50513"/>
                  </a:cubicBezTo>
                  <a:cubicBezTo>
                    <a:pt x="98878" y="50513"/>
                    <a:pt x="119998" y="49908"/>
                    <a:pt x="123087" y="48600"/>
                  </a:cubicBezTo>
                  <a:cubicBezTo>
                    <a:pt x="128945" y="46136"/>
                    <a:pt x="129385" y="5869"/>
                    <a:pt x="123480" y="3095"/>
                  </a:cubicBezTo>
                  <a:cubicBezTo>
                    <a:pt x="119430" y="1192"/>
                    <a:pt x="69837" y="1"/>
                    <a:pt x="36979" y="1"/>
                  </a:cubicBezTo>
                  <a:close/>
                </a:path>
              </a:pathLst>
            </a:custGeom>
            <a:solidFill>
              <a:srgbClr val="FFFFFF"/>
            </a:solidFill>
            <a:ln>
              <a:noFill/>
            </a:ln>
            <a:effectLst>
              <a:outerShdw blurRad="57150" dist="19050" dir="5400000" algn="bl" rotWithShape="0">
                <a:srgbClr val="000000">
                  <a:alpha val="13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7"/>
            <p:cNvSpPr/>
            <p:nvPr/>
          </p:nvSpPr>
          <p:spPr>
            <a:xfrm>
              <a:off x="1358225" y="1800225"/>
              <a:ext cx="6433395" cy="2634253"/>
            </a:xfrm>
            <a:custGeom>
              <a:avLst/>
              <a:gdLst/>
              <a:ahLst/>
              <a:cxnLst/>
              <a:rect l="l" t="t" r="r" b="b"/>
              <a:pathLst>
                <a:path w="129386" h="50513" extrusionOk="0">
                  <a:moveTo>
                    <a:pt x="36979" y="1"/>
                  </a:moveTo>
                  <a:cubicBezTo>
                    <a:pt x="21928" y="1"/>
                    <a:pt x="10389" y="251"/>
                    <a:pt x="8346" y="797"/>
                  </a:cubicBezTo>
                  <a:cubicBezTo>
                    <a:pt x="0" y="2999"/>
                    <a:pt x="4894" y="44504"/>
                    <a:pt x="9489" y="47695"/>
                  </a:cubicBezTo>
                  <a:cubicBezTo>
                    <a:pt x="12075" y="49502"/>
                    <a:pt x="45623" y="50513"/>
                    <a:pt x="75658" y="50513"/>
                  </a:cubicBezTo>
                  <a:cubicBezTo>
                    <a:pt x="98878" y="50513"/>
                    <a:pt x="119998" y="49908"/>
                    <a:pt x="123087" y="48600"/>
                  </a:cubicBezTo>
                  <a:cubicBezTo>
                    <a:pt x="128945" y="46136"/>
                    <a:pt x="129385" y="5869"/>
                    <a:pt x="123480" y="3095"/>
                  </a:cubicBezTo>
                  <a:cubicBezTo>
                    <a:pt x="119430" y="1192"/>
                    <a:pt x="69837" y="1"/>
                    <a:pt x="36979" y="1"/>
                  </a:cubicBezTo>
                  <a:close/>
                </a:path>
              </a:pathLst>
            </a:custGeom>
            <a:solidFill>
              <a:srgbClr val="FFFFFF"/>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3" name="Google Shape;1973;p47"/>
          <p:cNvSpPr txBox="1">
            <a:spLocks noGrp="1"/>
          </p:cNvSpPr>
          <p:nvPr>
            <p:ph type="ctrTitle"/>
          </p:nvPr>
        </p:nvSpPr>
        <p:spPr>
          <a:xfrm>
            <a:off x="2429950" y="669825"/>
            <a:ext cx="4284000" cy="99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sp>
        <p:nvSpPr>
          <p:cNvPr id="1974" name="Google Shape;1974;p47"/>
          <p:cNvSpPr txBox="1">
            <a:spLocks noGrp="1"/>
          </p:cNvSpPr>
          <p:nvPr>
            <p:ph type="subTitle" idx="1"/>
          </p:nvPr>
        </p:nvSpPr>
        <p:spPr>
          <a:xfrm>
            <a:off x="2425075" y="1811988"/>
            <a:ext cx="4293900" cy="122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Do you have any questions?</a:t>
            </a:r>
            <a:endParaRPr>
              <a:solidFill>
                <a:schemeClr val="dk1"/>
              </a:solidFill>
            </a:endParaRPr>
          </a:p>
          <a:p>
            <a:pPr marL="0" lvl="0" indent="0" algn="ctr" rtl="0">
              <a:spcBef>
                <a:spcPts val="1000"/>
              </a:spcBef>
              <a:spcAft>
                <a:spcPts val="0"/>
              </a:spcAft>
              <a:buNone/>
            </a:pPr>
            <a:r>
              <a:rPr lang="en">
                <a:solidFill>
                  <a:schemeClr val="dk1"/>
                </a:solidFill>
              </a:rPr>
              <a:t>youremail@freepik.com </a:t>
            </a:r>
            <a:endParaRPr>
              <a:solidFill>
                <a:schemeClr val="dk1"/>
              </a:solidFill>
            </a:endParaRPr>
          </a:p>
          <a:p>
            <a:pPr marL="0" lvl="0" indent="0" algn="ctr" rtl="0">
              <a:spcBef>
                <a:spcPts val="0"/>
              </a:spcBef>
              <a:spcAft>
                <a:spcPts val="0"/>
              </a:spcAft>
              <a:buNone/>
            </a:pPr>
            <a:r>
              <a:rPr lang="en">
                <a:solidFill>
                  <a:schemeClr val="dk1"/>
                </a:solidFill>
              </a:rPr>
              <a:t>+91  620 421 88 </a:t>
            </a:r>
            <a:endParaRPr>
              <a:solidFill>
                <a:schemeClr val="dk1"/>
              </a:solidFill>
            </a:endParaRPr>
          </a:p>
          <a:p>
            <a:pPr marL="0" lvl="0" indent="0" algn="ctr" rtl="0">
              <a:spcBef>
                <a:spcPts val="0"/>
              </a:spcBef>
              <a:spcAft>
                <a:spcPts val="0"/>
              </a:spcAft>
              <a:buNone/>
            </a:pPr>
            <a:r>
              <a:rPr lang="en">
                <a:solidFill>
                  <a:schemeClr val="dk1"/>
                </a:solidFill>
              </a:rPr>
              <a:t>yourcompany.com</a:t>
            </a:r>
            <a:endParaRPr>
              <a:solidFill>
                <a:schemeClr val="dk1"/>
              </a:solidFill>
            </a:endParaRPr>
          </a:p>
        </p:txBody>
      </p:sp>
      <p:sp>
        <p:nvSpPr>
          <p:cNvPr id="1975" name="Google Shape;1975;p47"/>
          <p:cNvSpPr txBox="1"/>
          <p:nvPr/>
        </p:nvSpPr>
        <p:spPr>
          <a:xfrm>
            <a:off x="3072025" y="4321695"/>
            <a:ext cx="3000000" cy="2868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a:solidFill>
                  <a:schemeClr val="dk1"/>
                </a:solidFill>
                <a:latin typeface="Nunito Sans"/>
                <a:ea typeface="Nunito Sans"/>
                <a:cs typeface="Nunito Sans"/>
                <a:sym typeface="Nunito Sans"/>
              </a:rPr>
              <a:t>Please keep this slide for attribution</a:t>
            </a:r>
            <a:endParaRPr sz="1200">
              <a:solidFill>
                <a:schemeClr val="dk1"/>
              </a:solidFill>
              <a:latin typeface="Nunito Sans"/>
              <a:ea typeface="Nunito Sans"/>
              <a:cs typeface="Nunito Sans"/>
              <a:sym typeface="Nunito Sans"/>
            </a:endParaRPr>
          </a:p>
        </p:txBody>
      </p:sp>
      <p:grpSp>
        <p:nvGrpSpPr>
          <p:cNvPr id="1976" name="Google Shape;1976;p47"/>
          <p:cNvGrpSpPr/>
          <p:nvPr/>
        </p:nvGrpSpPr>
        <p:grpSpPr>
          <a:xfrm>
            <a:off x="3988372" y="3096060"/>
            <a:ext cx="571606" cy="543946"/>
            <a:chOff x="3922147" y="3006010"/>
            <a:chExt cx="571606" cy="543946"/>
          </a:xfrm>
        </p:grpSpPr>
        <p:grpSp>
          <p:nvGrpSpPr>
            <p:cNvPr id="1977" name="Google Shape;1977;p47"/>
            <p:cNvGrpSpPr/>
            <p:nvPr/>
          </p:nvGrpSpPr>
          <p:grpSpPr>
            <a:xfrm>
              <a:off x="3922147" y="3006010"/>
              <a:ext cx="571606" cy="543946"/>
              <a:chOff x="720975" y="1648729"/>
              <a:chExt cx="794780" cy="756216"/>
            </a:xfrm>
          </p:grpSpPr>
          <p:sp>
            <p:nvSpPr>
              <p:cNvPr id="1978" name="Google Shape;1978;p47"/>
              <p:cNvSpPr/>
              <p:nvPr/>
            </p:nvSpPr>
            <p:spPr>
              <a:xfrm>
                <a:off x="720975" y="1648729"/>
                <a:ext cx="794780" cy="756216"/>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rgbClr val="FFFFFF"/>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7"/>
              <p:cNvSpPr/>
              <p:nvPr/>
            </p:nvSpPr>
            <p:spPr>
              <a:xfrm>
                <a:off x="752619" y="1681950"/>
                <a:ext cx="731492" cy="689775"/>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noFill/>
              <a:ln w="19050"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 name="Google Shape;1980;p47"/>
            <p:cNvGrpSpPr/>
            <p:nvPr/>
          </p:nvGrpSpPr>
          <p:grpSpPr>
            <a:xfrm>
              <a:off x="4026485" y="3096032"/>
              <a:ext cx="362920" cy="356865"/>
              <a:chOff x="3314750" y="3817357"/>
              <a:chExt cx="362920" cy="356865"/>
            </a:xfrm>
          </p:grpSpPr>
          <p:grpSp>
            <p:nvGrpSpPr>
              <p:cNvPr id="1981" name="Google Shape;1981;p47"/>
              <p:cNvGrpSpPr/>
              <p:nvPr/>
            </p:nvGrpSpPr>
            <p:grpSpPr>
              <a:xfrm>
                <a:off x="3314750" y="3817357"/>
                <a:ext cx="362920" cy="356865"/>
                <a:chOff x="3314750" y="3817357"/>
                <a:chExt cx="362920" cy="356865"/>
              </a:xfrm>
            </p:grpSpPr>
            <p:sp>
              <p:nvSpPr>
                <p:cNvPr id="1982" name="Google Shape;1982;p47"/>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7"/>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4" name="Google Shape;1984;p47"/>
              <p:cNvGrpSpPr/>
              <p:nvPr/>
            </p:nvGrpSpPr>
            <p:grpSpPr>
              <a:xfrm>
                <a:off x="3394986" y="3894612"/>
                <a:ext cx="202339" cy="202323"/>
                <a:chOff x="935197" y="1793977"/>
                <a:chExt cx="256451" cy="256430"/>
              </a:xfrm>
            </p:grpSpPr>
            <p:sp>
              <p:nvSpPr>
                <p:cNvPr id="1985" name="Google Shape;1985;p47"/>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7"/>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987" name="Google Shape;1987;p47"/>
          <p:cNvGrpSpPr/>
          <p:nvPr/>
        </p:nvGrpSpPr>
        <p:grpSpPr>
          <a:xfrm>
            <a:off x="4775722" y="3096060"/>
            <a:ext cx="571606" cy="543946"/>
            <a:chOff x="4643272" y="3006010"/>
            <a:chExt cx="571606" cy="543946"/>
          </a:xfrm>
        </p:grpSpPr>
        <p:grpSp>
          <p:nvGrpSpPr>
            <p:cNvPr id="1988" name="Google Shape;1988;p47"/>
            <p:cNvGrpSpPr/>
            <p:nvPr/>
          </p:nvGrpSpPr>
          <p:grpSpPr>
            <a:xfrm>
              <a:off x="4643272" y="3006010"/>
              <a:ext cx="571606" cy="543946"/>
              <a:chOff x="720975" y="1648729"/>
              <a:chExt cx="794780" cy="756216"/>
            </a:xfrm>
          </p:grpSpPr>
          <p:sp>
            <p:nvSpPr>
              <p:cNvPr id="1989" name="Google Shape;1989;p47"/>
              <p:cNvSpPr/>
              <p:nvPr/>
            </p:nvSpPr>
            <p:spPr>
              <a:xfrm>
                <a:off x="720975" y="1648729"/>
                <a:ext cx="794780" cy="756216"/>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rgbClr val="FFFFFF"/>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7"/>
              <p:cNvSpPr/>
              <p:nvPr/>
            </p:nvSpPr>
            <p:spPr>
              <a:xfrm>
                <a:off x="752619" y="1681950"/>
                <a:ext cx="731492" cy="689775"/>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noFill/>
              <a:ln w="19050"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 name="Google Shape;1991;p47"/>
            <p:cNvGrpSpPr/>
            <p:nvPr/>
          </p:nvGrpSpPr>
          <p:grpSpPr>
            <a:xfrm>
              <a:off x="4747608" y="3096032"/>
              <a:ext cx="362947" cy="356576"/>
              <a:chOff x="5557286" y="3817357"/>
              <a:chExt cx="362947" cy="356576"/>
            </a:xfrm>
          </p:grpSpPr>
          <p:grpSp>
            <p:nvGrpSpPr>
              <p:cNvPr id="1992" name="Google Shape;1992;p47"/>
              <p:cNvGrpSpPr/>
              <p:nvPr/>
            </p:nvGrpSpPr>
            <p:grpSpPr>
              <a:xfrm>
                <a:off x="5557286" y="3817357"/>
                <a:ext cx="362947" cy="356576"/>
                <a:chOff x="5557286" y="3817357"/>
                <a:chExt cx="362947" cy="356576"/>
              </a:xfrm>
            </p:grpSpPr>
            <p:sp>
              <p:nvSpPr>
                <p:cNvPr id="1993" name="Google Shape;1993;p47"/>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7"/>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7"/>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6" name="Google Shape;1996;p47"/>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7" name="Google Shape;1997;p47"/>
          <p:cNvGrpSpPr/>
          <p:nvPr/>
        </p:nvGrpSpPr>
        <p:grpSpPr>
          <a:xfrm>
            <a:off x="3201022" y="3096060"/>
            <a:ext cx="571606" cy="543946"/>
            <a:chOff x="3201022" y="3006010"/>
            <a:chExt cx="571606" cy="543946"/>
          </a:xfrm>
        </p:grpSpPr>
        <p:grpSp>
          <p:nvGrpSpPr>
            <p:cNvPr id="1998" name="Google Shape;1998;p47"/>
            <p:cNvGrpSpPr/>
            <p:nvPr/>
          </p:nvGrpSpPr>
          <p:grpSpPr>
            <a:xfrm>
              <a:off x="3201022" y="3006010"/>
              <a:ext cx="571606" cy="543946"/>
              <a:chOff x="720975" y="1648729"/>
              <a:chExt cx="794780" cy="756216"/>
            </a:xfrm>
          </p:grpSpPr>
          <p:sp>
            <p:nvSpPr>
              <p:cNvPr id="1999" name="Google Shape;1999;p47"/>
              <p:cNvSpPr/>
              <p:nvPr/>
            </p:nvSpPr>
            <p:spPr>
              <a:xfrm>
                <a:off x="720975" y="1648729"/>
                <a:ext cx="794780" cy="756216"/>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rgbClr val="FFFFFF"/>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7"/>
              <p:cNvSpPr/>
              <p:nvPr/>
            </p:nvSpPr>
            <p:spPr>
              <a:xfrm>
                <a:off x="752619" y="1681950"/>
                <a:ext cx="731492" cy="689775"/>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noFill/>
              <a:ln w="19050"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1" name="Google Shape;2001;p47"/>
            <p:cNvGrpSpPr/>
            <p:nvPr/>
          </p:nvGrpSpPr>
          <p:grpSpPr>
            <a:xfrm>
              <a:off x="3305365" y="3099551"/>
              <a:ext cx="362920" cy="356865"/>
              <a:chOff x="2866317" y="3817357"/>
              <a:chExt cx="362920" cy="356865"/>
            </a:xfrm>
          </p:grpSpPr>
          <p:sp>
            <p:nvSpPr>
              <p:cNvPr id="2002" name="Google Shape;2002;p47"/>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7"/>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191919">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7"/>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05" name="Google Shape;2005;p47"/>
          <p:cNvGrpSpPr/>
          <p:nvPr/>
        </p:nvGrpSpPr>
        <p:grpSpPr>
          <a:xfrm>
            <a:off x="5563072" y="3096060"/>
            <a:ext cx="571606" cy="543946"/>
            <a:chOff x="5364397" y="3006010"/>
            <a:chExt cx="571606" cy="543946"/>
          </a:xfrm>
        </p:grpSpPr>
        <p:grpSp>
          <p:nvGrpSpPr>
            <p:cNvPr id="2006" name="Google Shape;2006;p47"/>
            <p:cNvGrpSpPr/>
            <p:nvPr/>
          </p:nvGrpSpPr>
          <p:grpSpPr>
            <a:xfrm>
              <a:off x="5364397" y="3006010"/>
              <a:ext cx="571606" cy="543946"/>
              <a:chOff x="720975" y="1648729"/>
              <a:chExt cx="794780" cy="756216"/>
            </a:xfrm>
          </p:grpSpPr>
          <p:sp>
            <p:nvSpPr>
              <p:cNvPr id="2007" name="Google Shape;2007;p47"/>
              <p:cNvSpPr/>
              <p:nvPr/>
            </p:nvSpPr>
            <p:spPr>
              <a:xfrm>
                <a:off x="720975" y="1648729"/>
                <a:ext cx="794780" cy="756216"/>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rgbClr val="FFFFFF"/>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7"/>
              <p:cNvSpPr/>
              <p:nvPr/>
            </p:nvSpPr>
            <p:spPr>
              <a:xfrm>
                <a:off x="752619" y="1681950"/>
                <a:ext cx="731492" cy="689775"/>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noFill/>
              <a:ln w="19050"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9" name="Google Shape;2009;p47"/>
            <p:cNvGrpSpPr/>
            <p:nvPr/>
          </p:nvGrpSpPr>
          <p:grpSpPr>
            <a:xfrm>
              <a:off x="5463755" y="3091998"/>
              <a:ext cx="369882" cy="364325"/>
              <a:chOff x="1190200" y="238125"/>
              <a:chExt cx="5306767" cy="5212083"/>
            </a:xfrm>
          </p:grpSpPr>
          <p:grpSp>
            <p:nvGrpSpPr>
              <p:cNvPr id="2010" name="Google Shape;2010;p47"/>
              <p:cNvGrpSpPr/>
              <p:nvPr/>
            </p:nvGrpSpPr>
            <p:grpSpPr>
              <a:xfrm>
                <a:off x="1190200" y="238125"/>
                <a:ext cx="5212075" cy="5212075"/>
                <a:chOff x="1190200" y="238125"/>
                <a:chExt cx="5212075" cy="5212075"/>
              </a:xfrm>
            </p:grpSpPr>
            <p:sp>
              <p:nvSpPr>
                <p:cNvPr id="2011" name="Google Shape;2011;p47"/>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7"/>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13" name="Google Shape;2013;p47"/>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191919">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14" name="Google Shape;2014;p47"/>
          <p:cNvGrpSpPr/>
          <p:nvPr/>
        </p:nvGrpSpPr>
        <p:grpSpPr>
          <a:xfrm rot="-626699">
            <a:off x="7860848" y="2948828"/>
            <a:ext cx="756112" cy="1848541"/>
            <a:chOff x="5721425" y="872425"/>
            <a:chExt cx="1531581" cy="3744408"/>
          </a:xfrm>
        </p:grpSpPr>
        <p:sp>
          <p:nvSpPr>
            <p:cNvPr id="2015" name="Google Shape;2015;p47"/>
            <p:cNvSpPr/>
            <p:nvPr/>
          </p:nvSpPr>
          <p:spPr>
            <a:xfrm>
              <a:off x="6653800" y="872425"/>
              <a:ext cx="598143" cy="3030313"/>
            </a:xfrm>
            <a:custGeom>
              <a:avLst/>
              <a:gdLst/>
              <a:ahLst/>
              <a:cxnLst/>
              <a:rect l="l" t="t" r="r" b="b"/>
              <a:pathLst>
                <a:path w="6752" h="34207" extrusionOk="0">
                  <a:moveTo>
                    <a:pt x="668" y="33028"/>
                  </a:moveTo>
                  <a:cubicBezTo>
                    <a:pt x="668" y="33028"/>
                    <a:pt x="4001" y="34207"/>
                    <a:pt x="6728" y="33028"/>
                  </a:cubicBezTo>
                  <a:lnTo>
                    <a:pt x="6752" y="6025"/>
                  </a:lnTo>
                  <a:lnTo>
                    <a:pt x="4251" y="381"/>
                  </a:lnTo>
                  <a:cubicBezTo>
                    <a:pt x="3728" y="0"/>
                    <a:pt x="3013" y="0"/>
                    <a:pt x="2477" y="381"/>
                  </a:cubicBezTo>
                  <a:lnTo>
                    <a:pt x="1" y="6299"/>
                  </a:lnTo>
                  <a:close/>
                </a:path>
              </a:pathLst>
            </a:custGeom>
            <a:solidFill>
              <a:srgbClr val="FF2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7"/>
            <p:cNvSpPr/>
            <p:nvPr/>
          </p:nvSpPr>
          <p:spPr>
            <a:xfrm>
              <a:off x="6655926" y="1529471"/>
              <a:ext cx="597080" cy="2249857"/>
            </a:xfrm>
            <a:custGeom>
              <a:avLst/>
              <a:gdLst/>
              <a:ahLst/>
              <a:cxnLst/>
              <a:rect l="l" t="t" r="r" b="b"/>
              <a:pathLst>
                <a:path w="6740" h="25397" extrusionOk="0">
                  <a:moveTo>
                    <a:pt x="1" y="1"/>
                  </a:moveTo>
                  <a:cubicBezTo>
                    <a:pt x="1" y="1"/>
                    <a:pt x="2751" y="2334"/>
                    <a:pt x="6680" y="489"/>
                  </a:cubicBezTo>
                  <a:lnTo>
                    <a:pt x="6740" y="23504"/>
                  </a:lnTo>
                  <a:cubicBezTo>
                    <a:pt x="6740" y="23504"/>
                    <a:pt x="4061" y="25397"/>
                    <a:pt x="620" y="24444"/>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7"/>
            <p:cNvSpPr/>
            <p:nvPr/>
          </p:nvSpPr>
          <p:spPr>
            <a:xfrm>
              <a:off x="6653800" y="906176"/>
              <a:ext cx="598143" cy="725709"/>
            </a:xfrm>
            <a:custGeom>
              <a:avLst/>
              <a:gdLst/>
              <a:ahLst/>
              <a:cxnLst/>
              <a:rect l="l" t="t" r="r" b="b"/>
              <a:pathLst>
                <a:path w="6752" h="8192" extrusionOk="0">
                  <a:moveTo>
                    <a:pt x="1" y="5918"/>
                  </a:moveTo>
                  <a:cubicBezTo>
                    <a:pt x="1" y="5918"/>
                    <a:pt x="2751" y="8192"/>
                    <a:pt x="6752" y="5644"/>
                  </a:cubicBezTo>
                  <a:lnTo>
                    <a:pt x="4251" y="0"/>
                  </a:lnTo>
                  <a:cubicBezTo>
                    <a:pt x="4251" y="0"/>
                    <a:pt x="3216" y="774"/>
                    <a:pt x="2477" y="0"/>
                  </a:cubicBez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7"/>
            <p:cNvSpPr/>
            <p:nvPr/>
          </p:nvSpPr>
          <p:spPr>
            <a:xfrm>
              <a:off x="6655926" y="1529471"/>
              <a:ext cx="591853" cy="238478"/>
            </a:xfrm>
            <a:custGeom>
              <a:avLst/>
              <a:gdLst/>
              <a:ahLst/>
              <a:cxnLst/>
              <a:rect l="l" t="t" r="r" b="b"/>
              <a:pathLst>
                <a:path w="6681" h="2692" extrusionOk="0">
                  <a:moveTo>
                    <a:pt x="36" y="1275"/>
                  </a:moveTo>
                  <a:cubicBezTo>
                    <a:pt x="36" y="1275"/>
                    <a:pt x="2870" y="2692"/>
                    <a:pt x="6668" y="1275"/>
                  </a:cubicBezTo>
                  <a:lnTo>
                    <a:pt x="6680" y="489"/>
                  </a:lnTo>
                  <a:cubicBezTo>
                    <a:pt x="4501" y="1370"/>
                    <a:pt x="2037" y="117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7"/>
            <p:cNvSpPr/>
            <p:nvPr/>
          </p:nvSpPr>
          <p:spPr>
            <a:xfrm>
              <a:off x="6708635" y="3532412"/>
              <a:ext cx="544370" cy="251146"/>
            </a:xfrm>
            <a:custGeom>
              <a:avLst/>
              <a:gdLst/>
              <a:ahLst/>
              <a:cxnLst/>
              <a:rect l="l" t="t" r="r" b="b"/>
              <a:pathLst>
                <a:path w="6145" h="2835" extrusionOk="0">
                  <a:moveTo>
                    <a:pt x="25" y="1834"/>
                  </a:moveTo>
                  <a:cubicBezTo>
                    <a:pt x="25" y="1834"/>
                    <a:pt x="3799" y="2834"/>
                    <a:pt x="6145" y="894"/>
                  </a:cubicBezTo>
                  <a:lnTo>
                    <a:pt x="6145" y="1"/>
                  </a:lnTo>
                  <a:cubicBezTo>
                    <a:pt x="6145" y="1"/>
                    <a:pt x="3192" y="2084"/>
                    <a:pt x="1" y="10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7"/>
            <p:cNvSpPr/>
            <p:nvPr/>
          </p:nvSpPr>
          <p:spPr>
            <a:xfrm>
              <a:off x="6666468" y="1937678"/>
              <a:ext cx="291187" cy="1609635"/>
            </a:xfrm>
            <a:custGeom>
              <a:avLst/>
              <a:gdLst/>
              <a:ahLst/>
              <a:cxnLst/>
              <a:rect l="l" t="t" r="r" b="b"/>
              <a:pathLst>
                <a:path w="3287" h="18170" extrusionOk="0">
                  <a:moveTo>
                    <a:pt x="477" y="17669"/>
                  </a:moveTo>
                  <a:cubicBezTo>
                    <a:pt x="477" y="17669"/>
                    <a:pt x="1275" y="18169"/>
                    <a:pt x="3287" y="18003"/>
                  </a:cubicBezTo>
                  <a:lnTo>
                    <a:pt x="3287" y="774"/>
                  </a:lnTo>
                  <a:cubicBezTo>
                    <a:pt x="3287" y="774"/>
                    <a:pt x="1310" y="965"/>
                    <a:pt x="1" y="0"/>
                  </a:cubicBez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7"/>
            <p:cNvSpPr/>
            <p:nvPr/>
          </p:nvSpPr>
          <p:spPr>
            <a:xfrm>
              <a:off x="7080965" y="1406070"/>
              <a:ext cx="170974" cy="2438637"/>
            </a:xfrm>
            <a:custGeom>
              <a:avLst/>
              <a:gdLst/>
              <a:ahLst/>
              <a:cxnLst/>
              <a:rect l="l" t="t" r="r" b="b"/>
              <a:pathLst>
                <a:path w="1930" h="27528" extrusionOk="0">
                  <a:moveTo>
                    <a:pt x="1930" y="1"/>
                  </a:moveTo>
                  <a:lnTo>
                    <a:pt x="1906" y="27004"/>
                  </a:lnTo>
                  <a:lnTo>
                    <a:pt x="1" y="27528"/>
                  </a:lnTo>
                  <a:lnTo>
                    <a:pt x="1" y="1203"/>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7"/>
            <p:cNvSpPr/>
            <p:nvPr/>
          </p:nvSpPr>
          <p:spPr>
            <a:xfrm>
              <a:off x="5721425" y="1634978"/>
              <a:ext cx="844948" cy="2981855"/>
            </a:xfrm>
            <a:custGeom>
              <a:avLst/>
              <a:gdLst/>
              <a:ahLst/>
              <a:cxnLst/>
              <a:rect l="l" t="t" r="r" b="b"/>
              <a:pathLst>
                <a:path w="9538" h="33660" extrusionOk="0">
                  <a:moveTo>
                    <a:pt x="3525" y="32850"/>
                  </a:moveTo>
                  <a:cubicBezTo>
                    <a:pt x="3525" y="32850"/>
                    <a:pt x="6954" y="33659"/>
                    <a:pt x="9538" y="32195"/>
                  </a:cubicBezTo>
                  <a:lnTo>
                    <a:pt x="6668" y="5346"/>
                  </a:lnTo>
                  <a:lnTo>
                    <a:pt x="3585" y="0"/>
                  </a:lnTo>
                  <a:cubicBezTo>
                    <a:pt x="2489" y="512"/>
                    <a:pt x="1620" y="1405"/>
                    <a:pt x="1132" y="2513"/>
                  </a:cubicBezTo>
                  <a:lnTo>
                    <a:pt x="1" y="6334"/>
                  </a:ln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7"/>
            <p:cNvSpPr/>
            <p:nvPr/>
          </p:nvSpPr>
          <p:spPr>
            <a:xfrm>
              <a:off x="5734093" y="2275193"/>
              <a:ext cx="816511" cy="2217168"/>
            </a:xfrm>
            <a:custGeom>
              <a:avLst/>
              <a:gdLst/>
              <a:ahLst/>
              <a:cxnLst/>
              <a:rect l="l" t="t" r="r" b="b"/>
              <a:pathLst>
                <a:path w="9217" h="25028" extrusionOk="0">
                  <a:moveTo>
                    <a:pt x="1" y="215"/>
                  </a:moveTo>
                  <a:cubicBezTo>
                    <a:pt x="1" y="215"/>
                    <a:pt x="2977" y="2251"/>
                    <a:pt x="6704" y="0"/>
                  </a:cubicBezTo>
                  <a:lnTo>
                    <a:pt x="9216" y="22860"/>
                  </a:lnTo>
                  <a:cubicBezTo>
                    <a:pt x="9216" y="22860"/>
                    <a:pt x="6763" y="25027"/>
                    <a:pt x="3227" y="24456"/>
                  </a:cubicBezTo>
                  <a:close/>
                </a:path>
              </a:pathLst>
            </a:custGeom>
            <a:solidFill>
              <a:srgbClr val="FDDB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7"/>
            <p:cNvSpPr/>
            <p:nvPr/>
          </p:nvSpPr>
          <p:spPr>
            <a:xfrm>
              <a:off x="5721425" y="1634978"/>
              <a:ext cx="591853" cy="735188"/>
            </a:xfrm>
            <a:custGeom>
              <a:avLst/>
              <a:gdLst/>
              <a:ahLst/>
              <a:cxnLst/>
              <a:rect l="l" t="t" r="r" b="b"/>
              <a:pathLst>
                <a:path w="6681" h="8299" extrusionOk="0">
                  <a:moveTo>
                    <a:pt x="1" y="6334"/>
                  </a:moveTo>
                  <a:cubicBezTo>
                    <a:pt x="1" y="6334"/>
                    <a:pt x="2977" y="8299"/>
                    <a:pt x="6680" y="5346"/>
                  </a:cubicBezTo>
                  <a:lnTo>
                    <a:pt x="3596" y="0"/>
                  </a:lnTo>
                  <a:cubicBezTo>
                    <a:pt x="3596" y="0"/>
                    <a:pt x="1941" y="3215"/>
                    <a:pt x="1132" y="2513"/>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7"/>
            <p:cNvSpPr/>
            <p:nvPr/>
          </p:nvSpPr>
          <p:spPr>
            <a:xfrm>
              <a:off x="5734093" y="2275193"/>
              <a:ext cx="599206" cy="228999"/>
            </a:xfrm>
            <a:custGeom>
              <a:avLst/>
              <a:gdLst/>
              <a:ahLst/>
              <a:cxnLst/>
              <a:rect l="l" t="t" r="r" b="b"/>
              <a:pathLst>
                <a:path w="6764" h="2585" extrusionOk="0">
                  <a:moveTo>
                    <a:pt x="167" y="1489"/>
                  </a:moveTo>
                  <a:cubicBezTo>
                    <a:pt x="167" y="1489"/>
                    <a:pt x="3144" y="2584"/>
                    <a:pt x="6763" y="774"/>
                  </a:cubicBezTo>
                  <a:lnTo>
                    <a:pt x="6692" y="0"/>
                  </a:lnTo>
                  <a:cubicBezTo>
                    <a:pt x="4620" y="1096"/>
                    <a:pt x="2144" y="1179"/>
                    <a:pt x="1" y="2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7"/>
            <p:cNvSpPr/>
            <p:nvPr/>
          </p:nvSpPr>
          <p:spPr>
            <a:xfrm>
              <a:off x="6010483" y="4300280"/>
              <a:ext cx="540118" cy="265851"/>
            </a:xfrm>
            <a:custGeom>
              <a:avLst/>
              <a:gdLst/>
              <a:ahLst/>
              <a:cxnLst/>
              <a:rect l="l" t="t" r="r" b="b"/>
              <a:pathLst>
                <a:path w="6097" h="3001" extrusionOk="0">
                  <a:moveTo>
                    <a:pt x="107" y="1596"/>
                  </a:moveTo>
                  <a:cubicBezTo>
                    <a:pt x="107" y="1596"/>
                    <a:pt x="3965" y="3001"/>
                    <a:pt x="6096" y="822"/>
                  </a:cubicBezTo>
                  <a:lnTo>
                    <a:pt x="6096" y="0"/>
                  </a:lnTo>
                  <a:cubicBezTo>
                    <a:pt x="6096" y="0"/>
                    <a:pt x="4179" y="1453"/>
                    <a:pt x="0" y="8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7"/>
            <p:cNvSpPr/>
            <p:nvPr/>
          </p:nvSpPr>
          <p:spPr>
            <a:xfrm>
              <a:off x="5913392" y="2544141"/>
              <a:ext cx="616037" cy="1678202"/>
            </a:xfrm>
            <a:custGeom>
              <a:avLst/>
              <a:gdLst/>
              <a:ahLst/>
              <a:cxnLst/>
              <a:rect l="l" t="t" r="r" b="b"/>
              <a:pathLst>
                <a:path w="6954" h="18944" extrusionOk="0">
                  <a:moveTo>
                    <a:pt x="2370" y="18527"/>
                  </a:moveTo>
                  <a:cubicBezTo>
                    <a:pt x="2370" y="18527"/>
                    <a:pt x="4513" y="18943"/>
                    <a:pt x="6954" y="17657"/>
                  </a:cubicBezTo>
                  <a:lnTo>
                    <a:pt x="5001" y="1"/>
                  </a:lnTo>
                  <a:cubicBezTo>
                    <a:pt x="5001" y="1"/>
                    <a:pt x="2596" y="1286"/>
                    <a:pt x="1" y="1001"/>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7"/>
            <p:cNvSpPr/>
            <p:nvPr/>
          </p:nvSpPr>
          <p:spPr>
            <a:xfrm>
              <a:off x="5821617" y="1634978"/>
              <a:ext cx="218457" cy="270103"/>
            </a:xfrm>
            <a:custGeom>
              <a:avLst/>
              <a:gdLst/>
              <a:ahLst/>
              <a:cxnLst/>
              <a:rect l="l" t="t" r="r" b="b"/>
              <a:pathLst>
                <a:path w="2466" h="3049" extrusionOk="0">
                  <a:moveTo>
                    <a:pt x="1" y="2513"/>
                  </a:moveTo>
                  <a:cubicBezTo>
                    <a:pt x="1" y="2513"/>
                    <a:pt x="1430" y="3048"/>
                    <a:pt x="2465" y="0"/>
                  </a:cubicBezTo>
                  <a:cubicBezTo>
                    <a:pt x="2465" y="0"/>
                    <a:pt x="501" y="834"/>
                    <a:pt x="1" y="25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7"/>
            <p:cNvSpPr/>
            <p:nvPr/>
          </p:nvSpPr>
          <p:spPr>
            <a:xfrm>
              <a:off x="6051588" y="2108561"/>
              <a:ext cx="514782" cy="2442889"/>
            </a:xfrm>
            <a:custGeom>
              <a:avLst/>
              <a:gdLst/>
              <a:ahLst/>
              <a:cxnLst/>
              <a:rect l="l" t="t" r="r" b="b"/>
              <a:pathLst>
                <a:path w="5811" h="27576" extrusionOk="0">
                  <a:moveTo>
                    <a:pt x="5811" y="26849"/>
                  </a:moveTo>
                  <a:lnTo>
                    <a:pt x="2941" y="0"/>
                  </a:lnTo>
                  <a:cubicBezTo>
                    <a:pt x="2941" y="0"/>
                    <a:pt x="2013" y="1072"/>
                    <a:pt x="0" y="1489"/>
                  </a:cubicBezTo>
                  <a:lnTo>
                    <a:pt x="3715" y="27575"/>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0" name="Google Shape;2030;p47"/>
          <p:cNvGrpSpPr/>
          <p:nvPr/>
        </p:nvGrpSpPr>
        <p:grpSpPr>
          <a:xfrm>
            <a:off x="213386" y="1330225"/>
            <a:ext cx="2148651" cy="3813251"/>
            <a:chOff x="44786" y="1801150"/>
            <a:chExt cx="2148651" cy="3813251"/>
          </a:xfrm>
        </p:grpSpPr>
        <p:sp>
          <p:nvSpPr>
            <p:cNvPr id="2031" name="Google Shape;2031;p47"/>
            <p:cNvSpPr/>
            <p:nvPr/>
          </p:nvSpPr>
          <p:spPr>
            <a:xfrm>
              <a:off x="44786" y="2383694"/>
              <a:ext cx="959017" cy="1111274"/>
            </a:xfrm>
            <a:custGeom>
              <a:avLst/>
              <a:gdLst/>
              <a:ahLst/>
              <a:cxnLst/>
              <a:rect l="l" t="t" r="r" b="b"/>
              <a:pathLst>
                <a:path w="28873" h="33457" extrusionOk="0">
                  <a:moveTo>
                    <a:pt x="26992" y="11037"/>
                  </a:moveTo>
                  <a:cubicBezTo>
                    <a:pt x="28873" y="17966"/>
                    <a:pt x="26015" y="29706"/>
                    <a:pt x="19074" y="31575"/>
                  </a:cubicBezTo>
                  <a:cubicBezTo>
                    <a:pt x="12144" y="33456"/>
                    <a:pt x="3751" y="24765"/>
                    <a:pt x="1881" y="17824"/>
                  </a:cubicBezTo>
                  <a:cubicBezTo>
                    <a:pt x="0" y="10894"/>
                    <a:pt x="4108" y="3750"/>
                    <a:pt x="11037" y="1869"/>
                  </a:cubicBezTo>
                  <a:cubicBezTo>
                    <a:pt x="17979" y="0"/>
                    <a:pt x="25110" y="4096"/>
                    <a:pt x="26992" y="11037"/>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2" name="Google Shape;2032;p47"/>
            <p:cNvGrpSpPr/>
            <p:nvPr/>
          </p:nvGrpSpPr>
          <p:grpSpPr>
            <a:xfrm>
              <a:off x="44786" y="1801150"/>
              <a:ext cx="2148651" cy="3813251"/>
              <a:chOff x="2466800" y="1619587"/>
              <a:chExt cx="1921526" cy="3410169"/>
            </a:xfrm>
          </p:grpSpPr>
          <p:sp>
            <p:nvSpPr>
              <p:cNvPr id="2033" name="Google Shape;2033;p47"/>
              <p:cNvSpPr/>
              <p:nvPr/>
            </p:nvSpPr>
            <p:spPr>
              <a:xfrm>
                <a:off x="2466800" y="2140552"/>
                <a:ext cx="857672" cy="993840"/>
              </a:xfrm>
              <a:custGeom>
                <a:avLst/>
                <a:gdLst/>
                <a:ahLst/>
                <a:cxnLst/>
                <a:rect l="l" t="t" r="r" b="b"/>
                <a:pathLst>
                  <a:path w="28873" h="33457" extrusionOk="0">
                    <a:moveTo>
                      <a:pt x="26992" y="11037"/>
                    </a:moveTo>
                    <a:cubicBezTo>
                      <a:pt x="28873" y="17966"/>
                      <a:pt x="26015" y="29706"/>
                      <a:pt x="19074" y="31575"/>
                    </a:cubicBezTo>
                    <a:cubicBezTo>
                      <a:pt x="12144" y="33456"/>
                      <a:pt x="3751" y="24765"/>
                      <a:pt x="1881" y="17824"/>
                    </a:cubicBezTo>
                    <a:cubicBezTo>
                      <a:pt x="0" y="10894"/>
                      <a:pt x="4108" y="3750"/>
                      <a:pt x="11037" y="1869"/>
                    </a:cubicBezTo>
                    <a:cubicBezTo>
                      <a:pt x="17979" y="0"/>
                      <a:pt x="25110" y="4096"/>
                      <a:pt x="26992" y="11037"/>
                    </a:cubicBezTo>
                    <a:close/>
                  </a:path>
                </a:pathLst>
              </a:custGeom>
              <a:gradFill>
                <a:gsLst>
                  <a:gs pos="0">
                    <a:schemeClr val="accent1"/>
                  </a:gs>
                  <a:gs pos="100000">
                    <a:srgbClr val="FF003A">
                      <a:alpha val="3294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7"/>
              <p:cNvSpPr/>
              <p:nvPr/>
            </p:nvSpPr>
            <p:spPr>
              <a:xfrm>
                <a:off x="3339644" y="3485909"/>
                <a:ext cx="278039" cy="1543839"/>
              </a:xfrm>
              <a:custGeom>
                <a:avLst/>
                <a:gdLst/>
                <a:ahLst/>
                <a:cxnLst/>
                <a:rect l="l" t="t" r="r" b="b"/>
                <a:pathLst>
                  <a:path w="9360" h="37363" extrusionOk="0">
                    <a:moveTo>
                      <a:pt x="3739" y="37362"/>
                    </a:moveTo>
                    <a:cubicBezTo>
                      <a:pt x="3525" y="36540"/>
                      <a:pt x="3275" y="35600"/>
                      <a:pt x="3001" y="34612"/>
                    </a:cubicBezTo>
                    <a:cubicBezTo>
                      <a:pt x="1727" y="30075"/>
                      <a:pt x="1" y="23872"/>
                      <a:pt x="1001" y="20229"/>
                    </a:cubicBezTo>
                    <a:cubicBezTo>
                      <a:pt x="3489" y="11192"/>
                      <a:pt x="9038" y="119"/>
                      <a:pt x="9085" y="0"/>
                    </a:cubicBezTo>
                    <a:lnTo>
                      <a:pt x="9359" y="143"/>
                    </a:lnTo>
                    <a:cubicBezTo>
                      <a:pt x="9311" y="250"/>
                      <a:pt x="3775" y="11299"/>
                      <a:pt x="1299" y="20312"/>
                    </a:cubicBezTo>
                    <a:cubicBezTo>
                      <a:pt x="310" y="23884"/>
                      <a:pt x="2037" y="30028"/>
                      <a:pt x="3287" y="34528"/>
                    </a:cubicBezTo>
                    <a:cubicBezTo>
                      <a:pt x="3573" y="35517"/>
                      <a:pt x="3835" y="36469"/>
                      <a:pt x="4037" y="3727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7"/>
              <p:cNvSpPr/>
              <p:nvPr/>
            </p:nvSpPr>
            <p:spPr>
              <a:xfrm>
                <a:off x="3245586" y="2905536"/>
                <a:ext cx="166601" cy="2124183"/>
              </a:xfrm>
              <a:custGeom>
                <a:avLst/>
                <a:gdLst/>
                <a:ahLst/>
                <a:cxnLst/>
                <a:rect l="l" t="t" r="r" b="b"/>
                <a:pathLst>
                  <a:path w="5609" h="57329" extrusionOk="0">
                    <a:moveTo>
                      <a:pt x="5311" y="57329"/>
                    </a:moveTo>
                    <a:cubicBezTo>
                      <a:pt x="4466" y="47470"/>
                      <a:pt x="48" y="500"/>
                      <a:pt x="1" y="36"/>
                    </a:cubicBezTo>
                    <a:lnTo>
                      <a:pt x="298" y="0"/>
                    </a:lnTo>
                    <a:cubicBezTo>
                      <a:pt x="346" y="476"/>
                      <a:pt x="4763" y="47446"/>
                      <a:pt x="5609" y="57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7"/>
              <p:cNvSpPr/>
              <p:nvPr/>
            </p:nvSpPr>
            <p:spPr>
              <a:xfrm>
                <a:off x="3005084" y="3075308"/>
                <a:ext cx="90927" cy="84897"/>
              </a:xfrm>
              <a:custGeom>
                <a:avLst/>
                <a:gdLst/>
                <a:ahLst/>
                <a:cxnLst/>
                <a:rect l="l" t="t" r="r" b="b"/>
                <a:pathLst>
                  <a:path w="3061" h="2858" extrusionOk="0">
                    <a:moveTo>
                      <a:pt x="631" y="203"/>
                    </a:moveTo>
                    <a:cubicBezTo>
                      <a:pt x="631" y="203"/>
                      <a:pt x="0" y="1762"/>
                      <a:pt x="119" y="2858"/>
                    </a:cubicBezTo>
                    <a:lnTo>
                      <a:pt x="3060" y="2072"/>
                    </a:lnTo>
                    <a:cubicBezTo>
                      <a:pt x="3060" y="2072"/>
                      <a:pt x="2596" y="1012"/>
                      <a:pt x="1310" y="0"/>
                    </a:cubicBezTo>
                    <a:close/>
                  </a:path>
                </a:pathLst>
              </a:custGeom>
              <a:gradFill>
                <a:gsLst>
                  <a:gs pos="0">
                    <a:srgbClr val="FFD5E0"/>
                  </a:gs>
                  <a:gs pos="100000">
                    <a:srgbClr val="FA578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7"/>
              <p:cNvSpPr/>
              <p:nvPr/>
            </p:nvSpPr>
            <p:spPr>
              <a:xfrm>
                <a:off x="3008619" y="3118440"/>
                <a:ext cx="87392" cy="42122"/>
              </a:xfrm>
              <a:custGeom>
                <a:avLst/>
                <a:gdLst/>
                <a:ahLst/>
                <a:cxnLst/>
                <a:rect l="l" t="t" r="r" b="b"/>
                <a:pathLst>
                  <a:path w="2942" h="1418" extrusionOk="0">
                    <a:moveTo>
                      <a:pt x="0" y="1418"/>
                    </a:moveTo>
                    <a:cubicBezTo>
                      <a:pt x="0" y="1418"/>
                      <a:pt x="1310" y="1"/>
                      <a:pt x="2941" y="620"/>
                    </a:cubicBezTo>
                    <a:cubicBezTo>
                      <a:pt x="2013" y="1048"/>
                      <a:pt x="1013" y="1310"/>
                      <a:pt x="0" y="1418"/>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7"/>
              <p:cNvSpPr/>
              <p:nvPr/>
            </p:nvSpPr>
            <p:spPr>
              <a:xfrm>
                <a:off x="3001994" y="3127618"/>
                <a:ext cx="98621" cy="37547"/>
              </a:xfrm>
              <a:custGeom>
                <a:avLst/>
                <a:gdLst/>
                <a:ahLst/>
                <a:cxnLst/>
                <a:rect l="l" t="t" r="r" b="b"/>
                <a:pathLst>
                  <a:path w="3320" h="1264" extrusionOk="0">
                    <a:moveTo>
                      <a:pt x="2330" y="299"/>
                    </a:moveTo>
                    <a:lnTo>
                      <a:pt x="2330" y="299"/>
                    </a:lnTo>
                    <a:cubicBezTo>
                      <a:pt x="2457" y="300"/>
                      <a:pt x="2585" y="312"/>
                      <a:pt x="2712" y="335"/>
                    </a:cubicBezTo>
                    <a:cubicBezTo>
                      <a:pt x="2069" y="585"/>
                      <a:pt x="1390" y="775"/>
                      <a:pt x="712" y="882"/>
                    </a:cubicBezTo>
                    <a:cubicBezTo>
                      <a:pt x="1176" y="525"/>
                      <a:pt x="1735" y="323"/>
                      <a:pt x="2330" y="299"/>
                    </a:cubicBezTo>
                    <a:close/>
                    <a:moveTo>
                      <a:pt x="2322" y="1"/>
                    </a:moveTo>
                    <a:cubicBezTo>
                      <a:pt x="1049" y="1"/>
                      <a:pt x="114" y="992"/>
                      <a:pt x="104" y="1001"/>
                    </a:cubicBezTo>
                    <a:cubicBezTo>
                      <a:pt x="1" y="1093"/>
                      <a:pt x="75" y="1252"/>
                      <a:pt x="209" y="1252"/>
                    </a:cubicBezTo>
                    <a:cubicBezTo>
                      <a:pt x="214" y="1252"/>
                      <a:pt x="219" y="1252"/>
                      <a:pt x="223" y="1251"/>
                    </a:cubicBezTo>
                    <a:lnTo>
                      <a:pt x="235" y="1263"/>
                    </a:lnTo>
                    <a:cubicBezTo>
                      <a:pt x="1271" y="1156"/>
                      <a:pt x="2283" y="882"/>
                      <a:pt x="3236" y="442"/>
                    </a:cubicBezTo>
                    <a:cubicBezTo>
                      <a:pt x="3283" y="418"/>
                      <a:pt x="3319" y="358"/>
                      <a:pt x="3319" y="299"/>
                    </a:cubicBezTo>
                    <a:cubicBezTo>
                      <a:pt x="3307" y="239"/>
                      <a:pt x="3271" y="180"/>
                      <a:pt x="3212" y="168"/>
                    </a:cubicBezTo>
                    <a:cubicBezTo>
                      <a:pt x="2903" y="49"/>
                      <a:pt x="2604" y="1"/>
                      <a:pt x="2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7"/>
              <p:cNvSpPr/>
              <p:nvPr/>
            </p:nvSpPr>
            <p:spPr>
              <a:xfrm>
                <a:off x="2593046" y="2282007"/>
                <a:ext cx="52013" cy="87036"/>
              </a:xfrm>
              <a:custGeom>
                <a:avLst/>
                <a:gdLst/>
                <a:ahLst/>
                <a:cxnLst/>
                <a:rect l="l" t="t" r="r" b="b"/>
                <a:pathLst>
                  <a:path w="1751" h="2930" extrusionOk="0">
                    <a:moveTo>
                      <a:pt x="1703" y="810"/>
                    </a:moveTo>
                    <a:cubicBezTo>
                      <a:pt x="1656" y="1429"/>
                      <a:pt x="1239" y="2215"/>
                      <a:pt x="763" y="2572"/>
                    </a:cubicBezTo>
                    <a:cubicBezTo>
                      <a:pt x="286" y="2929"/>
                      <a:pt x="1" y="2739"/>
                      <a:pt x="132" y="2144"/>
                    </a:cubicBezTo>
                    <a:cubicBezTo>
                      <a:pt x="298" y="1489"/>
                      <a:pt x="620" y="882"/>
                      <a:pt x="1072" y="381"/>
                    </a:cubicBezTo>
                    <a:cubicBezTo>
                      <a:pt x="1465" y="0"/>
                      <a:pt x="1751" y="191"/>
                      <a:pt x="1703" y="81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7"/>
              <p:cNvSpPr/>
              <p:nvPr/>
            </p:nvSpPr>
            <p:spPr>
              <a:xfrm>
                <a:off x="2729570" y="2202784"/>
                <a:ext cx="68648" cy="81718"/>
              </a:xfrm>
              <a:custGeom>
                <a:avLst/>
                <a:gdLst/>
                <a:ahLst/>
                <a:cxnLst/>
                <a:rect l="l" t="t" r="r" b="b"/>
                <a:pathLst>
                  <a:path w="2311" h="2751" extrusionOk="0">
                    <a:moveTo>
                      <a:pt x="2155" y="989"/>
                    </a:moveTo>
                    <a:cubicBezTo>
                      <a:pt x="2310" y="1632"/>
                      <a:pt x="1953" y="2275"/>
                      <a:pt x="1334" y="2513"/>
                    </a:cubicBezTo>
                    <a:cubicBezTo>
                      <a:pt x="762" y="2751"/>
                      <a:pt x="131" y="2358"/>
                      <a:pt x="84" y="1739"/>
                    </a:cubicBezTo>
                    <a:cubicBezTo>
                      <a:pt x="0" y="1108"/>
                      <a:pt x="358" y="417"/>
                      <a:pt x="893" y="203"/>
                    </a:cubicBezTo>
                    <a:cubicBezTo>
                      <a:pt x="1429" y="1"/>
                      <a:pt x="2001" y="358"/>
                      <a:pt x="2155" y="9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7"/>
              <p:cNvSpPr/>
              <p:nvPr/>
            </p:nvSpPr>
            <p:spPr>
              <a:xfrm>
                <a:off x="2898265" y="2182258"/>
                <a:ext cx="87392" cy="57331"/>
              </a:xfrm>
              <a:custGeom>
                <a:avLst/>
                <a:gdLst/>
                <a:ahLst/>
                <a:cxnLst/>
                <a:rect l="l" t="t" r="r" b="b"/>
                <a:pathLst>
                  <a:path w="2942" h="1930" extrusionOk="0">
                    <a:moveTo>
                      <a:pt x="2465" y="596"/>
                    </a:moveTo>
                    <a:cubicBezTo>
                      <a:pt x="2942" y="1001"/>
                      <a:pt x="2870" y="1489"/>
                      <a:pt x="2287" y="1715"/>
                    </a:cubicBezTo>
                    <a:cubicBezTo>
                      <a:pt x="1644" y="1930"/>
                      <a:pt x="929" y="1751"/>
                      <a:pt x="441" y="1287"/>
                    </a:cubicBezTo>
                    <a:cubicBezTo>
                      <a:pt x="1" y="811"/>
                      <a:pt x="84" y="311"/>
                      <a:pt x="620" y="156"/>
                    </a:cubicBezTo>
                    <a:cubicBezTo>
                      <a:pt x="1156" y="1"/>
                      <a:pt x="1977" y="203"/>
                      <a:pt x="2465" y="59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7"/>
              <p:cNvSpPr/>
              <p:nvPr/>
            </p:nvSpPr>
            <p:spPr>
              <a:xfrm>
                <a:off x="2509219" y="2466980"/>
                <a:ext cx="56974" cy="87036"/>
              </a:xfrm>
              <a:custGeom>
                <a:avLst/>
                <a:gdLst/>
                <a:ahLst/>
                <a:cxnLst/>
                <a:rect l="l" t="t" r="r" b="b"/>
                <a:pathLst>
                  <a:path w="1918" h="2930" extrusionOk="0">
                    <a:moveTo>
                      <a:pt x="1918" y="893"/>
                    </a:moveTo>
                    <a:cubicBezTo>
                      <a:pt x="1918" y="1536"/>
                      <a:pt x="1489" y="2322"/>
                      <a:pt x="953" y="2620"/>
                    </a:cubicBezTo>
                    <a:cubicBezTo>
                      <a:pt x="406" y="2929"/>
                      <a:pt x="1" y="2691"/>
                      <a:pt x="60" y="2096"/>
                    </a:cubicBezTo>
                    <a:cubicBezTo>
                      <a:pt x="179" y="1417"/>
                      <a:pt x="537" y="798"/>
                      <a:pt x="1061" y="358"/>
                    </a:cubicBezTo>
                    <a:cubicBezTo>
                      <a:pt x="1537" y="0"/>
                      <a:pt x="1918" y="239"/>
                      <a:pt x="1918" y="89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7"/>
              <p:cNvSpPr/>
              <p:nvPr/>
            </p:nvSpPr>
            <p:spPr>
              <a:xfrm>
                <a:off x="2664130" y="2379618"/>
                <a:ext cx="75718" cy="93749"/>
              </a:xfrm>
              <a:custGeom>
                <a:avLst/>
                <a:gdLst/>
                <a:ahLst/>
                <a:cxnLst/>
                <a:rect l="l" t="t" r="r" b="b"/>
                <a:pathLst>
                  <a:path w="2549" h="3156" extrusionOk="0">
                    <a:moveTo>
                      <a:pt x="2406" y="1120"/>
                    </a:moveTo>
                    <a:cubicBezTo>
                      <a:pt x="2549" y="1846"/>
                      <a:pt x="2108" y="2644"/>
                      <a:pt x="1453" y="2906"/>
                    </a:cubicBezTo>
                    <a:cubicBezTo>
                      <a:pt x="799" y="3156"/>
                      <a:pt x="179" y="2775"/>
                      <a:pt x="96" y="2072"/>
                    </a:cubicBezTo>
                    <a:cubicBezTo>
                      <a:pt x="1" y="1358"/>
                      <a:pt x="429" y="560"/>
                      <a:pt x="1049" y="286"/>
                    </a:cubicBezTo>
                    <a:cubicBezTo>
                      <a:pt x="1656" y="1"/>
                      <a:pt x="2275" y="382"/>
                      <a:pt x="2406" y="1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7"/>
              <p:cNvSpPr/>
              <p:nvPr/>
            </p:nvSpPr>
            <p:spPr>
              <a:xfrm>
                <a:off x="2849459" y="2323030"/>
                <a:ext cx="89858" cy="86679"/>
              </a:xfrm>
              <a:custGeom>
                <a:avLst/>
                <a:gdLst/>
                <a:ahLst/>
                <a:cxnLst/>
                <a:rect l="l" t="t" r="r" b="b"/>
                <a:pathLst>
                  <a:path w="3025" h="2918" extrusionOk="0">
                    <a:moveTo>
                      <a:pt x="2763" y="1167"/>
                    </a:moveTo>
                    <a:cubicBezTo>
                      <a:pt x="3025" y="1846"/>
                      <a:pt x="2608" y="2608"/>
                      <a:pt x="1894" y="2763"/>
                    </a:cubicBezTo>
                    <a:cubicBezTo>
                      <a:pt x="1156" y="2918"/>
                      <a:pt x="417" y="2477"/>
                      <a:pt x="215" y="1739"/>
                    </a:cubicBezTo>
                    <a:cubicBezTo>
                      <a:pt x="1" y="1013"/>
                      <a:pt x="405" y="286"/>
                      <a:pt x="1096" y="143"/>
                    </a:cubicBezTo>
                    <a:cubicBezTo>
                      <a:pt x="1775" y="1"/>
                      <a:pt x="2525" y="453"/>
                      <a:pt x="2763" y="116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7"/>
              <p:cNvSpPr/>
              <p:nvPr/>
            </p:nvSpPr>
            <p:spPr>
              <a:xfrm>
                <a:off x="3042215" y="2306425"/>
                <a:ext cx="88461" cy="67935"/>
              </a:xfrm>
              <a:custGeom>
                <a:avLst/>
                <a:gdLst/>
                <a:ahLst/>
                <a:cxnLst/>
                <a:rect l="l" t="t" r="r" b="b"/>
                <a:pathLst>
                  <a:path w="2978" h="2287" extrusionOk="0">
                    <a:moveTo>
                      <a:pt x="2656" y="1048"/>
                    </a:moveTo>
                    <a:cubicBezTo>
                      <a:pt x="2977" y="1631"/>
                      <a:pt x="2679" y="2167"/>
                      <a:pt x="2013" y="2226"/>
                    </a:cubicBezTo>
                    <a:cubicBezTo>
                      <a:pt x="1358" y="2286"/>
                      <a:pt x="584" y="1810"/>
                      <a:pt x="286" y="1167"/>
                    </a:cubicBezTo>
                    <a:cubicBezTo>
                      <a:pt x="1" y="524"/>
                      <a:pt x="274" y="0"/>
                      <a:pt x="905" y="0"/>
                    </a:cubicBezTo>
                    <a:cubicBezTo>
                      <a:pt x="1548" y="0"/>
                      <a:pt x="2334" y="464"/>
                      <a:pt x="2656" y="1048"/>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7"/>
              <p:cNvSpPr/>
              <p:nvPr/>
            </p:nvSpPr>
            <p:spPr>
              <a:xfrm>
                <a:off x="3202087" y="2433740"/>
                <a:ext cx="65440" cy="95175"/>
              </a:xfrm>
              <a:custGeom>
                <a:avLst/>
                <a:gdLst/>
                <a:ahLst/>
                <a:cxnLst/>
                <a:rect l="l" t="t" r="r" b="b"/>
                <a:pathLst>
                  <a:path w="2203" h="3204" extrusionOk="0">
                    <a:moveTo>
                      <a:pt x="2072" y="2334"/>
                    </a:moveTo>
                    <a:cubicBezTo>
                      <a:pt x="1941" y="2989"/>
                      <a:pt x="1381" y="3203"/>
                      <a:pt x="834" y="2822"/>
                    </a:cubicBezTo>
                    <a:cubicBezTo>
                      <a:pt x="286" y="2453"/>
                      <a:pt x="0" y="1584"/>
                      <a:pt x="191" y="905"/>
                    </a:cubicBezTo>
                    <a:cubicBezTo>
                      <a:pt x="369" y="226"/>
                      <a:pt x="917" y="0"/>
                      <a:pt x="1405" y="417"/>
                    </a:cubicBezTo>
                    <a:cubicBezTo>
                      <a:pt x="1893" y="822"/>
                      <a:pt x="2203" y="1679"/>
                      <a:pt x="2072" y="2334"/>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7"/>
              <p:cNvSpPr/>
              <p:nvPr/>
            </p:nvSpPr>
            <p:spPr>
              <a:xfrm>
                <a:off x="2590224" y="2758772"/>
                <a:ext cx="65113" cy="91610"/>
              </a:xfrm>
              <a:custGeom>
                <a:avLst/>
                <a:gdLst/>
                <a:ahLst/>
                <a:cxnLst/>
                <a:rect l="l" t="t" r="r" b="b"/>
                <a:pathLst>
                  <a:path w="2192" h="3084" extrusionOk="0">
                    <a:moveTo>
                      <a:pt x="2167" y="2107"/>
                    </a:moveTo>
                    <a:cubicBezTo>
                      <a:pt x="2155" y="2774"/>
                      <a:pt x="1643" y="3084"/>
                      <a:pt x="1036" y="2798"/>
                    </a:cubicBezTo>
                    <a:cubicBezTo>
                      <a:pt x="429" y="2524"/>
                      <a:pt x="0" y="1726"/>
                      <a:pt x="72" y="1012"/>
                    </a:cubicBezTo>
                    <a:cubicBezTo>
                      <a:pt x="143" y="310"/>
                      <a:pt x="643" y="0"/>
                      <a:pt x="1191" y="322"/>
                    </a:cubicBezTo>
                    <a:cubicBezTo>
                      <a:pt x="1751" y="643"/>
                      <a:pt x="2191" y="1441"/>
                      <a:pt x="2167" y="210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7"/>
              <p:cNvSpPr/>
              <p:nvPr/>
            </p:nvSpPr>
            <p:spPr>
              <a:xfrm>
                <a:off x="2601898" y="2581909"/>
                <a:ext cx="82075" cy="84927"/>
              </a:xfrm>
              <a:custGeom>
                <a:avLst/>
                <a:gdLst/>
                <a:ahLst/>
                <a:cxnLst/>
                <a:rect l="l" t="t" r="r" b="b"/>
                <a:pathLst>
                  <a:path w="2763" h="2859" extrusionOk="0">
                    <a:moveTo>
                      <a:pt x="2560" y="1156"/>
                    </a:moveTo>
                    <a:cubicBezTo>
                      <a:pt x="2763" y="1906"/>
                      <a:pt x="2346" y="2501"/>
                      <a:pt x="1691" y="2680"/>
                    </a:cubicBezTo>
                    <a:cubicBezTo>
                      <a:pt x="1036" y="2858"/>
                      <a:pt x="381" y="2608"/>
                      <a:pt x="191" y="1918"/>
                    </a:cubicBezTo>
                    <a:cubicBezTo>
                      <a:pt x="0" y="1227"/>
                      <a:pt x="357" y="501"/>
                      <a:pt x="1024" y="239"/>
                    </a:cubicBezTo>
                    <a:cubicBezTo>
                      <a:pt x="1679" y="1"/>
                      <a:pt x="2358" y="418"/>
                      <a:pt x="2560" y="115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7"/>
              <p:cNvSpPr/>
              <p:nvPr/>
            </p:nvSpPr>
            <p:spPr>
              <a:xfrm>
                <a:off x="2793228" y="2519677"/>
                <a:ext cx="92353" cy="93393"/>
              </a:xfrm>
              <a:custGeom>
                <a:avLst/>
                <a:gdLst/>
                <a:ahLst/>
                <a:cxnLst/>
                <a:rect l="l" t="t" r="r" b="b"/>
                <a:pathLst>
                  <a:path w="3109" h="3144" extrusionOk="0">
                    <a:moveTo>
                      <a:pt x="2894" y="1286"/>
                    </a:moveTo>
                    <a:cubicBezTo>
                      <a:pt x="3108" y="2096"/>
                      <a:pt x="2644" y="2751"/>
                      <a:pt x="1906" y="2953"/>
                    </a:cubicBezTo>
                    <a:cubicBezTo>
                      <a:pt x="1167" y="3144"/>
                      <a:pt x="441" y="2834"/>
                      <a:pt x="227" y="2036"/>
                    </a:cubicBezTo>
                    <a:cubicBezTo>
                      <a:pt x="1" y="1239"/>
                      <a:pt x="429" y="429"/>
                      <a:pt x="1155" y="215"/>
                    </a:cubicBezTo>
                    <a:cubicBezTo>
                      <a:pt x="1894" y="0"/>
                      <a:pt x="2679" y="477"/>
                      <a:pt x="2894" y="128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7"/>
              <p:cNvSpPr/>
              <p:nvPr/>
            </p:nvSpPr>
            <p:spPr>
              <a:xfrm>
                <a:off x="3001549" y="2468733"/>
                <a:ext cx="88788" cy="88461"/>
              </a:xfrm>
              <a:custGeom>
                <a:avLst/>
                <a:gdLst/>
                <a:ahLst/>
                <a:cxnLst/>
                <a:rect l="l" t="t" r="r" b="b"/>
                <a:pathLst>
                  <a:path w="2989" h="2978" extrusionOk="0">
                    <a:moveTo>
                      <a:pt x="2786" y="1239"/>
                    </a:moveTo>
                    <a:cubicBezTo>
                      <a:pt x="2989" y="2001"/>
                      <a:pt x="2536" y="2597"/>
                      <a:pt x="1834" y="2787"/>
                    </a:cubicBezTo>
                    <a:cubicBezTo>
                      <a:pt x="1131" y="2978"/>
                      <a:pt x="429" y="2656"/>
                      <a:pt x="215" y="1870"/>
                    </a:cubicBezTo>
                    <a:cubicBezTo>
                      <a:pt x="0" y="1073"/>
                      <a:pt x="417" y="311"/>
                      <a:pt x="1120" y="156"/>
                    </a:cubicBezTo>
                    <a:cubicBezTo>
                      <a:pt x="1834" y="1"/>
                      <a:pt x="2584" y="477"/>
                      <a:pt x="2786" y="123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7"/>
              <p:cNvSpPr/>
              <p:nvPr/>
            </p:nvSpPr>
            <p:spPr>
              <a:xfrm>
                <a:off x="2741601" y="2706759"/>
                <a:ext cx="88788" cy="84570"/>
              </a:xfrm>
              <a:custGeom>
                <a:avLst/>
                <a:gdLst/>
                <a:ahLst/>
                <a:cxnLst/>
                <a:rect l="l" t="t" r="r" b="b"/>
                <a:pathLst>
                  <a:path w="2989" h="2847" extrusionOk="0">
                    <a:moveTo>
                      <a:pt x="2751" y="1180"/>
                    </a:moveTo>
                    <a:cubicBezTo>
                      <a:pt x="2989" y="1906"/>
                      <a:pt x="2643" y="2608"/>
                      <a:pt x="1965" y="2727"/>
                    </a:cubicBezTo>
                    <a:cubicBezTo>
                      <a:pt x="1286" y="2846"/>
                      <a:pt x="524" y="2370"/>
                      <a:pt x="262" y="1680"/>
                    </a:cubicBezTo>
                    <a:cubicBezTo>
                      <a:pt x="0" y="989"/>
                      <a:pt x="357" y="310"/>
                      <a:pt x="1048" y="156"/>
                    </a:cubicBezTo>
                    <a:cubicBezTo>
                      <a:pt x="1750" y="1"/>
                      <a:pt x="2501" y="453"/>
                      <a:pt x="2751" y="1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7"/>
              <p:cNvSpPr/>
              <p:nvPr/>
            </p:nvSpPr>
            <p:spPr>
              <a:xfrm>
                <a:off x="2940713" y="2653705"/>
                <a:ext cx="86679" cy="94105"/>
              </a:xfrm>
              <a:custGeom>
                <a:avLst/>
                <a:gdLst/>
                <a:ahLst/>
                <a:cxnLst/>
                <a:rect l="l" t="t" r="r" b="b"/>
                <a:pathLst>
                  <a:path w="2918" h="3168" extrusionOk="0">
                    <a:moveTo>
                      <a:pt x="2751" y="1192"/>
                    </a:moveTo>
                    <a:cubicBezTo>
                      <a:pt x="2918" y="1954"/>
                      <a:pt x="2501" y="2751"/>
                      <a:pt x="1822" y="2966"/>
                    </a:cubicBezTo>
                    <a:cubicBezTo>
                      <a:pt x="1132" y="3168"/>
                      <a:pt x="405" y="2704"/>
                      <a:pt x="203" y="1954"/>
                    </a:cubicBezTo>
                    <a:cubicBezTo>
                      <a:pt x="0" y="1203"/>
                      <a:pt x="417" y="441"/>
                      <a:pt x="1155" y="215"/>
                    </a:cubicBezTo>
                    <a:cubicBezTo>
                      <a:pt x="1870" y="1"/>
                      <a:pt x="2608" y="453"/>
                      <a:pt x="2751" y="119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7"/>
              <p:cNvSpPr/>
              <p:nvPr/>
            </p:nvSpPr>
            <p:spPr>
              <a:xfrm>
                <a:off x="3134538" y="2592899"/>
                <a:ext cx="72153" cy="89145"/>
              </a:xfrm>
              <a:custGeom>
                <a:avLst/>
                <a:gdLst/>
                <a:ahLst/>
                <a:cxnLst/>
                <a:rect l="l" t="t" r="r" b="b"/>
                <a:pathLst>
                  <a:path w="2429" h="3001" extrusionOk="0">
                    <a:moveTo>
                      <a:pt x="2358" y="1036"/>
                    </a:moveTo>
                    <a:cubicBezTo>
                      <a:pt x="2429" y="1703"/>
                      <a:pt x="1988" y="2477"/>
                      <a:pt x="1393" y="2738"/>
                    </a:cubicBezTo>
                    <a:cubicBezTo>
                      <a:pt x="798" y="3000"/>
                      <a:pt x="226" y="2619"/>
                      <a:pt x="119" y="1905"/>
                    </a:cubicBezTo>
                    <a:cubicBezTo>
                      <a:pt x="0" y="1191"/>
                      <a:pt x="441" y="441"/>
                      <a:pt x="1072" y="214"/>
                    </a:cubicBezTo>
                    <a:cubicBezTo>
                      <a:pt x="1715" y="0"/>
                      <a:pt x="2286" y="345"/>
                      <a:pt x="2358" y="1036"/>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7"/>
              <p:cNvSpPr/>
              <p:nvPr/>
            </p:nvSpPr>
            <p:spPr>
              <a:xfrm>
                <a:off x="2720005" y="2877948"/>
                <a:ext cx="85640" cy="68292"/>
              </a:xfrm>
              <a:custGeom>
                <a:avLst/>
                <a:gdLst/>
                <a:ahLst/>
                <a:cxnLst/>
                <a:rect l="l" t="t" r="r" b="b"/>
                <a:pathLst>
                  <a:path w="2883" h="2299" extrusionOk="0">
                    <a:moveTo>
                      <a:pt x="2549" y="1155"/>
                    </a:moveTo>
                    <a:cubicBezTo>
                      <a:pt x="2882" y="1798"/>
                      <a:pt x="2680" y="2298"/>
                      <a:pt x="2096" y="2239"/>
                    </a:cubicBezTo>
                    <a:cubicBezTo>
                      <a:pt x="1513" y="2179"/>
                      <a:pt x="739" y="1655"/>
                      <a:pt x="370" y="1072"/>
                    </a:cubicBezTo>
                    <a:cubicBezTo>
                      <a:pt x="1" y="489"/>
                      <a:pt x="215" y="24"/>
                      <a:pt x="834" y="12"/>
                    </a:cubicBezTo>
                    <a:cubicBezTo>
                      <a:pt x="1442" y="0"/>
                      <a:pt x="2216" y="512"/>
                      <a:pt x="2549" y="115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7"/>
              <p:cNvSpPr/>
              <p:nvPr/>
            </p:nvSpPr>
            <p:spPr>
              <a:xfrm>
                <a:off x="2895799" y="2854600"/>
                <a:ext cx="81718" cy="86323"/>
              </a:xfrm>
              <a:custGeom>
                <a:avLst/>
                <a:gdLst/>
                <a:ahLst/>
                <a:cxnLst/>
                <a:rect l="l" t="t" r="r" b="b"/>
                <a:pathLst>
                  <a:path w="2751" h="2906" extrusionOk="0">
                    <a:moveTo>
                      <a:pt x="2548" y="1215"/>
                    </a:moveTo>
                    <a:cubicBezTo>
                      <a:pt x="2751" y="1953"/>
                      <a:pt x="2429" y="2680"/>
                      <a:pt x="1834" y="2787"/>
                    </a:cubicBezTo>
                    <a:cubicBezTo>
                      <a:pt x="1227" y="2906"/>
                      <a:pt x="524" y="2394"/>
                      <a:pt x="262" y="1668"/>
                    </a:cubicBezTo>
                    <a:cubicBezTo>
                      <a:pt x="0" y="953"/>
                      <a:pt x="322" y="275"/>
                      <a:pt x="977" y="132"/>
                    </a:cubicBezTo>
                    <a:cubicBezTo>
                      <a:pt x="1632" y="1"/>
                      <a:pt x="2334" y="465"/>
                      <a:pt x="2548" y="12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7"/>
              <p:cNvSpPr/>
              <p:nvPr/>
            </p:nvSpPr>
            <p:spPr>
              <a:xfrm>
                <a:off x="3073346" y="2792368"/>
                <a:ext cx="65440" cy="96214"/>
              </a:xfrm>
              <a:custGeom>
                <a:avLst/>
                <a:gdLst/>
                <a:ahLst/>
                <a:cxnLst/>
                <a:rect l="l" t="t" r="r" b="b"/>
                <a:pathLst>
                  <a:path w="2203" h="3239" extrusionOk="0">
                    <a:moveTo>
                      <a:pt x="2155" y="1107"/>
                    </a:moveTo>
                    <a:cubicBezTo>
                      <a:pt x="2203" y="1834"/>
                      <a:pt x="1834" y="2679"/>
                      <a:pt x="1298" y="2953"/>
                    </a:cubicBezTo>
                    <a:cubicBezTo>
                      <a:pt x="774" y="3239"/>
                      <a:pt x="238" y="2846"/>
                      <a:pt x="119" y="2096"/>
                    </a:cubicBezTo>
                    <a:cubicBezTo>
                      <a:pt x="0" y="1346"/>
                      <a:pt x="393" y="524"/>
                      <a:pt x="977" y="262"/>
                    </a:cubicBezTo>
                    <a:cubicBezTo>
                      <a:pt x="1572" y="0"/>
                      <a:pt x="2096" y="369"/>
                      <a:pt x="2155" y="1107"/>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7"/>
              <p:cNvSpPr/>
              <p:nvPr/>
            </p:nvSpPr>
            <p:spPr>
              <a:xfrm>
                <a:off x="3224366" y="2705006"/>
                <a:ext cx="53083" cy="91283"/>
              </a:xfrm>
              <a:custGeom>
                <a:avLst/>
                <a:gdLst/>
                <a:ahLst/>
                <a:cxnLst/>
                <a:rect l="l" t="t" r="r" b="b"/>
                <a:pathLst>
                  <a:path w="1787" h="3073" extrusionOk="0">
                    <a:moveTo>
                      <a:pt x="1679" y="858"/>
                    </a:moveTo>
                    <a:cubicBezTo>
                      <a:pt x="1572" y="1489"/>
                      <a:pt x="1131" y="2310"/>
                      <a:pt x="715" y="2691"/>
                    </a:cubicBezTo>
                    <a:cubicBezTo>
                      <a:pt x="298" y="3072"/>
                      <a:pt x="0" y="2834"/>
                      <a:pt x="48" y="2155"/>
                    </a:cubicBezTo>
                    <a:cubicBezTo>
                      <a:pt x="96" y="1477"/>
                      <a:pt x="512" y="667"/>
                      <a:pt x="1000" y="334"/>
                    </a:cubicBezTo>
                    <a:cubicBezTo>
                      <a:pt x="1477" y="0"/>
                      <a:pt x="1786" y="238"/>
                      <a:pt x="1679" y="858"/>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7"/>
              <p:cNvSpPr/>
              <p:nvPr/>
            </p:nvSpPr>
            <p:spPr>
              <a:xfrm>
                <a:off x="2878451" y="3017651"/>
                <a:ext cx="73965" cy="67579"/>
              </a:xfrm>
              <a:custGeom>
                <a:avLst/>
                <a:gdLst/>
                <a:ahLst/>
                <a:cxnLst/>
                <a:rect l="l" t="t" r="r" b="b"/>
                <a:pathLst>
                  <a:path w="2490" h="2275" extrusionOk="0">
                    <a:moveTo>
                      <a:pt x="2204" y="1191"/>
                    </a:moveTo>
                    <a:cubicBezTo>
                      <a:pt x="2489" y="1822"/>
                      <a:pt x="2323" y="2275"/>
                      <a:pt x="1846" y="2203"/>
                    </a:cubicBezTo>
                    <a:cubicBezTo>
                      <a:pt x="1370" y="2120"/>
                      <a:pt x="692" y="1584"/>
                      <a:pt x="346" y="1012"/>
                    </a:cubicBezTo>
                    <a:cubicBezTo>
                      <a:pt x="1" y="429"/>
                      <a:pt x="168" y="0"/>
                      <a:pt x="703" y="24"/>
                    </a:cubicBezTo>
                    <a:cubicBezTo>
                      <a:pt x="1251" y="48"/>
                      <a:pt x="1918" y="572"/>
                      <a:pt x="2204" y="119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7"/>
              <p:cNvSpPr/>
              <p:nvPr/>
            </p:nvSpPr>
            <p:spPr>
              <a:xfrm>
                <a:off x="3027006" y="2988302"/>
                <a:ext cx="58756" cy="84897"/>
              </a:xfrm>
              <a:custGeom>
                <a:avLst/>
                <a:gdLst/>
                <a:ahLst/>
                <a:cxnLst/>
                <a:rect l="l" t="t" r="r" b="b"/>
                <a:pathLst>
                  <a:path w="1978" h="2858" extrusionOk="0">
                    <a:moveTo>
                      <a:pt x="1882" y="1060"/>
                    </a:moveTo>
                    <a:cubicBezTo>
                      <a:pt x="1977" y="1739"/>
                      <a:pt x="1715" y="2477"/>
                      <a:pt x="1275" y="2667"/>
                    </a:cubicBezTo>
                    <a:cubicBezTo>
                      <a:pt x="846" y="2858"/>
                      <a:pt x="346" y="2441"/>
                      <a:pt x="179" y="1774"/>
                    </a:cubicBezTo>
                    <a:cubicBezTo>
                      <a:pt x="1" y="1096"/>
                      <a:pt x="286" y="405"/>
                      <a:pt x="798" y="203"/>
                    </a:cubicBezTo>
                    <a:cubicBezTo>
                      <a:pt x="1310" y="0"/>
                      <a:pt x="1787" y="381"/>
                      <a:pt x="1882" y="10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7"/>
              <p:cNvSpPr/>
              <p:nvPr/>
            </p:nvSpPr>
            <p:spPr>
              <a:xfrm>
                <a:off x="3154678" y="2900583"/>
                <a:ext cx="42835" cy="92680"/>
              </a:xfrm>
              <a:custGeom>
                <a:avLst/>
                <a:gdLst/>
                <a:ahLst/>
                <a:cxnLst/>
                <a:rect l="l" t="t" r="r" b="b"/>
                <a:pathLst>
                  <a:path w="1442" h="3120" extrusionOk="0">
                    <a:moveTo>
                      <a:pt x="1334" y="834"/>
                    </a:moveTo>
                    <a:cubicBezTo>
                      <a:pt x="1215" y="1465"/>
                      <a:pt x="858" y="2322"/>
                      <a:pt x="548" y="2715"/>
                    </a:cubicBezTo>
                    <a:cubicBezTo>
                      <a:pt x="227" y="3120"/>
                      <a:pt x="1" y="2906"/>
                      <a:pt x="36" y="2239"/>
                    </a:cubicBezTo>
                    <a:cubicBezTo>
                      <a:pt x="72" y="1584"/>
                      <a:pt x="417" y="739"/>
                      <a:pt x="822" y="370"/>
                    </a:cubicBezTo>
                    <a:cubicBezTo>
                      <a:pt x="1215" y="0"/>
                      <a:pt x="1441" y="203"/>
                      <a:pt x="1334" y="834"/>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7"/>
              <p:cNvSpPr/>
              <p:nvPr/>
            </p:nvSpPr>
            <p:spPr>
              <a:xfrm>
                <a:off x="2634782" y="2834104"/>
                <a:ext cx="85966" cy="93749"/>
              </a:xfrm>
              <a:custGeom>
                <a:avLst/>
                <a:gdLst/>
                <a:ahLst/>
                <a:cxnLst/>
                <a:rect l="l" t="t" r="r" b="b"/>
                <a:pathLst>
                  <a:path w="2894" h="3156" extrusionOk="0">
                    <a:moveTo>
                      <a:pt x="1906" y="1179"/>
                    </a:moveTo>
                    <a:cubicBezTo>
                      <a:pt x="2560" y="1929"/>
                      <a:pt x="2894" y="2715"/>
                      <a:pt x="2644" y="2941"/>
                    </a:cubicBezTo>
                    <a:cubicBezTo>
                      <a:pt x="2394" y="3155"/>
                      <a:pt x="1656" y="2739"/>
                      <a:pt x="989" y="1988"/>
                    </a:cubicBezTo>
                    <a:cubicBezTo>
                      <a:pt x="334" y="1238"/>
                      <a:pt x="1" y="453"/>
                      <a:pt x="251" y="226"/>
                    </a:cubicBezTo>
                    <a:cubicBezTo>
                      <a:pt x="501" y="0"/>
                      <a:pt x="1251" y="429"/>
                      <a:pt x="1906" y="1179"/>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7"/>
              <p:cNvSpPr/>
              <p:nvPr/>
            </p:nvSpPr>
            <p:spPr>
              <a:xfrm>
                <a:off x="3143004" y="2819251"/>
                <a:ext cx="74322" cy="123454"/>
              </a:xfrm>
              <a:custGeom>
                <a:avLst/>
                <a:gdLst/>
                <a:ahLst/>
                <a:cxnLst/>
                <a:rect l="l" t="t" r="r" b="b"/>
                <a:pathLst>
                  <a:path w="2502" h="4156" extrusionOk="0">
                    <a:moveTo>
                      <a:pt x="1644" y="107"/>
                    </a:moveTo>
                    <a:cubicBezTo>
                      <a:pt x="2215" y="226"/>
                      <a:pt x="2501" y="1203"/>
                      <a:pt x="2275" y="2286"/>
                    </a:cubicBezTo>
                    <a:cubicBezTo>
                      <a:pt x="2061" y="3370"/>
                      <a:pt x="1418" y="4155"/>
                      <a:pt x="858" y="4048"/>
                    </a:cubicBezTo>
                    <a:cubicBezTo>
                      <a:pt x="287" y="3929"/>
                      <a:pt x="1" y="2953"/>
                      <a:pt x="227" y="1869"/>
                    </a:cubicBezTo>
                    <a:cubicBezTo>
                      <a:pt x="441" y="786"/>
                      <a:pt x="1084" y="0"/>
                      <a:pt x="1644" y="107"/>
                    </a:cubicBezTo>
                    <a:close/>
                  </a:path>
                </a:pathLst>
              </a:custGeom>
              <a:solidFill>
                <a:srgbClr val="7F6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7"/>
              <p:cNvSpPr/>
              <p:nvPr/>
            </p:nvSpPr>
            <p:spPr>
              <a:xfrm>
                <a:off x="2555202" y="2563165"/>
                <a:ext cx="27626" cy="85640"/>
              </a:xfrm>
              <a:custGeom>
                <a:avLst/>
                <a:gdLst/>
                <a:ahLst/>
                <a:cxnLst/>
                <a:rect l="l" t="t" r="r" b="b"/>
                <a:pathLst>
                  <a:path w="930" h="2883" extrusionOk="0">
                    <a:moveTo>
                      <a:pt x="929" y="1442"/>
                    </a:moveTo>
                    <a:cubicBezTo>
                      <a:pt x="929" y="2239"/>
                      <a:pt x="727" y="2882"/>
                      <a:pt x="465" y="2882"/>
                    </a:cubicBezTo>
                    <a:cubicBezTo>
                      <a:pt x="215" y="2882"/>
                      <a:pt x="1" y="2239"/>
                      <a:pt x="1" y="1442"/>
                    </a:cubicBezTo>
                    <a:cubicBezTo>
                      <a:pt x="1" y="644"/>
                      <a:pt x="203" y="1"/>
                      <a:pt x="465" y="1"/>
                    </a:cubicBezTo>
                    <a:cubicBezTo>
                      <a:pt x="715" y="1"/>
                      <a:pt x="929" y="644"/>
                      <a:pt x="929" y="144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7"/>
              <p:cNvSpPr/>
              <p:nvPr/>
            </p:nvSpPr>
            <p:spPr>
              <a:xfrm>
                <a:off x="2730639" y="2950458"/>
                <a:ext cx="38914" cy="25130"/>
              </a:xfrm>
              <a:custGeom>
                <a:avLst/>
                <a:gdLst/>
                <a:ahLst/>
                <a:cxnLst/>
                <a:rect l="l" t="t" r="r" b="b"/>
                <a:pathLst>
                  <a:path w="1310" h="846" extrusionOk="0">
                    <a:moveTo>
                      <a:pt x="726" y="286"/>
                    </a:moveTo>
                    <a:cubicBezTo>
                      <a:pt x="1060" y="477"/>
                      <a:pt x="1310" y="703"/>
                      <a:pt x="1262" y="774"/>
                    </a:cubicBezTo>
                    <a:cubicBezTo>
                      <a:pt x="1215" y="846"/>
                      <a:pt x="905" y="750"/>
                      <a:pt x="572" y="560"/>
                    </a:cubicBezTo>
                    <a:cubicBezTo>
                      <a:pt x="238" y="369"/>
                      <a:pt x="0" y="143"/>
                      <a:pt x="36" y="72"/>
                    </a:cubicBezTo>
                    <a:cubicBezTo>
                      <a:pt x="84" y="0"/>
                      <a:pt x="393" y="96"/>
                      <a:pt x="726" y="286"/>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7"/>
              <p:cNvSpPr/>
              <p:nvPr/>
            </p:nvSpPr>
            <p:spPr>
              <a:xfrm>
                <a:off x="2946030" y="1619587"/>
                <a:ext cx="811689" cy="952461"/>
              </a:xfrm>
              <a:custGeom>
                <a:avLst/>
                <a:gdLst/>
                <a:ahLst/>
                <a:cxnLst/>
                <a:rect l="l" t="t" r="r" b="b"/>
                <a:pathLst>
                  <a:path w="27325" h="32064" extrusionOk="0">
                    <a:moveTo>
                      <a:pt x="26599" y="14978"/>
                    </a:moveTo>
                    <a:cubicBezTo>
                      <a:pt x="25872" y="22122"/>
                      <a:pt x="19002" y="32064"/>
                      <a:pt x="11859" y="31337"/>
                    </a:cubicBezTo>
                    <a:cubicBezTo>
                      <a:pt x="4715" y="30611"/>
                      <a:pt x="0" y="19491"/>
                      <a:pt x="726" y="12347"/>
                    </a:cubicBezTo>
                    <a:cubicBezTo>
                      <a:pt x="1453" y="5203"/>
                      <a:pt x="7834" y="0"/>
                      <a:pt x="14978" y="726"/>
                    </a:cubicBezTo>
                    <a:cubicBezTo>
                      <a:pt x="22122" y="1453"/>
                      <a:pt x="27325" y="7834"/>
                      <a:pt x="26599" y="14978"/>
                    </a:cubicBezTo>
                    <a:close/>
                  </a:path>
                </a:pathLst>
              </a:custGeom>
              <a:solidFill>
                <a:srgbClr val="FFB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7"/>
              <p:cNvSpPr/>
              <p:nvPr/>
            </p:nvSpPr>
            <p:spPr>
              <a:xfrm>
                <a:off x="3245575" y="2549382"/>
                <a:ext cx="90214" cy="77827"/>
              </a:xfrm>
              <a:custGeom>
                <a:avLst/>
                <a:gdLst/>
                <a:ahLst/>
                <a:cxnLst/>
                <a:rect l="l" t="t" r="r" b="b"/>
                <a:pathLst>
                  <a:path w="3037" h="2620" extrusionOk="0">
                    <a:moveTo>
                      <a:pt x="1441" y="1"/>
                    </a:moveTo>
                    <a:cubicBezTo>
                      <a:pt x="1441" y="1"/>
                      <a:pt x="286" y="1239"/>
                      <a:pt x="1" y="2310"/>
                    </a:cubicBezTo>
                    <a:lnTo>
                      <a:pt x="3037" y="2620"/>
                    </a:lnTo>
                    <a:cubicBezTo>
                      <a:pt x="3037" y="2620"/>
                      <a:pt x="2989" y="1465"/>
                      <a:pt x="2132" y="72"/>
                    </a:cubicBezTo>
                    <a:close/>
                  </a:path>
                </a:pathLst>
              </a:custGeom>
              <a:solidFill>
                <a:srgbClr val="FF7D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7"/>
              <p:cNvSpPr/>
              <p:nvPr/>
            </p:nvSpPr>
            <p:spPr>
              <a:xfrm>
                <a:off x="3245575" y="2592543"/>
                <a:ext cx="90214" cy="36448"/>
              </a:xfrm>
              <a:custGeom>
                <a:avLst/>
                <a:gdLst/>
                <a:ahLst/>
                <a:cxnLst/>
                <a:rect l="l" t="t" r="r" b="b"/>
                <a:pathLst>
                  <a:path w="3037" h="1227" extrusionOk="0">
                    <a:moveTo>
                      <a:pt x="1" y="857"/>
                    </a:moveTo>
                    <a:cubicBezTo>
                      <a:pt x="1" y="857"/>
                      <a:pt x="1727" y="0"/>
                      <a:pt x="3037" y="1167"/>
                    </a:cubicBezTo>
                    <a:cubicBezTo>
                      <a:pt x="2013" y="1227"/>
                      <a:pt x="989" y="1131"/>
                      <a:pt x="1" y="857"/>
                    </a:cubicBezTo>
                    <a:close/>
                  </a:path>
                </a:pathLst>
              </a:custGeom>
              <a:solidFill>
                <a:srgbClr val="FF4D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7"/>
              <p:cNvSpPr/>
              <p:nvPr/>
            </p:nvSpPr>
            <p:spPr>
              <a:xfrm>
                <a:off x="3239218" y="2604425"/>
                <a:ext cx="101532" cy="28101"/>
              </a:xfrm>
              <a:custGeom>
                <a:avLst/>
                <a:gdLst/>
                <a:ahLst/>
                <a:cxnLst/>
                <a:rect l="l" t="t" r="r" b="b"/>
                <a:pathLst>
                  <a:path w="3418" h="946" extrusionOk="0">
                    <a:moveTo>
                      <a:pt x="1600" y="308"/>
                    </a:moveTo>
                    <a:cubicBezTo>
                      <a:pt x="1988" y="308"/>
                      <a:pt x="2418" y="388"/>
                      <a:pt x="2822" y="636"/>
                    </a:cubicBezTo>
                    <a:cubicBezTo>
                      <a:pt x="2120" y="636"/>
                      <a:pt x="1441" y="565"/>
                      <a:pt x="762" y="422"/>
                    </a:cubicBezTo>
                    <a:cubicBezTo>
                      <a:pt x="988" y="362"/>
                      <a:pt x="1280" y="308"/>
                      <a:pt x="1600" y="308"/>
                    </a:cubicBezTo>
                    <a:close/>
                    <a:moveTo>
                      <a:pt x="1610" y="1"/>
                    </a:moveTo>
                    <a:cubicBezTo>
                      <a:pt x="803" y="1"/>
                      <a:pt x="157" y="315"/>
                      <a:pt x="143" y="315"/>
                    </a:cubicBezTo>
                    <a:cubicBezTo>
                      <a:pt x="0" y="374"/>
                      <a:pt x="24" y="576"/>
                      <a:pt x="179" y="600"/>
                    </a:cubicBezTo>
                    <a:cubicBezTo>
                      <a:pt x="1000" y="827"/>
                      <a:pt x="1858" y="934"/>
                      <a:pt x="2703" y="946"/>
                    </a:cubicBezTo>
                    <a:cubicBezTo>
                      <a:pt x="2894" y="946"/>
                      <a:pt x="3084" y="934"/>
                      <a:pt x="3263" y="922"/>
                    </a:cubicBezTo>
                    <a:cubicBezTo>
                      <a:pt x="3322" y="910"/>
                      <a:pt x="3382" y="874"/>
                      <a:pt x="3394" y="815"/>
                    </a:cubicBezTo>
                    <a:cubicBezTo>
                      <a:pt x="3417" y="755"/>
                      <a:pt x="3394" y="684"/>
                      <a:pt x="3346" y="648"/>
                    </a:cubicBezTo>
                    <a:cubicBezTo>
                      <a:pt x="2793" y="149"/>
                      <a:pt x="2164" y="1"/>
                      <a:pt x="1610" y="1"/>
                    </a:cubicBezTo>
                    <a:close/>
                  </a:path>
                </a:pathLst>
              </a:custGeom>
              <a:solidFill>
                <a:srgbClr val="FF75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7"/>
              <p:cNvSpPr/>
              <p:nvPr/>
            </p:nvSpPr>
            <p:spPr>
              <a:xfrm>
                <a:off x="2946030" y="1619587"/>
                <a:ext cx="811689" cy="952461"/>
              </a:xfrm>
              <a:custGeom>
                <a:avLst/>
                <a:gdLst/>
                <a:ahLst/>
                <a:cxnLst/>
                <a:rect l="l" t="t" r="r" b="b"/>
                <a:pathLst>
                  <a:path w="27325" h="32064" extrusionOk="0">
                    <a:moveTo>
                      <a:pt x="26599" y="14978"/>
                    </a:moveTo>
                    <a:cubicBezTo>
                      <a:pt x="25872" y="22122"/>
                      <a:pt x="19002" y="32064"/>
                      <a:pt x="11859" y="31337"/>
                    </a:cubicBezTo>
                    <a:cubicBezTo>
                      <a:pt x="4715" y="30611"/>
                      <a:pt x="0" y="19491"/>
                      <a:pt x="726" y="12347"/>
                    </a:cubicBezTo>
                    <a:cubicBezTo>
                      <a:pt x="1453" y="5203"/>
                      <a:pt x="7834" y="0"/>
                      <a:pt x="14978" y="726"/>
                    </a:cubicBezTo>
                    <a:cubicBezTo>
                      <a:pt x="22122" y="1453"/>
                      <a:pt x="27325" y="7834"/>
                      <a:pt x="26599" y="14978"/>
                    </a:cubicBezTo>
                    <a:close/>
                  </a:path>
                </a:pathLst>
              </a:custGeom>
              <a:gradFill>
                <a:gsLst>
                  <a:gs pos="0">
                    <a:srgbClr val="FFB47B"/>
                  </a:gs>
                  <a:gs pos="100000">
                    <a:srgbClr val="EF6D09"/>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7"/>
              <p:cNvSpPr/>
              <p:nvPr/>
            </p:nvSpPr>
            <p:spPr>
              <a:xfrm>
                <a:off x="3008619" y="2185823"/>
                <a:ext cx="56261" cy="107532"/>
              </a:xfrm>
              <a:custGeom>
                <a:avLst/>
                <a:gdLst/>
                <a:ahLst/>
                <a:cxnLst/>
                <a:rect l="l" t="t" r="r" b="b"/>
                <a:pathLst>
                  <a:path w="1894" h="3620" extrusionOk="0">
                    <a:moveTo>
                      <a:pt x="1524" y="1595"/>
                    </a:moveTo>
                    <a:cubicBezTo>
                      <a:pt x="1870" y="2524"/>
                      <a:pt x="1894" y="3381"/>
                      <a:pt x="1584" y="3500"/>
                    </a:cubicBezTo>
                    <a:cubicBezTo>
                      <a:pt x="1263" y="3619"/>
                      <a:pt x="727" y="2953"/>
                      <a:pt x="381" y="2024"/>
                    </a:cubicBezTo>
                    <a:cubicBezTo>
                      <a:pt x="24" y="1083"/>
                      <a:pt x="0" y="226"/>
                      <a:pt x="322" y="107"/>
                    </a:cubicBezTo>
                    <a:cubicBezTo>
                      <a:pt x="632" y="0"/>
                      <a:pt x="1167" y="655"/>
                      <a:pt x="1524" y="1595"/>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7"/>
              <p:cNvSpPr/>
              <p:nvPr/>
            </p:nvSpPr>
            <p:spPr>
              <a:xfrm>
                <a:off x="3494206" y="1788637"/>
                <a:ext cx="194568" cy="253265"/>
              </a:xfrm>
              <a:custGeom>
                <a:avLst/>
                <a:gdLst/>
                <a:ahLst/>
                <a:cxnLst/>
                <a:rect l="l" t="t" r="r" b="b"/>
                <a:pathLst>
                  <a:path w="6550" h="8526" extrusionOk="0">
                    <a:moveTo>
                      <a:pt x="5775" y="3334"/>
                    </a:moveTo>
                    <a:cubicBezTo>
                      <a:pt x="6549" y="5394"/>
                      <a:pt x="6049" y="7501"/>
                      <a:pt x="4668" y="8013"/>
                    </a:cubicBezTo>
                    <a:cubicBezTo>
                      <a:pt x="3287" y="8525"/>
                      <a:pt x="1537" y="7263"/>
                      <a:pt x="763" y="5191"/>
                    </a:cubicBezTo>
                    <a:cubicBezTo>
                      <a:pt x="1" y="3120"/>
                      <a:pt x="489" y="1024"/>
                      <a:pt x="1870" y="512"/>
                    </a:cubicBezTo>
                    <a:cubicBezTo>
                      <a:pt x="3251" y="0"/>
                      <a:pt x="5001" y="1262"/>
                      <a:pt x="5775" y="3334"/>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7"/>
              <p:cNvSpPr/>
              <p:nvPr/>
            </p:nvSpPr>
            <p:spPr>
              <a:xfrm>
                <a:off x="3459213" y="2358408"/>
                <a:ext cx="92680" cy="119206"/>
              </a:xfrm>
              <a:custGeom>
                <a:avLst/>
                <a:gdLst/>
                <a:ahLst/>
                <a:cxnLst/>
                <a:rect l="l" t="t" r="r" b="b"/>
                <a:pathLst>
                  <a:path w="3120" h="4013" extrusionOk="0">
                    <a:moveTo>
                      <a:pt x="2631" y="310"/>
                    </a:moveTo>
                    <a:cubicBezTo>
                      <a:pt x="3119" y="619"/>
                      <a:pt x="3036" y="1631"/>
                      <a:pt x="2441" y="2572"/>
                    </a:cubicBezTo>
                    <a:cubicBezTo>
                      <a:pt x="1857" y="3513"/>
                      <a:pt x="976" y="4013"/>
                      <a:pt x="488" y="3703"/>
                    </a:cubicBezTo>
                    <a:cubicBezTo>
                      <a:pt x="0" y="3394"/>
                      <a:pt x="83" y="2381"/>
                      <a:pt x="679" y="1453"/>
                    </a:cubicBezTo>
                    <a:cubicBezTo>
                      <a:pt x="1274" y="512"/>
                      <a:pt x="2143" y="0"/>
                      <a:pt x="2631" y="310"/>
                    </a:cubicBezTo>
                    <a:close/>
                  </a:path>
                </a:pathLst>
              </a:custGeom>
              <a:solidFill>
                <a:srgbClr val="7F4D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7"/>
              <p:cNvSpPr/>
              <p:nvPr/>
            </p:nvSpPr>
            <p:spPr>
              <a:xfrm>
                <a:off x="3011441" y="1900744"/>
                <a:ext cx="44587" cy="85610"/>
              </a:xfrm>
              <a:custGeom>
                <a:avLst/>
                <a:gdLst/>
                <a:ahLst/>
                <a:cxnLst/>
                <a:rect l="l" t="t" r="r" b="b"/>
                <a:pathLst>
                  <a:path w="1501" h="2882" extrusionOk="0">
                    <a:moveTo>
                      <a:pt x="1263" y="84"/>
                    </a:moveTo>
                    <a:cubicBezTo>
                      <a:pt x="1501" y="179"/>
                      <a:pt x="1465" y="858"/>
                      <a:pt x="1179" y="1608"/>
                    </a:cubicBezTo>
                    <a:cubicBezTo>
                      <a:pt x="894" y="2346"/>
                      <a:pt x="477" y="2882"/>
                      <a:pt x="239" y="2787"/>
                    </a:cubicBezTo>
                    <a:cubicBezTo>
                      <a:pt x="1" y="2691"/>
                      <a:pt x="36" y="2025"/>
                      <a:pt x="310" y="1275"/>
                    </a:cubicBezTo>
                    <a:cubicBezTo>
                      <a:pt x="596" y="524"/>
                      <a:pt x="1025" y="1"/>
                      <a:pt x="1263" y="8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7"/>
              <p:cNvSpPr/>
              <p:nvPr/>
            </p:nvSpPr>
            <p:spPr>
              <a:xfrm>
                <a:off x="3059533" y="2323030"/>
                <a:ext cx="30448" cy="35765"/>
              </a:xfrm>
              <a:custGeom>
                <a:avLst/>
                <a:gdLst/>
                <a:ahLst/>
                <a:cxnLst/>
                <a:rect l="l" t="t" r="r" b="b"/>
                <a:pathLst>
                  <a:path w="1025" h="1204" extrusionOk="0">
                    <a:moveTo>
                      <a:pt x="632" y="501"/>
                    </a:moveTo>
                    <a:cubicBezTo>
                      <a:pt x="882" y="798"/>
                      <a:pt x="1025" y="1096"/>
                      <a:pt x="953" y="1144"/>
                    </a:cubicBezTo>
                    <a:cubicBezTo>
                      <a:pt x="894" y="1203"/>
                      <a:pt x="632" y="1001"/>
                      <a:pt x="394" y="703"/>
                    </a:cubicBezTo>
                    <a:cubicBezTo>
                      <a:pt x="144" y="394"/>
                      <a:pt x="1" y="108"/>
                      <a:pt x="61" y="48"/>
                    </a:cubicBezTo>
                    <a:cubicBezTo>
                      <a:pt x="132" y="1"/>
                      <a:pt x="382" y="203"/>
                      <a:pt x="632" y="50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7"/>
              <p:cNvSpPr/>
              <p:nvPr/>
            </p:nvSpPr>
            <p:spPr>
              <a:xfrm>
                <a:off x="3451074" y="2653705"/>
                <a:ext cx="937252" cy="972661"/>
              </a:xfrm>
              <a:custGeom>
                <a:avLst/>
                <a:gdLst/>
                <a:ahLst/>
                <a:cxnLst/>
                <a:rect l="l" t="t" r="r" b="b"/>
                <a:pathLst>
                  <a:path w="31552" h="32744" extrusionOk="0">
                    <a:moveTo>
                      <a:pt x="26896" y="22992"/>
                    </a:moveTo>
                    <a:cubicBezTo>
                      <a:pt x="22241" y="28469"/>
                      <a:pt x="10942" y="32743"/>
                      <a:pt x="5477" y="28088"/>
                    </a:cubicBezTo>
                    <a:cubicBezTo>
                      <a:pt x="0" y="23432"/>
                      <a:pt x="2429" y="11598"/>
                      <a:pt x="7084" y="6133"/>
                    </a:cubicBezTo>
                    <a:cubicBezTo>
                      <a:pt x="11740" y="656"/>
                      <a:pt x="19955" y="1"/>
                      <a:pt x="25420" y="4656"/>
                    </a:cubicBezTo>
                    <a:cubicBezTo>
                      <a:pt x="30885" y="9312"/>
                      <a:pt x="31552" y="17527"/>
                      <a:pt x="26896" y="22992"/>
                    </a:cubicBezTo>
                    <a:close/>
                  </a:path>
                </a:pathLst>
              </a:custGeom>
              <a:solidFill>
                <a:srgbClr val="9AC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7"/>
              <p:cNvSpPr/>
              <p:nvPr/>
            </p:nvSpPr>
            <p:spPr>
              <a:xfrm>
                <a:off x="3532050" y="3481672"/>
                <a:ext cx="89858" cy="90927"/>
              </a:xfrm>
              <a:custGeom>
                <a:avLst/>
                <a:gdLst/>
                <a:ahLst/>
                <a:cxnLst/>
                <a:rect l="l" t="t" r="r" b="b"/>
                <a:pathLst>
                  <a:path w="3025" h="3061" extrusionOk="0">
                    <a:moveTo>
                      <a:pt x="2489" y="0"/>
                    </a:moveTo>
                    <a:cubicBezTo>
                      <a:pt x="2489" y="0"/>
                      <a:pt x="846" y="358"/>
                      <a:pt x="1" y="1084"/>
                    </a:cubicBezTo>
                    <a:lnTo>
                      <a:pt x="2322" y="3060"/>
                    </a:lnTo>
                    <a:cubicBezTo>
                      <a:pt x="2322" y="3060"/>
                      <a:pt x="2930" y="2084"/>
                      <a:pt x="3025" y="4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7"/>
              <p:cNvSpPr/>
              <p:nvPr/>
            </p:nvSpPr>
            <p:spPr>
              <a:xfrm>
                <a:off x="3532050" y="3513842"/>
                <a:ext cx="69005" cy="58756"/>
              </a:xfrm>
              <a:custGeom>
                <a:avLst/>
                <a:gdLst/>
                <a:ahLst/>
                <a:cxnLst/>
                <a:rect l="l" t="t" r="r" b="b"/>
                <a:pathLst>
                  <a:path w="2323" h="1978" extrusionOk="0">
                    <a:moveTo>
                      <a:pt x="1" y="1"/>
                    </a:moveTo>
                    <a:cubicBezTo>
                      <a:pt x="1" y="1"/>
                      <a:pt x="1906" y="275"/>
                      <a:pt x="2322" y="1977"/>
                    </a:cubicBezTo>
                    <a:cubicBezTo>
                      <a:pt x="1441" y="1453"/>
                      <a:pt x="656" y="775"/>
                      <a:pt x="1" y="1"/>
                    </a:cubicBezTo>
                    <a:close/>
                  </a:path>
                </a:pathLst>
              </a:custGeom>
              <a:solidFill>
                <a:srgbClr val="1361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7"/>
              <p:cNvSpPr/>
              <p:nvPr/>
            </p:nvSpPr>
            <p:spPr>
              <a:xfrm>
                <a:off x="3527119" y="3509179"/>
                <a:ext cx="78837" cy="67817"/>
              </a:xfrm>
              <a:custGeom>
                <a:avLst/>
                <a:gdLst/>
                <a:ahLst/>
                <a:cxnLst/>
                <a:rect l="l" t="t" r="r" b="b"/>
                <a:pathLst>
                  <a:path w="2654" h="2283" extrusionOk="0">
                    <a:moveTo>
                      <a:pt x="631" y="432"/>
                    </a:moveTo>
                    <a:lnTo>
                      <a:pt x="631" y="432"/>
                    </a:lnTo>
                    <a:cubicBezTo>
                      <a:pt x="1119" y="610"/>
                      <a:pt x="1857" y="991"/>
                      <a:pt x="2203" y="1777"/>
                    </a:cubicBezTo>
                    <a:cubicBezTo>
                      <a:pt x="1631" y="1384"/>
                      <a:pt x="1107" y="932"/>
                      <a:pt x="631" y="432"/>
                    </a:cubicBezTo>
                    <a:close/>
                    <a:moveTo>
                      <a:pt x="156" y="1"/>
                    </a:moveTo>
                    <a:cubicBezTo>
                      <a:pt x="104" y="1"/>
                      <a:pt x="56" y="35"/>
                      <a:pt x="36" y="86"/>
                    </a:cubicBezTo>
                    <a:cubicBezTo>
                      <a:pt x="0" y="134"/>
                      <a:pt x="12" y="205"/>
                      <a:pt x="48" y="253"/>
                    </a:cubicBezTo>
                    <a:cubicBezTo>
                      <a:pt x="1226" y="1622"/>
                      <a:pt x="2369" y="2241"/>
                      <a:pt x="2417" y="2265"/>
                    </a:cubicBezTo>
                    <a:cubicBezTo>
                      <a:pt x="2434" y="2274"/>
                      <a:pt x="2451" y="2282"/>
                      <a:pt x="2468" y="2282"/>
                    </a:cubicBezTo>
                    <a:cubicBezTo>
                      <a:pt x="2474" y="2282"/>
                      <a:pt x="2480" y="2281"/>
                      <a:pt x="2487" y="2278"/>
                    </a:cubicBezTo>
                    <a:lnTo>
                      <a:pt x="2487" y="2278"/>
                    </a:lnTo>
                    <a:cubicBezTo>
                      <a:pt x="2489" y="2278"/>
                      <a:pt x="2492" y="2278"/>
                      <a:pt x="2495" y="2278"/>
                    </a:cubicBezTo>
                    <a:cubicBezTo>
                      <a:pt x="2592" y="2278"/>
                      <a:pt x="2654" y="2188"/>
                      <a:pt x="2631" y="2099"/>
                    </a:cubicBezTo>
                    <a:cubicBezTo>
                      <a:pt x="2203" y="313"/>
                      <a:pt x="202" y="3"/>
                      <a:pt x="179" y="3"/>
                    </a:cubicBezTo>
                    <a:cubicBezTo>
                      <a:pt x="171" y="2"/>
                      <a:pt x="163"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7"/>
              <p:cNvSpPr/>
              <p:nvPr/>
            </p:nvSpPr>
            <p:spPr>
              <a:xfrm>
                <a:off x="3451074" y="2653705"/>
                <a:ext cx="937252" cy="972661"/>
              </a:xfrm>
              <a:custGeom>
                <a:avLst/>
                <a:gdLst/>
                <a:ahLst/>
                <a:cxnLst/>
                <a:rect l="l" t="t" r="r" b="b"/>
                <a:pathLst>
                  <a:path w="31552" h="32744" extrusionOk="0">
                    <a:moveTo>
                      <a:pt x="26896" y="22992"/>
                    </a:moveTo>
                    <a:cubicBezTo>
                      <a:pt x="22241" y="28469"/>
                      <a:pt x="10942" y="32743"/>
                      <a:pt x="5477" y="28088"/>
                    </a:cubicBezTo>
                    <a:cubicBezTo>
                      <a:pt x="0" y="23432"/>
                      <a:pt x="2429" y="11598"/>
                      <a:pt x="7084" y="6133"/>
                    </a:cubicBezTo>
                    <a:cubicBezTo>
                      <a:pt x="11740" y="656"/>
                      <a:pt x="19955" y="1"/>
                      <a:pt x="25420" y="4656"/>
                    </a:cubicBezTo>
                    <a:cubicBezTo>
                      <a:pt x="30885" y="9312"/>
                      <a:pt x="31552" y="17527"/>
                      <a:pt x="26896" y="22992"/>
                    </a:cubicBezTo>
                    <a:close/>
                  </a:path>
                </a:pathLst>
              </a:custGeom>
              <a:gradFill>
                <a:gsLst>
                  <a:gs pos="0">
                    <a:srgbClr val="F5FCFF"/>
                  </a:gs>
                  <a:gs pos="100000">
                    <a:srgbClr val="76CDF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7"/>
              <p:cNvSpPr/>
              <p:nvPr/>
            </p:nvSpPr>
            <p:spPr>
              <a:xfrm>
                <a:off x="3550081" y="3028612"/>
                <a:ext cx="49548" cy="108958"/>
              </a:xfrm>
              <a:custGeom>
                <a:avLst/>
                <a:gdLst/>
                <a:ahLst/>
                <a:cxnLst/>
                <a:rect l="l" t="t" r="r" b="b"/>
                <a:pathLst>
                  <a:path w="1668" h="3668" extrusionOk="0">
                    <a:moveTo>
                      <a:pt x="1275" y="84"/>
                    </a:moveTo>
                    <a:cubicBezTo>
                      <a:pt x="1596" y="155"/>
                      <a:pt x="1668" y="1013"/>
                      <a:pt x="1418" y="1977"/>
                    </a:cubicBezTo>
                    <a:cubicBezTo>
                      <a:pt x="1180" y="2953"/>
                      <a:pt x="715" y="3668"/>
                      <a:pt x="394" y="3584"/>
                    </a:cubicBezTo>
                    <a:cubicBezTo>
                      <a:pt x="60" y="3501"/>
                      <a:pt x="1" y="2656"/>
                      <a:pt x="239" y="1679"/>
                    </a:cubicBezTo>
                    <a:cubicBezTo>
                      <a:pt x="489" y="715"/>
                      <a:pt x="953" y="1"/>
                      <a:pt x="1275" y="84"/>
                    </a:cubicBezTo>
                    <a:close/>
                  </a:path>
                </a:pathLst>
              </a:custGeom>
              <a:solidFill>
                <a:srgbClr val="231D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7"/>
              <p:cNvSpPr/>
              <p:nvPr/>
            </p:nvSpPr>
            <p:spPr>
              <a:xfrm>
                <a:off x="4122347" y="3004907"/>
                <a:ext cx="186042" cy="252195"/>
              </a:xfrm>
              <a:custGeom>
                <a:avLst/>
                <a:gdLst/>
                <a:ahLst/>
                <a:cxnLst/>
                <a:rect l="l" t="t" r="r" b="b"/>
                <a:pathLst>
                  <a:path w="6263" h="8490" extrusionOk="0">
                    <a:moveTo>
                      <a:pt x="4108" y="358"/>
                    </a:moveTo>
                    <a:cubicBezTo>
                      <a:pt x="5537" y="715"/>
                      <a:pt x="6263" y="2751"/>
                      <a:pt x="5727" y="4894"/>
                    </a:cubicBezTo>
                    <a:cubicBezTo>
                      <a:pt x="5179" y="7037"/>
                      <a:pt x="3584" y="8490"/>
                      <a:pt x="2155" y="8121"/>
                    </a:cubicBezTo>
                    <a:cubicBezTo>
                      <a:pt x="727" y="7764"/>
                      <a:pt x="0" y="5740"/>
                      <a:pt x="548" y="3596"/>
                    </a:cubicBezTo>
                    <a:cubicBezTo>
                      <a:pt x="1084" y="1441"/>
                      <a:pt x="2679" y="1"/>
                      <a:pt x="4108" y="358"/>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7"/>
              <p:cNvSpPr/>
              <p:nvPr/>
            </p:nvSpPr>
            <p:spPr>
              <a:xfrm>
                <a:off x="3798028" y="3455502"/>
                <a:ext cx="123098" cy="83144"/>
              </a:xfrm>
              <a:custGeom>
                <a:avLst/>
                <a:gdLst/>
                <a:ahLst/>
                <a:cxnLst/>
                <a:rect l="l" t="t" r="r" b="b"/>
                <a:pathLst>
                  <a:path w="4144" h="2799" extrusionOk="0">
                    <a:moveTo>
                      <a:pt x="3917" y="608"/>
                    </a:moveTo>
                    <a:cubicBezTo>
                      <a:pt x="4144" y="1143"/>
                      <a:pt x="3501" y="1929"/>
                      <a:pt x="2477" y="2358"/>
                    </a:cubicBezTo>
                    <a:cubicBezTo>
                      <a:pt x="1465" y="2798"/>
                      <a:pt x="453" y="2715"/>
                      <a:pt x="226" y="2179"/>
                    </a:cubicBezTo>
                    <a:cubicBezTo>
                      <a:pt x="0" y="1655"/>
                      <a:pt x="643" y="870"/>
                      <a:pt x="1655" y="429"/>
                    </a:cubicBezTo>
                    <a:cubicBezTo>
                      <a:pt x="2679" y="0"/>
                      <a:pt x="3691" y="84"/>
                      <a:pt x="3917" y="608"/>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7"/>
              <p:cNvSpPr/>
              <p:nvPr/>
            </p:nvSpPr>
            <p:spPr>
              <a:xfrm>
                <a:off x="3700774" y="2806864"/>
                <a:ext cx="79223" cy="61222"/>
              </a:xfrm>
              <a:custGeom>
                <a:avLst/>
                <a:gdLst/>
                <a:ahLst/>
                <a:cxnLst/>
                <a:rect l="l" t="t" r="r" b="b"/>
                <a:pathLst>
                  <a:path w="2667" h="2061" extrusionOk="0">
                    <a:moveTo>
                      <a:pt x="2512" y="203"/>
                    </a:moveTo>
                    <a:cubicBezTo>
                      <a:pt x="2667" y="417"/>
                      <a:pt x="2250" y="953"/>
                      <a:pt x="1595" y="1405"/>
                    </a:cubicBezTo>
                    <a:cubicBezTo>
                      <a:pt x="941" y="1858"/>
                      <a:pt x="286" y="2060"/>
                      <a:pt x="143" y="1846"/>
                    </a:cubicBezTo>
                    <a:cubicBezTo>
                      <a:pt x="0" y="1631"/>
                      <a:pt x="405" y="1096"/>
                      <a:pt x="1072" y="643"/>
                    </a:cubicBezTo>
                    <a:cubicBezTo>
                      <a:pt x="1726" y="191"/>
                      <a:pt x="2369" y="0"/>
                      <a:pt x="2512" y="203"/>
                    </a:cubicBezTo>
                    <a:close/>
                  </a:path>
                </a:pathLst>
              </a:custGeom>
              <a:solidFill>
                <a:srgbClr val="231D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7"/>
              <p:cNvSpPr/>
              <p:nvPr/>
            </p:nvSpPr>
            <p:spPr>
              <a:xfrm>
                <a:off x="3543011" y="3167601"/>
                <a:ext cx="11347" cy="42122"/>
              </a:xfrm>
              <a:custGeom>
                <a:avLst/>
                <a:gdLst/>
                <a:ahLst/>
                <a:cxnLst/>
                <a:rect l="l" t="t" r="r" b="b"/>
                <a:pathLst>
                  <a:path w="382" h="1418" extrusionOk="0">
                    <a:moveTo>
                      <a:pt x="346" y="703"/>
                    </a:moveTo>
                    <a:cubicBezTo>
                      <a:pt x="382" y="1084"/>
                      <a:pt x="334" y="1406"/>
                      <a:pt x="251" y="1418"/>
                    </a:cubicBezTo>
                    <a:cubicBezTo>
                      <a:pt x="156" y="1418"/>
                      <a:pt x="60" y="1108"/>
                      <a:pt x="37" y="727"/>
                    </a:cubicBezTo>
                    <a:cubicBezTo>
                      <a:pt x="1" y="334"/>
                      <a:pt x="48" y="13"/>
                      <a:pt x="132" y="13"/>
                    </a:cubicBezTo>
                    <a:cubicBezTo>
                      <a:pt x="215" y="1"/>
                      <a:pt x="310" y="310"/>
                      <a:pt x="346" y="703"/>
                    </a:cubicBezTo>
                    <a:close/>
                  </a:path>
                </a:pathLst>
              </a:custGeom>
              <a:solidFill>
                <a:srgbClr val="231D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7"/>
              <p:cNvSpPr/>
              <p:nvPr/>
            </p:nvSpPr>
            <p:spPr>
              <a:xfrm>
                <a:off x="3060602" y="2363696"/>
                <a:ext cx="772805" cy="914290"/>
              </a:xfrm>
              <a:custGeom>
                <a:avLst/>
                <a:gdLst/>
                <a:ahLst/>
                <a:cxnLst/>
                <a:rect l="l" t="t" r="r" b="b"/>
                <a:pathLst>
                  <a:path w="26016" h="30779" extrusionOk="0">
                    <a:moveTo>
                      <a:pt x="26016" y="13002"/>
                    </a:moveTo>
                    <a:cubicBezTo>
                      <a:pt x="26016" y="20194"/>
                      <a:pt x="20194" y="30778"/>
                      <a:pt x="13014" y="30778"/>
                    </a:cubicBezTo>
                    <a:cubicBezTo>
                      <a:pt x="5823" y="30778"/>
                      <a:pt x="1" y="20194"/>
                      <a:pt x="1" y="13002"/>
                    </a:cubicBezTo>
                    <a:cubicBezTo>
                      <a:pt x="1" y="5823"/>
                      <a:pt x="5823" y="1"/>
                      <a:pt x="13014" y="1"/>
                    </a:cubicBezTo>
                    <a:cubicBezTo>
                      <a:pt x="20194" y="1"/>
                      <a:pt x="26016" y="5823"/>
                      <a:pt x="26016" y="13002"/>
                    </a:cubicBezTo>
                    <a:close/>
                  </a:path>
                </a:pathLst>
              </a:custGeom>
              <a:solidFill>
                <a:srgbClr val="CCE7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7"/>
              <p:cNvSpPr/>
              <p:nvPr/>
            </p:nvSpPr>
            <p:spPr>
              <a:xfrm>
                <a:off x="3401556" y="3277599"/>
                <a:ext cx="90571" cy="72540"/>
              </a:xfrm>
              <a:custGeom>
                <a:avLst/>
                <a:gdLst/>
                <a:ahLst/>
                <a:cxnLst/>
                <a:rect l="l" t="t" r="r" b="b"/>
                <a:pathLst>
                  <a:path w="3049" h="2442" extrusionOk="0">
                    <a:moveTo>
                      <a:pt x="1203" y="12"/>
                    </a:moveTo>
                    <a:cubicBezTo>
                      <a:pt x="1203" y="12"/>
                      <a:pt x="179" y="1346"/>
                      <a:pt x="0" y="2441"/>
                    </a:cubicBezTo>
                    <a:lnTo>
                      <a:pt x="3048" y="2441"/>
                    </a:lnTo>
                    <a:cubicBezTo>
                      <a:pt x="3048" y="2441"/>
                      <a:pt x="2882" y="1310"/>
                      <a:pt x="19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7"/>
              <p:cNvSpPr/>
              <p:nvPr/>
            </p:nvSpPr>
            <p:spPr>
              <a:xfrm>
                <a:off x="3401556" y="3319691"/>
                <a:ext cx="90571" cy="35735"/>
              </a:xfrm>
              <a:custGeom>
                <a:avLst/>
                <a:gdLst/>
                <a:ahLst/>
                <a:cxnLst/>
                <a:rect l="l" t="t" r="r" b="b"/>
                <a:pathLst>
                  <a:path w="3049" h="1203" extrusionOk="0">
                    <a:moveTo>
                      <a:pt x="0" y="1024"/>
                    </a:moveTo>
                    <a:cubicBezTo>
                      <a:pt x="0" y="1024"/>
                      <a:pt x="1643" y="0"/>
                      <a:pt x="3048" y="1024"/>
                    </a:cubicBezTo>
                    <a:cubicBezTo>
                      <a:pt x="2048" y="1203"/>
                      <a:pt x="1012" y="1203"/>
                      <a:pt x="0" y="1024"/>
                    </a:cubicBezTo>
                    <a:close/>
                  </a:path>
                </a:pathLst>
              </a:custGeom>
              <a:solidFill>
                <a:srgbClr val="71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7"/>
              <p:cNvSpPr/>
              <p:nvPr/>
            </p:nvSpPr>
            <p:spPr>
              <a:xfrm>
                <a:off x="3395199" y="3332137"/>
                <a:ext cx="103284" cy="26497"/>
              </a:xfrm>
              <a:custGeom>
                <a:avLst/>
                <a:gdLst/>
                <a:ahLst/>
                <a:cxnLst/>
                <a:rect l="l" t="t" r="r" b="b"/>
                <a:pathLst>
                  <a:path w="3477" h="892" extrusionOk="0">
                    <a:moveTo>
                      <a:pt x="1842" y="307"/>
                    </a:moveTo>
                    <a:cubicBezTo>
                      <a:pt x="2157" y="307"/>
                      <a:pt x="2492" y="365"/>
                      <a:pt x="2822" y="522"/>
                    </a:cubicBezTo>
                    <a:cubicBezTo>
                      <a:pt x="2477" y="558"/>
                      <a:pt x="2131" y="576"/>
                      <a:pt x="1786" y="576"/>
                    </a:cubicBezTo>
                    <a:cubicBezTo>
                      <a:pt x="1441" y="576"/>
                      <a:pt x="1095" y="558"/>
                      <a:pt x="750" y="522"/>
                    </a:cubicBezTo>
                    <a:cubicBezTo>
                      <a:pt x="1031" y="413"/>
                      <a:pt x="1417" y="307"/>
                      <a:pt x="1842" y="307"/>
                    </a:cubicBezTo>
                    <a:close/>
                    <a:moveTo>
                      <a:pt x="1857" y="1"/>
                    </a:moveTo>
                    <a:cubicBezTo>
                      <a:pt x="911" y="1"/>
                      <a:pt x="151" y="466"/>
                      <a:pt x="143" y="474"/>
                    </a:cubicBezTo>
                    <a:cubicBezTo>
                      <a:pt x="0" y="546"/>
                      <a:pt x="48" y="748"/>
                      <a:pt x="191" y="760"/>
                    </a:cubicBezTo>
                    <a:cubicBezTo>
                      <a:pt x="726" y="843"/>
                      <a:pt x="1262" y="879"/>
                      <a:pt x="1810" y="891"/>
                    </a:cubicBezTo>
                    <a:cubicBezTo>
                      <a:pt x="2310" y="891"/>
                      <a:pt x="2810" y="843"/>
                      <a:pt x="3298" y="748"/>
                    </a:cubicBezTo>
                    <a:cubicBezTo>
                      <a:pt x="3441" y="736"/>
                      <a:pt x="3477" y="558"/>
                      <a:pt x="3358" y="474"/>
                    </a:cubicBezTo>
                    <a:cubicBezTo>
                      <a:pt x="2859" y="119"/>
                      <a:pt x="2334" y="1"/>
                      <a:pt x="18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7"/>
              <p:cNvSpPr/>
              <p:nvPr/>
            </p:nvSpPr>
            <p:spPr>
              <a:xfrm>
                <a:off x="3060602" y="2363696"/>
                <a:ext cx="772805" cy="914290"/>
              </a:xfrm>
              <a:custGeom>
                <a:avLst/>
                <a:gdLst/>
                <a:ahLst/>
                <a:cxnLst/>
                <a:rect l="l" t="t" r="r" b="b"/>
                <a:pathLst>
                  <a:path w="26016" h="30779" extrusionOk="0">
                    <a:moveTo>
                      <a:pt x="26016" y="13002"/>
                    </a:moveTo>
                    <a:cubicBezTo>
                      <a:pt x="26016" y="20194"/>
                      <a:pt x="20194" y="30778"/>
                      <a:pt x="13014" y="30778"/>
                    </a:cubicBezTo>
                    <a:cubicBezTo>
                      <a:pt x="5823" y="30778"/>
                      <a:pt x="1" y="20194"/>
                      <a:pt x="1" y="13002"/>
                    </a:cubicBezTo>
                    <a:cubicBezTo>
                      <a:pt x="1" y="5823"/>
                      <a:pt x="5823" y="1"/>
                      <a:pt x="13014" y="1"/>
                    </a:cubicBezTo>
                    <a:cubicBezTo>
                      <a:pt x="20194" y="1"/>
                      <a:pt x="26016" y="5823"/>
                      <a:pt x="26016" y="13002"/>
                    </a:cubicBezTo>
                    <a:close/>
                  </a:path>
                </a:pathLst>
              </a:custGeom>
              <a:gradFill>
                <a:gsLst>
                  <a:gs pos="0">
                    <a:schemeClr val="lt2"/>
                  </a:gs>
                  <a:gs pos="100000">
                    <a:srgbClr val="CCB4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7"/>
              <p:cNvSpPr/>
              <p:nvPr/>
            </p:nvSpPr>
            <p:spPr>
              <a:xfrm>
                <a:off x="3122507" y="2941606"/>
                <a:ext cx="65440" cy="105423"/>
              </a:xfrm>
              <a:custGeom>
                <a:avLst/>
                <a:gdLst/>
                <a:ahLst/>
                <a:cxnLst/>
                <a:rect l="l" t="t" r="r" b="b"/>
                <a:pathLst>
                  <a:path w="2203" h="3549" extrusionOk="0">
                    <a:moveTo>
                      <a:pt x="1655" y="1501"/>
                    </a:moveTo>
                    <a:cubicBezTo>
                      <a:pt x="2096" y="2394"/>
                      <a:pt x="2203" y="3251"/>
                      <a:pt x="1905" y="3394"/>
                    </a:cubicBezTo>
                    <a:cubicBezTo>
                      <a:pt x="1608" y="3549"/>
                      <a:pt x="1000" y="2941"/>
                      <a:pt x="560" y="2048"/>
                    </a:cubicBezTo>
                    <a:cubicBezTo>
                      <a:pt x="119" y="1144"/>
                      <a:pt x="0" y="298"/>
                      <a:pt x="310" y="155"/>
                    </a:cubicBezTo>
                    <a:cubicBezTo>
                      <a:pt x="608" y="1"/>
                      <a:pt x="1215" y="608"/>
                      <a:pt x="1655" y="150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7"/>
              <p:cNvSpPr/>
              <p:nvPr/>
            </p:nvSpPr>
            <p:spPr>
              <a:xfrm>
                <a:off x="3574142" y="2489615"/>
                <a:ext cx="200212" cy="251839"/>
              </a:xfrm>
              <a:custGeom>
                <a:avLst/>
                <a:gdLst/>
                <a:ahLst/>
                <a:cxnLst/>
                <a:rect l="l" t="t" r="r" b="b"/>
                <a:pathLst>
                  <a:path w="6740" h="8478" extrusionOk="0">
                    <a:moveTo>
                      <a:pt x="5763" y="3060"/>
                    </a:moveTo>
                    <a:cubicBezTo>
                      <a:pt x="6740" y="5037"/>
                      <a:pt x="6466" y="7180"/>
                      <a:pt x="5144" y="7823"/>
                    </a:cubicBezTo>
                    <a:cubicBezTo>
                      <a:pt x="3822" y="8478"/>
                      <a:pt x="1953" y="7406"/>
                      <a:pt x="977" y="5418"/>
                    </a:cubicBezTo>
                    <a:cubicBezTo>
                      <a:pt x="1" y="3441"/>
                      <a:pt x="274" y="1298"/>
                      <a:pt x="1596" y="643"/>
                    </a:cubicBezTo>
                    <a:cubicBezTo>
                      <a:pt x="2918" y="0"/>
                      <a:pt x="4787" y="1072"/>
                      <a:pt x="5763" y="306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7"/>
              <p:cNvSpPr/>
              <p:nvPr/>
            </p:nvSpPr>
            <p:spPr>
              <a:xfrm>
                <a:off x="3597846" y="3064347"/>
                <a:ext cx="84897" cy="122028"/>
              </a:xfrm>
              <a:custGeom>
                <a:avLst/>
                <a:gdLst/>
                <a:ahLst/>
                <a:cxnLst/>
                <a:rect l="l" t="t" r="r" b="b"/>
                <a:pathLst>
                  <a:path w="2858" h="4108" extrusionOk="0">
                    <a:moveTo>
                      <a:pt x="2322" y="262"/>
                    </a:moveTo>
                    <a:cubicBezTo>
                      <a:pt x="2846" y="524"/>
                      <a:pt x="2858" y="1536"/>
                      <a:pt x="2370" y="2524"/>
                    </a:cubicBezTo>
                    <a:cubicBezTo>
                      <a:pt x="1870" y="3512"/>
                      <a:pt x="1048" y="4108"/>
                      <a:pt x="536" y="3846"/>
                    </a:cubicBezTo>
                    <a:cubicBezTo>
                      <a:pt x="12" y="3596"/>
                      <a:pt x="0" y="2584"/>
                      <a:pt x="488" y="1584"/>
                    </a:cubicBezTo>
                    <a:cubicBezTo>
                      <a:pt x="989" y="595"/>
                      <a:pt x="1810" y="0"/>
                      <a:pt x="2322" y="26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7"/>
              <p:cNvSpPr/>
              <p:nvPr/>
            </p:nvSpPr>
            <p:spPr>
              <a:xfrm>
                <a:off x="3102338" y="2656914"/>
                <a:ext cx="38943" cy="87036"/>
              </a:xfrm>
              <a:custGeom>
                <a:avLst/>
                <a:gdLst/>
                <a:ahLst/>
                <a:cxnLst/>
                <a:rect l="l" t="t" r="r" b="b"/>
                <a:pathLst>
                  <a:path w="1311" h="2930" extrusionOk="0">
                    <a:moveTo>
                      <a:pt x="1025" y="72"/>
                    </a:moveTo>
                    <a:cubicBezTo>
                      <a:pt x="1275" y="131"/>
                      <a:pt x="1310" y="810"/>
                      <a:pt x="1108" y="1584"/>
                    </a:cubicBezTo>
                    <a:cubicBezTo>
                      <a:pt x="894" y="2358"/>
                      <a:pt x="536" y="2929"/>
                      <a:pt x="286" y="2858"/>
                    </a:cubicBezTo>
                    <a:cubicBezTo>
                      <a:pt x="36" y="2786"/>
                      <a:pt x="1" y="2119"/>
                      <a:pt x="215" y="1345"/>
                    </a:cubicBezTo>
                    <a:cubicBezTo>
                      <a:pt x="417" y="572"/>
                      <a:pt x="786" y="0"/>
                      <a:pt x="1025" y="7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7"/>
              <p:cNvSpPr/>
              <p:nvPr/>
            </p:nvSpPr>
            <p:spPr>
              <a:xfrm>
                <a:off x="3187234" y="3075664"/>
                <a:ext cx="32913" cy="33270"/>
              </a:xfrm>
              <a:custGeom>
                <a:avLst/>
                <a:gdLst/>
                <a:ahLst/>
                <a:cxnLst/>
                <a:rect l="l" t="t" r="r" b="b"/>
                <a:pathLst>
                  <a:path w="1108" h="1120" extrusionOk="0">
                    <a:moveTo>
                      <a:pt x="667" y="452"/>
                    </a:moveTo>
                    <a:cubicBezTo>
                      <a:pt x="941" y="726"/>
                      <a:pt x="1107" y="1000"/>
                      <a:pt x="1048" y="1060"/>
                    </a:cubicBezTo>
                    <a:cubicBezTo>
                      <a:pt x="988" y="1119"/>
                      <a:pt x="715" y="941"/>
                      <a:pt x="441" y="667"/>
                    </a:cubicBezTo>
                    <a:cubicBezTo>
                      <a:pt x="167" y="393"/>
                      <a:pt x="0" y="119"/>
                      <a:pt x="60" y="60"/>
                    </a:cubicBezTo>
                    <a:cubicBezTo>
                      <a:pt x="119" y="0"/>
                      <a:pt x="393" y="167"/>
                      <a:pt x="667" y="45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7"/>
              <p:cNvSpPr/>
              <p:nvPr/>
            </p:nvSpPr>
            <p:spPr>
              <a:xfrm>
                <a:off x="3185803" y="3724622"/>
                <a:ext cx="226387" cy="1305134"/>
              </a:xfrm>
              <a:custGeom>
                <a:avLst/>
                <a:gdLst/>
                <a:ahLst/>
                <a:cxnLst/>
                <a:rect l="l" t="t" r="r" b="b"/>
                <a:pathLst>
                  <a:path w="7716" h="29291" extrusionOk="0">
                    <a:moveTo>
                      <a:pt x="6775" y="29290"/>
                    </a:moveTo>
                    <a:lnTo>
                      <a:pt x="6478" y="29278"/>
                    </a:lnTo>
                    <a:cubicBezTo>
                      <a:pt x="7418" y="12467"/>
                      <a:pt x="72" y="275"/>
                      <a:pt x="1" y="156"/>
                    </a:cubicBezTo>
                    <a:lnTo>
                      <a:pt x="262" y="1"/>
                    </a:lnTo>
                    <a:cubicBezTo>
                      <a:pt x="322" y="120"/>
                      <a:pt x="7716" y="12383"/>
                      <a:pt x="6775" y="292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7"/>
              <p:cNvSpPr/>
              <p:nvPr/>
            </p:nvSpPr>
            <p:spPr>
              <a:xfrm>
                <a:off x="3031967" y="3069634"/>
                <a:ext cx="345915" cy="1019327"/>
              </a:xfrm>
              <a:custGeom>
                <a:avLst/>
                <a:gdLst/>
                <a:ahLst/>
                <a:cxnLst/>
                <a:rect l="l" t="t" r="r" b="b"/>
                <a:pathLst>
                  <a:path w="11645" h="34315" extrusionOk="0">
                    <a:moveTo>
                      <a:pt x="11347" y="34314"/>
                    </a:moveTo>
                    <a:cubicBezTo>
                      <a:pt x="9251" y="24408"/>
                      <a:pt x="1036" y="2322"/>
                      <a:pt x="310" y="382"/>
                    </a:cubicBezTo>
                    <a:lnTo>
                      <a:pt x="96" y="453"/>
                    </a:lnTo>
                    <a:lnTo>
                      <a:pt x="0" y="155"/>
                    </a:lnTo>
                    <a:lnTo>
                      <a:pt x="488" y="1"/>
                    </a:lnTo>
                    <a:lnTo>
                      <a:pt x="548" y="132"/>
                    </a:lnTo>
                    <a:cubicBezTo>
                      <a:pt x="631" y="370"/>
                      <a:pt x="9466" y="23908"/>
                      <a:pt x="11645" y="34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7"/>
              <p:cNvSpPr/>
              <p:nvPr/>
            </p:nvSpPr>
            <p:spPr>
              <a:xfrm>
                <a:off x="3337542" y="3276886"/>
                <a:ext cx="113919" cy="968739"/>
              </a:xfrm>
              <a:custGeom>
                <a:avLst/>
                <a:gdLst/>
                <a:ahLst/>
                <a:cxnLst/>
                <a:rect l="l" t="t" r="r" b="b"/>
                <a:pathLst>
                  <a:path w="3835" h="32612" extrusionOk="0">
                    <a:moveTo>
                      <a:pt x="1477" y="32612"/>
                    </a:moveTo>
                    <a:cubicBezTo>
                      <a:pt x="0" y="20408"/>
                      <a:pt x="3501" y="203"/>
                      <a:pt x="3536" y="1"/>
                    </a:cubicBezTo>
                    <a:lnTo>
                      <a:pt x="3834" y="60"/>
                    </a:lnTo>
                    <a:cubicBezTo>
                      <a:pt x="3798" y="263"/>
                      <a:pt x="310" y="20408"/>
                      <a:pt x="1774" y="325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7"/>
              <p:cNvSpPr/>
              <p:nvPr/>
            </p:nvSpPr>
            <p:spPr>
              <a:xfrm>
                <a:off x="2619216" y="3177166"/>
                <a:ext cx="785549" cy="785163"/>
              </a:xfrm>
              <a:custGeom>
                <a:avLst/>
                <a:gdLst/>
                <a:ahLst/>
                <a:cxnLst/>
                <a:rect l="l" t="t" r="r" b="b"/>
                <a:pathLst>
                  <a:path w="26445" h="26432" extrusionOk="0">
                    <a:moveTo>
                      <a:pt x="26444" y="13216"/>
                    </a:moveTo>
                    <a:cubicBezTo>
                      <a:pt x="26444" y="20515"/>
                      <a:pt x="20527" y="26432"/>
                      <a:pt x="13229" y="26432"/>
                    </a:cubicBezTo>
                    <a:cubicBezTo>
                      <a:pt x="5930" y="26432"/>
                      <a:pt x="1" y="20515"/>
                      <a:pt x="1" y="13216"/>
                    </a:cubicBezTo>
                    <a:cubicBezTo>
                      <a:pt x="1" y="5918"/>
                      <a:pt x="5930" y="0"/>
                      <a:pt x="13229" y="0"/>
                    </a:cubicBezTo>
                    <a:cubicBezTo>
                      <a:pt x="20527" y="0"/>
                      <a:pt x="26444" y="5918"/>
                      <a:pt x="26444" y="13216"/>
                    </a:cubicBezTo>
                    <a:close/>
                  </a:path>
                </a:pathLst>
              </a:custGeom>
              <a:solidFill>
                <a:srgbClr val="CCE7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7"/>
              <p:cNvSpPr/>
              <p:nvPr/>
            </p:nvSpPr>
            <p:spPr>
              <a:xfrm>
                <a:off x="2736283" y="3624196"/>
                <a:ext cx="120276" cy="126989"/>
              </a:xfrm>
              <a:custGeom>
                <a:avLst/>
                <a:gdLst/>
                <a:ahLst/>
                <a:cxnLst/>
                <a:rect l="l" t="t" r="r" b="b"/>
                <a:pathLst>
                  <a:path w="4049" h="4275" extrusionOk="0">
                    <a:moveTo>
                      <a:pt x="3965" y="2299"/>
                    </a:moveTo>
                    <a:cubicBezTo>
                      <a:pt x="4049" y="3465"/>
                      <a:pt x="3287" y="4275"/>
                      <a:pt x="2287" y="4120"/>
                    </a:cubicBezTo>
                    <a:cubicBezTo>
                      <a:pt x="1275" y="3953"/>
                      <a:pt x="322" y="2989"/>
                      <a:pt x="179" y="1929"/>
                    </a:cubicBezTo>
                    <a:cubicBezTo>
                      <a:pt x="1" y="905"/>
                      <a:pt x="834" y="1"/>
                      <a:pt x="1870" y="84"/>
                    </a:cubicBezTo>
                    <a:cubicBezTo>
                      <a:pt x="2942" y="132"/>
                      <a:pt x="3882" y="1144"/>
                      <a:pt x="3965" y="2299"/>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7"/>
              <p:cNvSpPr/>
              <p:nvPr/>
            </p:nvSpPr>
            <p:spPr>
              <a:xfrm>
                <a:off x="3018867" y="3630910"/>
                <a:ext cx="125593" cy="131593"/>
              </a:xfrm>
              <a:custGeom>
                <a:avLst/>
                <a:gdLst/>
                <a:ahLst/>
                <a:cxnLst/>
                <a:rect l="l" t="t" r="r" b="b"/>
                <a:pathLst>
                  <a:path w="4228" h="4430" extrusionOk="0">
                    <a:moveTo>
                      <a:pt x="4132" y="2132"/>
                    </a:moveTo>
                    <a:cubicBezTo>
                      <a:pt x="4061" y="3311"/>
                      <a:pt x="3120" y="4311"/>
                      <a:pt x="2013" y="4370"/>
                    </a:cubicBezTo>
                    <a:cubicBezTo>
                      <a:pt x="918" y="4430"/>
                      <a:pt x="1" y="3477"/>
                      <a:pt x="1" y="2263"/>
                    </a:cubicBezTo>
                    <a:cubicBezTo>
                      <a:pt x="1" y="1049"/>
                      <a:pt x="977" y="25"/>
                      <a:pt x="2144" y="13"/>
                    </a:cubicBezTo>
                    <a:cubicBezTo>
                      <a:pt x="3299" y="1"/>
                      <a:pt x="4227" y="977"/>
                      <a:pt x="4132" y="2132"/>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7"/>
              <p:cNvSpPr/>
              <p:nvPr/>
            </p:nvSpPr>
            <p:spPr>
              <a:xfrm>
                <a:off x="3292984" y="3606522"/>
                <a:ext cx="97640" cy="133702"/>
              </a:xfrm>
              <a:custGeom>
                <a:avLst/>
                <a:gdLst/>
                <a:ahLst/>
                <a:cxnLst/>
                <a:rect l="l" t="t" r="r" b="b"/>
                <a:pathLst>
                  <a:path w="3287" h="4501" extrusionOk="0">
                    <a:moveTo>
                      <a:pt x="3108" y="1227"/>
                    </a:moveTo>
                    <a:cubicBezTo>
                      <a:pt x="3286" y="2120"/>
                      <a:pt x="2822" y="3322"/>
                      <a:pt x="2119" y="3906"/>
                    </a:cubicBezTo>
                    <a:cubicBezTo>
                      <a:pt x="1417" y="4501"/>
                      <a:pt x="619" y="4179"/>
                      <a:pt x="310" y="3167"/>
                    </a:cubicBezTo>
                    <a:cubicBezTo>
                      <a:pt x="0" y="2155"/>
                      <a:pt x="393" y="941"/>
                      <a:pt x="1226" y="477"/>
                    </a:cubicBezTo>
                    <a:cubicBezTo>
                      <a:pt x="2048" y="0"/>
                      <a:pt x="2917" y="346"/>
                      <a:pt x="3108" y="1227"/>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7"/>
              <p:cNvSpPr/>
              <p:nvPr/>
            </p:nvSpPr>
            <p:spPr>
              <a:xfrm>
                <a:off x="2779445" y="3201198"/>
                <a:ext cx="108245" cy="116384"/>
              </a:xfrm>
              <a:custGeom>
                <a:avLst/>
                <a:gdLst/>
                <a:ahLst/>
                <a:cxnLst/>
                <a:rect l="l" t="t" r="r" b="b"/>
                <a:pathLst>
                  <a:path w="3644" h="3918" extrusionOk="0">
                    <a:moveTo>
                      <a:pt x="3441" y="1501"/>
                    </a:moveTo>
                    <a:cubicBezTo>
                      <a:pt x="3227" y="2465"/>
                      <a:pt x="2310" y="3454"/>
                      <a:pt x="1381" y="3692"/>
                    </a:cubicBezTo>
                    <a:cubicBezTo>
                      <a:pt x="465" y="3918"/>
                      <a:pt x="0" y="3406"/>
                      <a:pt x="369" y="2537"/>
                    </a:cubicBezTo>
                    <a:cubicBezTo>
                      <a:pt x="738" y="1680"/>
                      <a:pt x="1655" y="691"/>
                      <a:pt x="2417" y="346"/>
                    </a:cubicBezTo>
                    <a:cubicBezTo>
                      <a:pt x="3179" y="1"/>
                      <a:pt x="3644" y="525"/>
                      <a:pt x="3441" y="1501"/>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7"/>
              <p:cNvSpPr/>
              <p:nvPr/>
            </p:nvSpPr>
            <p:spPr>
              <a:xfrm>
                <a:off x="3017114" y="3177166"/>
                <a:ext cx="106819" cy="114602"/>
              </a:xfrm>
              <a:custGeom>
                <a:avLst/>
                <a:gdLst/>
                <a:ahLst/>
                <a:cxnLst/>
                <a:rect l="l" t="t" r="r" b="b"/>
                <a:pathLst>
                  <a:path w="3596" h="3858" extrusionOk="0">
                    <a:moveTo>
                      <a:pt x="3429" y="2131"/>
                    </a:moveTo>
                    <a:cubicBezTo>
                      <a:pt x="3596" y="3120"/>
                      <a:pt x="2917" y="3858"/>
                      <a:pt x="1893" y="3774"/>
                    </a:cubicBezTo>
                    <a:cubicBezTo>
                      <a:pt x="857" y="3691"/>
                      <a:pt x="48" y="2834"/>
                      <a:pt x="12" y="1786"/>
                    </a:cubicBezTo>
                    <a:cubicBezTo>
                      <a:pt x="0" y="762"/>
                      <a:pt x="727" y="0"/>
                      <a:pt x="1584" y="107"/>
                    </a:cubicBezTo>
                    <a:cubicBezTo>
                      <a:pt x="2441" y="214"/>
                      <a:pt x="3263" y="1143"/>
                      <a:pt x="3429" y="2131"/>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7"/>
              <p:cNvSpPr/>
              <p:nvPr/>
            </p:nvSpPr>
            <p:spPr>
              <a:xfrm>
                <a:off x="3231079" y="3247181"/>
                <a:ext cx="106136" cy="109314"/>
              </a:xfrm>
              <a:custGeom>
                <a:avLst/>
                <a:gdLst/>
                <a:ahLst/>
                <a:cxnLst/>
                <a:rect l="l" t="t" r="r" b="b"/>
                <a:pathLst>
                  <a:path w="3573" h="3680" extrusionOk="0">
                    <a:moveTo>
                      <a:pt x="3037" y="2703"/>
                    </a:moveTo>
                    <a:cubicBezTo>
                      <a:pt x="3572" y="3394"/>
                      <a:pt x="3334" y="3680"/>
                      <a:pt x="2537" y="3322"/>
                    </a:cubicBezTo>
                    <a:cubicBezTo>
                      <a:pt x="1727" y="2965"/>
                      <a:pt x="774" y="1977"/>
                      <a:pt x="382" y="1132"/>
                    </a:cubicBezTo>
                    <a:cubicBezTo>
                      <a:pt x="1" y="274"/>
                      <a:pt x="215" y="1"/>
                      <a:pt x="870" y="513"/>
                    </a:cubicBezTo>
                    <a:cubicBezTo>
                      <a:pt x="1655" y="1167"/>
                      <a:pt x="2382" y="1906"/>
                      <a:pt x="3037" y="2703"/>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7"/>
              <p:cNvSpPr/>
              <p:nvPr/>
            </p:nvSpPr>
            <p:spPr>
              <a:xfrm>
                <a:off x="2621711" y="3425440"/>
                <a:ext cx="110354" cy="112849"/>
              </a:xfrm>
              <a:custGeom>
                <a:avLst/>
                <a:gdLst/>
                <a:ahLst/>
                <a:cxnLst/>
                <a:rect l="l" t="t" r="r" b="b"/>
                <a:pathLst>
                  <a:path w="3715" h="3799" extrusionOk="0">
                    <a:moveTo>
                      <a:pt x="3584" y="1727"/>
                    </a:moveTo>
                    <a:cubicBezTo>
                      <a:pt x="3453" y="2774"/>
                      <a:pt x="2596" y="3703"/>
                      <a:pt x="1643" y="3751"/>
                    </a:cubicBezTo>
                    <a:cubicBezTo>
                      <a:pt x="679" y="3798"/>
                      <a:pt x="0" y="3084"/>
                      <a:pt x="191" y="2191"/>
                    </a:cubicBezTo>
                    <a:cubicBezTo>
                      <a:pt x="381" y="1298"/>
                      <a:pt x="1298" y="417"/>
                      <a:pt x="2203" y="215"/>
                    </a:cubicBezTo>
                    <a:cubicBezTo>
                      <a:pt x="3108" y="0"/>
                      <a:pt x="3715" y="667"/>
                      <a:pt x="3584" y="1727"/>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7"/>
              <p:cNvSpPr/>
              <p:nvPr/>
            </p:nvSpPr>
            <p:spPr>
              <a:xfrm>
                <a:off x="2879521" y="3397132"/>
                <a:ext cx="126306" cy="131950"/>
              </a:xfrm>
              <a:custGeom>
                <a:avLst/>
                <a:gdLst/>
                <a:ahLst/>
                <a:cxnLst/>
                <a:rect l="l" t="t" r="r" b="b"/>
                <a:pathLst>
                  <a:path w="4252" h="4442" extrusionOk="0">
                    <a:moveTo>
                      <a:pt x="4251" y="2180"/>
                    </a:moveTo>
                    <a:cubicBezTo>
                      <a:pt x="4251" y="3394"/>
                      <a:pt x="3263" y="4430"/>
                      <a:pt x="2096" y="4442"/>
                    </a:cubicBezTo>
                    <a:cubicBezTo>
                      <a:pt x="917" y="4442"/>
                      <a:pt x="1" y="3442"/>
                      <a:pt x="84" y="2275"/>
                    </a:cubicBezTo>
                    <a:cubicBezTo>
                      <a:pt x="132" y="1084"/>
                      <a:pt x="1084" y="84"/>
                      <a:pt x="2203" y="48"/>
                    </a:cubicBezTo>
                    <a:cubicBezTo>
                      <a:pt x="3323" y="1"/>
                      <a:pt x="4251" y="953"/>
                      <a:pt x="4251" y="2180"/>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7"/>
              <p:cNvSpPr/>
              <p:nvPr/>
            </p:nvSpPr>
            <p:spPr>
              <a:xfrm>
                <a:off x="3169530" y="3406697"/>
                <a:ext cx="119949" cy="126989"/>
              </a:xfrm>
              <a:custGeom>
                <a:avLst/>
                <a:gdLst/>
                <a:ahLst/>
                <a:cxnLst/>
                <a:rect l="l" t="t" r="r" b="b"/>
                <a:pathLst>
                  <a:path w="4038" h="4275" extrusionOk="0">
                    <a:moveTo>
                      <a:pt x="3882" y="2310"/>
                    </a:moveTo>
                    <a:cubicBezTo>
                      <a:pt x="4037" y="3358"/>
                      <a:pt x="3192" y="4275"/>
                      <a:pt x="2144" y="4215"/>
                    </a:cubicBezTo>
                    <a:cubicBezTo>
                      <a:pt x="1072" y="4179"/>
                      <a:pt x="144" y="3167"/>
                      <a:pt x="72" y="2001"/>
                    </a:cubicBezTo>
                    <a:cubicBezTo>
                      <a:pt x="1" y="834"/>
                      <a:pt x="775" y="0"/>
                      <a:pt x="1799" y="143"/>
                    </a:cubicBezTo>
                    <a:cubicBezTo>
                      <a:pt x="2811" y="274"/>
                      <a:pt x="3763" y="1250"/>
                      <a:pt x="3882" y="2310"/>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7"/>
              <p:cNvSpPr/>
              <p:nvPr/>
            </p:nvSpPr>
            <p:spPr>
              <a:xfrm>
                <a:off x="2687122" y="3782999"/>
                <a:ext cx="105780" cy="109314"/>
              </a:xfrm>
              <a:custGeom>
                <a:avLst/>
                <a:gdLst/>
                <a:ahLst/>
                <a:cxnLst/>
                <a:rect l="l" t="t" r="r" b="b"/>
                <a:pathLst>
                  <a:path w="3561" h="3680" extrusionOk="0">
                    <a:moveTo>
                      <a:pt x="3180" y="2548"/>
                    </a:moveTo>
                    <a:cubicBezTo>
                      <a:pt x="3561" y="3406"/>
                      <a:pt x="3358" y="3680"/>
                      <a:pt x="2703" y="3168"/>
                    </a:cubicBezTo>
                    <a:cubicBezTo>
                      <a:pt x="1918" y="2513"/>
                      <a:pt x="1191" y="1775"/>
                      <a:pt x="536" y="989"/>
                    </a:cubicBezTo>
                    <a:cubicBezTo>
                      <a:pt x="1" y="298"/>
                      <a:pt x="227" y="1"/>
                      <a:pt x="1037" y="358"/>
                    </a:cubicBezTo>
                    <a:cubicBezTo>
                      <a:pt x="1834" y="715"/>
                      <a:pt x="2799" y="1703"/>
                      <a:pt x="3180" y="2548"/>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7"/>
              <p:cNvSpPr/>
              <p:nvPr/>
            </p:nvSpPr>
            <p:spPr>
              <a:xfrm>
                <a:off x="2900403" y="3847726"/>
                <a:ext cx="106463" cy="114602"/>
              </a:xfrm>
              <a:custGeom>
                <a:avLst/>
                <a:gdLst/>
                <a:ahLst/>
                <a:cxnLst/>
                <a:rect l="l" t="t" r="r" b="b"/>
                <a:pathLst>
                  <a:path w="3584" h="3858" extrusionOk="0">
                    <a:moveTo>
                      <a:pt x="3584" y="2072"/>
                    </a:moveTo>
                    <a:cubicBezTo>
                      <a:pt x="3584" y="3096"/>
                      <a:pt x="2870" y="3858"/>
                      <a:pt x="2012" y="3751"/>
                    </a:cubicBezTo>
                    <a:cubicBezTo>
                      <a:pt x="1155" y="3644"/>
                      <a:pt x="334" y="2715"/>
                      <a:pt x="167" y="1727"/>
                    </a:cubicBezTo>
                    <a:cubicBezTo>
                      <a:pt x="0" y="739"/>
                      <a:pt x="679" y="0"/>
                      <a:pt x="1691" y="84"/>
                    </a:cubicBezTo>
                    <a:cubicBezTo>
                      <a:pt x="2739" y="167"/>
                      <a:pt x="3548" y="1024"/>
                      <a:pt x="3584" y="2072"/>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7"/>
              <p:cNvSpPr/>
              <p:nvPr/>
            </p:nvSpPr>
            <p:spPr>
              <a:xfrm>
                <a:off x="3136647" y="3821913"/>
                <a:ext cx="107889" cy="116384"/>
              </a:xfrm>
              <a:custGeom>
                <a:avLst/>
                <a:gdLst/>
                <a:ahLst/>
                <a:cxnLst/>
                <a:rect l="l" t="t" r="r" b="b"/>
                <a:pathLst>
                  <a:path w="3632" h="3918" extrusionOk="0">
                    <a:moveTo>
                      <a:pt x="3275" y="1381"/>
                    </a:moveTo>
                    <a:cubicBezTo>
                      <a:pt x="2906" y="2239"/>
                      <a:pt x="1989" y="3239"/>
                      <a:pt x="1227" y="3572"/>
                    </a:cubicBezTo>
                    <a:cubicBezTo>
                      <a:pt x="465" y="3917"/>
                      <a:pt x="1" y="3393"/>
                      <a:pt x="203" y="2417"/>
                    </a:cubicBezTo>
                    <a:cubicBezTo>
                      <a:pt x="405" y="1453"/>
                      <a:pt x="1334" y="465"/>
                      <a:pt x="2263" y="226"/>
                    </a:cubicBezTo>
                    <a:cubicBezTo>
                      <a:pt x="3180" y="0"/>
                      <a:pt x="3632" y="512"/>
                      <a:pt x="3275" y="1381"/>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7"/>
              <p:cNvSpPr/>
              <p:nvPr/>
            </p:nvSpPr>
            <p:spPr>
              <a:xfrm>
                <a:off x="2619216" y="3177166"/>
                <a:ext cx="785549" cy="785163"/>
              </a:xfrm>
              <a:custGeom>
                <a:avLst/>
                <a:gdLst/>
                <a:ahLst/>
                <a:cxnLst/>
                <a:rect l="l" t="t" r="r" b="b"/>
                <a:pathLst>
                  <a:path w="26445" h="26432" extrusionOk="0">
                    <a:moveTo>
                      <a:pt x="26444" y="13216"/>
                    </a:moveTo>
                    <a:cubicBezTo>
                      <a:pt x="26444" y="20515"/>
                      <a:pt x="20527" y="26432"/>
                      <a:pt x="13229" y="26432"/>
                    </a:cubicBezTo>
                    <a:cubicBezTo>
                      <a:pt x="5930" y="26432"/>
                      <a:pt x="1" y="20515"/>
                      <a:pt x="1" y="13216"/>
                    </a:cubicBezTo>
                    <a:cubicBezTo>
                      <a:pt x="1" y="5918"/>
                      <a:pt x="5930" y="0"/>
                      <a:pt x="13229" y="0"/>
                    </a:cubicBezTo>
                    <a:cubicBezTo>
                      <a:pt x="20527" y="0"/>
                      <a:pt x="26444" y="5918"/>
                      <a:pt x="26444" y="13216"/>
                    </a:cubicBezTo>
                    <a:close/>
                  </a:path>
                </a:pathLst>
              </a:custGeom>
              <a:gradFill>
                <a:gsLst>
                  <a:gs pos="0">
                    <a:srgbClr val="FFD5E0"/>
                  </a:gs>
                  <a:gs pos="100000">
                    <a:srgbClr val="FA578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7"/>
              <p:cNvSpPr/>
              <p:nvPr/>
            </p:nvSpPr>
            <p:spPr>
              <a:xfrm>
                <a:off x="2676874" y="3659575"/>
                <a:ext cx="83501" cy="134059"/>
              </a:xfrm>
              <a:custGeom>
                <a:avLst/>
                <a:gdLst/>
                <a:ahLst/>
                <a:cxnLst/>
                <a:rect l="l" t="t" r="r" b="b"/>
                <a:pathLst>
                  <a:path w="2811" h="4513" extrusionOk="0">
                    <a:moveTo>
                      <a:pt x="2108" y="1917"/>
                    </a:moveTo>
                    <a:cubicBezTo>
                      <a:pt x="2667" y="3060"/>
                      <a:pt x="2810" y="4144"/>
                      <a:pt x="2429" y="4322"/>
                    </a:cubicBezTo>
                    <a:cubicBezTo>
                      <a:pt x="2048" y="4513"/>
                      <a:pt x="1274" y="3751"/>
                      <a:pt x="715" y="2608"/>
                    </a:cubicBezTo>
                    <a:cubicBezTo>
                      <a:pt x="155" y="1465"/>
                      <a:pt x="0" y="381"/>
                      <a:pt x="393" y="191"/>
                    </a:cubicBezTo>
                    <a:cubicBezTo>
                      <a:pt x="774" y="0"/>
                      <a:pt x="1536" y="774"/>
                      <a:pt x="2108" y="1917"/>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7"/>
              <p:cNvSpPr/>
              <p:nvPr/>
            </p:nvSpPr>
            <p:spPr>
              <a:xfrm>
                <a:off x="3139469" y="3262033"/>
                <a:ext cx="200568" cy="251839"/>
              </a:xfrm>
              <a:custGeom>
                <a:avLst/>
                <a:gdLst/>
                <a:ahLst/>
                <a:cxnLst/>
                <a:rect l="l" t="t" r="r" b="b"/>
                <a:pathLst>
                  <a:path w="6752" h="8478" extrusionOk="0">
                    <a:moveTo>
                      <a:pt x="5775" y="3061"/>
                    </a:moveTo>
                    <a:cubicBezTo>
                      <a:pt x="6752" y="5037"/>
                      <a:pt x="6478" y="7180"/>
                      <a:pt x="5144" y="7835"/>
                    </a:cubicBezTo>
                    <a:cubicBezTo>
                      <a:pt x="3823" y="8478"/>
                      <a:pt x="1965" y="7406"/>
                      <a:pt x="977" y="5418"/>
                    </a:cubicBezTo>
                    <a:cubicBezTo>
                      <a:pt x="1" y="3442"/>
                      <a:pt x="287" y="1298"/>
                      <a:pt x="1608" y="655"/>
                    </a:cubicBezTo>
                    <a:cubicBezTo>
                      <a:pt x="2930" y="1"/>
                      <a:pt x="4787" y="1072"/>
                      <a:pt x="5775" y="306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7"/>
              <p:cNvSpPr/>
              <p:nvPr/>
            </p:nvSpPr>
            <p:spPr>
              <a:xfrm>
                <a:off x="3238862" y="3728193"/>
                <a:ext cx="84897" cy="122028"/>
              </a:xfrm>
              <a:custGeom>
                <a:avLst/>
                <a:gdLst/>
                <a:ahLst/>
                <a:cxnLst/>
                <a:rect l="l" t="t" r="r" b="b"/>
                <a:pathLst>
                  <a:path w="2858" h="4108" extrusionOk="0">
                    <a:moveTo>
                      <a:pt x="2322" y="262"/>
                    </a:moveTo>
                    <a:cubicBezTo>
                      <a:pt x="2846" y="512"/>
                      <a:pt x="2858" y="1524"/>
                      <a:pt x="2370" y="2524"/>
                    </a:cubicBezTo>
                    <a:cubicBezTo>
                      <a:pt x="1870" y="3512"/>
                      <a:pt x="1048" y="4108"/>
                      <a:pt x="536" y="3846"/>
                    </a:cubicBezTo>
                    <a:cubicBezTo>
                      <a:pt x="12" y="3596"/>
                      <a:pt x="0" y="2572"/>
                      <a:pt x="489" y="1584"/>
                    </a:cubicBezTo>
                    <a:cubicBezTo>
                      <a:pt x="989" y="595"/>
                      <a:pt x="1810" y="0"/>
                      <a:pt x="2322" y="26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7"/>
              <p:cNvSpPr/>
              <p:nvPr/>
            </p:nvSpPr>
            <p:spPr>
              <a:xfrm>
                <a:off x="2668021" y="3429332"/>
                <a:ext cx="38943" cy="87036"/>
              </a:xfrm>
              <a:custGeom>
                <a:avLst/>
                <a:gdLst/>
                <a:ahLst/>
                <a:cxnLst/>
                <a:rect l="l" t="t" r="r" b="b"/>
                <a:pathLst>
                  <a:path w="1311" h="2930" extrusionOk="0">
                    <a:moveTo>
                      <a:pt x="1025" y="72"/>
                    </a:moveTo>
                    <a:cubicBezTo>
                      <a:pt x="1275" y="131"/>
                      <a:pt x="1310" y="810"/>
                      <a:pt x="1096" y="1584"/>
                    </a:cubicBezTo>
                    <a:cubicBezTo>
                      <a:pt x="894" y="2358"/>
                      <a:pt x="525" y="2929"/>
                      <a:pt x="275" y="2858"/>
                    </a:cubicBezTo>
                    <a:cubicBezTo>
                      <a:pt x="36" y="2798"/>
                      <a:pt x="1" y="2120"/>
                      <a:pt x="203" y="1346"/>
                    </a:cubicBezTo>
                    <a:cubicBezTo>
                      <a:pt x="417" y="572"/>
                      <a:pt x="775" y="0"/>
                      <a:pt x="1025" y="7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7"/>
              <p:cNvSpPr/>
              <p:nvPr/>
            </p:nvSpPr>
            <p:spPr>
              <a:xfrm>
                <a:off x="2759275" y="3830378"/>
                <a:ext cx="42122" cy="42478"/>
              </a:xfrm>
              <a:custGeom>
                <a:avLst/>
                <a:gdLst/>
                <a:ahLst/>
                <a:cxnLst/>
                <a:rect l="l" t="t" r="r" b="b"/>
                <a:pathLst>
                  <a:path w="1418" h="1430" extrusionOk="0">
                    <a:moveTo>
                      <a:pt x="846" y="572"/>
                    </a:moveTo>
                    <a:cubicBezTo>
                      <a:pt x="1203" y="918"/>
                      <a:pt x="1417" y="1275"/>
                      <a:pt x="1346" y="1346"/>
                    </a:cubicBezTo>
                    <a:cubicBezTo>
                      <a:pt x="1263" y="1430"/>
                      <a:pt x="917" y="1203"/>
                      <a:pt x="572" y="858"/>
                    </a:cubicBezTo>
                    <a:cubicBezTo>
                      <a:pt x="215" y="501"/>
                      <a:pt x="1" y="156"/>
                      <a:pt x="72" y="72"/>
                    </a:cubicBezTo>
                    <a:cubicBezTo>
                      <a:pt x="155" y="1"/>
                      <a:pt x="501" y="227"/>
                      <a:pt x="846" y="57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7"/>
              <p:cNvSpPr/>
              <p:nvPr/>
            </p:nvSpPr>
            <p:spPr>
              <a:xfrm>
                <a:off x="3343891" y="3793230"/>
                <a:ext cx="270226" cy="1236472"/>
              </a:xfrm>
              <a:custGeom>
                <a:avLst/>
                <a:gdLst/>
                <a:ahLst/>
                <a:cxnLst/>
                <a:rect l="l" t="t" r="r" b="b"/>
                <a:pathLst>
                  <a:path w="9097" h="26981" extrusionOk="0">
                    <a:moveTo>
                      <a:pt x="298" y="26980"/>
                    </a:moveTo>
                    <a:lnTo>
                      <a:pt x="1" y="26980"/>
                    </a:lnTo>
                    <a:cubicBezTo>
                      <a:pt x="1" y="26873"/>
                      <a:pt x="132" y="16931"/>
                      <a:pt x="965" y="11205"/>
                    </a:cubicBezTo>
                    <a:cubicBezTo>
                      <a:pt x="1798" y="5418"/>
                      <a:pt x="8847" y="48"/>
                      <a:pt x="8918" y="1"/>
                    </a:cubicBezTo>
                    <a:lnTo>
                      <a:pt x="9097" y="251"/>
                    </a:lnTo>
                    <a:cubicBezTo>
                      <a:pt x="9026" y="298"/>
                      <a:pt x="2084" y="5585"/>
                      <a:pt x="1263" y="11240"/>
                    </a:cubicBezTo>
                    <a:cubicBezTo>
                      <a:pt x="429" y="16943"/>
                      <a:pt x="298" y="26873"/>
                      <a:pt x="298" y="2698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7"/>
              <p:cNvSpPr/>
              <p:nvPr/>
            </p:nvSpPr>
            <p:spPr>
              <a:xfrm>
                <a:off x="3272814" y="3557004"/>
                <a:ext cx="748417" cy="748388"/>
              </a:xfrm>
              <a:custGeom>
                <a:avLst/>
                <a:gdLst/>
                <a:ahLst/>
                <a:cxnLst/>
                <a:rect l="l" t="t" r="r" b="b"/>
                <a:pathLst>
                  <a:path w="25195" h="25194" extrusionOk="0">
                    <a:moveTo>
                      <a:pt x="25194" y="12597"/>
                    </a:moveTo>
                    <a:cubicBezTo>
                      <a:pt x="25194" y="19562"/>
                      <a:pt x="19551" y="25194"/>
                      <a:pt x="12597" y="25194"/>
                    </a:cubicBezTo>
                    <a:cubicBezTo>
                      <a:pt x="5632" y="25194"/>
                      <a:pt x="0" y="19562"/>
                      <a:pt x="0" y="12597"/>
                    </a:cubicBezTo>
                    <a:cubicBezTo>
                      <a:pt x="0" y="5644"/>
                      <a:pt x="5632" y="0"/>
                      <a:pt x="12597" y="0"/>
                    </a:cubicBezTo>
                    <a:cubicBezTo>
                      <a:pt x="19551" y="0"/>
                      <a:pt x="25194" y="5644"/>
                      <a:pt x="25194" y="12597"/>
                    </a:cubicBezTo>
                    <a:close/>
                  </a:path>
                </a:pathLst>
              </a:custGeom>
              <a:solidFill>
                <a:srgbClr val="FFB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7"/>
              <p:cNvSpPr/>
              <p:nvPr/>
            </p:nvSpPr>
            <p:spPr>
              <a:xfrm>
                <a:off x="3272814" y="3557004"/>
                <a:ext cx="748417" cy="748388"/>
              </a:xfrm>
              <a:custGeom>
                <a:avLst/>
                <a:gdLst/>
                <a:ahLst/>
                <a:cxnLst/>
                <a:rect l="l" t="t" r="r" b="b"/>
                <a:pathLst>
                  <a:path w="25195" h="25194" extrusionOk="0">
                    <a:moveTo>
                      <a:pt x="25194" y="12597"/>
                    </a:moveTo>
                    <a:cubicBezTo>
                      <a:pt x="25194" y="19562"/>
                      <a:pt x="19551" y="25194"/>
                      <a:pt x="12597" y="25194"/>
                    </a:cubicBezTo>
                    <a:cubicBezTo>
                      <a:pt x="5632" y="25194"/>
                      <a:pt x="0" y="19562"/>
                      <a:pt x="0" y="12597"/>
                    </a:cubicBezTo>
                    <a:cubicBezTo>
                      <a:pt x="0" y="5644"/>
                      <a:pt x="5632" y="0"/>
                      <a:pt x="12597" y="0"/>
                    </a:cubicBezTo>
                    <a:cubicBezTo>
                      <a:pt x="19551" y="0"/>
                      <a:pt x="25194" y="5644"/>
                      <a:pt x="25194" y="12597"/>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7"/>
              <p:cNvSpPr/>
              <p:nvPr/>
            </p:nvSpPr>
            <p:spPr>
              <a:xfrm>
                <a:off x="3368672" y="4099179"/>
                <a:ext cx="106819" cy="112136"/>
              </a:xfrm>
              <a:custGeom>
                <a:avLst/>
                <a:gdLst/>
                <a:ahLst/>
                <a:cxnLst/>
                <a:rect l="l" t="t" r="r" b="b"/>
                <a:pathLst>
                  <a:path w="3596" h="3775" extrusionOk="0">
                    <a:moveTo>
                      <a:pt x="2334" y="1382"/>
                    </a:moveTo>
                    <a:cubicBezTo>
                      <a:pt x="3167" y="2263"/>
                      <a:pt x="3596" y="3215"/>
                      <a:pt x="3298" y="3489"/>
                    </a:cubicBezTo>
                    <a:cubicBezTo>
                      <a:pt x="2989" y="3775"/>
                      <a:pt x="2084" y="3275"/>
                      <a:pt x="1250" y="2382"/>
                    </a:cubicBezTo>
                    <a:cubicBezTo>
                      <a:pt x="429" y="1501"/>
                      <a:pt x="0" y="548"/>
                      <a:pt x="298" y="275"/>
                    </a:cubicBezTo>
                    <a:cubicBezTo>
                      <a:pt x="595" y="1"/>
                      <a:pt x="1512" y="489"/>
                      <a:pt x="2334" y="138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7"/>
              <p:cNvSpPr/>
              <p:nvPr/>
            </p:nvSpPr>
            <p:spPr>
              <a:xfrm>
                <a:off x="3778571" y="3641188"/>
                <a:ext cx="191716" cy="240165"/>
              </a:xfrm>
              <a:custGeom>
                <a:avLst/>
                <a:gdLst/>
                <a:ahLst/>
                <a:cxnLst/>
                <a:rect l="l" t="t" r="r" b="b"/>
                <a:pathLst>
                  <a:path w="6454" h="8085" extrusionOk="0">
                    <a:moveTo>
                      <a:pt x="5501" y="2893"/>
                    </a:moveTo>
                    <a:cubicBezTo>
                      <a:pt x="6454" y="4775"/>
                      <a:pt x="6204" y="6810"/>
                      <a:pt x="4941" y="7442"/>
                    </a:cubicBezTo>
                    <a:cubicBezTo>
                      <a:pt x="3691" y="8084"/>
                      <a:pt x="1905" y="7061"/>
                      <a:pt x="953" y="5179"/>
                    </a:cubicBezTo>
                    <a:cubicBezTo>
                      <a:pt x="0" y="3298"/>
                      <a:pt x="262" y="1262"/>
                      <a:pt x="1512" y="631"/>
                    </a:cubicBezTo>
                    <a:cubicBezTo>
                      <a:pt x="2775" y="0"/>
                      <a:pt x="4560" y="1012"/>
                      <a:pt x="5501" y="2893"/>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7"/>
              <p:cNvSpPr/>
              <p:nvPr/>
            </p:nvSpPr>
            <p:spPr>
              <a:xfrm>
                <a:off x="3910491" y="3867183"/>
                <a:ext cx="63331" cy="115671"/>
              </a:xfrm>
              <a:custGeom>
                <a:avLst/>
                <a:gdLst/>
                <a:ahLst/>
                <a:cxnLst/>
                <a:rect l="l" t="t" r="r" b="b"/>
                <a:pathLst>
                  <a:path w="2132" h="3894" extrusionOk="0">
                    <a:moveTo>
                      <a:pt x="2060" y="1869"/>
                    </a:moveTo>
                    <a:cubicBezTo>
                      <a:pt x="2132" y="2929"/>
                      <a:pt x="1751" y="3810"/>
                      <a:pt x="1203" y="3858"/>
                    </a:cubicBezTo>
                    <a:cubicBezTo>
                      <a:pt x="655" y="3894"/>
                      <a:pt x="143" y="3072"/>
                      <a:pt x="72" y="2012"/>
                    </a:cubicBezTo>
                    <a:cubicBezTo>
                      <a:pt x="0" y="965"/>
                      <a:pt x="381" y="72"/>
                      <a:pt x="929" y="36"/>
                    </a:cubicBezTo>
                    <a:cubicBezTo>
                      <a:pt x="1489" y="0"/>
                      <a:pt x="1989" y="822"/>
                      <a:pt x="2060" y="1869"/>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7"/>
              <p:cNvSpPr/>
              <p:nvPr/>
            </p:nvSpPr>
            <p:spPr>
              <a:xfrm>
                <a:off x="3310302" y="3890858"/>
                <a:ext cx="27626" cy="82105"/>
              </a:xfrm>
              <a:custGeom>
                <a:avLst/>
                <a:gdLst/>
                <a:ahLst/>
                <a:cxnLst/>
                <a:rect l="l" t="t" r="r" b="b"/>
                <a:pathLst>
                  <a:path w="930" h="2764" extrusionOk="0">
                    <a:moveTo>
                      <a:pt x="905" y="1370"/>
                    </a:moveTo>
                    <a:cubicBezTo>
                      <a:pt x="929" y="2120"/>
                      <a:pt x="751" y="2751"/>
                      <a:pt x="501" y="2751"/>
                    </a:cubicBezTo>
                    <a:cubicBezTo>
                      <a:pt x="262" y="2763"/>
                      <a:pt x="48" y="2156"/>
                      <a:pt x="24" y="1394"/>
                    </a:cubicBezTo>
                    <a:cubicBezTo>
                      <a:pt x="1" y="632"/>
                      <a:pt x="179" y="13"/>
                      <a:pt x="417" y="1"/>
                    </a:cubicBezTo>
                    <a:cubicBezTo>
                      <a:pt x="667" y="1"/>
                      <a:pt x="882" y="608"/>
                      <a:pt x="905" y="137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7"/>
              <p:cNvSpPr/>
              <p:nvPr/>
            </p:nvSpPr>
            <p:spPr>
              <a:xfrm>
                <a:off x="3487849" y="4236416"/>
                <a:ext cx="48122" cy="29735"/>
              </a:xfrm>
              <a:custGeom>
                <a:avLst/>
                <a:gdLst/>
                <a:ahLst/>
                <a:cxnLst/>
                <a:rect l="l" t="t" r="r" b="b"/>
                <a:pathLst>
                  <a:path w="1620" h="1001" extrusionOk="0">
                    <a:moveTo>
                      <a:pt x="905" y="334"/>
                    </a:moveTo>
                    <a:cubicBezTo>
                      <a:pt x="1322" y="560"/>
                      <a:pt x="1620" y="822"/>
                      <a:pt x="1560" y="905"/>
                    </a:cubicBezTo>
                    <a:cubicBezTo>
                      <a:pt x="1513" y="1000"/>
                      <a:pt x="1132" y="893"/>
                      <a:pt x="715" y="667"/>
                    </a:cubicBezTo>
                    <a:cubicBezTo>
                      <a:pt x="298" y="441"/>
                      <a:pt x="0" y="191"/>
                      <a:pt x="60" y="96"/>
                    </a:cubicBezTo>
                    <a:cubicBezTo>
                      <a:pt x="108" y="0"/>
                      <a:pt x="489" y="107"/>
                      <a:pt x="905" y="334"/>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25" name="Google Shape;2125;p47"/>
          <p:cNvGrpSpPr/>
          <p:nvPr/>
        </p:nvGrpSpPr>
        <p:grpSpPr>
          <a:xfrm rot="-576847">
            <a:off x="6729575" y="1906020"/>
            <a:ext cx="1232782" cy="1271777"/>
            <a:chOff x="4488450" y="937800"/>
            <a:chExt cx="1806044" cy="1863172"/>
          </a:xfrm>
        </p:grpSpPr>
        <p:sp>
          <p:nvSpPr>
            <p:cNvPr id="2126" name="Google Shape;2126;p47"/>
            <p:cNvSpPr/>
            <p:nvPr/>
          </p:nvSpPr>
          <p:spPr>
            <a:xfrm>
              <a:off x="4656298" y="1205810"/>
              <a:ext cx="1523933" cy="1595162"/>
            </a:xfrm>
            <a:custGeom>
              <a:avLst/>
              <a:gdLst/>
              <a:ahLst/>
              <a:cxnLst/>
              <a:rect l="l" t="t" r="r" b="b"/>
              <a:pathLst>
                <a:path w="20646" h="21611" extrusionOk="0">
                  <a:moveTo>
                    <a:pt x="1560" y="20110"/>
                  </a:moveTo>
                  <a:lnTo>
                    <a:pt x="0" y="1"/>
                  </a:lnTo>
                  <a:lnTo>
                    <a:pt x="20646" y="1"/>
                  </a:lnTo>
                  <a:lnTo>
                    <a:pt x="18824" y="20110"/>
                  </a:lnTo>
                  <a:cubicBezTo>
                    <a:pt x="18824" y="20110"/>
                    <a:pt x="11764" y="21611"/>
                    <a:pt x="1560" y="20110"/>
                  </a:cubicBezTo>
                  <a:close/>
                </a:path>
              </a:pathLst>
            </a:custGeom>
            <a:gradFill>
              <a:gsLst>
                <a:gs pos="0">
                  <a:srgbClr val="FFFFFF"/>
                </a:gs>
                <a:gs pos="100000">
                  <a:srgbClr val="BEBEBE"/>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7"/>
            <p:cNvSpPr/>
            <p:nvPr/>
          </p:nvSpPr>
          <p:spPr>
            <a:xfrm>
              <a:off x="4656298" y="1027407"/>
              <a:ext cx="1523933" cy="319977"/>
            </a:xfrm>
            <a:custGeom>
              <a:avLst/>
              <a:gdLst/>
              <a:ahLst/>
              <a:cxnLst/>
              <a:rect l="l" t="t" r="r" b="b"/>
              <a:pathLst>
                <a:path w="20646" h="4335" extrusionOk="0">
                  <a:moveTo>
                    <a:pt x="0" y="2418"/>
                  </a:moveTo>
                  <a:cubicBezTo>
                    <a:pt x="0" y="2418"/>
                    <a:pt x="9740" y="1"/>
                    <a:pt x="20646" y="2418"/>
                  </a:cubicBezTo>
                  <a:cubicBezTo>
                    <a:pt x="20646" y="2418"/>
                    <a:pt x="12823" y="4335"/>
                    <a:pt x="0" y="2418"/>
                  </a:cubicBezTo>
                  <a:close/>
                </a:path>
              </a:pathLst>
            </a:custGeom>
            <a:solidFill>
              <a:srgbClr val="ECB3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7"/>
            <p:cNvSpPr/>
            <p:nvPr/>
          </p:nvSpPr>
          <p:spPr>
            <a:xfrm>
              <a:off x="4784583" y="1056415"/>
              <a:ext cx="1267361" cy="265504"/>
            </a:xfrm>
            <a:custGeom>
              <a:avLst/>
              <a:gdLst/>
              <a:ahLst/>
              <a:cxnLst/>
              <a:rect l="l" t="t" r="r" b="b"/>
              <a:pathLst>
                <a:path w="17170" h="3597" extrusionOk="0">
                  <a:moveTo>
                    <a:pt x="1" y="2013"/>
                  </a:moveTo>
                  <a:cubicBezTo>
                    <a:pt x="1" y="2013"/>
                    <a:pt x="8097" y="1"/>
                    <a:pt x="17169" y="2013"/>
                  </a:cubicBezTo>
                  <a:cubicBezTo>
                    <a:pt x="17169" y="2013"/>
                    <a:pt x="10657" y="3596"/>
                    <a:pt x="1" y="2013"/>
                  </a:cubicBezTo>
                  <a:close/>
                </a:path>
              </a:pathLst>
            </a:custGeom>
            <a:solidFill>
              <a:srgbClr val="FFE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7"/>
            <p:cNvSpPr/>
            <p:nvPr/>
          </p:nvSpPr>
          <p:spPr>
            <a:xfrm>
              <a:off x="4690546" y="1608306"/>
              <a:ext cx="1452778" cy="1143429"/>
            </a:xfrm>
            <a:custGeom>
              <a:avLst/>
              <a:gdLst/>
              <a:ahLst/>
              <a:cxnLst/>
              <a:rect l="l" t="t" r="r" b="b"/>
              <a:pathLst>
                <a:path w="19682" h="15491" extrusionOk="0">
                  <a:moveTo>
                    <a:pt x="1" y="644"/>
                  </a:moveTo>
                  <a:lnTo>
                    <a:pt x="989" y="13348"/>
                  </a:lnTo>
                  <a:cubicBezTo>
                    <a:pt x="989" y="13348"/>
                    <a:pt x="10907" y="15491"/>
                    <a:pt x="18527" y="13050"/>
                  </a:cubicBezTo>
                  <a:lnTo>
                    <a:pt x="19682" y="1"/>
                  </a:lnTo>
                  <a:cubicBezTo>
                    <a:pt x="19682" y="1"/>
                    <a:pt x="15895" y="1263"/>
                    <a:pt x="9335" y="1656"/>
                  </a:cubicBezTo>
                  <a:cubicBezTo>
                    <a:pt x="2763" y="2049"/>
                    <a:pt x="1" y="644"/>
                    <a:pt x="1" y="64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7"/>
            <p:cNvSpPr/>
            <p:nvPr/>
          </p:nvSpPr>
          <p:spPr>
            <a:xfrm>
              <a:off x="4690546" y="1574057"/>
              <a:ext cx="1452778" cy="188148"/>
            </a:xfrm>
            <a:custGeom>
              <a:avLst/>
              <a:gdLst/>
              <a:ahLst/>
              <a:cxnLst/>
              <a:rect l="l" t="t" r="r" b="b"/>
              <a:pathLst>
                <a:path w="19682" h="2549" extrusionOk="0">
                  <a:moveTo>
                    <a:pt x="1" y="1108"/>
                  </a:moveTo>
                  <a:cubicBezTo>
                    <a:pt x="1" y="1108"/>
                    <a:pt x="2072" y="0"/>
                    <a:pt x="5108" y="131"/>
                  </a:cubicBezTo>
                  <a:cubicBezTo>
                    <a:pt x="8156" y="262"/>
                    <a:pt x="10931" y="1179"/>
                    <a:pt x="13705" y="1227"/>
                  </a:cubicBezTo>
                  <a:cubicBezTo>
                    <a:pt x="16479" y="1274"/>
                    <a:pt x="19682" y="477"/>
                    <a:pt x="19682" y="477"/>
                  </a:cubicBezTo>
                  <a:cubicBezTo>
                    <a:pt x="19682" y="477"/>
                    <a:pt x="15205" y="2239"/>
                    <a:pt x="9037" y="2394"/>
                  </a:cubicBezTo>
                  <a:cubicBezTo>
                    <a:pt x="2882" y="2548"/>
                    <a:pt x="1" y="1108"/>
                    <a:pt x="1" y="1108"/>
                  </a:cubicBezTo>
                  <a:close/>
                </a:path>
              </a:pathLst>
            </a:custGeom>
            <a:gradFill>
              <a:gsLst>
                <a:gs pos="0">
                  <a:schemeClr val="lt2"/>
                </a:gs>
                <a:gs pos="100000">
                  <a:srgbClr val="CCB4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7"/>
            <p:cNvSpPr/>
            <p:nvPr/>
          </p:nvSpPr>
          <p:spPr>
            <a:xfrm>
              <a:off x="4519156" y="1313944"/>
              <a:ext cx="1775338" cy="215385"/>
            </a:xfrm>
            <a:custGeom>
              <a:avLst/>
              <a:gdLst/>
              <a:ahLst/>
              <a:cxnLst/>
              <a:rect l="l" t="t" r="r" b="b"/>
              <a:pathLst>
                <a:path w="24052" h="2918" extrusionOk="0">
                  <a:moveTo>
                    <a:pt x="1" y="0"/>
                  </a:moveTo>
                  <a:lnTo>
                    <a:pt x="1" y="584"/>
                  </a:lnTo>
                  <a:cubicBezTo>
                    <a:pt x="1" y="584"/>
                    <a:pt x="10455" y="2917"/>
                    <a:pt x="24028" y="584"/>
                  </a:cubicBezTo>
                  <a:lnTo>
                    <a:pt x="24051" y="0"/>
                  </a:lnTo>
                  <a:cubicBezTo>
                    <a:pt x="24051" y="0"/>
                    <a:pt x="16574" y="161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7"/>
            <p:cNvSpPr/>
            <p:nvPr/>
          </p:nvSpPr>
          <p:spPr>
            <a:xfrm>
              <a:off x="4667739" y="1377201"/>
              <a:ext cx="1496696" cy="234724"/>
            </a:xfrm>
            <a:custGeom>
              <a:avLst/>
              <a:gdLst/>
              <a:ahLst/>
              <a:cxnLst/>
              <a:rect l="l" t="t" r="r" b="b"/>
              <a:pathLst>
                <a:path w="20277" h="3180" extrusionOk="0">
                  <a:moveTo>
                    <a:pt x="0" y="84"/>
                  </a:moveTo>
                  <a:lnTo>
                    <a:pt x="60" y="762"/>
                  </a:lnTo>
                  <a:cubicBezTo>
                    <a:pt x="60" y="762"/>
                    <a:pt x="11168" y="3179"/>
                    <a:pt x="20241" y="441"/>
                  </a:cubicBezTo>
                  <a:lnTo>
                    <a:pt x="20276" y="0"/>
                  </a:lnTo>
                  <a:cubicBezTo>
                    <a:pt x="20276" y="0"/>
                    <a:pt x="10942" y="1489"/>
                    <a:pt x="0"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7"/>
            <p:cNvSpPr/>
            <p:nvPr/>
          </p:nvSpPr>
          <p:spPr>
            <a:xfrm>
              <a:off x="4519156" y="1277039"/>
              <a:ext cx="1775338" cy="184605"/>
            </a:xfrm>
            <a:custGeom>
              <a:avLst/>
              <a:gdLst/>
              <a:ahLst/>
              <a:cxnLst/>
              <a:rect l="l" t="t" r="r" b="b"/>
              <a:pathLst>
                <a:path w="24052" h="2501" extrusionOk="0">
                  <a:moveTo>
                    <a:pt x="1894" y="0"/>
                  </a:moveTo>
                  <a:lnTo>
                    <a:pt x="1" y="500"/>
                  </a:lnTo>
                  <a:cubicBezTo>
                    <a:pt x="1" y="500"/>
                    <a:pt x="10776" y="2500"/>
                    <a:pt x="24051" y="500"/>
                  </a:cubicBezTo>
                  <a:lnTo>
                    <a:pt x="22385" y="310"/>
                  </a:lnTo>
                  <a:cubicBezTo>
                    <a:pt x="22385" y="310"/>
                    <a:pt x="14848" y="1858"/>
                    <a:pt x="1894" y="0"/>
                  </a:cubicBezTo>
                  <a:close/>
                </a:path>
              </a:pathLst>
            </a:custGeom>
            <a:solidFill>
              <a:srgbClr val="FFF3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7"/>
            <p:cNvSpPr/>
            <p:nvPr/>
          </p:nvSpPr>
          <p:spPr>
            <a:xfrm>
              <a:off x="4607951" y="1126758"/>
              <a:ext cx="1632068" cy="304108"/>
            </a:xfrm>
            <a:custGeom>
              <a:avLst/>
              <a:gdLst/>
              <a:ahLst/>
              <a:cxnLst/>
              <a:rect l="l" t="t" r="r" b="b"/>
              <a:pathLst>
                <a:path w="22111" h="4120" extrusionOk="0">
                  <a:moveTo>
                    <a:pt x="262" y="2155"/>
                  </a:moveTo>
                  <a:lnTo>
                    <a:pt x="0" y="167"/>
                  </a:lnTo>
                  <a:lnTo>
                    <a:pt x="22110" y="0"/>
                  </a:lnTo>
                  <a:lnTo>
                    <a:pt x="21741" y="2405"/>
                  </a:lnTo>
                  <a:cubicBezTo>
                    <a:pt x="21741" y="2405"/>
                    <a:pt x="10133" y="4120"/>
                    <a:pt x="262" y="2155"/>
                  </a:cubicBezTo>
                  <a:close/>
                </a:path>
              </a:pathLst>
            </a:custGeom>
            <a:gradFill>
              <a:gsLst>
                <a:gs pos="0">
                  <a:schemeClr val="lt2"/>
                </a:gs>
                <a:gs pos="100000">
                  <a:srgbClr val="CCB4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7"/>
            <p:cNvSpPr/>
            <p:nvPr/>
          </p:nvSpPr>
          <p:spPr>
            <a:xfrm>
              <a:off x="4607951" y="937800"/>
              <a:ext cx="1632068" cy="345442"/>
            </a:xfrm>
            <a:custGeom>
              <a:avLst/>
              <a:gdLst/>
              <a:ahLst/>
              <a:cxnLst/>
              <a:rect l="l" t="t" r="r" b="b"/>
              <a:pathLst>
                <a:path w="22111" h="4680" extrusionOk="0">
                  <a:moveTo>
                    <a:pt x="0" y="2727"/>
                  </a:moveTo>
                  <a:cubicBezTo>
                    <a:pt x="0" y="2727"/>
                    <a:pt x="8656" y="0"/>
                    <a:pt x="22110" y="2560"/>
                  </a:cubicBezTo>
                  <a:cubicBezTo>
                    <a:pt x="22110" y="2560"/>
                    <a:pt x="15717" y="4680"/>
                    <a:pt x="0" y="2727"/>
                  </a:cubicBezTo>
                  <a:close/>
                </a:path>
              </a:pathLst>
            </a:custGeom>
            <a:gradFill>
              <a:gsLst>
                <a:gs pos="0">
                  <a:schemeClr val="lt2"/>
                </a:gs>
                <a:gs pos="100000">
                  <a:srgbClr val="CCB4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7"/>
            <p:cNvSpPr/>
            <p:nvPr/>
          </p:nvSpPr>
          <p:spPr>
            <a:xfrm>
              <a:off x="4489336" y="1256814"/>
              <a:ext cx="424496" cy="81784"/>
            </a:xfrm>
            <a:custGeom>
              <a:avLst/>
              <a:gdLst/>
              <a:ahLst/>
              <a:cxnLst/>
              <a:rect l="l" t="t" r="r" b="b"/>
              <a:pathLst>
                <a:path w="5751" h="1108" extrusionOk="0">
                  <a:moveTo>
                    <a:pt x="1822" y="0"/>
                  </a:moveTo>
                  <a:lnTo>
                    <a:pt x="0" y="274"/>
                  </a:lnTo>
                  <a:cubicBezTo>
                    <a:pt x="1369" y="750"/>
                    <a:pt x="2810" y="1024"/>
                    <a:pt x="4262" y="1108"/>
                  </a:cubicBezTo>
                  <a:lnTo>
                    <a:pt x="5751" y="512"/>
                  </a:lnTo>
                  <a:cubicBezTo>
                    <a:pt x="5751" y="512"/>
                    <a:pt x="4691" y="405"/>
                    <a:pt x="1822" y="0"/>
                  </a:cubicBezTo>
                  <a:close/>
                </a:path>
              </a:pathLst>
            </a:custGeom>
            <a:gradFill>
              <a:gsLst>
                <a:gs pos="0">
                  <a:schemeClr val="lt2"/>
                </a:gs>
                <a:gs pos="100000">
                  <a:srgbClr val="CCB4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7"/>
            <p:cNvSpPr/>
            <p:nvPr/>
          </p:nvSpPr>
          <p:spPr>
            <a:xfrm>
              <a:off x="4488450" y="1277039"/>
              <a:ext cx="424496" cy="78241"/>
            </a:xfrm>
            <a:custGeom>
              <a:avLst/>
              <a:gdLst/>
              <a:ahLst/>
              <a:cxnLst/>
              <a:rect l="l" t="t" r="r" b="b"/>
              <a:pathLst>
                <a:path w="5751" h="1060" extrusionOk="0">
                  <a:moveTo>
                    <a:pt x="5751" y="238"/>
                  </a:moveTo>
                  <a:lnTo>
                    <a:pt x="5751" y="691"/>
                  </a:lnTo>
                  <a:lnTo>
                    <a:pt x="4167" y="1060"/>
                  </a:lnTo>
                  <a:lnTo>
                    <a:pt x="0" y="691"/>
                  </a:lnTo>
                  <a:lnTo>
                    <a:pt x="0" y="0"/>
                  </a:lnTo>
                  <a:cubicBezTo>
                    <a:pt x="0" y="0"/>
                    <a:pt x="2036" y="286"/>
                    <a:pt x="4239" y="500"/>
                  </a:cubicBezTo>
                  <a:close/>
                </a:path>
              </a:pathLst>
            </a:custGeom>
            <a:gradFill>
              <a:gsLst>
                <a:gs pos="0">
                  <a:schemeClr val="lt2"/>
                </a:gs>
                <a:gs pos="100000">
                  <a:srgbClr val="CCB4FF"/>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7"/>
            <p:cNvSpPr/>
            <p:nvPr/>
          </p:nvSpPr>
          <p:spPr>
            <a:xfrm>
              <a:off x="4607951" y="1057301"/>
              <a:ext cx="492182" cy="128360"/>
            </a:xfrm>
            <a:custGeom>
              <a:avLst/>
              <a:gdLst/>
              <a:ahLst/>
              <a:cxnLst/>
              <a:rect l="l" t="t" r="r" b="b"/>
              <a:pathLst>
                <a:path w="6668" h="1739" extrusionOk="0">
                  <a:moveTo>
                    <a:pt x="6668" y="1"/>
                  </a:moveTo>
                  <a:lnTo>
                    <a:pt x="6668" y="1739"/>
                  </a:lnTo>
                  <a:cubicBezTo>
                    <a:pt x="6668" y="1739"/>
                    <a:pt x="2441" y="1477"/>
                    <a:pt x="0" y="1108"/>
                  </a:cubicBezTo>
                  <a:cubicBezTo>
                    <a:pt x="2191" y="572"/>
                    <a:pt x="4418" y="203"/>
                    <a:pt x="6668"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7"/>
            <p:cNvSpPr/>
            <p:nvPr/>
          </p:nvSpPr>
          <p:spPr>
            <a:xfrm>
              <a:off x="5813666" y="1065199"/>
              <a:ext cx="216271" cy="124891"/>
            </a:xfrm>
            <a:custGeom>
              <a:avLst/>
              <a:gdLst/>
              <a:ahLst/>
              <a:cxnLst/>
              <a:rect l="l" t="t" r="r" b="b"/>
              <a:pathLst>
                <a:path w="2930" h="1692" extrusionOk="0">
                  <a:moveTo>
                    <a:pt x="1" y="1"/>
                  </a:moveTo>
                  <a:lnTo>
                    <a:pt x="1" y="1691"/>
                  </a:lnTo>
                  <a:lnTo>
                    <a:pt x="2787" y="1418"/>
                  </a:lnTo>
                  <a:lnTo>
                    <a:pt x="2930" y="358"/>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7"/>
            <p:cNvSpPr/>
            <p:nvPr/>
          </p:nvSpPr>
          <p:spPr>
            <a:xfrm>
              <a:off x="5597471" y="1512572"/>
              <a:ext cx="363896" cy="1233924"/>
            </a:xfrm>
            <a:custGeom>
              <a:avLst/>
              <a:gdLst/>
              <a:ahLst/>
              <a:cxnLst/>
              <a:rect l="l" t="t" r="r" b="b"/>
              <a:pathLst>
                <a:path w="4930" h="16717" extrusionOk="0">
                  <a:moveTo>
                    <a:pt x="1" y="16585"/>
                  </a:moveTo>
                  <a:cubicBezTo>
                    <a:pt x="1" y="16585"/>
                    <a:pt x="2215" y="155"/>
                    <a:pt x="3323" y="83"/>
                  </a:cubicBezTo>
                  <a:cubicBezTo>
                    <a:pt x="4442" y="0"/>
                    <a:pt x="4930" y="3798"/>
                    <a:pt x="4906" y="7620"/>
                  </a:cubicBezTo>
                  <a:cubicBezTo>
                    <a:pt x="4894" y="10239"/>
                    <a:pt x="4692" y="16181"/>
                    <a:pt x="4692" y="16181"/>
                  </a:cubicBezTo>
                  <a:cubicBezTo>
                    <a:pt x="4692" y="16181"/>
                    <a:pt x="2275" y="16716"/>
                    <a:pt x="1" y="16585"/>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7"/>
            <p:cNvSpPr/>
            <p:nvPr/>
          </p:nvSpPr>
          <p:spPr>
            <a:xfrm>
              <a:off x="4667739" y="1383328"/>
              <a:ext cx="370022" cy="1334161"/>
            </a:xfrm>
            <a:custGeom>
              <a:avLst/>
              <a:gdLst/>
              <a:ahLst/>
              <a:cxnLst/>
              <a:rect l="l" t="t" r="r" b="b"/>
              <a:pathLst>
                <a:path w="5013" h="18075" extrusionOk="0">
                  <a:moveTo>
                    <a:pt x="1405" y="17705"/>
                  </a:moveTo>
                  <a:lnTo>
                    <a:pt x="0" y="1"/>
                  </a:lnTo>
                  <a:cubicBezTo>
                    <a:pt x="0" y="1"/>
                    <a:pt x="3667" y="358"/>
                    <a:pt x="5013" y="465"/>
                  </a:cubicBezTo>
                  <a:lnTo>
                    <a:pt x="4358" y="18074"/>
                  </a:lnTo>
                  <a:close/>
                </a:path>
              </a:pathLst>
            </a:custGeom>
            <a:solidFill>
              <a:srgbClr val="750000">
                <a:alpha val="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7"/>
            <p:cNvSpPr/>
            <p:nvPr/>
          </p:nvSpPr>
          <p:spPr>
            <a:xfrm>
              <a:off x="5476198" y="1520470"/>
              <a:ext cx="87099" cy="640693"/>
            </a:xfrm>
            <a:custGeom>
              <a:avLst/>
              <a:gdLst/>
              <a:ahLst/>
              <a:cxnLst/>
              <a:rect l="l" t="t" r="r" b="b"/>
              <a:pathLst>
                <a:path w="1180" h="8680" extrusionOk="0">
                  <a:moveTo>
                    <a:pt x="739" y="215"/>
                  </a:moveTo>
                  <a:cubicBezTo>
                    <a:pt x="548" y="691"/>
                    <a:pt x="1" y="8263"/>
                    <a:pt x="263" y="8477"/>
                  </a:cubicBezTo>
                  <a:cubicBezTo>
                    <a:pt x="525" y="8680"/>
                    <a:pt x="834" y="5346"/>
                    <a:pt x="1001" y="3774"/>
                  </a:cubicBezTo>
                  <a:cubicBezTo>
                    <a:pt x="1179" y="2203"/>
                    <a:pt x="822" y="0"/>
                    <a:pt x="739" y="215"/>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146"/>
        <p:cNvGrpSpPr/>
        <p:nvPr/>
      </p:nvGrpSpPr>
      <p:grpSpPr>
        <a:xfrm>
          <a:off x="0" y="0"/>
          <a:ext cx="0" cy="0"/>
          <a:chOff x="0" y="0"/>
          <a:chExt cx="0" cy="0"/>
        </a:xfrm>
      </p:grpSpPr>
      <p:grpSp>
        <p:nvGrpSpPr>
          <p:cNvPr id="2147" name="Google Shape;2147;p48"/>
          <p:cNvGrpSpPr/>
          <p:nvPr/>
        </p:nvGrpSpPr>
        <p:grpSpPr>
          <a:xfrm>
            <a:off x="354738" y="385775"/>
            <a:ext cx="8434536" cy="691213"/>
            <a:chOff x="234525" y="385775"/>
            <a:chExt cx="8434536" cy="691213"/>
          </a:xfrm>
        </p:grpSpPr>
        <p:sp>
          <p:nvSpPr>
            <p:cNvPr id="2148" name="Google Shape;2148;p48"/>
            <p:cNvSpPr/>
            <p:nvPr/>
          </p:nvSpPr>
          <p:spPr>
            <a:xfrm>
              <a:off x="234525" y="385775"/>
              <a:ext cx="8434536" cy="691213"/>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a:noFill/>
            </a:ln>
            <a:effectLst>
              <a:outerShdw blurRad="57150" dist="19050" dir="54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8"/>
            <p:cNvSpPr/>
            <p:nvPr/>
          </p:nvSpPr>
          <p:spPr>
            <a:xfrm>
              <a:off x="316975" y="445024"/>
              <a:ext cx="8269679" cy="572708"/>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chemeClr val="lt1"/>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0" name="Google Shape;2150;p4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International children's day icon pack</a:t>
            </a:r>
            <a:endParaRPr/>
          </a:p>
        </p:txBody>
      </p:sp>
      <p:grpSp>
        <p:nvGrpSpPr>
          <p:cNvPr id="2151" name="Google Shape;2151;p48"/>
          <p:cNvGrpSpPr/>
          <p:nvPr/>
        </p:nvGrpSpPr>
        <p:grpSpPr>
          <a:xfrm>
            <a:off x="720886" y="1420990"/>
            <a:ext cx="431730" cy="397518"/>
            <a:chOff x="720886" y="1420990"/>
            <a:chExt cx="431730" cy="397518"/>
          </a:xfrm>
        </p:grpSpPr>
        <p:sp>
          <p:nvSpPr>
            <p:cNvPr id="2152" name="Google Shape;2152;p48"/>
            <p:cNvSpPr/>
            <p:nvPr/>
          </p:nvSpPr>
          <p:spPr>
            <a:xfrm>
              <a:off x="1077543" y="1542576"/>
              <a:ext cx="75073" cy="56796"/>
            </a:xfrm>
            <a:custGeom>
              <a:avLst/>
              <a:gdLst/>
              <a:ahLst/>
              <a:cxnLst/>
              <a:rect l="l" t="t" r="r" b="b"/>
              <a:pathLst>
                <a:path w="2789" h="2110" extrusionOk="0">
                  <a:moveTo>
                    <a:pt x="1959" y="0"/>
                  </a:moveTo>
                  <a:cubicBezTo>
                    <a:pt x="1891" y="0"/>
                    <a:pt x="1822" y="9"/>
                    <a:pt x="1753" y="28"/>
                  </a:cubicBezTo>
                  <a:cubicBezTo>
                    <a:pt x="1565" y="77"/>
                    <a:pt x="1364" y="92"/>
                    <a:pt x="1184" y="92"/>
                  </a:cubicBezTo>
                  <a:cubicBezTo>
                    <a:pt x="869" y="92"/>
                    <a:pt x="619" y="44"/>
                    <a:pt x="619" y="44"/>
                  </a:cubicBezTo>
                  <a:lnTo>
                    <a:pt x="0" y="2050"/>
                  </a:lnTo>
                  <a:cubicBezTo>
                    <a:pt x="246" y="2091"/>
                    <a:pt x="471" y="2109"/>
                    <a:pt x="678" y="2109"/>
                  </a:cubicBezTo>
                  <a:cubicBezTo>
                    <a:pt x="1733" y="2109"/>
                    <a:pt x="2302" y="1629"/>
                    <a:pt x="2593" y="1231"/>
                  </a:cubicBezTo>
                  <a:cubicBezTo>
                    <a:pt x="2787" y="961"/>
                    <a:pt x="2789" y="597"/>
                    <a:pt x="2595" y="328"/>
                  </a:cubicBezTo>
                  <a:lnTo>
                    <a:pt x="2595" y="325"/>
                  </a:lnTo>
                  <a:cubicBezTo>
                    <a:pt x="2444" y="118"/>
                    <a:pt x="2207" y="0"/>
                    <a:pt x="1959" y="0"/>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8"/>
            <p:cNvSpPr/>
            <p:nvPr/>
          </p:nvSpPr>
          <p:spPr>
            <a:xfrm>
              <a:off x="1077543" y="1543706"/>
              <a:ext cx="73323" cy="55638"/>
            </a:xfrm>
            <a:custGeom>
              <a:avLst/>
              <a:gdLst/>
              <a:ahLst/>
              <a:cxnLst/>
              <a:rect l="l" t="t" r="r" b="b"/>
              <a:pathLst>
                <a:path w="2724" h="2067" extrusionOk="0">
                  <a:moveTo>
                    <a:pt x="619" y="1"/>
                  </a:moveTo>
                  <a:lnTo>
                    <a:pt x="0" y="2006"/>
                  </a:lnTo>
                  <a:cubicBezTo>
                    <a:pt x="247" y="2048"/>
                    <a:pt x="473" y="2066"/>
                    <a:pt x="680" y="2066"/>
                  </a:cubicBezTo>
                  <a:cubicBezTo>
                    <a:pt x="1734" y="2066"/>
                    <a:pt x="2302" y="1585"/>
                    <a:pt x="2593" y="1187"/>
                  </a:cubicBezTo>
                  <a:cubicBezTo>
                    <a:pt x="2658" y="1099"/>
                    <a:pt x="2703" y="997"/>
                    <a:pt x="2724" y="887"/>
                  </a:cubicBezTo>
                  <a:lnTo>
                    <a:pt x="2724" y="887"/>
                  </a:lnTo>
                  <a:cubicBezTo>
                    <a:pt x="2527" y="989"/>
                    <a:pt x="2308" y="1042"/>
                    <a:pt x="2085" y="1042"/>
                  </a:cubicBezTo>
                  <a:cubicBezTo>
                    <a:pt x="1456" y="1040"/>
                    <a:pt x="905" y="624"/>
                    <a:pt x="732" y="19"/>
                  </a:cubicBezTo>
                  <a:cubicBezTo>
                    <a:pt x="661" y="10"/>
                    <a:pt x="619" y="1"/>
                    <a:pt x="619" y="1"/>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8"/>
            <p:cNvSpPr/>
            <p:nvPr/>
          </p:nvSpPr>
          <p:spPr>
            <a:xfrm>
              <a:off x="744277" y="1459508"/>
              <a:ext cx="366293" cy="358999"/>
            </a:xfrm>
            <a:custGeom>
              <a:avLst/>
              <a:gdLst/>
              <a:ahLst/>
              <a:cxnLst/>
              <a:rect l="l" t="t" r="r" b="b"/>
              <a:pathLst>
                <a:path w="13608" h="13337" extrusionOk="0">
                  <a:moveTo>
                    <a:pt x="9555" y="1"/>
                  </a:moveTo>
                  <a:cubicBezTo>
                    <a:pt x="7386" y="1"/>
                    <a:pt x="5628" y="1760"/>
                    <a:pt x="5628" y="3928"/>
                  </a:cubicBezTo>
                  <a:cubicBezTo>
                    <a:pt x="5628" y="4975"/>
                    <a:pt x="6039" y="5851"/>
                    <a:pt x="6706" y="6476"/>
                  </a:cubicBezTo>
                  <a:cubicBezTo>
                    <a:pt x="5624" y="7574"/>
                    <a:pt x="5262" y="9193"/>
                    <a:pt x="5774" y="10648"/>
                  </a:cubicBezTo>
                  <a:lnTo>
                    <a:pt x="2887" y="8606"/>
                  </a:lnTo>
                  <a:cubicBezTo>
                    <a:pt x="2609" y="8408"/>
                    <a:pt x="2275" y="8303"/>
                    <a:pt x="1933" y="8303"/>
                  </a:cubicBezTo>
                  <a:cubicBezTo>
                    <a:pt x="800" y="8303"/>
                    <a:pt x="1" y="9417"/>
                    <a:pt x="369" y="10488"/>
                  </a:cubicBezTo>
                  <a:cubicBezTo>
                    <a:pt x="382" y="10529"/>
                    <a:pt x="396" y="10570"/>
                    <a:pt x="411" y="10609"/>
                  </a:cubicBezTo>
                  <a:cubicBezTo>
                    <a:pt x="1019" y="12255"/>
                    <a:pt x="2606" y="13337"/>
                    <a:pt x="4361" y="13337"/>
                  </a:cubicBezTo>
                  <a:lnTo>
                    <a:pt x="9533" y="13337"/>
                  </a:lnTo>
                  <a:cubicBezTo>
                    <a:pt x="11765" y="13337"/>
                    <a:pt x="13606" y="11539"/>
                    <a:pt x="13606" y="9306"/>
                  </a:cubicBezTo>
                  <a:cubicBezTo>
                    <a:pt x="13607" y="8238"/>
                    <a:pt x="13182" y="7212"/>
                    <a:pt x="12425" y="6458"/>
                  </a:cubicBezTo>
                  <a:cubicBezTo>
                    <a:pt x="13080" y="5833"/>
                    <a:pt x="13482" y="4964"/>
                    <a:pt x="13482" y="3928"/>
                  </a:cubicBezTo>
                  <a:cubicBezTo>
                    <a:pt x="13482" y="1760"/>
                    <a:pt x="11723" y="1"/>
                    <a:pt x="9555"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8"/>
            <p:cNvSpPr/>
            <p:nvPr/>
          </p:nvSpPr>
          <p:spPr>
            <a:xfrm>
              <a:off x="744277" y="1682978"/>
              <a:ext cx="165516" cy="135530"/>
            </a:xfrm>
            <a:custGeom>
              <a:avLst/>
              <a:gdLst/>
              <a:ahLst/>
              <a:cxnLst/>
              <a:rect l="l" t="t" r="r" b="b"/>
              <a:pathLst>
                <a:path w="6149" h="5035" extrusionOk="0">
                  <a:moveTo>
                    <a:pt x="1933" y="1"/>
                  </a:moveTo>
                  <a:cubicBezTo>
                    <a:pt x="800" y="1"/>
                    <a:pt x="1" y="1115"/>
                    <a:pt x="369" y="2186"/>
                  </a:cubicBezTo>
                  <a:cubicBezTo>
                    <a:pt x="382" y="2227"/>
                    <a:pt x="396" y="2268"/>
                    <a:pt x="411" y="2307"/>
                  </a:cubicBezTo>
                  <a:cubicBezTo>
                    <a:pt x="1019" y="3953"/>
                    <a:pt x="2606" y="5035"/>
                    <a:pt x="4361" y="5035"/>
                  </a:cubicBezTo>
                  <a:lnTo>
                    <a:pt x="6148" y="5035"/>
                  </a:lnTo>
                  <a:cubicBezTo>
                    <a:pt x="4667" y="4157"/>
                    <a:pt x="3737" y="2586"/>
                    <a:pt x="3681" y="866"/>
                  </a:cubicBezTo>
                  <a:lnTo>
                    <a:pt x="2887" y="304"/>
                  </a:lnTo>
                  <a:cubicBezTo>
                    <a:pt x="2609" y="106"/>
                    <a:pt x="2275" y="1"/>
                    <a:pt x="1933"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8"/>
            <p:cNvSpPr/>
            <p:nvPr/>
          </p:nvSpPr>
          <p:spPr>
            <a:xfrm>
              <a:off x="789848" y="1614553"/>
              <a:ext cx="205381" cy="144735"/>
            </a:xfrm>
            <a:custGeom>
              <a:avLst/>
              <a:gdLst/>
              <a:ahLst/>
              <a:cxnLst/>
              <a:rect l="l" t="t" r="r" b="b"/>
              <a:pathLst>
                <a:path w="7630" h="5377" extrusionOk="0">
                  <a:moveTo>
                    <a:pt x="4394" y="1"/>
                  </a:moveTo>
                  <a:cubicBezTo>
                    <a:pt x="3349" y="1"/>
                    <a:pt x="2720" y="396"/>
                    <a:pt x="1485" y="396"/>
                  </a:cubicBezTo>
                  <a:cubicBezTo>
                    <a:pt x="1371" y="396"/>
                    <a:pt x="1252" y="393"/>
                    <a:pt x="1128" y="385"/>
                  </a:cubicBezTo>
                  <a:cubicBezTo>
                    <a:pt x="1108" y="384"/>
                    <a:pt x="1087" y="384"/>
                    <a:pt x="1068" y="384"/>
                  </a:cubicBezTo>
                  <a:cubicBezTo>
                    <a:pt x="525" y="384"/>
                    <a:pt x="72" y="813"/>
                    <a:pt x="51" y="1363"/>
                  </a:cubicBezTo>
                  <a:cubicBezTo>
                    <a:pt x="1" y="2642"/>
                    <a:pt x="545" y="4677"/>
                    <a:pt x="4275" y="5335"/>
                  </a:cubicBezTo>
                  <a:cubicBezTo>
                    <a:pt x="4432" y="5363"/>
                    <a:pt x="4589" y="5377"/>
                    <a:pt x="4743" y="5377"/>
                  </a:cubicBezTo>
                  <a:cubicBezTo>
                    <a:pt x="6014" y="5377"/>
                    <a:pt x="7141" y="4465"/>
                    <a:pt x="7370" y="3169"/>
                  </a:cubicBezTo>
                  <a:cubicBezTo>
                    <a:pt x="7630" y="1695"/>
                    <a:pt x="6598" y="298"/>
                    <a:pt x="5119" y="61"/>
                  </a:cubicBezTo>
                  <a:cubicBezTo>
                    <a:pt x="4853" y="18"/>
                    <a:pt x="4614" y="1"/>
                    <a:pt x="4394" y="1"/>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8"/>
            <p:cNvSpPr/>
            <p:nvPr/>
          </p:nvSpPr>
          <p:spPr>
            <a:xfrm>
              <a:off x="726081" y="1510786"/>
              <a:ext cx="83498" cy="80349"/>
            </a:xfrm>
            <a:custGeom>
              <a:avLst/>
              <a:gdLst/>
              <a:ahLst/>
              <a:cxnLst/>
              <a:rect l="l" t="t" r="r" b="b"/>
              <a:pathLst>
                <a:path w="3102" h="2985" extrusionOk="0">
                  <a:moveTo>
                    <a:pt x="1610" y="1"/>
                  </a:moveTo>
                  <a:cubicBezTo>
                    <a:pt x="1006" y="1"/>
                    <a:pt x="462" y="364"/>
                    <a:pt x="232" y="922"/>
                  </a:cubicBezTo>
                  <a:cubicBezTo>
                    <a:pt x="1" y="1479"/>
                    <a:pt x="129" y="2121"/>
                    <a:pt x="555" y="2547"/>
                  </a:cubicBezTo>
                  <a:cubicBezTo>
                    <a:pt x="840" y="2832"/>
                    <a:pt x="1222" y="2984"/>
                    <a:pt x="1610" y="2984"/>
                  </a:cubicBezTo>
                  <a:cubicBezTo>
                    <a:pt x="1802" y="2984"/>
                    <a:pt x="1996" y="2947"/>
                    <a:pt x="2181" y="2870"/>
                  </a:cubicBezTo>
                  <a:cubicBezTo>
                    <a:pt x="2738" y="2640"/>
                    <a:pt x="3102" y="2096"/>
                    <a:pt x="3102" y="1493"/>
                  </a:cubicBezTo>
                  <a:cubicBezTo>
                    <a:pt x="3102" y="669"/>
                    <a:pt x="2433" y="1"/>
                    <a:pt x="1610" y="1"/>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8"/>
            <p:cNvSpPr/>
            <p:nvPr/>
          </p:nvSpPr>
          <p:spPr>
            <a:xfrm>
              <a:off x="804626" y="1420990"/>
              <a:ext cx="59945" cy="57657"/>
            </a:xfrm>
            <a:custGeom>
              <a:avLst/>
              <a:gdLst/>
              <a:ahLst/>
              <a:cxnLst/>
              <a:rect l="l" t="t" r="r" b="b"/>
              <a:pathLst>
                <a:path w="2227" h="2142" extrusionOk="0">
                  <a:moveTo>
                    <a:pt x="1157" y="0"/>
                  </a:moveTo>
                  <a:cubicBezTo>
                    <a:pt x="723" y="0"/>
                    <a:pt x="332" y="260"/>
                    <a:pt x="167" y="661"/>
                  </a:cubicBezTo>
                  <a:cubicBezTo>
                    <a:pt x="0" y="1061"/>
                    <a:pt x="92" y="1521"/>
                    <a:pt x="398" y="1827"/>
                  </a:cubicBezTo>
                  <a:cubicBezTo>
                    <a:pt x="604" y="2032"/>
                    <a:pt x="877" y="2141"/>
                    <a:pt x="1156" y="2141"/>
                  </a:cubicBezTo>
                  <a:cubicBezTo>
                    <a:pt x="1294" y="2141"/>
                    <a:pt x="1433" y="2114"/>
                    <a:pt x="1566" y="2060"/>
                  </a:cubicBezTo>
                  <a:cubicBezTo>
                    <a:pt x="1965" y="1895"/>
                    <a:pt x="2225" y="1504"/>
                    <a:pt x="2227" y="1071"/>
                  </a:cubicBezTo>
                  <a:cubicBezTo>
                    <a:pt x="2227" y="479"/>
                    <a:pt x="1747" y="0"/>
                    <a:pt x="1157" y="0"/>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8"/>
            <p:cNvSpPr/>
            <p:nvPr/>
          </p:nvSpPr>
          <p:spPr>
            <a:xfrm>
              <a:off x="1028122" y="1554662"/>
              <a:ext cx="56634" cy="45114"/>
            </a:xfrm>
            <a:custGeom>
              <a:avLst/>
              <a:gdLst/>
              <a:ahLst/>
              <a:cxnLst/>
              <a:rect l="l" t="t" r="r" b="b"/>
              <a:pathLst>
                <a:path w="2104" h="1676" extrusionOk="0">
                  <a:moveTo>
                    <a:pt x="1052" y="1"/>
                  </a:moveTo>
                  <a:cubicBezTo>
                    <a:pt x="472" y="1"/>
                    <a:pt x="0" y="375"/>
                    <a:pt x="0" y="838"/>
                  </a:cubicBezTo>
                  <a:cubicBezTo>
                    <a:pt x="0" y="1300"/>
                    <a:pt x="472" y="1676"/>
                    <a:pt x="1052" y="1676"/>
                  </a:cubicBezTo>
                  <a:cubicBezTo>
                    <a:pt x="1633" y="1676"/>
                    <a:pt x="2104" y="1302"/>
                    <a:pt x="2104" y="838"/>
                  </a:cubicBezTo>
                  <a:cubicBezTo>
                    <a:pt x="2104" y="376"/>
                    <a:pt x="1633" y="1"/>
                    <a:pt x="1052"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8"/>
            <p:cNvSpPr/>
            <p:nvPr/>
          </p:nvSpPr>
          <p:spPr>
            <a:xfrm>
              <a:off x="1066587" y="1537569"/>
              <a:ext cx="12759" cy="24333"/>
            </a:xfrm>
            <a:custGeom>
              <a:avLst/>
              <a:gdLst/>
              <a:ahLst/>
              <a:cxnLst/>
              <a:rect l="l" t="t" r="r" b="b"/>
              <a:pathLst>
                <a:path w="474" h="904" extrusionOk="0">
                  <a:moveTo>
                    <a:pt x="236" y="0"/>
                  </a:moveTo>
                  <a:cubicBezTo>
                    <a:pt x="105" y="0"/>
                    <a:pt x="0" y="105"/>
                    <a:pt x="0" y="236"/>
                  </a:cubicBezTo>
                  <a:lnTo>
                    <a:pt x="0" y="667"/>
                  </a:lnTo>
                  <a:cubicBezTo>
                    <a:pt x="0" y="798"/>
                    <a:pt x="105" y="903"/>
                    <a:pt x="236" y="903"/>
                  </a:cubicBezTo>
                  <a:cubicBezTo>
                    <a:pt x="367" y="903"/>
                    <a:pt x="473" y="798"/>
                    <a:pt x="473" y="667"/>
                  </a:cubicBezTo>
                  <a:lnTo>
                    <a:pt x="473" y="236"/>
                  </a:lnTo>
                  <a:cubicBezTo>
                    <a:pt x="473" y="105"/>
                    <a:pt x="367" y="0"/>
                    <a:pt x="23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8"/>
            <p:cNvSpPr/>
            <p:nvPr/>
          </p:nvSpPr>
          <p:spPr>
            <a:xfrm>
              <a:off x="720886" y="1513855"/>
              <a:ext cx="85086" cy="77280"/>
            </a:xfrm>
            <a:custGeom>
              <a:avLst/>
              <a:gdLst/>
              <a:ahLst/>
              <a:cxnLst/>
              <a:rect l="l" t="t" r="r" b="b"/>
              <a:pathLst>
                <a:path w="3161" h="2871" extrusionOk="0">
                  <a:moveTo>
                    <a:pt x="1229" y="1"/>
                  </a:moveTo>
                  <a:cubicBezTo>
                    <a:pt x="258" y="407"/>
                    <a:pt x="0" y="1663"/>
                    <a:pt x="732" y="2417"/>
                  </a:cubicBezTo>
                  <a:cubicBezTo>
                    <a:pt x="1015" y="2709"/>
                    <a:pt x="1401" y="2870"/>
                    <a:pt x="1801" y="2870"/>
                  </a:cubicBezTo>
                  <a:cubicBezTo>
                    <a:pt x="1886" y="2870"/>
                    <a:pt x="1972" y="2863"/>
                    <a:pt x="2058" y="2848"/>
                  </a:cubicBezTo>
                  <a:cubicBezTo>
                    <a:pt x="2545" y="2764"/>
                    <a:pt x="2958" y="2444"/>
                    <a:pt x="3161" y="1995"/>
                  </a:cubicBezTo>
                  <a:lnTo>
                    <a:pt x="3161" y="1995"/>
                  </a:lnTo>
                  <a:cubicBezTo>
                    <a:pt x="3014" y="2040"/>
                    <a:pt x="2860" y="2062"/>
                    <a:pt x="2707" y="2062"/>
                  </a:cubicBezTo>
                  <a:cubicBezTo>
                    <a:pt x="1639" y="2062"/>
                    <a:pt x="886" y="1014"/>
                    <a:pt x="1229"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8"/>
            <p:cNvSpPr/>
            <p:nvPr/>
          </p:nvSpPr>
          <p:spPr>
            <a:xfrm>
              <a:off x="800831" y="1423197"/>
              <a:ext cx="62179" cy="55423"/>
            </a:xfrm>
            <a:custGeom>
              <a:avLst/>
              <a:gdLst/>
              <a:ahLst/>
              <a:cxnLst/>
              <a:rect l="l" t="t" r="r" b="b"/>
              <a:pathLst>
                <a:path w="2310" h="2059" extrusionOk="0">
                  <a:moveTo>
                    <a:pt x="891" y="1"/>
                  </a:moveTo>
                  <a:lnTo>
                    <a:pt x="891" y="1"/>
                  </a:lnTo>
                  <a:cubicBezTo>
                    <a:pt x="173" y="297"/>
                    <a:pt x="0" y="1236"/>
                    <a:pt x="565" y="1768"/>
                  </a:cubicBezTo>
                  <a:cubicBezTo>
                    <a:pt x="776" y="1966"/>
                    <a:pt x="1037" y="2059"/>
                    <a:pt x="1295" y="2059"/>
                  </a:cubicBezTo>
                  <a:cubicBezTo>
                    <a:pt x="1728" y="2059"/>
                    <a:pt x="2151" y="1797"/>
                    <a:pt x="2309" y="1336"/>
                  </a:cubicBezTo>
                  <a:lnTo>
                    <a:pt x="2309" y="1336"/>
                  </a:lnTo>
                  <a:cubicBezTo>
                    <a:pt x="2193" y="1377"/>
                    <a:pt x="2072" y="1396"/>
                    <a:pt x="1949" y="1396"/>
                  </a:cubicBezTo>
                  <a:cubicBezTo>
                    <a:pt x="1220" y="1396"/>
                    <a:pt x="694" y="701"/>
                    <a:pt x="891"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8"/>
            <p:cNvSpPr/>
            <p:nvPr/>
          </p:nvSpPr>
          <p:spPr>
            <a:xfrm>
              <a:off x="789848" y="1624459"/>
              <a:ext cx="193537" cy="134830"/>
            </a:xfrm>
            <a:custGeom>
              <a:avLst/>
              <a:gdLst/>
              <a:ahLst/>
              <a:cxnLst/>
              <a:rect l="l" t="t" r="r" b="b"/>
              <a:pathLst>
                <a:path w="7190" h="5009" extrusionOk="0">
                  <a:moveTo>
                    <a:pt x="2035" y="1"/>
                  </a:moveTo>
                  <a:cubicBezTo>
                    <a:pt x="1852" y="19"/>
                    <a:pt x="1667" y="28"/>
                    <a:pt x="1482" y="28"/>
                  </a:cubicBezTo>
                  <a:cubicBezTo>
                    <a:pt x="1364" y="28"/>
                    <a:pt x="1246" y="24"/>
                    <a:pt x="1128" y="17"/>
                  </a:cubicBezTo>
                  <a:cubicBezTo>
                    <a:pt x="1108" y="16"/>
                    <a:pt x="1087" y="16"/>
                    <a:pt x="1068" y="16"/>
                  </a:cubicBezTo>
                  <a:cubicBezTo>
                    <a:pt x="525" y="16"/>
                    <a:pt x="72" y="445"/>
                    <a:pt x="51" y="995"/>
                  </a:cubicBezTo>
                  <a:cubicBezTo>
                    <a:pt x="1" y="2274"/>
                    <a:pt x="545" y="4309"/>
                    <a:pt x="4275" y="4967"/>
                  </a:cubicBezTo>
                  <a:cubicBezTo>
                    <a:pt x="4431" y="4995"/>
                    <a:pt x="4586" y="5008"/>
                    <a:pt x="4740" y="5008"/>
                  </a:cubicBezTo>
                  <a:cubicBezTo>
                    <a:pt x="5788" y="5008"/>
                    <a:pt x="6760" y="4388"/>
                    <a:pt x="7189" y="3400"/>
                  </a:cubicBezTo>
                  <a:lnTo>
                    <a:pt x="7189" y="3400"/>
                  </a:lnTo>
                  <a:cubicBezTo>
                    <a:pt x="6736" y="3590"/>
                    <a:pt x="6249" y="3686"/>
                    <a:pt x="5759" y="3686"/>
                  </a:cubicBezTo>
                  <a:cubicBezTo>
                    <a:pt x="3715" y="3686"/>
                    <a:pt x="2056" y="2039"/>
                    <a:pt x="2035"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4" name="Google Shape;2164;p48"/>
          <p:cNvGrpSpPr/>
          <p:nvPr/>
        </p:nvGrpSpPr>
        <p:grpSpPr>
          <a:xfrm>
            <a:off x="8057654" y="2082837"/>
            <a:ext cx="352404" cy="422039"/>
            <a:chOff x="8057654" y="2082837"/>
            <a:chExt cx="352404" cy="422039"/>
          </a:xfrm>
        </p:grpSpPr>
        <p:sp>
          <p:nvSpPr>
            <p:cNvPr id="2165" name="Google Shape;2165;p48"/>
            <p:cNvSpPr/>
            <p:nvPr/>
          </p:nvSpPr>
          <p:spPr>
            <a:xfrm>
              <a:off x="8093858" y="2418175"/>
              <a:ext cx="281826" cy="86701"/>
            </a:xfrm>
            <a:custGeom>
              <a:avLst/>
              <a:gdLst/>
              <a:ahLst/>
              <a:cxnLst/>
              <a:rect l="l" t="t" r="r" b="b"/>
              <a:pathLst>
                <a:path w="10470" h="3221" extrusionOk="0">
                  <a:moveTo>
                    <a:pt x="1199" y="1"/>
                  </a:moveTo>
                  <a:cubicBezTo>
                    <a:pt x="618" y="698"/>
                    <a:pt x="0" y="1779"/>
                    <a:pt x="0" y="3220"/>
                  </a:cubicBezTo>
                  <a:lnTo>
                    <a:pt x="10470" y="3220"/>
                  </a:lnTo>
                  <a:cubicBezTo>
                    <a:pt x="10470" y="1779"/>
                    <a:pt x="9854" y="698"/>
                    <a:pt x="9271" y="1"/>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8"/>
            <p:cNvSpPr/>
            <p:nvPr/>
          </p:nvSpPr>
          <p:spPr>
            <a:xfrm>
              <a:off x="8063280" y="2142890"/>
              <a:ext cx="342956" cy="138410"/>
            </a:xfrm>
            <a:custGeom>
              <a:avLst/>
              <a:gdLst/>
              <a:ahLst/>
              <a:cxnLst/>
              <a:rect l="l" t="t" r="r" b="b"/>
              <a:pathLst>
                <a:path w="12741" h="5142" extrusionOk="0">
                  <a:moveTo>
                    <a:pt x="6372" y="0"/>
                  </a:moveTo>
                  <a:lnTo>
                    <a:pt x="887" y="1588"/>
                  </a:lnTo>
                  <a:cubicBezTo>
                    <a:pt x="324" y="2538"/>
                    <a:pt x="1" y="3960"/>
                    <a:pt x="1" y="5141"/>
                  </a:cubicBezTo>
                  <a:lnTo>
                    <a:pt x="12740" y="5141"/>
                  </a:lnTo>
                  <a:cubicBezTo>
                    <a:pt x="12740" y="3960"/>
                    <a:pt x="12417" y="2538"/>
                    <a:pt x="11855" y="1588"/>
                  </a:cubicBezTo>
                  <a:lnTo>
                    <a:pt x="6372" y="0"/>
                  </a:ln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8"/>
            <p:cNvSpPr/>
            <p:nvPr/>
          </p:nvSpPr>
          <p:spPr>
            <a:xfrm>
              <a:off x="8093858" y="2418175"/>
              <a:ext cx="70712" cy="86701"/>
            </a:xfrm>
            <a:custGeom>
              <a:avLst/>
              <a:gdLst/>
              <a:ahLst/>
              <a:cxnLst/>
              <a:rect l="l" t="t" r="r" b="b"/>
              <a:pathLst>
                <a:path w="2627" h="3221" extrusionOk="0">
                  <a:moveTo>
                    <a:pt x="1199" y="1"/>
                  </a:moveTo>
                  <a:cubicBezTo>
                    <a:pt x="616" y="698"/>
                    <a:pt x="0" y="1778"/>
                    <a:pt x="0" y="3220"/>
                  </a:cubicBezTo>
                  <a:lnTo>
                    <a:pt x="971" y="3220"/>
                  </a:lnTo>
                  <a:cubicBezTo>
                    <a:pt x="963" y="3127"/>
                    <a:pt x="959" y="3032"/>
                    <a:pt x="959" y="2936"/>
                  </a:cubicBezTo>
                  <a:cubicBezTo>
                    <a:pt x="959" y="1733"/>
                    <a:pt x="1591" y="617"/>
                    <a:pt x="2626"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8"/>
            <p:cNvSpPr/>
            <p:nvPr/>
          </p:nvSpPr>
          <p:spPr>
            <a:xfrm>
              <a:off x="8126132" y="2392954"/>
              <a:ext cx="217305" cy="63175"/>
            </a:xfrm>
            <a:custGeom>
              <a:avLst/>
              <a:gdLst/>
              <a:ahLst/>
              <a:cxnLst/>
              <a:rect l="l" t="t" r="r" b="b"/>
              <a:pathLst>
                <a:path w="8073" h="2347" extrusionOk="0">
                  <a:moveTo>
                    <a:pt x="1004" y="0"/>
                  </a:moveTo>
                  <a:cubicBezTo>
                    <a:pt x="1004" y="0"/>
                    <a:pt x="517" y="317"/>
                    <a:pt x="0" y="938"/>
                  </a:cubicBezTo>
                  <a:cubicBezTo>
                    <a:pt x="1182" y="1877"/>
                    <a:pt x="2609" y="2346"/>
                    <a:pt x="4036" y="2346"/>
                  </a:cubicBezTo>
                  <a:cubicBezTo>
                    <a:pt x="5463" y="2346"/>
                    <a:pt x="6891" y="1877"/>
                    <a:pt x="8072" y="938"/>
                  </a:cubicBezTo>
                  <a:cubicBezTo>
                    <a:pt x="7557" y="317"/>
                    <a:pt x="7069" y="0"/>
                    <a:pt x="7069"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8"/>
            <p:cNvSpPr/>
            <p:nvPr/>
          </p:nvSpPr>
          <p:spPr>
            <a:xfrm>
              <a:off x="8063280" y="2154599"/>
              <a:ext cx="131061" cy="126701"/>
            </a:xfrm>
            <a:custGeom>
              <a:avLst/>
              <a:gdLst/>
              <a:ahLst/>
              <a:cxnLst/>
              <a:rect l="l" t="t" r="r" b="b"/>
              <a:pathLst>
                <a:path w="4869" h="4707" extrusionOk="0">
                  <a:moveTo>
                    <a:pt x="4868" y="1"/>
                  </a:moveTo>
                  <a:lnTo>
                    <a:pt x="887" y="1153"/>
                  </a:lnTo>
                  <a:cubicBezTo>
                    <a:pt x="324" y="2103"/>
                    <a:pt x="1" y="3525"/>
                    <a:pt x="1" y="4706"/>
                  </a:cubicBezTo>
                  <a:lnTo>
                    <a:pt x="2846" y="4706"/>
                  </a:lnTo>
                  <a:cubicBezTo>
                    <a:pt x="2872" y="2932"/>
                    <a:pt x="3597" y="1240"/>
                    <a:pt x="4868" y="1"/>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8"/>
            <p:cNvSpPr/>
            <p:nvPr/>
          </p:nvSpPr>
          <p:spPr>
            <a:xfrm>
              <a:off x="8126132" y="2392954"/>
              <a:ext cx="85598" cy="39246"/>
            </a:xfrm>
            <a:custGeom>
              <a:avLst/>
              <a:gdLst/>
              <a:ahLst/>
              <a:cxnLst/>
              <a:rect l="l" t="t" r="r" b="b"/>
              <a:pathLst>
                <a:path w="3180" h="1458" extrusionOk="0">
                  <a:moveTo>
                    <a:pt x="1004" y="0"/>
                  </a:moveTo>
                  <a:cubicBezTo>
                    <a:pt x="1004" y="0"/>
                    <a:pt x="516" y="317"/>
                    <a:pt x="0" y="938"/>
                  </a:cubicBezTo>
                  <a:cubicBezTo>
                    <a:pt x="241" y="1129"/>
                    <a:pt x="495" y="1303"/>
                    <a:pt x="759" y="1458"/>
                  </a:cubicBezTo>
                  <a:cubicBezTo>
                    <a:pt x="1399" y="816"/>
                    <a:pt x="2267" y="456"/>
                    <a:pt x="3173" y="456"/>
                  </a:cubicBezTo>
                  <a:cubicBezTo>
                    <a:pt x="3175" y="456"/>
                    <a:pt x="3177" y="456"/>
                    <a:pt x="3179" y="456"/>
                  </a:cubicBezTo>
                  <a:lnTo>
                    <a:pt x="2967" y="0"/>
                  </a:ln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8"/>
            <p:cNvSpPr/>
            <p:nvPr/>
          </p:nvSpPr>
          <p:spPr>
            <a:xfrm>
              <a:off x="8096415" y="2142890"/>
              <a:ext cx="276739" cy="276739"/>
            </a:xfrm>
            <a:custGeom>
              <a:avLst/>
              <a:gdLst/>
              <a:ahLst/>
              <a:cxnLst/>
              <a:rect l="l" t="t" r="r" b="b"/>
              <a:pathLst>
                <a:path w="10281" h="10281" extrusionOk="0">
                  <a:moveTo>
                    <a:pt x="5139" y="0"/>
                  </a:moveTo>
                  <a:cubicBezTo>
                    <a:pt x="2302" y="0"/>
                    <a:pt x="0" y="2302"/>
                    <a:pt x="0" y="5141"/>
                  </a:cubicBezTo>
                  <a:cubicBezTo>
                    <a:pt x="0" y="7979"/>
                    <a:pt x="2302" y="10280"/>
                    <a:pt x="5139" y="10280"/>
                  </a:cubicBezTo>
                  <a:cubicBezTo>
                    <a:pt x="7979" y="10280"/>
                    <a:pt x="10280" y="7979"/>
                    <a:pt x="10280" y="5141"/>
                  </a:cubicBezTo>
                  <a:cubicBezTo>
                    <a:pt x="10280" y="2302"/>
                    <a:pt x="7979" y="0"/>
                    <a:pt x="5139" y="0"/>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8"/>
            <p:cNvSpPr/>
            <p:nvPr/>
          </p:nvSpPr>
          <p:spPr>
            <a:xfrm>
              <a:off x="8057654" y="2146524"/>
              <a:ext cx="145462" cy="267210"/>
            </a:xfrm>
            <a:custGeom>
              <a:avLst/>
              <a:gdLst/>
              <a:ahLst/>
              <a:cxnLst/>
              <a:rect l="l" t="t" r="r" b="b"/>
              <a:pathLst>
                <a:path w="5404" h="9927" extrusionOk="0">
                  <a:moveTo>
                    <a:pt x="5403" y="0"/>
                  </a:moveTo>
                  <a:lnTo>
                    <a:pt x="5403" y="0"/>
                  </a:lnTo>
                  <a:cubicBezTo>
                    <a:pt x="3533" y="442"/>
                    <a:pt x="2064" y="1889"/>
                    <a:pt x="1593" y="3753"/>
                  </a:cubicBezTo>
                  <a:cubicBezTo>
                    <a:pt x="1512" y="3737"/>
                    <a:pt x="1430" y="3729"/>
                    <a:pt x="1345" y="3729"/>
                  </a:cubicBezTo>
                  <a:cubicBezTo>
                    <a:pt x="1345" y="3729"/>
                    <a:pt x="1344" y="3729"/>
                    <a:pt x="1343" y="3729"/>
                  </a:cubicBezTo>
                  <a:cubicBezTo>
                    <a:pt x="590" y="3729"/>
                    <a:pt x="1" y="4380"/>
                    <a:pt x="75" y="5131"/>
                  </a:cubicBezTo>
                  <a:cubicBezTo>
                    <a:pt x="140" y="5795"/>
                    <a:pt x="702" y="6282"/>
                    <a:pt x="1343" y="6282"/>
                  </a:cubicBezTo>
                  <a:cubicBezTo>
                    <a:pt x="1425" y="6282"/>
                    <a:pt x="1509" y="6274"/>
                    <a:pt x="1593" y="6257"/>
                  </a:cubicBezTo>
                  <a:cubicBezTo>
                    <a:pt x="2035" y="8009"/>
                    <a:pt x="3362" y="9400"/>
                    <a:pt x="5089" y="9926"/>
                  </a:cubicBezTo>
                  <a:cubicBezTo>
                    <a:pt x="3787" y="8661"/>
                    <a:pt x="3052" y="6923"/>
                    <a:pt x="3055" y="5107"/>
                  </a:cubicBezTo>
                  <a:cubicBezTo>
                    <a:pt x="3052" y="3143"/>
                    <a:pt x="3911" y="1277"/>
                    <a:pt x="5403" y="0"/>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8"/>
            <p:cNvSpPr/>
            <p:nvPr/>
          </p:nvSpPr>
          <p:spPr>
            <a:xfrm>
              <a:off x="8338592" y="2246899"/>
              <a:ext cx="71466" cy="68747"/>
            </a:xfrm>
            <a:custGeom>
              <a:avLst/>
              <a:gdLst/>
              <a:ahLst/>
              <a:cxnLst/>
              <a:rect l="l" t="t" r="r" b="b"/>
              <a:pathLst>
                <a:path w="2655" h="2554" extrusionOk="0">
                  <a:moveTo>
                    <a:pt x="1378" y="0"/>
                  </a:moveTo>
                  <a:cubicBezTo>
                    <a:pt x="861" y="0"/>
                    <a:pt x="395" y="311"/>
                    <a:pt x="197" y="787"/>
                  </a:cubicBezTo>
                  <a:cubicBezTo>
                    <a:pt x="0" y="1265"/>
                    <a:pt x="110" y="1813"/>
                    <a:pt x="475" y="2180"/>
                  </a:cubicBezTo>
                  <a:cubicBezTo>
                    <a:pt x="719" y="2424"/>
                    <a:pt x="1045" y="2553"/>
                    <a:pt x="1377" y="2553"/>
                  </a:cubicBezTo>
                  <a:cubicBezTo>
                    <a:pt x="1542" y="2553"/>
                    <a:pt x="1708" y="2522"/>
                    <a:pt x="1866" y="2456"/>
                  </a:cubicBezTo>
                  <a:cubicBezTo>
                    <a:pt x="2344" y="2258"/>
                    <a:pt x="2655" y="1792"/>
                    <a:pt x="2655" y="1277"/>
                  </a:cubicBezTo>
                  <a:cubicBezTo>
                    <a:pt x="2655" y="571"/>
                    <a:pt x="2083" y="0"/>
                    <a:pt x="1378" y="0"/>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8"/>
            <p:cNvSpPr/>
            <p:nvPr/>
          </p:nvSpPr>
          <p:spPr>
            <a:xfrm>
              <a:off x="8060292" y="2101948"/>
              <a:ext cx="348958" cy="94750"/>
            </a:xfrm>
            <a:custGeom>
              <a:avLst/>
              <a:gdLst/>
              <a:ahLst/>
              <a:cxnLst/>
              <a:rect l="l" t="t" r="r" b="b"/>
              <a:pathLst>
                <a:path w="12964" h="3520" extrusionOk="0">
                  <a:moveTo>
                    <a:pt x="1761" y="1"/>
                  </a:moveTo>
                  <a:cubicBezTo>
                    <a:pt x="789" y="1"/>
                    <a:pt x="1" y="788"/>
                    <a:pt x="1" y="1760"/>
                  </a:cubicBezTo>
                  <a:cubicBezTo>
                    <a:pt x="1" y="2732"/>
                    <a:pt x="788" y="3519"/>
                    <a:pt x="1758" y="3519"/>
                  </a:cubicBezTo>
                  <a:cubicBezTo>
                    <a:pt x="1765" y="3519"/>
                    <a:pt x="1771" y="3519"/>
                    <a:pt x="1778" y="3519"/>
                  </a:cubicBezTo>
                  <a:lnTo>
                    <a:pt x="11187" y="3519"/>
                  </a:lnTo>
                  <a:cubicBezTo>
                    <a:pt x="11193" y="3519"/>
                    <a:pt x="11199" y="3519"/>
                    <a:pt x="11206" y="3519"/>
                  </a:cubicBezTo>
                  <a:cubicBezTo>
                    <a:pt x="12175" y="3519"/>
                    <a:pt x="12964" y="2732"/>
                    <a:pt x="12964" y="1760"/>
                  </a:cubicBezTo>
                  <a:cubicBezTo>
                    <a:pt x="12964" y="788"/>
                    <a:pt x="12174" y="1"/>
                    <a:pt x="11203" y="1"/>
                  </a:cubicBezTo>
                  <a:cubicBezTo>
                    <a:pt x="11198" y="1"/>
                    <a:pt x="11192" y="1"/>
                    <a:pt x="11187" y="1"/>
                  </a:cubicBezTo>
                  <a:lnTo>
                    <a:pt x="1778" y="1"/>
                  </a:lnTo>
                  <a:cubicBezTo>
                    <a:pt x="1772" y="1"/>
                    <a:pt x="1767" y="1"/>
                    <a:pt x="1761" y="1"/>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8"/>
            <p:cNvSpPr/>
            <p:nvPr/>
          </p:nvSpPr>
          <p:spPr>
            <a:xfrm>
              <a:off x="8101664" y="2082837"/>
              <a:ext cx="266214" cy="113861"/>
            </a:xfrm>
            <a:custGeom>
              <a:avLst/>
              <a:gdLst/>
              <a:ahLst/>
              <a:cxnLst/>
              <a:rect l="l" t="t" r="r" b="b"/>
              <a:pathLst>
                <a:path w="9890" h="4230" extrusionOk="0">
                  <a:moveTo>
                    <a:pt x="2116" y="0"/>
                  </a:moveTo>
                  <a:cubicBezTo>
                    <a:pt x="947" y="0"/>
                    <a:pt x="0" y="947"/>
                    <a:pt x="0" y="2114"/>
                  </a:cubicBezTo>
                  <a:cubicBezTo>
                    <a:pt x="0" y="3283"/>
                    <a:pt x="947" y="4229"/>
                    <a:pt x="2116" y="4229"/>
                  </a:cubicBezTo>
                  <a:lnTo>
                    <a:pt x="7775" y="4229"/>
                  </a:lnTo>
                  <a:cubicBezTo>
                    <a:pt x="8942" y="4229"/>
                    <a:pt x="9890" y="3283"/>
                    <a:pt x="9890" y="2114"/>
                  </a:cubicBezTo>
                  <a:cubicBezTo>
                    <a:pt x="9890" y="947"/>
                    <a:pt x="8942" y="0"/>
                    <a:pt x="7775"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8"/>
            <p:cNvSpPr/>
            <p:nvPr/>
          </p:nvSpPr>
          <p:spPr>
            <a:xfrm>
              <a:off x="8206965" y="2113981"/>
              <a:ext cx="53593" cy="51574"/>
            </a:xfrm>
            <a:custGeom>
              <a:avLst/>
              <a:gdLst/>
              <a:ahLst/>
              <a:cxnLst/>
              <a:rect l="l" t="t" r="r" b="b"/>
              <a:pathLst>
                <a:path w="1991" h="1916" extrusionOk="0">
                  <a:moveTo>
                    <a:pt x="1032" y="0"/>
                  </a:moveTo>
                  <a:cubicBezTo>
                    <a:pt x="645" y="0"/>
                    <a:pt x="296" y="233"/>
                    <a:pt x="148" y="592"/>
                  </a:cubicBezTo>
                  <a:cubicBezTo>
                    <a:pt x="0" y="949"/>
                    <a:pt x="81" y="1361"/>
                    <a:pt x="355" y="1635"/>
                  </a:cubicBezTo>
                  <a:cubicBezTo>
                    <a:pt x="539" y="1818"/>
                    <a:pt x="783" y="1915"/>
                    <a:pt x="1032" y="1915"/>
                  </a:cubicBezTo>
                  <a:cubicBezTo>
                    <a:pt x="1156" y="1915"/>
                    <a:pt x="1280" y="1891"/>
                    <a:pt x="1399" y="1842"/>
                  </a:cubicBezTo>
                  <a:cubicBezTo>
                    <a:pt x="1757" y="1695"/>
                    <a:pt x="1991" y="1345"/>
                    <a:pt x="1991" y="958"/>
                  </a:cubicBezTo>
                  <a:cubicBezTo>
                    <a:pt x="1991" y="428"/>
                    <a:pt x="1561" y="0"/>
                    <a:pt x="1032"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8"/>
            <p:cNvSpPr/>
            <p:nvPr/>
          </p:nvSpPr>
          <p:spPr>
            <a:xfrm>
              <a:off x="8144275" y="2463639"/>
              <a:ext cx="12786" cy="41238"/>
            </a:xfrm>
            <a:custGeom>
              <a:avLst/>
              <a:gdLst/>
              <a:ahLst/>
              <a:cxnLst/>
              <a:rect l="l" t="t" r="r" b="b"/>
              <a:pathLst>
                <a:path w="475" h="1532" extrusionOk="0">
                  <a:moveTo>
                    <a:pt x="238" y="0"/>
                  </a:moveTo>
                  <a:cubicBezTo>
                    <a:pt x="107" y="0"/>
                    <a:pt x="1" y="107"/>
                    <a:pt x="1" y="238"/>
                  </a:cubicBezTo>
                  <a:lnTo>
                    <a:pt x="1" y="1531"/>
                  </a:lnTo>
                  <a:lnTo>
                    <a:pt x="474" y="1531"/>
                  </a:lnTo>
                  <a:lnTo>
                    <a:pt x="474" y="238"/>
                  </a:lnTo>
                  <a:cubicBezTo>
                    <a:pt x="474" y="107"/>
                    <a:pt x="367" y="0"/>
                    <a:pt x="238"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8"/>
            <p:cNvSpPr/>
            <p:nvPr/>
          </p:nvSpPr>
          <p:spPr>
            <a:xfrm>
              <a:off x="8312374" y="2463477"/>
              <a:ext cx="12974" cy="41399"/>
            </a:xfrm>
            <a:custGeom>
              <a:avLst/>
              <a:gdLst/>
              <a:ahLst/>
              <a:cxnLst/>
              <a:rect l="l" t="t" r="r" b="b"/>
              <a:pathLst>
                <a:path w="482" h="1538" extrusionOk="0">
                  <a:moveTo>
                    <a:pt x="241" y="0"/>
                  </a:moveTo>
                  <a:cubicBezTo>
                    <a:pt x="108" y="0"/>
                    <a:pt x="1" y="110"/>
                    <a:pt x="5" y="244"/>
                  </a:cubicBezTo>
                  <a:lnTo>
                    <a:pt x="5" y="1537"/>
                  </a:lnTo>
                  <a:lnTo>
                    <a:pt x="479" y="1537"/>
                  </a:lnTo>
                  <a:lnTo>
                    <a:pt x="479" y="244"/>
                  </a:lnTo>
                  <a:cubicBezTo>
                    <a:pt x="482" y="110"/>
                    <a:pt x="375" y="0"/>
                    <a:pt x="241"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8"/>
            <p:cNvSpPr/>
            <p:nvPr/>
          </p:nvSpPr>
          <p:spPr>
            <a:xfrm>
              <a:off x="8122202" y="2281704"/>
              <a:ext cx="60672" cy="48344"/>
            </a:xfrm>
            <a:custGeom>
              <a:avLst/>
              <a:gdLst/>
              <a:ahLst/>
              <a:cxnLst/>
              <a:rect l="l" t="t" r="r" b="b"/>
              <a:pathLst>
                <a:path w="2254" h="1796" extrusionOk="0">
                  <a:moveTo>
                    <a:pt x="1127" y="1"/>
                  </a:moveTo>
                  <a:cubicBezTo>
                    <a:pt x="505" y="1"/>
                    <a:pt x="1" y="403"/>
                    <a:pt x="1" y="899"/>
                  </a:cubicBezTo>
                  <a:cubicBezTo>
                    <a:pt x="1" y="1395"/>
                    <a:pt x="505" y="1796"/>
                    <a:pt x="1127" y="1796"/>
                  </a:cubicBezTo>
                  <a:cubicBezTo>
                    <a:pt x="1751" y="1796"/>
                    <a:pt x="2254" y="1395"/>
                    <a:pt x="2254" y="899"/>
                  </a:cubicBezTo>
                  <a:cubicBezTo>
                    <a:pt x="2254" y="403"/>
                    <a:pt x="1751" y="1"/>
                    <a:pt x="1127"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8"/>
            <p:cNvSpPr/>
            <p:nvPr/>
          </p:nvSpPr>
          <p:spPr>
            <a:xfrm>
              <a:off x="8286668" y="2281704"/>
              <a:ext cx="60672" cy="48344"/>
            </a:xfrm>
            <a:custGeom>
              <a:avLst/>
              <a:gdLst/>
              <a:ahLst/>
              <a:cxnLst/>
              <a:rect l="l" t="t" r="r" b="b"/>
              <a:pathLst>
                <a:path w="2254" h="1796" extrusionOk="0">
                  <a:moveTo>
                    <a:pt x="1127" y="1"/>
                  </a:moveTo>
                  <a:cubicBezTo>
                    <a:pt x="505" y="1"/>
                    <a:pt x="0" y="403"/>
                    <a:pt x="0" y="899"/>
                  </a:cubicBezTo>
                  <a:cubicBezTo>
                    <a:pt x="0" y="1395"/>
                    <a:pt x="505" y="1796"/>
                    <a:pt x="1127" y="1796"/>
                  </a:cubicBezTo>
                  <a:cubicBezTo>
                    <a:pt x="1749" y="1796"/>
                    <a:pt x="2254" y="1395"/>
                    <a:pt x="2254" y="899"/>
                  </a:cubicBezTo>
                  <a:cubicBezTo>
                    <a:pt x="2254" y="403"/>
                    <a:pt x="1749" y="1"/>
                    <a:pt x="1127"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8"/>
            <p:cNvSpPr/>
            <p:nvPr/>
          </p:nvSpPr>
          <p:spPr>
            <a:xfrm>
              <a:off x="8163844" y="2263884"/>
              <a:ext cx="12786" cy="25114"/>
            </a:xfrm>
            <a:custGeom>
              <a:avLst/>
              <a:gdLst/>
              <a:ahLst/>
              <a:cxnLst/>
              <a:rect l="l" t="t" r="r" b="b"/>
              <a:pathLst>
                <a:path w="475" h="933" extrusionOk="0">
                  <a:moveTo>
                    <a:pt x="238" y="0"/>
                  </a:moveTo>
                  <a:cubicBezTo>
                    <a:pt x="108" y="0"/>
                    <a:pt x="1" y="105"/>
                    <a:pt x="1" y="236"/>
                  </a:cubicBezTo>
                  <a:lnTo>
                    <a:pt x="1" y="697"/>
                  </a:lnTo>
                  <a:cubicBezTo>
                    <a:pt x="1" y="828"/>
                    <a:pt x="106" y="933"/>
                    <a:pt x="237" y="933"/>
                  </a:cubicBezTo>
                  <a:cubicBezTo>
                    <a:pt x="367" y="933"/>
                    <a:pt x="474" y="828"/>
                    <a:pt x="474" y="697"/>
                  </a:cubicBezTo>
                  <a:lnTo>
                    <a:pt x="474" y="236"/>
                  </a:lnTo>
                  <a:cubicBezTo>
                    <a:pt x="474" y="105"/>
                    <a:pt x="367" y="0"/>
                    <a:pt x="238"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8"/>
            <p:cNvSpPr/>
            <p:nvPr/>
          </p:nvSpPr>
          <p:spPr>
            <a:xfrm>
              <a:off x="8292940" y="2263884"/>
              <a:ext cx="12759" cy="25114"/>
            </a:xfrm>
            <a:custGeom>
              <a:avLst/>
              <a:gdLst/>
              <a:ahLst/>
              <a:cxnLst/>
              <a:rect l="l" t="t" r="r" b="b"/>
              <a:pathLst>
                <a:path w="474" h="933" extrusionOk="0">
                  <a:moveTo>
                    <a:pt x="236" y="0"/>
                  </a:moveTo>
                  <a:cubicBezTo>
                    <a:pt x="105" y="0"/>
                    <a:pt x="0" y="105"/>
                    <a:pt x="0" y="236"/>
                  </a:cubicBezTo>
                  <a:lnTo>
                    <a:pt x="0" y="697"/>
                  </a:lnTo>
                  <a:cubicBezTo>
                    <a:pt x="0" y="828"/>
                    <a:pt x="105" y="933"/>
                    <a:pt x="236" y="933"/>
                  </a:cubicBezTo>
                  <a:cubicBezTo>
                    <a:pt x="367" y="933"/>
                    <a:pt x="473" y="828"/>
                    <a:pt x="473" y="697"/>
                  </a:cubicBezTo>
                  <a:lnTo>
                    <a:pt x="473" y="236"/>
                  </a:lnTo>
                  <a:cubicBezTo>
                    <a:pt x="473" y="105"/>
                    <a:pt x="367" y="0"/>
                    <a:pt x="23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8"/>
            <p:cNvSpPr/>
            <p:nvPr/>
          </p:nvSpPr>
          <p:spPr>
            <a:xfrm>
              <a:off x="8210653" y="2275889"/>
              <a:ext cx="48263" cy="20511"/>
            </a:xfrm>
            <a:custGeom>
              <a:avLst/>
              <a:gdLst/>
              <a:ahLst/>
              <a:cxnLst/>
              <a:rect l="l" t="t" r="r" b="b"/>
              <a:pathLst>
                <a:path w="1793" h="762" extrusionOk="0">
                  <a:moveTo>
                    <a:pt x="265" y="0"/>
                  </a:moveTo>
                  <a:cubicBezTo>
                    <a:pt x="209" y="0"/>
                    <a:pt x="154" y="20"/>
                    <a:pt x="108" y="59"/>
                  </a:cubicBezTo>
                  <a:cubicBezTo>
                    <a:pt x="11" y="144"/>
                    <a:pt x="0" y="293"/>
                    <a:pt x="86" y="392"/>
                  </a:cubicBezTo>
                  <a:cubicBezTo>
                    <a:pt x="290" y="627"/>
                    <a:pt x="586" y="762"/>
                    <a:pt x="895" y="762"/>
                  </a:cubicBezTo>
                  <a:lnTo>
                    <a:pt x="897" y="762"/>
                  </a:lnTo>
                  <a:cubicBezTo>
                    <a:pt x="1206" y="762"/>
                    <a:pt x="1502" y="627"/>
                    <a:pt x="1707" y="392"/>
                  </a:cubicBezTo>
                  <a:cubicBezTo>
                    <a:pt x="1792" y="293"/>
                    <a:pt x="1782" y="144"/>
                    <a:pt x="1684" y="59"/>
                  </a:cubicBezTo>
                  <a:cubicBezTo>
                    <a:pt x="1639" y="20"/>
                    <a:pt x="1583" y="0"/>
                    <a:pt x="1528" y="0"/>
                  </a:cubicBezTo>
                  <a:cubicBezTo>
                    <a:pt x="1462" y="0"/>
                    <a:pt x="1396" y="28"/>
                    <a:pt x="1349" y="81"/>
                  </a:cubicBezTo>
                  <a:cubicBezTo>
                    <a:pt x="1230" y="220"/>
                    <a:pt x="1063" y="289"/>
                    <a:pt x="896" y="289"/>
                  </a:cubicBezTo>
                  <a:cubicBezTo>
                    <a:pt x="729" y="289"/>
                    <a:pt x="562" y="220"/>
                    <a:pt x="442" y="81"/>
                  </a:cubicBezTo>
                  <a:cubicBezTo>
                    <a:pt x="395" y="28"/>
                    <a:pt x="330" y="0"/>
                    <a:pt x="265"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8"/>
            <p:cNvSpPr/>
            <p:nvPr/>
          </p:nvSpPr>
          <p:spPr>
            <a:xfrm>
              <a:off x="8203978" y="2116592"/>
              <a:ext cx="54535" cy="48990"/>
            </a:xfrm>
            <a:custGeom>
              <a:avLst/>
              <a:gdLst/>
              <a:ahLst/>
              <a:cxnLst/>
              <a:rect l="l" t="t" r="r" b="b"/>
              <a:pathLst>
                <a:path w="2026" h="1820" extrusionOk="0">
                  <a:moveTo>
                    <a:pt x="724" y="1"/>
                  </a:moveTo>
                  <a:cubicBezTo>
                    <a:pt x="123" y="294"/>
                    <a:pt x="0" y="1096"/>
                    <a:pt x="485" y="1556"/>
                  </a:cubicBezTo>
                  <a:cubicBezTo>
                    <a:pt x="674" y="1735"/>
                    <a:pt x="909" y="1819"/>
                    <a:pt x="1142" y="1819"/>
                  </a:cubicBezTo>
                  <a:cubicBezTo>
                    <a:pt x="1508" y="1819"/>
                    <a:pt x="1866" y="1611"/>
                    <a:pt x="2025" y="1234"/>
                  </a:cubicBezTo>
                  <a:lnTo>
                    <a:pt x="2025" y="1234"/>
                  </a:lnTo>
                  <a:cubicBezTo>
                    <a:pt x="1986" y="1239"/>
                    <a:pt x="1946" y="1240"/>
                    <a:pt x="1905" y="1240"/>
                  </a:cubicBezTo>
                  <a:cubicBezTo>
                    <a:pt x="1252" y="1240"/>
                    <a:pt x="723" y="710"/>
                    <a:pt x="723" y="56"/>
                  </a:cubicBezTo>
                  <a:cubicBezTo>
                    <a:pt x="723" y="38"/>
                    <a:pt x="723" y="19"/>
                    <a:pt x="724" y="1"/>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5" name="Google Shape;2185;p48"/>
          <p:cNvGrpSpPr/>
          <p:nvPr/>
        </p:nvGrpSpPr>
        <p:grpSpPr>
          <a:xfrm>
            <a:off x="7134788" y="2756878"/>
            <a:ext cx="376334" cy="422120"/>
            <a:chOff x="7134788" y="2756878"/>
            <a:chExt cx="376334" cy="422120"/>
          </a:xfrm>
        </p:grpSpPr>
        <p:sp>
          <p:nvSpPr>
            <p:cNvPr id="2186" name="Google Shape;2186;p48"/>
            <p:cNvSpPr/>
            <p:nvPr/>
          </p:nvSpPr>
          <p:spPr>
            <a:xfrm>
              <a:off x="7322941" y="2984439"/>
              <a:ext cx="147589" cy="121694"/>
            </a:xfrm>
            <a:custGeom>
              <a:avLst/>
              <a:gdLst/>
              <a:ahLst/>
              <a:cxnLst/>
              <a:rect l="l" t="t" r="r" b="b"/>
              <a:pathLst>
                <a:path w="5483" h="4521" extrusionOk="0">
                  <a:moveTo>
                    <a:pt x="1" y="0"/>
                  </a:moveTo>
                  <a:lnTo>
                    <a:pt x="1" y="4521"/>
                  </a:lnTo>
                  <a:lnTo>
                    <a:pt x="3471" y="4521"/>
                  </a:lnTo>
                  <a:cubicBezTo>
                    <a:pt x="5483" y="4225"/>
                    <a:pt x="5427" y="1862"/>
                    <a:pt x="5427" y="1862"/>
                  </a:cubicBezTo>
                  <a:lnTo>
                    <a:pt x="1" y="0"/>
                  </a:ln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8"/>
            <p:cNvSpPr/>
            <p:nvPr/>
          </p:nvSpPr>
          <p:spPr>
            <a:xfrm>
              <a:off x="7175379" y="2984439"/>
              <a:ext cx="147589" cy="121694"/>
            </a:xfrm>
            <a:custGeom>
              <a:avLst/>
              <a:gdLst/>
              <a:ahLst/>
              <a:cxnLst/>
              <a:rect l="l" t="t" r="r" b="b"/>
              <a:pathLst>
                <a:path w="5483" h="4521" extrusionOk="0">
                  <a:moveTo>
                    <a:pt x="5483" y="0"/>
                  </a:moveTo>
                  <a:lnTo>
                    <a:pt x="58" y="1862"/>
                  </a:lnTo>
                  <a:cubicBezTo>
                    <a:pt x="58" y="1862"/>
                    <a:pt x="1" y="4225"/>
                    <a:pt x="2012" y="4521"/>
                  </a:cubicBezTo>
                  <a:lnTo>
                    <a:pt x="5483" y="4521"/>
                  </a:lnTo>
                  <a:lnTo>
                    <a:pt x="5483" y="0"/>
                  </a:ln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8"/>
            <p:cNvSpPr/>
            <p:nvPr/>
          </p:nvSpPr>
          <p:spPr>
            <a:xfrm>
              <a:off x="7263211" y="3066295"/>
              <a:ext cx="180240" cy="112677"/>
            </a:xfrm>
            <a:custGeom>
              <a:avLst/>
              <a:gdLst/>
              <a:ahLst/>
              <a:cxnLst/>
              <a:rect l="l" t="t" r="r" b="b"/>
              <a:pathLst>
                <a:path w="6696" h="4186" extrusionOk="0">
                  <a:moveTo>
                    <a:pt x="3366" y="0"/>
                  </a:moveTo>
                  <a:lnTo>
                    <a:pt x="1" y="4185"/>
                  </a:lnTo>
                  <a:lnTo>
                    <a:pt x="5110" y="4185"/>
                  </a:lnTo>
                  <a:lnTo>
                    <a:pt x="6695" y="2425"/>
                  </a:lnTo>
                  <a:cubicBezTo>
                    <a:pt x="6195" y="723"/>
                    <a:pt x="5097" y="0"/>
                    <a:pt x="5097" y="0"/>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8"/>
            <p:cNvSpPr/>
            <p:nvPr/>
          </p:nvSpPr>
          <p:spPr>
            <a:xfrm>
              <a:off x="7202485" y="3066295"/>
              <a:ext cx="151303" cy="112704"/>
            </a:xfrm>
            <a:custGeom>
              <a:avLst/>
              <a:gdLst/>
              <a:ahLst/>
              <a:cxnLst/>
              <a:rect l="l" t="t" r="r" b="b"/>
              <a:pathLst>
                <a:path w="5621" h="4187" extrusionOk="0">
                  <a:moveTo>
                    <a:pt x="1599" y="0"/>
                  </a:moveTo>
                  <a:cubicBezTo>
                    <a:pt x="1599" y="0"/>
                    <a:pt x="501" y="721"/>
                    <a:pt x="0" y="2423"/>
                  </a:cubicBezTo>
                  <a:lnTo>
                    <a:pt x="1585" y="4187"/>
                  </a:lnTo>
                  <a:lnTo>
                    <a:pt x="2257" y="4187"/>
                  </a:lnTo>
                  <a:cubicBezTo>
                    <a:pt x="4246" y="2641"/>
                    <a:pt x="5194" y="998"/>
                    <a:pt x="5620" y="0"/>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8"/>
            <p:cNvSpPr/>
            <p:nvPr/>
          </p:nvSpPr>
          <p:spPr>
            <a:xfrm>
              <a:off x="7195971" y="3131516"/>
              <a:ext cx="49205" cy="47456"/>
            </a:xfrm>
            <a:custGeom>
              <a:avLst/>
              <a:gdLst/>
              <a:ahLst/>
              <a:cxnLst/>
              <a:rect l="l" t="t" r="r" b="b"/>
              <a:pathLst>
                <a:path w="1828" h="1763" extrusionOk="0">
                  <a:moveTo>
                    <a:pt x="242" y="0"/>
                  </a:moveTo>
                  <a:cubicBezTo>
                    <a:pt x="95" y="501"/>
                    <a:pt x="0" y="1086"/>
                    <a:pt x="0" y="1762"/>
                  </a:cubicBezTo>
                  <a:lnTo>
                    <a:pt x="1827" y="1762"/>
                  </a:lnTo>
                  <a:lnTo>
                    <a:pt x="1827" y="0"/>
                  </a:lnTo>
                  <a:close/>
                </a:path>
              </a:pathLst>
            </a:custGeom>
            <a:solidFill>
              <a:srgbClr val="DA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8"/>
            <p:cNvSpPr/>
            <p:nvPr/>
          </p:nvSpPr>
          <p:spPr>
            <a:xfrm>
              <a:off x="7400759" y="3131516"/>
              <a:ext cx="49178" cy="47456"/>
            </a:xfrm>
            <a:custGeom>
              <a:avLst/>
              <a:gdLst/>
              <a:ahLst/>
              <a:cxnLst/>
              <a:rect l="l" t="t" r="r" b="b"/>
              <a:pathLst>
                <a:path w="1827" h="1763" extrusionOk="0">
                  <a:moveTo>
                    <a:pt x="0" y="0"/>
                  </a:moveTo>
                  <a:lnTo>
                    <a:pt x="0" y="1762"/>
                  </a:lnTo>
                  <a:lnTo>
                    <a:pt x="1827" y="1762"/>
                  </a:lnTo>
                  <a:cubicBezTo>
                    <a:pt x="1827" y="1085"/>
                    <a:pt x="1731" y="501"/>
                    <a:pt x="1585" y="0"/>
                  </a:cubicBezTo>
                  <a:close/>
                </a:path>
              </a:pathLst>
            </a:custGeom>
            <a:solidFill>
              <a:srgbClr val="DA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8"/>
            <p:cNvSpPr/>
            <p:nvPr/>
          </p:nvSpPr>
          <p:spPr>
            <a:xfrm>
              <a:off x="7140198" y="2756878"/>
              <a:ext cx="365513" cy="182770"/>
            </a:xfrm>
            <a:custGeom>
              <a:avLst/>
              <a:gdLst/>
              <a:ahLst/>
              <a:cxnLst/>
              <a:rect l="l" t="t" r="r" b="b"/>
              <a:pathLst>
                <a:path w="13579" h="6790" extrusionOk="0">
                  <a:moveTo>
                    <a:pt x="6790" y="1"/>
                  </a:moveTo>
                  <a:cubicBezTo>
                    <a:pt x="3046" y="1"/>
                    <a:pt x="1" y="3048"/>
                    <a:pt x="1" y="6790"/>
                  </a:cubicBezTo>
                  <a:lnTo>
                    <a:pt x="13579" y="6790"/>
                  </a:lnTo>
                  <a:cubicBezTo>
                    <a:pt x="13579" y="3048"/>
                    <a:pt x="10533" y="1"/>
                    <a:pt x="6790" y="1"/>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8"/>
            <p:cNvSpPr/>
            <p:nvPr/>
          </p:nvSpPr>
          <p:spPr>
            <a:xfrm>
              <a:off x="7140198" y="2756959"/>
              <a:ext cx="177871" cy="182689"/>
            </a:xfrm>
            <a:custGeom>
              <a:avLst/>
              <a:gdLst/>
              <a:ahLst/>
              <a:cxnLst/>
              <a:rect l="l" t="t" r="r" b="b"/>
              <a:pathLst>
                <a:path w="6608" h="6787" extrusionOk="0">
                  <a:moveTo>
                    <a:pt x="6608" y="1"/>
                  </a:moveTo>
                  <a:lnTo>
                    <a:pt x="6608" y="1"/>
                  </a:lnTo>
                  <a:cubicBezTo>
                    <a:pt x="2948" y="97"/>
                    <a:pt x="1" y="3105"/>
                    <a:pt x="1" y="6787"/>
                  </a:cubicBezTo>
                  <a:lnTo>
                    <a:pt x="2866" y="6787"/>
                  </a:lnTo>
                  <a:cubicBezTo>
                    <a:pt x="2861" y="6701"/>
                    <a:pt x="2860" y="6616"/>
                    <a:pt x="2860" y="6528"/>
                  </a:cubicBezTo>
                  <a:cubicBezTo>
                    <a:pt x="2860" y="3524"/>
                    <a:pt x="4188" y="967"/>
                    <a:pt x="6608" y="1"/>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8"/>
            <p:cNvSpPr/>
            <p:nvPr/>
          </p:nvSpPr>
          <p:spPr>
            <a:xfrm>
              <a:off x="7433814" y="2902475"/>
              <a:ext cx="77307" cy="74373"/>
            </a:xfrm>
            <a:custGeom>
              <a:avLst/>
              <a:gdLst/>
              <a:ahLst/>
              <a:cxnLst/>
              <a:rect l="l" t="t" r="r" b="b"/>
              <a:pathLst>
                <a:path w="2872" h="2763" extrusionOk="0">
                  <a:moveTo>
                    <a:pt x="1491" y="0"/>
                  </a:moveTo>
                  <a:cubicBezTo>
                    <a:pt x="932" y="0"/>
                    <a:pt x="428" y="337"/>
                    <a:pt x="214" y="852"/>
                  </a:cubicBezTo>
                  <a:cubicBezTo>
                    <a:pt x="1" y="1369"/>
                    <a:pt x="118" y="1962"/>
                    <a:pt x="513" y="2357"/>
                  </a:cubicBezTo>
                  <a:cubicBezTo>
                    <a:pt x="778" y="2622"/>
                    <a:pt x="1132" y="2763"/>
                    <a:pt x="1492" y="2763"/>
                  </a:cubicBezTo>
                  <a:cubicBezTo>
                    <a:pt x="1669" y="2763"/>
                    <a:pt x="1848" y="2728"/>
                    <a:pt x="2019" y="2658"/>
                  </a:cubicBezTo>
                  <a:cubicBezTo>
                    <a:pt x="2535" y="2443"/>
                    <a:pt x="2872" y="1940"/>
                    <a:pt x="2872" y="1381"/>
                  </a:cubicBezTo>
                  <a:cubicBezTo>
                    <a:pt x="2872" y="619"/>
                    <a:pt x="2253" y="0"/>
                    <a:pt x="1491" y="0"/>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8"/>
            <p:cNvSpPr/>
            <p:nvPr/>
          </p:nvSpPr>
          <p:spPr>
            <a:xfrm>
              <a:off x="7315915" y="3066241"/>
              <a:ext cx="103229" cy="47294"/>
            </a:xfrm>
            <a:custGeom>
              <a:avLst/>
              <a:gdLst/>
              <a:ahLst/>
              <a:cxnLst/>
              <a:rect l="l" t="t" r="r" b="b"/>
              <a:pathLst>
                <a:path w="3835" h="1757" extrusionOk="0">
                  <a:moveTo>
                    <a:pt x="1408" y="1"/>
                  </a:moveTo>
                  <a:lnTo>
                    <a:pt x="0" y="1751"/>
                  </a:lnTo>
                  <a:cubicBezTo>
                    <a:pt x="87" y="1754"/>
                    <a:pt x="175" y="1755"/>
                    <a:pt x="262" y="1755"/>
                  </a:cubicBezTo>
                  <a:lnTo>
                    <a:pt x="262" y="1757"/>
                  </a:lnTo>
                  <a:cubicBezTo>
                    <a:pt x="264" y="1757"/>
                    <a:pt x="267" y="1757"/>
                    <a:pt x="269" y="1757"/>
                  </a:cubicBezTo>
                  <a:cubicBezTo>
                    <a:pt x="1538" y="1757"/>
                    <a:pt x="2779" y="1381"/>
                    <a:pt x="3834" y="677"/>
                  </a:cubicBezTo>
                  <a:cubicBezTo>
                    <a:pt x="3460" y="212"/>
                    <a:pt x="3139" y="1"/>
                    <a:pt x="3139" y="1"/>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8"/>
            <p:cNvSpPr/>
            <p:nvPr/>
          </p:nvSpPr>
          <p:spPr>
            <a:xfrm>
              <a:off x="7226792" y="3066295"/>
              <a:ext cx="126997" cy="47294"/>
            </a:xfrm>
            <a:custGeom>
              <a:avLst/>
              <a:gdLst/>
              <a:ahLst/>
              <a:cxnLst/>
              <a:rect l="l" t="t" r="r" b="b"/>
              <a:pathLst>
                <a:path w="4718" h="1757" extrusionOk="0">
                  <a:moveTo>
                    <a:pt x="696" y="0"/>
                  </a:moveTo>
                  <a:cubicBezTo>
                    <a:pt x="696" y="0"/>
                    <a:pt x="374" y="212"/>
                    <a:pt x="0" y="675"/>
                  </a:cubicBezTo>
                  <a:cubicBezTo>
                    <a:pt x="1056" y="1379"/>
                    <a:pt x="2295" y="1756"/>
                    <a:pt x="3565" y="1756"/>
                  </a:cubicBezTo>
                  <a:cubicBezTo>
                    <a:pt x="3568" y="1756"/>
                    <a:pt x="3570" y="1756"/>
                    <a:pt x="3573" y="1756"/>
                  </a:cubicBezTo>
                  <a:cubicBezTo>
                    <a:pt x="3621" y="1756"/>
                    <a:pt x="3670" y="1756"/>
                    <a:pt x="3718" y="1753"/>
                  </a:cubicBezTo>
                  <a:cubicBezTo>
                    <a:pt x="4202" y="1077"/>
                    <a:pt x="4518" y="469"/>
                    <a:pt x="4717" y="0"/>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8"/>
            <p:cNvSpPr/>
            <p:nvPr/>
          </p:nvSpPr>
          <p:spPr>
            <a:xfrm>
              <a:off x="7174491" y="2820296"/>
              <a:ext cx="296846" cy="267775"/>
            </a:xfrm>
            <a:custGeom>
              <a:avLst/>
              <a:gdLst/>
              <a:ahLst/>
              <a:cxnLst/>
              <a:rect l="l" t="t" r="r" b="b"/>
              <a:pathLst>
                <a:path w="11028" h="9948" extrusionOk="0">
                  <a:moveTo>
                    <a:pt x="5515" y="0"/>
                  </a:moveTo>
                  <a:cubicBezTo>
                    <a:pt x="5323" y="0"/>
                    <a:pt x="5130" y="57"/>
                    <a:pt x="4964" y="170"/>
                  </a:cubicBezTo>
                  <a:cubicBezTo>
                    <a:pt x="4387" y="565"/>
                    <a:pt x="3346" y="1109"/>
                    <a:pt x="1772" y="1336"/>
                  </a:cubicBezTo>
                  <a:cubicBezTo>
                    <a:pt x="1135" y="1428"/>
                    <a:pt x="597" y="1857"/>
                    <a:pt x="367" y="2457"/>
                  </a:cubicBezTo>
                  <a:cubicBezTo>
                    <a:pt x="124" y="3088"/>
                    <a:pt x="1" y="3758"/>
                    <a:pt x="1" y="4434"/>
                  </a:cubicBezTo>
                  <a:cubicBezTo>
                    <a:pt x="1" y="7479"/>
                    <a:pt x="2469" y="9947"/>
                    <a:pt x="5514" y="9947"/>
                  </a:cubicBezTo>
                  <a:cubicBezTo>
                    <a:pt x="8559" y="9947"/>
                    <a:pt x="11028" y="7479"/>
                    <a:pt x="11028" y="4434"/>
                  </a:cubicBezTo>
                  <a:cubicBezTo>
                    <a:pt x="11028" y="3758"/>
                    <a:pt x="10904" y="3088"/>
                    <a:pt x="10663" y="2457"/>
                  </a:cubicBezTo>
                  <a:lnTo>
                    <a:pt x="10664" y="2457"/>
                  </a:lnTo>
                  <a:cubicBezTo>
                    <a:pt x="10433" y="1857"/>
                    <a:pt x="9895" y="1428"/>
                    <a:pt x="9258" y="1336"/>
                  </a:cubicBezTo>
                  <a:cubicBezTo>
                    <a:pt x="7684" y="1109"/>
                    <a:pt x="6642" y="564"/>
                    <a:pt x="6066" y="170"/>
                  </a:cubicBezTo>
                  <a:cubicBezTo>
                    <a:pt x="5900" y="57"/>
                    <a:pt x="5707" y="0"/>
                    <a:pt x="5515" y="0"/>
                  </a:cubicBezTo>
                  <a:close/>
                </a:path>
              </a:pathLst>
            </a:custGeom>
            <a:solidFill>
              <a:srgbClr val="DA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8"/>
            <p:cNvSpPr/>
            <p:nvPr/>
          </p:nvSpPr>
          <p:spPr>
            <a:xfrm>
              <a:off x="7134788" y="2855127"/>
              <a:ext cx="162151" cy="230683"/>
            </a:xfrm>
            <a:custGeom>
              <a:avLst/>
              <a:gdLst/>
              <a:ahLst/>
              <a:cxnLst/>
              <a:rect l="l" t="t" r="r" b="b"/>
              <a:pathLst>
                <a:path w="6024" h="8570" extrusionOk="0">
                  <a:moveTo>
                    <a:pt x="3519" y="0"/>
                  </a:moveTo>
                  <a:lnTo>
                    <a:pt x="3519" y="0"/>
                  </a:lnTo>
                  <a:cubicBezTo>
                    <a:pt x="3430" y="15"/>
                    <a:pt x="3340" y="30"/>
                    <a:pt x="3248" y="42"/>
                  </a:cubicBezTo>
                  <a:cubicBezTo>
                    <a:pt x="2612" y="134"/>
                    <a:pt x="2074" y="562"/>
                    <a:pt x="1842" y="1163"/>
                  </a:cubicBezTo>
                  <a:cubicBezTo>
                    <a:pt x="1766" y="1366"/>
                    <a:pt x="1700" y="1574"/>
                    <a:pt x="1646" y="1785"/>
                  </a:cubicBezTo>
                  <a:cubicBezTo>
                    <a:pt x="1555" y="1767"/>
                    <a:pt x="1466" y="1759"/>
                    <a:pt x="1378" y="1759"/>
                  </a:cubicBezTo>
                  <a:cubicBezTo>
                    <a:pt x="635" y="1759"/>
                    <a:pt x="1" y="2363"/>
                    <a:pt x="1" y="3140"/>
                  </a:cubicBezTo>
                  <a:cubicBezTo>
                    <a:pt x="1" y="3918"/>
                    <a:pt x="635" y="4521"/>
                    <a:pt x="1378" y="4521"/>
                  </a:cubicBezTo>
                  <a:cubicBezTo>
                    <a:pt x="1466" y="4521"/>
                    <a:pt x="1555" y="4513"/>
                    <a:pt x="1646" y="4495"/>
                  </a:cubicBezTo>
                  <a:cubicBezTo>
                    <a:pt x="2171" y="6578"/>
                    <a:pt x="3884" y="8188"/>
                    <a:pt x="6021" y="8569"/>
                  </a:cubicBezTo>
                  <a:lnTo>
                    <a:pt x="6021" y="8569"/>
                  </a:lnTo>
                  <a:cubicBezTo>
                    <a:pt x="4231" y="7313"/>
                    <a:pt x="3061" y="5235"/>
                    <a:pt x="3061" y="2881"/>
                  </a:cubicBezTo>
                  <a:cubicBezTo>
                    <a:pt x="3061" y="1854"/>
                    <a:pt x="3217" y="877"/>
                    <a:pt x="3519" y="0"/>
                  </a:cubicBezTo>
                  <a:close/>
                  <a:moveTo>
                    <a:pt x="6021" y="8569"/>
                  </a:moveTo>
                  <a:cubicBezTo>
                    <a:pt x="6021" y="8569"/>
                    <a:pt x="6022" y="8569"/>
                    <a:pt x="6022" y="8569"/>
                  </a:cubicBezTo>
                  <a:lnTo>
                    <a:pt x="6023" y="8569"/>
                  </a:lnTo>
                  <a:cubicBezTo>
                    <a:pt x="6023" y="8569"/>
                    <a:pt x="6022" y="8569"/>
                    <a:pt x="6021" y="8569"/>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8"/>
            <p:cNvSpPr/>
            <p:nvPr/>
          </p:nvSpPr>
          <p:spPr>
            <a:xfrm>
              <a:off x="7165931" y="2955449"/>
              <a:ext cx="30067" cy="85517"/>
            </a:xfrm>
            <a:custGeom>
              <a:avLst/>
              <a:gdLst/>
              <a:ahLst/>
              <a:cxnLst/>
              <a:rect l="l" t="t" r="r" b="b"/>
              <a:pathLst>
                <a:path w="1117" h="3177" extrusionOk="0">
                  <a:moveTo>
                    <a:pt x="559" y="0"/>
                  </a:moveTo>
                  <a:cubicBezTo>
                    <a:pt x="251" y="0"/>
                    <a:pt x="0" y="250"/>
                    <a:pt x="0" y="558"/>
                  </a:cubicBezTo>
                  <a:lnTo>
                    <a:pt x="0" y="2619"/>
                  </a:lnTo>
                  <a:cubicBezTo>
                    <a:pt x="0" y="2927"/>
                    <a:pt x="251" y="3176"/>
                    <a:pt x="559" y="3176"/>
                  </a:cubicBezTo>
                  <a:cubicBezTo>
                    <a:pt x="867" y="3176"/>
                    <a:pt x="1116" y="2927"/>
                    <a:pt x="1116" y="2619"/>
                  </a:cubicBezTo>
                  <a:lnTo>
                    <a:pt x="1116" y="558"/>
                  </a:lnTo>
                  <a:cubicBezTo>
                    <a:pt x="1116" y="250"/>
                    <a:pt x="867" y="0"/>
                    <a:pt x="559"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8"/>
            <p:cNvSpPr/>
            <p:nvPr/>
          </p:nvSpPr>
          <p:spPr>
            <a:xfrm>
              <a:off x="7449911" y="2955449"/>
              <a:ext cx="30094" cy="85517"/>
            </a:xfrm>
            <a:custGeom>
              <a:avLst/>
              <a:gdLst/>
              <a:ahLst/>
              <a:cxnLst/>
              <a:rect l="l" t="t" r="r" b="b"/>
              <a:pathLst>
                <a:path w="1118" h="3177" extrusionOk="0">
                  <a:moveTo>
                    <a:pt x="558" y="0"/>
                  </a:moveTo>
                  <a:cubicBezTo>
                    <a:pt x="250" y="0"/>
                    <a:pt x="1" y="250"/>
                    <a:pt x="1" y="558"/>
                  </a:cubicBezTo>
                  <a:lnTo>
                    <a:pt x="1" y="2619"/>
                  </a:lnTo>
                  <a:cubicBezTo>
                    <a:pt x="1" y="2927"/>
                    <a:pt x="250" y="3176"/>
                    <a:pt x="558" y="3176"/>
                  </a:cubicBezTo>
                  <a:cubicBezTo>
                    <a:pt x="866" y="3176"/>
                    <a:pt x="1117" y="2927"/>
                    <a:pt x="1117" y="2619"/>
                  </a:cubicBezTo>
                  <a:lnTo>
                    <a:pt x="1117" y="558"/>
                  </a:lnTo>
                  <a:cubicBezTo>
                    <a:pt x="1117" y="250"/>
                    <a:pt x="866" y="0"/>
                    <a:pt x="558"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8"/>
            <p:cNvSpPr/>
            <p:nvPr/>
          </p:nvSpPr>
          <p:spPr>
            <a:xfrm>
              <a:off x="7206280" y="2946620"/>
              <a:ext cx="62906" cy="50147"/>
            </a:xfrm>
            <a:custGeom>
              <a:avLst/>
              <a:gdLst/>
              <a:ahLst/>
              <a:cxnLst/>
              <a:rect l="l" t="t" r="r" b="b"/>
              <a:pathLst>
                <a:path w="2337" h="1863" extrusionOk="0">
                  <a:moveTo>
                    <a:pt x="1168" y="1"/>
                  </a:moveTo>
                  <a:cubicBezTo>
                    <a:pt x="523" y="1"/>
                    <a:pt x="1" y="417"/>
                    <a:pt x="1" y="931"/>
                  </a:cubicBezTo>
                  <a:cubicBezTo>
                    <a:pt x="1" y="1444"/>
                    <a:pt x="523" y="1862"/>
                    <a:pt x="1168" y="1862"/>
                  </a:cubicBezTo>
                  <a:cubicBezTo>
                    <a:pt x="1814" y="1862"/>
                    <a:pt x="2337" y="1444"/>
                    <a:pt x="2337" y="931"/>
                  </a:cubicBezTo>
                  <a:cubicBezTo>
                    <a:pt x="2337" y="417"/>
                    <a:pt x="1814" y="1"/>
                    <a:pt x="1168"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8"/>
            <p:cNvSpPr/>
            <p:nvPr/>
          </p:nvSpPr>
          <p:spPr>
            <a:xfrm>
              <a:off x="7376722" y="2946620"/>
              <a:ext cx="62906" cy="50147"/>
            </a:xfrm>
            <a:custGeom>
              <a:avLst/>
              <a:gdLst/>
              <a:ahLst/>
              <a:cxnLst/>
              <a:rect l="l" t="t" r="r" b="b"/>
              <a:pathLst>
                <a:path w="2337" h="1863" extrusionOk="0">
                  <a:moveTo>
                    <a:pt x="1168" y="1"/>
                  </a:moveTo>
                  <a:cubicBezTo>
                    <a:pt x="524" y="1"/>
                    <a:pt x="1" y="417"/>
                    <a:pt x="1" y="931"/>
                  </a:cubicBezTo>
                  <a:cubicBezTo>
                    <a:pt x="1" y="1444"/>
                    <a:pt x="524" y="1862"/>
                    <a:pt x="1168" y="1862"/>
                  </a:cubicBezTo>
                  <a:cubicBezTo>
                    <a:pt x="1814" y="1862"/>
                    <a:pt x="2337" y="1444"/>
                    <a:pt x="2337" y="931"/>
                  </a:cubicBezTo>
                  <a:cubicBezTo>
                    <a:pt x="2337" y="417"/>
                    <a:pt x="1814" y="1"/>
                    <a:pt x="1168"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8"/>
            <p:cNvSpPr/>
            <p:nvPr/>
          </p:nvSpPr>
          <p:spPr>
            <a:xfrm>
              <a:off x="7249591" y="2928154"/>
              <a:ext cx="12920" cy="25814"/>
            </a:xfrm>
            <a:custGeom>
              <a:avLst/>
              <a:gdLst/>
              <a:ahLst/>
              <a:cxnLst/>
              <a:rect l="l" t="t" r="r" b="b"/>
              <a:pathLst>
                <a:path w="480" h="959" extrusionOk="0">
                  <a:moveTo>
                    <a:pt x="241" y="0"/>
                  </a:moveTo>
                  <a:cubicBezTo>
                    <a:pt x="107" y="0"/>
                    <a:pt x="1" y="110"/>
                    <a:pt x="4" y="244"/>
                  </a:cubicBezTo>
                  <a:lnTo>
                    <a:pt x="4" y="721"/>
                  </a:lnTo>
                  <a:cubicBezTo>
                    <a:pt x="4" y="852"/>
                    <a:pt x="110" y="959"/>
                    <a:pt x="241" y="959"/>
                  </a:cubicBezTo>
                  <a:cubicBezTo>
                    <a:pt x="372" y="959"/>
                    <a:pt x="477" y="852"/>
                    <a:pt x="477" y="721"/>
                  </a:cubicBezTo>
                  <a:lnTo>
                    <a:pt x="477" y="244"/>
                  </a:lnTo>
                  <a:cubicBezTo>
                    <a:pt x="480" y="110"/>
                    <a:pt x="373" y="0"/>
                    <a:pt x="241"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8"/>
            <p:cNvSpPr/>
            <p:nvPr/>
          </p:nvSpPr>
          <p:spPr>
            <a:xfrm>
              <a:off x="7383478" y="2928343"/>
              <a:ext cx="12759" cy="25625"/>
            </a:xfrm>
            <a:custGeom>
              <a:avLst/>
              <a:gdLst/>
              <a:ahLst/>
              <a:cxnLst/>
              <a:rect l="l" t="t" r="r" b="b"/>
              <a:pathLst>
                <a:path w="474" h="952" extrusionOk="0">
                  <a:moveTo>
                    <a:pt x="236" y="1"/>
                  </a:moveTo>
                  <a:cubicBezTo>
                    <a:pt x="106" y="1"/>
                    <a:pt x="1" y="106"/>
                    <a:pt x="1" y="237"/>
                  </a:cubicBezTo>
                  <a:lnTo>
                    <a:pt x="1" y="714"/>
                  </a:lnTo>
                  <a:cubicBezTo>
                    <a:pt x="1" y="845"/>
                    <a:pt x="106" y="950"/>
                    <a:pt x="236" y="952"/>
                  </a:cubicBezTo>
                  <a:cubicBezTo>
                    <a:pt x="367" y="952"/>
                    <a:pt x="474" y="845"/>
                    <a:pt x="474" y="714"/>
                  </a:cubicBezTo>
                  <a:lnTo>
                    <a:pt x="474" y="237"/>
                  </a:lnTo>
                  <a:cubicBezTo>
                    <a:pt x="474" y="106"/>
                    <a:pt x="367" y="1"/>
                    <a:pt x="236"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8"/>
            <p:cNvSpPr/>
            <p:nvPr/>
          </p:nvSpPr>
          <p:spPr>
            <a:xfrm>
              <a:off x="7298123" y="2940725"/>
              <a:ext cx="49609" cy="20888"/>
            </a:xfrm>
            <a:custGeom>
              <a:avLst/>
              <a:gdLst/>
              <a:ahLst/>
              <a:cxnLst/>
              <a:rect l="l" t="t" r="r" b="b"/>
              <a:pathLst>
                <a:path w="1843" h="776" extrusionOk="0">
                  <a:moveTo>
                    <a:pt x="265" y="1"/>
                  </a:moveTo>
                  <a:cubicBezTo>
                    <a:pt x="210" y="1"/>
                    <a:pt x="155" y="20"/>
                    <a:pt x="110" y="59"/>
                  </a:cubicBezTo>
                  <a:cubicBezTo>
                    <a:pt x="11" y="146"/>
                    <a:pt x="0" y="298"/>
                    <a:pt x="89" y="396"/>
                  </a:cubicBezTo>
                  <a:cubicBezTo>
                    <a:pt x="299" y="636"/>
                    <a:pt x="603" y="776"/>
                    <a:pt x="923" y="776"/>
                  </a:cubicBezTo>
                  <a:cubicBezTo>
                    <a:pt x="1243" y="776"/>
                    <a:pt x="1546" y="637"/>
                    <a:pt x="1756" y="396"/>
                  </a:cubicBezTo>
                  <a:cubicBezTo>
                    <a:pt x="1842" y="298"/>
                    <a:pt x="1832" y="148"/>
                    <a:pt x="1734" y="62"/>
                  </a:cubicBezTo>
                  <a:cubicBezTo>
                    <a:pt x="1689" y="23"/>
                    <a:pt x="1633" y="4"/>
                    <a:pt x="1578" y="4"/>
                  </a:cubicBezTo>
                  <a:cubicBezTo>
                    <a:pt x="1512" y="4"/>
                    <a:pt x="1446" y="31"/>
                    <a:pt x="1399" y="85"/>
                  </a:cubicBezTo>
                  <a:cubicBezTo>
                    <a:pt x="1273" y="230"/>
                    <a:pt x="1098" y="302"/>
                    <a:pt x="923" y="302"/>
                  </a:cubicBezTo>
                  <a:cubicBezTo>
                    <a:pt x="747" y="302"/>
                    <a:pt x="572" y="230"/>
                    <a:pt x="446" y="85"/>
                  </a:cubicBezTo>
                  <a:cubicBezTo>
                    <a:pt x="399" y="29"/>
                    <a:pt x="332" y="1"/>
                    <a:pt x="265"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8"/>
            <p:cNvSpPr/>
            <p:nvPr/>
          </p:nvSpPr>
          <p:spPr>
            <a:xfrm>
              <a:off x="7305229" y="2875046"/>
              <a:ext cx="34158" cy="32920"/>
            </a:xfrm>
            <a:custGeom>
              <a:avLst/>
              <a:gdLst/>
              <a:ahLst/>
              <a:cxnLst/>
              <a:rect l="l" t="t" r="r" b="b"/>
              <a:pathLst>
                <a:path w="1269" h="1223" extrusionOk="0">
                  <a:moveTo>
                    <a:pt x="659" y="1"/>
                  </a:moveTo>
                  <a:cubicBezTo>
                    <a:pt x="412" y="1"/>
                    <a:pt x="188" y="149"/>
                    <a:pt x="94" y="378"/>
                  </a:cubicBezTo>
                  <a:cubicBezTo>
                    <a:pt x="1" y="606"/>
                    <a:pt x="52" y="869"/>
                    <a:pt x="228" y="1043"/>
                  </a:cubicBezTo>
                  <a:cubicBezTo>
                    <a:pt x="344" y="1160"/>
                    <a:pt x="500" y="1222"/>
                    <a:pt x="659" y="1222"/>
                  </a:cubicBezTo>
                  <a:cubicBezTo>
                    <a:pt x="738" y="1222"/>
                    <a:pt x="817" y="1207"/>
                    <a:pt x="893" y="1175"/>
                  </a:cubicBezTo>
                  <a:cubicBezTo>
                    <a:pt x="1120" y="1081"/>
                    <a:pt x="1269" y="859"/>
                    <a:pt x="1269" y="611"/>
                  </a:cubicBezTo>
                  <a:cubicBezTo>
                    <a:pt x="1269" y="274"/>
                    <a:pt x="995" y="1"/>
                    <a:pt x="659"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8"/>
            <p:cNvSpPr/>
            <p:nvPr/>
          </p:nvSpPr>
          <p:spPr>
            <a:xfrm>
              <a:off x="7152069" y="3005623"/>
              <a:ext cx="55692" cy="53620"/>
            </a:xfrm>
            <a:custGeom>
              <a:avLst/>
              <a:gdLst/>
              <a:ahLst/>
              <a:cxnLst/>
              <a:rect l="l" t="t" r="r" b="b"/>
              <a:pathLst>
                <a:path w="2069" h="1992" extrusionOk="0">
                  <a:moveTo>
                    <a:pt x="1073" y="1"/>
                  </a:moveTo>
                  <a:cubicBezTo>
                    <a:pt x="670" y="1"/>
                    <a:pt x="308" y="242"/>
                    <a:pt x="153" y="615"/>
                  </a:cubicBezTo>
                  <a:cubicBezTo>
                    <a:pt x="0" y="988"/>
                    <a:pt x="84" y="1414"/>
                    <a:pt x="370" y="1700"/>
                  </a:cubicBezTo>
                  <a:cubicBezTo>
                    <a:pt x="560" y="1890"/>
                    <a:pt x="815" y="1991"/>
                    <a:pt x="1074" y="1991"/>
                  </a:cubicBezTo>
                  <a:cubicBezTo>
                    <a:pt x="1202" y="1991"/>
                    <a:pt x="1331" y="1967"/>
                    <a:pt x="1454" y="1916"/>
                  </a:cubicBezTo>
                  <a:cubicBezTo>
                    <a:pt x="1825" y="1761"/>
                    <a:pt x="2069" y="1398"/>
                    <a:pt x="2069" y="997"/>
                  </a:cubicBezTo>
                  <a:cubicBezTo>
                    <a:pt x="2069" y="447"/>
                    <a:pt x="1622" y="1"/>
                    <a:pt x="1073" y="1"/>
                  </a:cubicBezTo>
                  <a:close/>
                </a:path>
              </a:pathLst>
            </a:custGeom>
            <a:solidFill>
              <a:srgbClr val="FF0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8"/>
            <p:cNvSpPr/>
            <p:nvPr/>
          </p:nvSpPr>
          <p:spPr>
            <a:xfrm>
              <a:off x="7436021" y="3005623"/>
              <a:ext cx="55746" cy="53620"/>
            </a:xfrm>
            <a:custGeom>
              <a:avLst/>
              <a:gdLst/>
              <a:ahLst/>
              <a:cxnLst/>
              <a:rect l="l" t="t" r="r" b="b"/>
              <a:pathLst>
                <a:path w="2071" h="1992" extrusionOk="0">
                  <a:moveTo>
                    <a:pt x="1074" y="1"/>
                  </a:moveTo>
                  <a:cubicBezTo>
                    <a:pt x="672" y="1"/>
                    <a:pt x="308" y="242"/>
                    <a:pt x="155" y="615"/>
                  </a:cubicBezTo>
                  <a:cubicBezTo>
                    <a:pt x="0" y="988"/>
                    <a:pt x="86" y="1414"/>
                    <a:pt x="371" y="1700"/>
                  </a:cubicBezTo>
                  <a:cubicBezTo>
                    <a:pt x="561" y="1890"/>
                    <a:pt x="816" y="1991"/>
                    <a:pt x="1076" y="1991"/>
                  </a:cubicBezTo>
                  <a:cubicBezTo>
                    <a:pt x="1204" y="1991"/>
                    <a:pt x="1333" y="1967"/>
                    <a:pt x="1456" y="1916"/>
                  </a:cubicBezTo>
                  <a:cubicBezTo>
                    <a:pt x="1827" y="1761"/>
                    <a:pt x="2070" y="1398"/>
                    <a:pt x="2070" y="997"/>
                  </a:cubicBezTo>
                  <a:cubicBezTo>
                    <a:pt x="2070" y="447"/>
                    <a:pt x="1624" y="1"/>
                    <a:pt x="1074" y="1"/>
                  </a:cubicBezTo>
                  <a:close/>
                </a:path>
              </a:pathLst>
            </a:custGeom>
            <a:solidFill>
              <a:srgbClr val="FF0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8"/>
            <p:cNvSpPr/>
            <p:nvPr/>
          </p:nvSpPr>
          <p:spPr>
            <a:xfrm>
              <a:off x="7148381" y="3006646"/>
              <a:ext cx="54320" cy="52624"/>
            </a:xfrm>
            <a:custGeom>
              <a:avLst/>
              <a:gdLst/>
              <a:ahLst/>
              <a:cxnLst/>
              <a:rect l="l" t="t" r="r" b="b"/>
              <a:pathLst>
                <a:path w="2018" h="1955" extrusionOk="0">
                  <a:moveTo>
                    <a:pt x="941" y="0"/>
                  </a:moveTo>
                  <a:cubicBezTo>
                    <a:pt x="281" y="186"/>
                    <a:pt x="0" y="968"/>
                    <a:pt x="394" y="1529"/>
                  </a:cubicBezTo>
                  <a:cubicBezTo>
                    <a:pt x="591" y="1813"/>
                    <a:pt x="900" y="1954"/>
                    <a:pt x="1209" y="1954"/>
                  </a:cubicBezTo>
                  <a:cubicBezTo>
                    <a:pt x="1514" y="1954"/>
                    <a:pt x="1819" y="1817"/>
                    <a:pt x="2018" y="1540"/>
                  </a:cubicBezTo>
                  <a:lnTo>
                    <a:pt x="2018" y="1540"/>
                  </a:lnTo>
                  <a:cubicBezTo>
                    <a:pt x="1992" y="1542"/>
                    <a:pt x="1968" y="1543"/>
                    <a:pt x="1944" y="1543"/>
                  </a:cubicBezTo>
                  <a:cubicBezTo>
                    <a:pt x="1151" y="1543"/>
                    <a:pt x="619" y="727"/>
                    <a:pt x="941"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8"/>
            <p:cNvSpPr/>
            <p:nvPr/>
          </p:nvSpPr>
          <p:spPr>
            <a:xfrm>
              <a:off x="7432361" y="3006646"/>
              <a:ext cx="54293" cy="52624"/>
            </a:xfrm>
            <a:custGeom>
              <a:avLst/>
              <a:gdLst/>
              <a:ahLst/>
              <a:cxnLst/>
              <a:rect l="l" t="t" r="r" b="b"/>
              <a:pathLst>
                <a:path w="2017" h="1955" extrusionOk="0">
                  <a:moveTo>
                    <a:pt x="940" y="0"/>
                  </a:moveTo>
                  <a:cubicBezTo>
                    <a:pt x="280" y="186"/>
                    <a:pt x="1" y="968"/>
                    <a:pt x="393" y="1529"/>
                  </a:cubicBezTo>
                  <a:cubicBezTo>
                    <a:pt x="591" y="1813"/>
                    <a:pt x="900" y="1954"/>
                    <a:pt x="1209" y="1954"/>
                  </a:cubicBezTo>
                  <a:cubicBezTo>
                    <a:pt x="1513" y="1954"/>
                    <a:pt x="1818" y="1817"/>
                    <a:pt x="2017" y="1540"/>
                  </a:cubicBezTo>
                  <a:lnTo>
                    <a:pt x="2017" y="1540"/>
                  </a:lnTo>
                  <a:cubicBezTo>
                    <a:pt x="1993" y="1542"/>
                    <a:pt x="1969" y="1543"/>
                    <a:pt x="1945" y="1543"/>
                  </a:cubicBezTo>
                  <a:cubicBezTo>
                    <a:pt x="1150" y="1543"/>
                    <a:pt x="620" y="727"/>
                    <a:pt x="940"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1" name="Google Shape;2211;p48"/>
          <p:cNvGrpSpPr/>
          <p:nvPr/>
        </p:nvGrpSpPr>
        <p:grpSpPr>
          <a:xfrm>
            <a:off x="7144532" y="2082837"/>
            <a:ext cx="367343" cy="422066"/>
            <a:chOff x="7144532" y="2082837"/>
            <a:chExt cx="367343" cy="422066"/>
          </a:xfrm>
        </p:grpSpPr>
        <p:sp>
          <p:nvSpPr>
            <p:cNvPr id="2212" name="Google Shape;2212;p48"/>
            <p:cNvSpPr/>
            <p:nvPr/>
          </p:nvSpPr>
          <p:spPr>
            <a:xfrm>
              <a:off x="7215379" y="2353681"/>
              <a:ext cx="211652" cy="90281"/>
            </a:xfrm>
            <a:custGeom>
              <a:avLst/>
              <a:gdLst/>
              <a:ahLst/>
              <a:cxnLst/>
              <a:rect l="l" t="t" r="r" b="b"/>
              <a:pathLst>
                <a:path w="7863" h="3354" extrusionOk="0">
                  <a:moveTo>
                    <a:pt x="1447" y="1"/>
                  </a:moveTo>
                  <a:cubicBezTo>
                    <a:pt x="1447" y="1"/>
                    <a:pt x="1" y="900"/>
                    <a:pt x="1" y="3354"/>
                  </a:cubicBezTo>
                  <a:lnTo>
                    <a:pt x="7862" y="3354"/>
                  </a:lnTo>
                  <a:cubicBezTo>
                    <a:pt x="7862" y="900"/>
                    <a:pt x="6414" y="1"/>
                    <a:pt x="6414"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8"/>
            <p:cNvSpPr/>
            <p:nvPr/>
          </p:nvSpPr>
          <p:spPr>
            <a:xfrm>
              <a:off x="7144532" y="2245930"/>
              <a:ext cx="109850" cy="89743"/>
            </a:xfrm>
            <a:custGeom>
              <a:avLst/>
              <a:gdLst/>
              <a:ahLst/>
              <a:cxnLst/>
              <a:rect l="l" t="t" r="r" b="b"/>
              <a:pathLst>
                <a:path w="4081" h="3334" extrusionOk="0">
                  <a:moveTo>
                    <a:pt x="436" y="0"/>
                  </a:moveTo>
                  <a:cubicBezTo>
                    <a:pt x="580" y="748"/>
                    <a:pt x="411" y="1544"/>
                    <a:pt x="197" y="2171"/>
                  </a:cubicBezTo>
                  <a:cubicBezTo>
                    <a:pt x="1" y="2742"/>
                    <a:pt x="430" y="3334"/>
                    <a:pt x="1033" y="3334"/>
                  </a:cubicBezTo>
                  <a:lnTo>
                    <a:pt x="4081" y="3334"/>
                  </a:lnTo>
                  <a:lnTo>
                    <a:pt x="2227" y="0"/>
                  </a:ln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8"/>
            <p:cNvSpPr/>
            <p:nvPr/>
          </p:nvSpPr>
          <p:spPr>
            <a:xfrm>
              <a:off x="7384367" y="2245930"/>
              <a:ext cx="109823" cy="89743"/>
            </a:xfrm>
            <a:custGeom>
              <a:avLst/>
              <a:gdLst/>
              <a:ahLst/>
              <a:cxnLst/>
              <a:rect l="l" t="t" r="r" b="b"/>
              <a:pathLst>
                <a:path w="4080" h="3334" extrusionOk="0">
                  <a:moveTo>
                    <a:pt x="1855" y="0"/>
                  </a:moveTo>
                  <a:lnTo>
                    <a:pt x="1" y="3334"/>
                  </a:lnTo>
                  <a:lnTo>
                    <a:pt x="3047" y="3334"/>
                  </a:lnTo>
                  <a:cubicBezTo>
                    <a:pt x="3651" y="3334"/>
                    <a:pt x="4079" y="2742"/>
                    <a:pt x="3884" y="2171"/>
                  </a:cubicBezTo>
                  <a:cubicBezTo>
                    <a:pt x="3669" y="1544"/>
                    <a:pt x="3501" y="748"/>
                    <a:pt x="3644"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8"/>
            <p:cNvSpPr/>
            <p:nvPr/>
          </p:nvSpPr>
          <p:spPr>
            <a:xfrm>
              <a:off x="7156268" y="2082837"/>
              <a:ext cx="326186" cy="163093"/>
            </a:xfrm>
            <a:custGeom>
              <a:avLst/>
              <a:gdLst/>
              <a:ahLst/>
              <a:cxnLst/>
              <a:rect l="l" t="t" r="r" b="b"/>
              <a:pathLst>
                <a:path w="12118" h="6059" extrusionOk="0">
                  <a:moveTo>
                    <a:pt x="6059" y="0"/>
                  </a:moveTo>
                  <a:cubicBezTo>
                    <a:pt x="2719" y="0"/>
                    <a:pt x="0" y="2718"/>
                    <a:pt x="0" y="6059"/>
                  </a:cubicBezTo>
                  <a:lnTo>
                    <a:pt x="12118" y="6059"/>
                  </a:lnTo>
                  <a:cubicBezTo>
                    <a:pt x="12118" y="2718"/>
                    <a:pt x="9400" y="0"/>
                    <a:pt x="6059"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8"/>
            <p:cNvSpPr/>
            <p:nvPr/>
          </p:nvSpPr>
          <p:spPr>
            <a:xfrm>
              <a:off x="7156268" y="2082837"/>
              <a:ext cx="176175" cy="163093"/>
            </a:xfrm>
            <a:custGeom>
              <a:avLst/>
              <a:gdLst/>
              <a:ahLst/>
              <a:cxnLst/>
              <a:rect l="l" t="t" r="r" b="b"/>
              <a:pathLst>
                <a:path w="6545" h="6059" extrusionOk="0">
                  <a:moveTo>
                    <a:pt x="6059" y="0"/>
                  </a:moveTo>
                  <a:cubicBezTo>
                    <a:pt x="2719" y="0"/>
                    <a:pt x="0" y="2718"/>
                    <a:pt x="0" y="6059"/>
                  </a:cubicBezTo>
                  <a:lnTo>
                    <a:pt x="2487" y="6059"/>
                  </a:lnTo>
                  <a:cubicBezTo>
                    <a:pt x="2482" y="5976"/>
                    <a:pt x="2481" y="5892"/>
                    <a:pt x="2481" y="5808"/>
                  </a:cubicBezTo>
                  <a:cubicBezTo>
                    <a:pt x="2481" y="3143"/>
                    <a:pt x="4175" y="875"/>
                    <a:pt x="6544" y="20"/>
                  </a:cubicBezTo>
                  <a:cubicBezTo>
                    <a:pt x="6385" y="6"/>
                    <a:pt x="6223" y="0"/>
                    <a:pt x="6059"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8"/>
            <p:cNvSpPr/>
            <p:nvPr/>
          </p:nvSpPr>
          <p:spPr>
            <a:xfrm>
              <a:off x="7415779" y="2212068"/>
              <a:ext cx="72058" cy="69366"/>
            </a:xfrm>
            <a:custGeom>
              <a:avLst/>
              <a:gdLst/>
              <a:ahLst/>
              <a:cxnLst/>
              <a:rect l="l" t="t" r="r" b="b"/>
              <a:pathLst>
                <a:path w="2677" h="2577" extrusionOk="0">
                  <a:moveTo>
                    <a:pt x="1389" y="1"/>
                  </a:moveTo>
                  <a:cubicBezTo>
                    <a:pt x="869" y="1"/>
                    <a:pt x="399" y="315"/>
                    <a:pt x="201" y="795"/>
                  </a:cubicBezTo>
                  <a:cubicBezTo>
                    <a:pt x="1" y="1278"/>
                    <a:pt x="111" y="1830"/>
                    <a:pt x="479" y="2198"/>
                  </a:cubicBezTo>
                  <a:cubicBezTo>
                    <a:pt x="726" y="2445"/>
                    <a:pt x="1055" y="2576"/>
                    <a:pt x="1390" y="2576"/>
                  </a:cubicBezTo>
                  <a:cubicBezTo>
                    <a:pt x="1556" y="2576"/>
                    <a:pt x="1723" y="2544"/>
                    <a:pt x="1882" y="2478"/>
                  </a:cubicBezTo>
                  <a:cubicBezTo>
                    <a:pt x="2364" y="2278"/>
                    <a:pt x="2677" y="1809"/>
                    <a:pt x="2677" y="1288"/>
                  </a:cubicBezTo>
                  <a:cubicBezTo>
                    <a:pt x="2677" y="577"/>
                    <a:pt x="2101" y="1"/>
                    <a:pt x="1389" y="1"/>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8"/>
            <p:cNvSpPr/>
            <p:nvPr/>
          </p:nvSpPr>
          <p:spPr>
            <a:xfrm>
              <a:off x="7187492" y="2141383"/>
              <a:ext cx="263226" cy="227507"/>
            </a:xfrm>
            <a:custGeom>
              <a:avLst/>
              <a:gdLst/>
              <a:ahLst/>
              <a:cxnLst/>
              <a:rect l="l" t="t" r="r" b="b"/>
              <a:pathLst>
                <a:path w="9779" h="8452" extrusionOk="0">
                  <a:moveTo>
                    <a:pt x="2334" y="1"/>
                  </a:moveTo>
                  <a:cubicBezTo>
                    <a:pt x="2074" y="1"/>
                    <a:pt x="1816" y="95"/>
                    <a:pt x="1613" y="278"/>
                  </a:cubicBezTo>
                  <a:cubicBezTo>
                    <a:pt x="578" y="1219"/>
                    <a:pt x="0" y="2559"/>
                    <a:pt x="21" y="3956"/>
                  </a:cubicBezTo>
                  <a:cubicBezTo>
                    <a:pt x="60" y="6611"/>
                    <a:pt x="2244" y="8451"/>
                    <a:pt x="4891" y="8451"/>
                  </a:cubicBezTo>
                  <a:cubicBezTo>
                    <a:pt x="4917" y="8451"/>
                    <a:pt x="4942" y="8451"/>
                    <a:pt x="4968" y="8451"/>
                  </a:cubicBezTo>
                  <a:cubicBezTo>
                    <a:pt x="7630" y="8415"/>
                    <a:pt x="9777" y="6555"/>
                    <a:pt x="9777" y="3884"/>
                  </a:cubicBezTo>
                  <a:cubicBezTo>
                    <a:pt x="9778" y="3468"/>
                    <a:pt x="9726" y="3055"/>
                    <a:pt x="9621" y="2654"/>
                  </a:cubicBezTo>
                  <a:cubicBezTo>
                    <a:pt x="9502" y="2192"/>
                    <a:pt x="9095" y="1863"/>
                    <a:pt x="8620" y="1844"/>
                  </a:cubicBezTo>
                  <a:cubicBezTo>
                    <a:pt x="5939" y="1728"/>
                    <a:pt x="4080" y="920"/>
                    <a:pt x="2914" y="172"/>
                  </a:cubicBezTo>
                  <a:cubicBezTo>
                    <a:pt x="2737" y="57"/>
                    <a:pt x="2535" y="1"/>
                    <a:pt x="2334" y="1"/>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8"/>
            <p:cNvSpPr/>
            <p:nvPr/>
          </p:nvSpPr>
          <p:spPr>
            <a:xfrm>
              <a:off x="7150696" y="2141383"/>
              <a:ext cx="128450" cy="222042"/>
            </a:xfrm>
            <a:custGeom>
              <a:avLst/>
              <a:gdLst/>
              <a:ahLst/>
              <a:cxnLst/>
              <a:rect l="l" t="t" r="r" b="b"/>
              <a:pathLst>
                <a:path w="4772" h="8249" extrusionOk="0">
                  <a:moveTo>
                    <a:pt x="3697" y="1"/>
                  </a:moveTo>
                  <a:cubicBezTo>
                    <a:pt x="3434" y="1"/>
                    <a:pt x="3178" y="99"/>
                    <a:pt x="2980" y="278"/>
                  </a:cubicBezTo>
                  <a:cubicBezTo>
                    <a:pt x="2282" y="914"/>
                    <a:pt x="1783" y="1739"/>
                    <a:pt x="1546" y="2652"/>
                  </a:cubicBezTo>
                  <a:cubicBezTo>
                    <a:pt x="1460" y="2635"/>
                    <a:pt x="1375" y="2627"/>
                    <a:pt x="1292" y="2627"/>
                  </a:cubicBezTo>
                  <a:cubicBezTo>
                    <a:pt x="595" y="2627"/>
                    <a:pt x="1" y="3197"/>
                    <a:pt x="7" y="3926"/>
                  </a:cubicBezTo>
                  <a:cubicBezTo>
                    <a:pt x="14" y="4648"/>
                    <a:pt x="605" y="5203"/>
                    <a:pt x="1293" y="5203"/>
                  </a:cubicBezTo>
                  <a:cubicBezTo>
                    <a:pt x="1383" y="5203"/>
                    <a:pt x="1476" y="5193"/>
                    <a:pt x="1568" y="5173"/>
                  </a:cubicBezTo>
                  <a:cubicBezTo>
                    <a:pt x="2010" y="6693"/>
                    <a:pt x="3227" y="7811"/>
                    <a:pt x="4771" y="8248"/>
                  </a:cubicBezTo>
                  <a:cubicBezTo>
                    <a:pt x="2390" y="6149"/>
                    <a:pt x="1996" y="2582"/>
                    <a:pt x="3864" y="14"/>
                  </a:cubicBezTo>
                  <a:cubicBezTo>
                    <a:pt x="3808" y="5"/>
                    <a:pt x="3752" y="1"/>
                    <a:pt x="3697" y="1"/>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8"/>
            <p:cNvSpPr/>
            <p:nvPr/>
          </p:nvSpPr>
          <p:spPr>
            <a:xfrm>
              <a:off x="7215379" y="2248918"/>
              <a:ext cx="56069" cy="44656"/>
            </a:xfrm>
            <a:custGeom>
              <a:avLst/>
              <a:gdLst/>
              <a:ahLst/>
              <a:cxnLst/>
              <a:rect l="l" t="t" r="r" b="b"/>
              <a:pathLst>
                <a:path w="2083" h="1659" extrusionOk="0">
                  <a:moveTo>
                    <a:pt x="1042" y="0"/>
                  </a:moveTo>
                  <a:cubicBezTo>
                    <a:pt x="466" y="0"/>
                    <a:pt x="1" y="371"/>
                    <a:pt x="1" y="829"/>
                  </a:cubicBezTo>
                  <a:cubicBezTo>
                    <a:pt x="1" y="1286"/>
                    <a:pt x="466" y="1659"/>
                    <a:pt x="1042" y="1659"/>
                  </a:cubicBezTo>
                  <a:cubicBezTo>
                    <a:pt x="1617" y="1659"/>
                    <a:pt x="2083" y="1286"/>
                    <a:pt x="2083" y="829"/>
                  </a:cubicBezTo>
                  <a:cubicBezTo>
                    <a:pt x="2083" y="371"/>
                    <a:pt x="1617" y="0"/>
                    <a:pt x="1042"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8"/>
            <p:cNvSpPr/>
            <p:nvPr/>
          </p:nvSpPr>
          <p:spPr>
            <a:xfrm>
              <a:off x="7367274" y="2248918"/>
              <a:ext cx="56069" cy="44656"/>
            </a:xfrm>
            <a:custGeom>
              <a:avLst/>
              <a:gdLst/>
              <a:ahLst/>
              <a:cxnLst/>
              <a:rect l="l" t="t" r="r" b="b"/>
              <a:pathLst>
                <a:path w="2083" h="1659" extrusionOk="0">
                  <a:moveTo>
                    <a:pt x="1041" y="0"/>
                  </a:moveTo>
                  <a:cubicBezTo>
                    <a:pt x="467" y="0"/>
                    <a:pt x="0" y="371"/>
                    <a:pt x="0" y="829"/>
                  </a:cubicBezTo>
                  <a:cubicBezTo>
                    <a:pt x="0" y="1286"/>
                    <a:pt x="467" y="1659"/>
                    <a:pt x="1041" y="1659"/>
                  </a:cubicBezTo>
                  <a:cubicBezTo>
                    <a:pt x="1617" y="1659"/>
                    <a:pt x="2082" y="1286"/>
                    <a:pt x="2082" y="829"/>
                  </a:cubicBezTo>
                  <a:cubicBezTo>
                    <a:pt x="2082" y="371"/>
                    <a:pt x="1617" y="0"/>
                    <a:pt x="1041"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8"/>
            <p:cNvSpPr/>
            <p:nvPr/>
          </p:nvSpPr>
          <p:spPr>
            <a:xfrm>
              <a:off x="7253359" y="2231933"/>
              <a:ext cx="12786" cy="24199"/>
            </a:xfrm>
            <a:custGeom>
              <a:avLst/>
              <a:gdLst/>
              <a:ahLst/>
              <a:cxnLst/>
              <a:rect l="l" t="t" r="r" b="b"/>
              <a:pathLst>
                <a:path w="475" h="899" extrusionOk="0">
                  <a:moveTo>
                    <a:pt x="238" y="0"/>
                  </a:moveTo>
                  <a:cubicBezTo>
                    <a:pt x="107" y="0"/>
                    <a:pt x="2" y="105"/>
                    <a:pt x="2" y="236"/>
                  </a:cubicBezTo>
                  <a:lnTo>
                    <a:pt x="2" y="661"/>
                  </a:lnTo>
                  <a:cubicBezTo>
                    <a:pt x="0" y="792"/>
                    <a:pt x="107" y="899"/>
                    <a:pt x="238" y="899"/>
                  </a:cubicBezTo>
                  <a:cubicBezTo>
                    <a:pt x="368" y="899"/>
                    <a:pt x="475" y="792"/>
                    <a:pt x="475" y="661"/>
                  </a:cubicBezTo>
                  <a:lnTo>
                    <a:pt x="475" y="236"/>
                  </a:lnTo>
                  <a:cubicBezTo>
                    <a:pt x="475" y="105"/>
                    <a:pt x="368" y="0"/>
                    <a:pt x="238"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8"/>
            <p:cNvSpPr/>
            <p:nvPr/>
          </p:nvSpPr>
          <p:spPr>
            <a:xfrm>
              <a:off x="7372604" y="2231933"/>
              <a:ext cx="12759" cy="24199"/>
            </a:xfrm>
            <a:custGeom>
              <a:avLst/>
              <a:gdLst/>
              <a:ahLst/>
              <a:cxnLst/>
              <a:rect l="l" t="t" r="r" b="b"/>
              <a:pathLst>
                <a:path w="474" h="899" extrusionOk="0">
                  <a:moveTo>
                    <a:pt x="236" y="0"/>
                  </a:moveTo>
                  <a:cubicBezTo>
                    <a:pt x="106" y="0"/>
                    <a:pt x="1" y="105"/>
                    <a:pt x="1" y="236"/>
                  </a:cubicBezTo>
                  <a:lnTo>
                    <a:pt x="1" y="661"/>
                  </a:lnTo>
                  <a:cubicBezTo>
                    <a:pt x="1" y="792"/>
                    <a:pt x="106" y="899"/>
                    <a:pt x="236" y="899"/>
                  </a:cubicBezTo>
                  <a:cubicBezTo>
                    <a:pt x="367" y="899"/>
                    <a:pt x="474" y="792"/>
                    <a:pt x="474" y="661"/>
                  </a:cubicBezTo>
                  <a:lnTo>
                    <a:pt x="474" y="236"/>
                  </a:lnTo>
                  <a:cubicBezTo>
                    <a:pt x="474" y="105"/>
                    <a:pt x="367" y="0"/>
                    <a:pt x="23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8"/>
            <p:cNvSpPr/>
            <p:nvPr/>
          </p:nvSpPr>
          <p:spPr>
            <a:xfrm>
              <a:off x="7296535" y="2243023"/>
              <a:ext cx="45679" cy="19946"/>
            </a:xfrm>
            <a:custGeom>
              <a:avLst/>
              <a:gdLst/>
              <a:ahLst/>
              <a:cxnLst/>
              <a:rect l="l" t="t" r="r" b="b"/>
              <a:pathLst>
                <a:path w="1697" h="741" extrusionOk="0">
                  <a:moveTo>
                    <a:pt x="264" y="1"/>
                  </a:moveTo>
                  <a:cubicBezTo>
                    <a:pt x="209" y="1"/>
                    <a:pt x="154" y="20"/>
                    <a:pt x="109" y="58"/>
                  </a:cubicBezTo>
                  <a:cubicBezTo>
                    <a:pt x="11" y="144"/>
                    <a:pt x="1" y="294"/>
                    <a:pt x="86" y="393"/>
                  </a:cubicBezTo>
                  <a:cubicBezTo>
                    <a:pt x="279" y="613"/>
                    <a:pt x="557" y="739"/>
                    <a:pt x="848" y="740"/>
                  </a:cubicBezTo>
                  <a:cubicBezTo>
                    <a:pt x="1141" y="739"/>
                    <a:pt x="1419" y="613"/>
                    <a:pt x="1611" y="393"/>
                  </a:cubicBezTo>
                  <a:cubicBezTo>
                    <a:pt x="1697" y="294"/>
                    <a:pt x="1686" y="144"/>
                    <a:pt x="1587" y="58"/>
                  </a:cubicBezTo>
                  <a:cubicBezTo>
                    <a:pt x="1543" y="20"/>
                    <a:pt x="1488" y="1"/>
                    <a:pt x="1433" y="1"/>
                  </a:cubicBezTo>
                  <a:cubicBezTo>
                    <a:pt x="1367" y="1"/>
                    <a:pt x="1300" y="28"/>
                    <a:pt x="1254" y="82"/>
                  </a:cubicBezTo>
                  <a:cubicBezTo>
                    <a:pt x="1147" y="205"/>
                    <a:pt x="998" y="266"/>
                    <a:pt x="849" y="266"/>
                  </a:cubicBezTo>
                  <a:cubicBezTo>
                    <a:pt x="699" y="266"/>
                    <a:pt x="550" y="205"/>
                    <a:pt x="442" y="82"/>
                  </a:cubicBezTo>
                  <a:cubicBezTo>
                    <a:pt x="396" y="28"/>
                    <a:pt x="330" y="1"/>
                    <a:pt x="264"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8"/>
            <p:cNvSpPr/>
            <p:nvPr/>
          </p:nvSpPr>
          <p:spPr>
            <a:xfrm>
              <a:off x="7368701" y="2090509"/>
              <a:ext cx="69070" cy="51520"/>
            </a:xfrm>
            <a:custGeom>
              <a:avLst/>
              <a:gdLst/>
              <a:ahLst/>
              <a:cxnLst/>
              <a:rect l="l" t="t" r="r" b="b"/>
              <a:pathLst>
                <a:path w="2566" h="1914" extrusionOk="0">
                  <a:moveTo>
                    <a:pt x="1569" y="1"/>
                  </a:moveTo>
                  <a:cubicBezTo>
                    <a:pt x="1353" y="1"/>
                    <a:pt x="1105" y="153"/>
                    <a:pt x="826" y="558"/>
                  </a:cubicBezTo>
                  <a:cubicBezTo>
                    <a:pt x="0" y="1756"/>
                    <a:pt x="1146" y="1913"/>
                    <a:pt x="1804" y="1913"/>
                  </a:cubicBezTo>
                  <a:cubicBezTo>
                    <a:pt x="2038" y="1913"/>
                    <a:pt x="2210" y="1894"/>
                    <a:pt x="2210" y="1894"/>
                  </a:cubicBezTo>
                  <a:lnTo>
                    <a:pt x="2566" y="1377"/>
                  </a:lnTo>
                  <a:cubicBezTo>
                    <a:pt x="2566" y="1377"/>
                    <a:pt x="2216" y="1"/>
                    <a:pt x="1569"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8"/>
            <p:cNvSpPr/>
            <p:nvPr/>
          </p:nvSpPr>
          <p:spPr>
            <a:xfrm>
              <a:off x="7442751" y="2137130"/>
              <a:ext cx="69124" cy="51493"/>
            </a:xfrm>
            <a:custGeom>
              <a:avLst/>
              <a:gdLst/>
              <a:ahLst/>
              <a:cxnLst/>
              <a:rect l="l" t="t" r="r" b="b"/>
              <a:pathLst>
                <a:path w="2568" h="1913" extrusionOk="0">
                  <a:moveTo>
                    <a:pt x="763" y="1"/>
                  </a:moveTo>
                  <a:cubicBezTo>
                    <a:pt x="529" y="1"/>
                    <a:pt x="357" y="20"/>
                    <a:pt x="357" y="20"/>
                  </a:cubicBezTo>
                  <a:lnTo>
                    <a:pt x="1" y="536"/>
                  </a:lnTo>
                  <a:cubicBezTo>
                    <a:pt x="1" y="536"/>
                    <a:pt x="351" y="1912"/>
                    <a:pt x="998" y="1912"/>
                  </a:cubicBezTo>
                  <a:cubicBezTo>
                    <a:pt x="1214" y="1912"/>
                    <a:pt x="1462" y="1760"/>
                    <a:pt x="1741" y="1356"/>
                  </a:cubicBezTo>
                  <a:cubicBezTo>
                    <a:pt x="2568" y="158"/>
                    <a:pt x="1421" y="1"/>
                    <a:pt x="763"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8"/>
            <p:cNvSpPr/>
            <p:nvPr/>
          </p:nvSpPr>
          <p:spPr>
            <a:xfrm>
              <a:off x="7442751" y="2137453"/>
              <a:ext cx="42772" cy="51143"/>
            </a:xfrm>
            <a:custGeom>
              <a:avLst/>
              <a:gdLst/>
              <a:ahLst/>
              <a:cxnLst/>
              <a:rect l="l" t="t" r="r" b="b"/>
              <a:pathLst>
                <a:path w="1589" h="1900" extrusionOk="0">
                  <a:moveTo>
                    <a:pt x="434" y="1"/>
                  </a:moveTo>
                  <a:cubicBezTo>
                    <a:pt x="386" y="5"/>
                    <a:pt x="357" y="8"/>
                    <a:pt x="357" y="8"/>
                  </a:cubicBezTo>
                  <a:lnTo>
                    <a:pt x="1" y="524"/>
                  </a:lnTo>
                  <a:cubicBezTo>
                    <a:pt x="1" y="524"/>
                    <a:pt x="350" y="1900"/>
                    <a:pt x="998" y="1900"/>
                  </a:cubicBezTo>
                  <a:cubicBezTo>
                    <a:pt x="1173" y="1900"/>
                    <a:pt x="1371" y="1799"/>
                    <a:pt x="1589" y="1542"/>
                  </a:cubicBezTo>
                  <a:cubicBezTo>
                    <a:pt x="964" y="1261"/>
                    <a:pt x="528" y="678"/>
                    <a:pt x="434"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8"/>
            <p:cNvSpPr/>
            <p:nvPr/>
          </p:nvSpPr>
          <p:spPr>
            <a:xfrm>
              <a:off x="7368701" y="2094923"/>
              <a:ext cx="59784" cy="47106"/>
            </a:xfrm>
            <a:custGeom>
              <a:avLst/>
              <a:gdLst/>
              <a:ahLst/>
              <a:cxnLst/>
              <a:rect l="l" t="t" r="r" b="b"/>
              <a:pathLst>
                <a:path w="2221" h="1750" extrusionOk="0">
                  <a:moveTo>
                    <a:pt x="1175" y="0"/>
                  </a:moveTo>
                  <a:cubicBezTo>
                    <a:pt x="1065" y="89"/>
                    <a:pt x="949" y="218"/>
                    <a:pt x="826" y="394"/>
                  </a:cubicBezTo>
                  <a:cubicBezTo>
                    <a:pt x="0" y="1592"/>
                    <a:pt x="1146" y="1749"/>
                    <a:pt x="1804" y="1749"/>
                  </a:cubicBezTo>
                  <a:cubicBezTo>
                    <a:pt x="2038" y="1749"/>
                    <a:pt x="2210" y="1730"/>
                    <a:pt x="2210" y="1730"/>
                  </a:cubicBezTo>
                  <a:lnTo>
                    <a:pt x="2220" y="1715"/>
                  </a:lnTo>
                  <a:cubicBezTo>
                    <a:pt x="1588" y="1374"/>
                    <a:pt x="1188" y="719"/>
                    <a:pt x="1175"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8"/>
            <p:cNvSpPr/>
            <p:nvPr/>
          </p:nvSpPr>
          <p:spPr>
            <a:xfrm>
              <a:off x="7416883" y="2119579"/>
              <a:ext cx="46729" cy="39946"/>
            </a:xfrm>
            <a:custGeom>
              <a:avLst/>
              <a:gdLst/>
              <a:ahLst/>
              <a:cxnLst/>
              <a:rect l="l" t="t" r="r" b="b"/>
              <a:pathLst>
                <a:path w="1736" h="1484" extrusionOk="0">
                  <a:moveTo>
                    <a:pt x="755" y="1"/>
                  </a:moveTo>
                  <a:cubicBezTo>
                    <a:pt x="545" y="1"/>
                    <a:pt x="338" y="101"/>
                    <a:pt x="209" y="288"/>
                  </a:cubicBezTo>
                  <a:cubicBezTo>
                    <a:pt x="1" y="588"/>
                    <a:pt x="77" y="1001"/>
                    <a:pt x="379" y="1210"/>
                  </a:cubicBezTo>
                  <a:lnTo>
                    <a:pt x="607" y="1368"/>
                  </a:lnTo>
                  <a:cubicBezTo>
                    <a:pt x="722" y="1446"/>
                    <a:pt x="852" y="1484"/>
                    <a:pt x="982" y="1484"/>
                  </a:cubicBezTo>
                  <a:cubicBezTo>
                    <a:pt x="1192" y="1484"/>
                    <a:pt x="1400" y="1384"/>
                    <a:pt x="1528" y="1197"/>
                  </a:cubicBezTo>
                  <a:cubicBezTo>
                    <a:pt x="1736" y="896"/>
                    <a:pt x="1661" y="485"/>
                    <a:pt x="1360" y="276"/>
                  </a:cubicBezTo>
                  <a:lnTo>
                    <a:pt x="1132" y="118"/>
                  </a:lnTo>
                  <a:cubicBezTo>
                    <a:pt x="1017" y="39"/>
                    <a:pt x="885" y="1"/>
                    <a:pt x="755"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8"/>
            <p:cNvSpPr/>
            <p:nvPr/>
          </p:nvSpPr>
          <p:spPr>
            <a:xfrm>
              <a:off x="7192526" y="2353681"/>
              <a:ext cx="253697" cy="92435"/>
            </a:xfrm>
            <a:custGeom>
              <a:avLst/>
              <a:gdLst/>
              <a:ahLst/>
              <a:cxnLst/>
              <a:rect l="l" t="t" r="r" b="b"/>
              <a:pathLst>
                <a:path w="9425" h="3434" extrusionOk="0">
                  <a:moveTo>
                    <a:pt x="4490" y="1"/>
                  </a:moveTo>
                  <a:cubicBezTo>
                    <a:pt x="3887" y="1"/>
                    <a:pt x="3322" y="298"/>
                    <a:pt x="2981" y="795"/>
                  </a:cubicBezTo>
                  <a:cubicBezTo>
                    <a:pt x="2709" y="1189"/>
                    <a:pt x="2292" y="1456"/>
                    <a:pt x="1820" y="1536"/>
                  </a:cubicBezTo>
                  <a:cubicBezTo>
                    <a:pt x="1296" y="1625"/>
                    <a:pt x="839" y="1946"/>
                    <a:pt x="578" y="2410"/>
                  </a:cubicBezTo>
                  <a:lnTo>
                    <a:pt x="1" y="3433"/>
                  </a:lnTo>
                  <a:lnTo>
                    <a:pt x="9425" y="3433"/>
                  </a:lnTo>
                  <a:lnTo>
                    <a:pt x="8848" y="2410"/>
                  </a:lnTo>
                  <a:cubicBezTo>
                    <a:pt x="8586" y="1946"/>
                    <a:pt x="8130" y="1625"/>
                    <a:pt x="7604" y="1536"/>
                  </a:cubicBezTo>
                  <a:cubicBezTo>
                    <a:pt x="7134" y="1456"/>
                    <a:pt x="6715" y="1189"/>
                    <a:pt x="6444" y="795"/>
                  </a:cubicBezTo>
                  <a:cubicBezTo>
                    <a:pt x="6102" y="298"/>
                    <a:pt x="5538" y="1"/>
                    <a:pt x="49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8"/>
            <p:cNvSpPr/>
            <p:nvPr/>
          </p:nvSpPr>
          <p:spPr>
            <a:xfrm>
              <a:off x="7192526" y="2353681"/>
              <a:ext cx="153134" cy="92435"/>
            </a:xfrm>
            <a:custGeom>
              <a:avLst/>
              <a:gdLst/>
              <a:ahLst/>
              <a:cxnLst/>
              <a:rect l="l" t="t" r="r" b="b"/>
              <a:pathLst>
                <a:path w="5689" h="3434" extrusionOk="0">
                  <a:moveTo>
                    <a:pt x="4490" y="1"/>
                  </a:moveTo>
                  <a:cubicBezTo>
                    <a:pt x="3887" y="1"/>
                    <a:pt x="3322" y="298"/>
                    <a:pt x="2981" y="795"/>
                  </a:cubicBezTo>
                  <a:cubicBezTo>
                    <a:pt x="2709" y="1189"/>
                    <a:pt x="2292" y="1456"/>
                    <a:pt x="1820" y="1536"/>
                  </a:cubicBezTo>
                  <a:cubicBezTo>
                    <a:pt x="1296" y="1625"/>
                    <a:pt x="839" y="1946"/>
                    <a:pt x="578" y="2410"/>
                  </a:cubicBezTo>
                  <a:lnTo>
                    <a:pt x="1" y="3433"/>
                  </a:lnTo>
                  <a:lnTo>
                    <a:pt x="2696" y="3433"/>
                  </a:lnTo>
                  <a:cubicBezTo>
                    <a:pt x="3037" y="1886"/>
                    <a:pt x="4177" y="639"/>
                    <a:pt x="5688" y="163"/>
                  </a:cubicBezTo>
                  <a:cubicBezTo>
                    <a:pt x="5451" y="56"/>
                    <a:pt x="5194" y="1"/>
                    <a:pt x="4934"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8"/>
            <p:cNvSpPr/>
            <p:nvPr/>
          </p:nvSpPr>
          <p:spPr>
            <a:xfrm>
              <a:off x="7175110" y="2434191"/>
              <a:ext cx="288556" cy="70685"/>
            </a:xfrm>
            <a:custGeom>
              <a:avLst/>
              <a:gdLst/>
              <a:ahLst/>
              <a:cxnLst/>
              <a:rect l="l" t="t" r="r" b="b"/>
              <a:pathLst>
                <a:path w="10720" h="2626" extrusionOk="0">
                  <a:moveTo>
                    <a:pt x="765" y="1"/>
                  </a:moveTo>
                  <a:cubicBezTo>
                    <a:pt x="304" y="1"/>
                    <a:pt x="0" y="481"/>
                    <a:pt x="197" y="898"/>
                  </a:cubicBezTo>
                  <a:lnTo>
                    <a:pt x="415" y="1357"/>
                  </a:lnTo>
                  <a:cubicBezTo>
                    <a:pt x="782" y="2132"/>
                    <a:pt x="1561" y="2625"/>
                    <a:pt x="2419" y="2625"/>
                  </a:cubicBezTo>
                  <a:lnTo>
                    <a:pt x="8300" y="2625"/>
                  </a:lnTo>
                  <a:cubicBezTo>
                    <a:pt x="9157" y="2625"/>
                    <a:pt x="9936" y="2132"/>
                    <a:pt x="10305" y="1357"/>
                  </a:cubicBezTo>
                  <a:lnTo>
                    <a:pt x="10521" y="898"/>
                  </a:lnTo>
                  <a:cubicBezTo>
                    <a:pt x="10719" y="481"/>
                    <a:pt x="10414" y="1"/>
                    <a:pt x="9955"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8"/>
            <p:cNvSpPr/>
            <p:nvPr/>
          </p:nvSpPr>
          <p:spPr>
            <a:xfrm>
              <a:off x="7175110" y="2434191"/>
              <a:ext cx="93242" cy="70712"/>
            </a:xfrm>
            <a:custGeom>
              <a:avLst/>
              <a:gdLst/>
              <a:ahLst/>
              <a:cxnLst/>
              <a:rect l="l" t="t" r="r" b="b"/>
              <a:pathLst>
                <a:path w="3464" h="2627" extrusionOk="0">
                  <a:moveTo>
                    <a:pt x="765" y="1"/>
                  </a:moveTo>
                  <a:cubicBezTo>
                    <a:pt x="304" y="1"/>
                    <a:pt x="0" y="481"/>
                    <a:pt x="197" y="899"/>
                  </a:cubicBezTo>
                  <a:lnTo>
                    <a:pt x="415" y="1359"/>
                  </a:lnTo>
                  <a:cubicBezTo>
                    <a:pt x="782" y="2132"/>
                    <a:pt x="1561" y="2627"/>
                    <a:pt x="2419" y="2627"/>
                  </a:cubicBezTo>
                  <a:lnTo>
                    <a:pt x="3415" y="2627"/>
                  </a:lnTo>
                  <a:cubicBezTo>
                    <a:pt x="3299" y="2226"/>
                    <a:pt x="3239" y="1809"/>
                    <a:pt x="3241" y="1392"/>
                  </a:cubicBezTo>
                  <a:lnTo>
                    <a:pt x="3241" y="1390"/>
                  </a:lnTo>
                  <a:cubicBezTo>
                    <a:pt x="3239" y="919"/>
                    <a:pt x="3314" y="450"/>
                    <a:pt x="3463"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4" name="Google Shape;2234;p48"/>
          <p:cNvGrpSpPr/>
          <p:nvPr/>
        </p:nvGrpSpPr>
        <p:grpSpPr>
          <a:xfrm>
            <a:off x="5305663" y="4105095"/>
            <a:ext cx="387370" cy="422039"/>
            <a:chOff x="5305663" y="4105095"/>
            <a:chExt cx="387370" cy="422039"/>
          </a:xfrm>
        </p:grpSpPr>
        <p:sp>
          <p:nvSpPr>
            <p:cNvPr id="2235" name="Google Shape;2235;p48"/>
            <p:cNvSpPr/>
            <p:nvPr/>
          </p:nvSpPr>
          <p:spPr>
            <a:xfrm>
              <a:off x="5305663" y="4241567"/>
              <a:ext cx="387343" cy="285568"/>
            </a:xfrm>
            <a:custGeom>
              <a:avLst/>
              <a:gdLst/>
              <a:ahLst/>
              <a:cxnLst/>
              <a:rect l="l" t="t" r="r" b="b"/>
              <a:pathLst>
                <a:path w="14390" h="10609" extrusionOk="0">
                  <a:moveTo>
                    <a:pt x="7196" y="1"/>
                  </a:moveTo>
                  <a:lnTo>
                    <a:pt x="2" y="922"/>
                  </a:lnTo>
                  <a:lnTo>
                    <a:pt x="2" y="8024"/>
                  </a:lnTo>
                  <a:cubicBezTo>
                    <a:pt x="0" y="9452"/>
                    <a:pt x="1158" y="10608"/>
                    <a:pt x="2586" y="10608"/>
                  </a:cubicBezTo>
                  <a:lnTo>
                    <a:pt x="11807" y="10608"/>
                  </a:lnTo>
                  <a:cubicBezTo>
                    <a:pt x="13232" y="10608"/>
                    <a:pt x="14389" y="9452"/>
                    <a:pt x="14389" y="8024"/>
                  </a:cubicBezTo>
                  <a:lnTo>
                    <a:pt x="14389" y="922"/>
                  </a:lnTo>
                  <a:lnTo>
                    <a:pt x="719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8"/>
            <p:cNvSpPr/>
            <p:nvPr/>
          </p:nvSpPr>
          <p:spPr>
            <a:xfrm>
              <a:off x="5305690" y="4260247"/>
              <a:ext cx="141048" cy="266887"/>
            </a:xfrm>
            <a:custGeom>
              <a:avLst/>
              <a:gdLst/>
              <a:ahLst/>
              <a:cxnLst/>
              <a:rect l="l" t="t" r="r" b="b"/>
              <a:pathLst>
                <a:path w="5240" h="9915" extrusionOk="0">
                  <a:moveTo>
                    <a:pt x="1766" y="1"/>
                  </a:moveTo>
                  <a:lnTo>
                    <a:pt x="1" y="226"/>
                  </a:lnTo>
                  <a:lnTo>
                    <a:pt x="1" y="7330"/>
                  </a:lnTo>
                  <a:cubicBezTo>
                    <a:pt x="1" y="8758"/>
                    <a:pt x="1157" y="9914"/>
                    <a:pt x="2585" y="9914"/>
                  </a:cubicBezTo>
                  <a:lnTo>
                    <a:pt x="5239" y="9914"/>
                  </a:lnTo>
                  <a:cubicBezTo>
                    <a:pt x="2890" y="8163"/>
                    <a:pt x="1682" y="5042"/>
                    <a:pt x="1682" y="1484"/>
                  </a:cubicBezTo>
                  <a:lnTo>
                    <a:pt x="1680" y="1484"/>
                  </a:lnTo>
                  <a:cubicBezTo>
                    <a:pt x="1680" y="988"/>
                    <a:pt x="1709" y="494"/>
                    <a:pt x="1766"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8"/>
            <p:cNvSpPr/>
            <p:nvPr/>
          </p:nvSpPr>
          <p:spPr>
            <a:xfrm>
              <a:off x="5305663" y="4150263"/>
              <a:ext cx="387370" cy="116095"/>
            </a:xfrm>
            <a:custGeom>
              <a:avLst/>
              <a:gdLst/>
              <a:ahLst/>
              <a:cxnLst/>
              <a:rect l="l" t="t" r="r" b="b"/>
              <a:pathLst>
                <a:path w="14391" h="4313" extrusionOk="0">
                  <a:moveTo>
                    <a:pt x="2586" y="1"/>
                  </a:moveTo>
                  <a:cubicBezTo>
                    <a:pt x="1158" y="1"/>
                    <a:pt x="0" y="1157"/>
                    <a:pt x="0" y="2584"/>
                  </a:cubicBezTo>
                  <a:lnTo>
                    <a:pt x="0" y="4312"/>
                  </a:lnTo>
                  <a:lnTo>
                    <a:pt x="14389" y="4312"/>
                  </a:lnTo>
                  <a:lnTo>
                    <a:pt x="14389" y="2584"/>
                  </a:lnTo>
                  <a:lnTo>
                    <a:pt x="14391" y="2584"/>
                  </a:lnTo>
                  <a:cubicBezTo>
                    <a:pt x="14391" y="1157"/>
                    <a:pt x="13234" y="1"/>
                    <a:pt x="11807" y="1"/>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8"/>
            <p:cNvSpPr/>
            <p:nvPr/>
          </p:nvSpPr>
          <p:spPr>
            <a:xfrm>
              <a:off x="5305663" y="4150236"/>
              <a:ext cx="84279" cy="116122"/>
            </a:xfrm>
            <a:custGeom>
              <a:avLst/>
              <a:gdLst/>
              <a:ahLst/>
              <a:cxnLst/>
              <a:rect l="l" t="t" r="r" b="b"/>
              <a:pathLst>
                <a:path w="3131" h="4314" extrusionOk="0">
                  <a:moveTo>
                    <a:pt x="3129" y="0"/>
                  </a:moveTo>
                  <a:cubicBezTo>
                    <a:pt x="3129" y="1"/>
                    <a:pt x="3129" y="1"/>
                    <a:pt x="3129" y="2"/>
                  </a:cubicBezTo>
                  <a:lnTo>
                    <a:pt x="3131" y="2"/>
                  </a:lnTo>
                  <a:lnTo>
                    <a:pt x="3129" y="0"/>
                  </a:lnTo>
                  <a:close/>
                  <a:moveTo>
                    <a:pt x="2586" y="2"/>
                  </a:moveTo>
                  <a:cubicBezTo>
                    <a:pt x="1158" y="2"/>
                    <a:pt x="0" y="1158"/>
                    <a:pt x="2" y="2585"/>
                  </a:cubicBezTo>
                  <a:lnTo>
                    <a:pt x="2" y="4313"/>
                  </a:lnTo>
                  <a:lnTo>
                    <a:pt x="1743" y="4313"/>
                  </a:lnTo>
                  <a:cubicBezTo>
                    <a:pt x="1905" y="2654"/>
                    <a:pt x="2390" y="1211"/>
                    <a:pt x="3129" y="2"/>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8"/>
            <p:cNvSpPr/>
            <p:nvPr/>
          </p:nvSpPr>
          <p:spPr>
            <a:xfrm>
              <a:off x="5345285" y="4105095"/>
              <a:ext cx="47859" cy="78195"/>
            </a:xfrm>
            <a:custGeom>
              <a:avLst/>
              <a:gdLst/>
              <a:ahLst/>
              <a:cxnLst/>
              <a:rect l="l" t="t" r="r" b="b"/>
              <a:pathLst>
                <a:path w="1778" h="2905" extrusionOk="0">
                  <a:moveTo>
                    <a:pt x="888" y="0"/>
                  </a:moveTo>
                  <a:cubicBezTo>
                    <a:pt x="397" y="0"/>
                    <a:pt x="0" y="399"/>
                    <a:pt x="0" y="888"/>
                  </a:cubicBezTo>
                  <a:lnTo>
                    <a:pt x="0" y="2015"/>
                  </a:lnTo>
                  <a:cubicBezTo>
                    <a:pt x="0" y="2506"/>
                    <a:pt x="397" y="2904"/>
                    <a:pt x="888" y="2904"/>
                  </a:cubicBezTo>
                  <a:cubicBezTo>
                    <a:pt x="1380" y="2904"/>
                    <a:pt x="1778" y="2506"/>
                    <a:pt x="1778" y="2015"/>
                  </a:cubicBezTo>
                  <a:lnTo>
                    <a:pt x="1778" y="888"/>
                  </a:lnTo>
                  <a:cubicBezTo>
                    <a:pt x="1778" y="399"/>
                    <a:pt x="1380" y="0"/>
                    <a:pt x="888"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8"/>
            <p:cNvSpPr/>
            <p:nvPr/>
          </p:nvSpPr>
          <p:spPr>
            <a:xfrm>
              <a:off x="5432013" y="4105095"/>
              <a:ext cx="47886" cy="78195"/>
            </a:xfrm>
            <a:custGeom>
              <a:avLst/>
              <a:gdLst/>
              <a:ahLst/>
              <a:cxnLst/>
              <a:rect l="l" t="t" r="r" b="b"/>
              <a:pathLst>
                <a:path w="1779" h="2905" extrusionOk="0">
                  <a:moveTo>
                    <a:pt x="889" y="0"/>
                  </a:moveTo>
                  <a:cubicBezTo>
                    <a:pt x="399" y="0"/>
                    <a:pt x="1" y="399"/>
                    <a:pt x="1" y="888"/>
                  </a:cubicBezTo>
                  <a:lnTo>
                    <a:pt x="1" y="2015"/>
                  </a:lnTo>
                  <a:cubicBezTo>
                    <a:pt x="1" y="2506"/>
                    <a:pt x="399" y="2904"/>
                    <a:pt x="889" y="2904"/>
                  </a:cubicBezTo>
                  <a:cubicBezTo>
                    <a:pt x="1380" y="2904"/>
                    <a:pt x="1778" y="2506"/>
                    <a:pt x="1778" y="2015"/>
                  </a:cubicBezTo>
                  <a:lnTo>
                    <a:pt x="1778" y="888"/>
                  </a:lnTo>
                  <a:cubicBezTo>
                    <a:pt x="1778" y="399"/>
                    <a:pt x="1380" y="0"/>
                    <a:pt x="889"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8"/>
            <p:cNvSpPr/>
            <p:nvPr/>
          </p:nvSpPr>
          <p:spPr>
            <a:xfrm>
              <a:off x="5518795" y="4105095"/>
              <a:ext cx="47886" cy="78195"/>
            </a:xfrm>
            <a:custGeom>
              <a:avLst/>
              <a:gdLst/>
              <a:ahLst/>
              <a:cxnLst/>
              <a:rect l="l" t="t" r="r" b="b"/>
              <a:pathLst>
                <a:path w="1779" h="2905" extrusionOk="0">
                  <a:moveTo>
                    <a:pt x="889" y="0"/>
                  </a:moveTo>
                  <a:cubicBezTo>
                    <a:pt x="397" y="0"/>
                    <a:pt x="1" y="399"/>
                    <a:pt x="1" y="888"/>
                  </a:cubicBezTo>
                  <a:lnTo>
                    <a:pt x="1" y="2015"/>
                  </a:lnTo>
                  <a:cubicBezTo>
                    <a:pt x="1" y="2506"/>
                    <a:pt x="397" y="2904"/>
                    <a:pt x="889" y="2904"/>
                  </a:cubicBezTo>
                  <a:cubicBezTo>
                    <a:pt x="1380" y="2904"/>
                    <a:pt x="1778" y="2506"/>
                    <a:pt x="1778" y="2015"/>
                  </a:cubicBezTo>
                  <a:lnTo>
                    <a:pt x="1778" y="888"/>
                  </a:lnTo>
                  <a:cubicBezTo>
                    <a:pt x="1778" y="399"/>
                    <a:pt x="1380" y="0"/>
                    <a:pt x="889"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8"/>
            <p:cNvSpPr/>
            <p:nvPr/>
          </p:nvSpPr>
          <p:spPr>
            <a:xfrm>
              <a:off x="5605577" y="4105095"/>
              <a:ext cx="47859" cy="78195"/>
            </a:xfrm>
            <a:custGeom>
              <a:avLst/>
              <a:gdLst/>
              <a:ahLst/>
              <a:cxnLst/>
              <a:rect l="l" t="t" r="r" b="b"/>
              <a:pathLst>
                <a:path w="1778" h="2905" extrusionOk="0">
                  <a:moveTo>
                    <a:pt x="890" y="0"/>
                  </a:moveTo>
                  <a:cubicBezTo>
                    <a:pt x="399" y="0"/>
                    <a:pt x="1" y="399"/>
                    <a:pt x="1" y="888"/>
                  </a:cubicBezTo>
                  <a:lnTo>
                    <a:pt x="1" y="2015"/>
                  </a:lnTo>
                  <a:cubicBezTo>
                    <a:pt x="1" y="2506"/>
                    <a:pt x="399" y="2904"/>
                    <a:pt x="890" y="2904"/>
                  </a:cubicBezTo>
                  <a:cubicBezTo>
                    <a:pt x="1380" y="2904"/>
                    <a:pt x="1778" y="2506"/>
                    <a:pt x="1778" y="2015"/>
                  </a:cubicBezTo>
                  <a:lnTo>
                    <a:pt x="1778" y="888"/>
                  </a:lnTo>
                  <a:cubicBezTo>
                    <a:pt x="1778" y="399"/>
                    <a:pt x="1380" y="0"/>
                    <a:pt x="890"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8"/>
            <p:cNvSpPr/>
            <p:nvPr/>
          </p:nvSpPr>
          <p:spPr>
            <a:xfrm>
              <a:off x="5423158" y="4196614"/>
              <a:ext cx="12786" cy="26137"/>
            </a:xfrm>
            <a:custGeom>
              <a:avLst/>
              <a:gdLst/>
              <a:ahLst/>
              <a:cxnLst/>
              <a:rect l="l" t="t" r="r" b="b"/>
              <a:pathLst>
                <a:path w="475" h="971" extrusionOk="0">
                  <a:moveTo>
                    <a:pt x="238" y="0"/>
                  </a:moveTo>
                  <a:cubicBezTo>
                    <a:pt x="108" y="0"/>
                    <a:pt x="1" y="105"/>
                    <a:pt x="1" y="236"/>
                  </a:cubicBezTo>
                  <a:lnTo>
                    <a:pt x="1" y="735"/>
                  </a:lnTo>
                  <a:cubicBezTo>
                    <a:pt x="1" y="866"/>
                    <a:pt x="108" y="971"/>
                    <a:pt x="238" y="971"/>
                  </a:cubicBezTo>
                  <a:cubicBezTo>
                    <a:pt x="367" y="971"/>
                    <a:pt x="474" y="866"/>
                    <a:pt x="474" y="735"/>
                  </a:cubicBezTo>
                  <a:lnTo>
                    <a:pt x="474" y="236"/>
                  </a:lnTo>
                  <a:cubicBezTo>
                    <a:pt x="474" y="105"/>
                    <a:pt x="367" y="0"/>
                    <a:pt x="238"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8"/>
            <p:cNvSpPr/>
            <p:nvPr/>
          </p:nvSpPr>
          <p:spPr>
            <a:xfrm>
              <a:off x="5562752" y="4196614"/>
              <a:ext cx="12786" cy="26137"/>
            </a:xfrm>
            <a:custGeom>
              <a:avLst/>
              <a:gdLst/>
              <a:ahLst/>
              <a:cxnLst/>
              <a:rect l="l" t="t" r="r" b="b"/>
              <a:pathLst>
                <a:path w="475" h="971" extrusionOk="0">
                  <a:moveTo>
                    <a:pt x="237" y="0"/>
                  </a:moveTo>
                  <a:cubicBezTo>
                    <a:pt x="106" y="0"/>
                    <a:pt x="1" y="105"/>
                    <a:pt x="1" y="236"/>
                  </a:cubicBezTo>
                  <a:lnTo>
                    <a:pt x="1" y="735"/>
                  </a:lnTo>
                  <a:cubicBezTo>
                    <a:pt x="1" y="866"/>
                    <a:pt x="106" y="971"/>
                    <a:pt x="237" y="971"/>
                  </a:cubicBezTo>
                  <a:cubicBezTo>
                    <a:pt x="367" y="971"/>
                    <a:pt x="474" y="866"/>
                    <a:pt x="474" y="735"/>
                  </a:cubicBezTo>
                  <a:lnTo>
                    <a:pt x="474" y="236"/>
                  </a:lnTo>
                  <a:cubicBezTo>
                    <a:pt x="474" y="105"/>
                    <a:pt x="367" y="0"/>
                    <a:pt x="237"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8"/>
            <p:cNvSpPr/>
            <p:nvPr/>
          </p:nvSpPr>
          <p:spPr>
            <a:xfrm>
              <a:off x="5473870" y="4209696"/>
              <a:ext cx="50955" cy="21076"/>
            </a:xfrm>
            <a:custGeom>
              <a:avLst/>
              <a:gdLst/>
              <a:ahLst/>
              <a:cxnLst/>
              <a:rect l="l" t="t" r="r" b="b"/>
              <a:pathLst>
                <a:path w="1893" h="783" extrusionOk="0">
                  <a:moveTo>
                    <a:pt x="264" y="0"/>
                  </a:moveTo>
                  <a:cubicBezTo>
                    <a:pt x="209" y="0"/>
                    <a:pt x="154" y="19"/>
                    <a:pt x="109" y="58"/>
                  </a:cubicBezTo>
                  <a:cubicBezTo>
                    <a:pt x="11" y="144"/>
                    <a:pt x="1" y="291"/>
                    <a:pt x="83" y="390"/>
                  </a:cubicBezTo>
                  <a:cubicBezTo>
                    <a:pt x="301" y="638"/>
                    <a:pt x="615" y="782"/>
                    <a:pt x="946" y="782"/>
                  </a:cubicBezTo>
                  <a:cubicBezTo>
                    <a:pt x="1276" y="782"/>
                    <a:pt x="1592" y="638"/>
                    <a:pt x="1808" y="390"/>
                  </a:cubicBezTo>
                  <a:cubicBezTo>
                    <a:pt x="1892" y="291"/>
                    <a:pt x="1880" y="144"/>
                    <a:pt x="1782" y="58"/>
                  </a:cubicBezTo>
                  <a:cubicBezTo>
                    <a:pt x="1738" y="19"/>
                    <a:pt x="1683" y="0"/>
                    <a:pt x="1628" y="0"/>
                  </a:cubicBezTo>
                  <a:cubicBezTo>
                    <a:pt x="1563" y="0"/>
                    <a:pt x="1498" y="27"/>
                    <a:pt x="1452" y="79"/>
                  </a:cubicBezTo>
                  <a:cubicBezTo>
                    <a:pt x="1318" y="232"/>
                    <a:pt x="1132" y="309"/>
                    <a:pt x="946" y="309"/>
                  </a:cubicBezTo>
                  <a:cubicBezTo>
                    <a:pt x="761" y="309"/>
                    <a:pt x="575" y="232"/>
                    <a:pt x="441" y="79"/>
                  </a:cubicBezTo>
                  <a:cubicBezTo>
                    <a:pt x="394" y="27"/>
                    <a:pt x="329" y="0"/>
                    <a:pt x="264"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8"/>
            <p:cNvSpPr/>
            <p:nvPr/>
          </p:nvSpPr>
          <p:spPr>
            <a:xfrm>
              <a:off x="5512578" y="4426705"/>
              <a:ext cx="52435" cy="69286"/>
            </a:xfrm>
            <a:custGeom>
              <a:avLst/>
              <a:gdLst/>
              <a:ahLst/>
              <a:cxnLst/>
              <a:rect l="l" t="t" r="r" b="b"/>
              <a:pathLst>
                <a:path w="1948" h="2574" extrusionOk="0">
                  <a:moveTo>
                    <a:pt x="1688" y="0"/>
                  </a:moveTo>
                  <a:cubicBezTo>
                    <a:pt x="1557" y="2"/>
                    <a:pt x="1452" y="108"/>
                    <a:pt x="1453" y="239"/>
                  </a:cubicBezTo>
                  <a:lnTo>
                    <a:pt x="1465" y="1603"/>
                  </a:lnTo>
                  <a:lnTo>
                    <a:pt x="433" y="107"/>
                  </a:lnTo>
                  <a:cubicBezTo>
                    <a:pt x="384" y="35"/>
                    <a:pt x="311" y="3"/>
                    <a:pt x="240" y="3"/>
                  </a:cubicBezTo>
                  <a:cubicBezTo>
                    <a:pt x="119" y="3"/>
                    <a:pt x="0" y="94"/>
                    <a:pt x="0" y="241"/>
                  </a:cubicBezTo>
                  <a:lnTo>
                    <a:pt x="0" y="2336"/>
                  </a:lnTo>
                  <a:cubicBezTo>
                    <a:pt x="0" y="2467"/>
                    <a:pt x="107" y="2574"/>
                    <a:pt x="238" y="2574"/>
                  </a:cubicBezTo>
                  <a:cubicBezTo>
                    <a:pt x="369" y="2574"/>
                    <a:pt x="474" y="2467"/>
                    <a:pt x="474" y="2336"/>
                  </a:cubicBezTo>
                  <a:lnTo>
                    <a:pt x="474" y="1001"/>
                  </a:lnTo>
                  <a:lnTo>
                    <a:pt x="1461" y="2428"/>
                  </a:lnTo>
                  <a:cubicBezTo>
                    <a:pt x="1515" y="2506"/>
                    <a:pt x="1597" y="2549"/>
                    <a:pt x="1683" y="2549"/>
                  </a:cubicBezTo>
                  <a:cubicBezTo>
                    <a:pt x="1709" y="2549"/>
                    <a:pt x="1734" y="2545"/>
                    <a:pt x="1760" y="2538"/>
                  </a:cubicBezTo>
                  <a:cubicBezTo>
                    <a:pt x="1872" y="2503"/>
                    <a:pt x="1947" y="2395"/>
                    <a:pt x="1947" y="2263"/>
                  </a:cubicBezTo>
                  <a:lnTo>
                    <a:pt x="1928" y="235"/>
                  </a:lnTo>
                  <a:cubicBezTo>
                    <a:pt x="1926" y="105"/>
                    <a:pt x="1821" y="0"/>
                    <a:pt x="1692"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8"/>
            <p:cNvSpPr/>
            <p:nvPr/>
          </p:nvSpPr>
          <p:spPr>
            <a:xfrm>
              <a:off x="5368650" y="4426705"/>
              <a:ext cx="33351" cy="69286"/>
            </a:xfrm>
            <a:custGeom>
              <a:avLst/>
              <a:gdLst/>
              <a:ahLst/>
              <a:cxnLst/>
              <a:rect l="l" t="t" r="r" b="b"/>
              <a:pathLst>
                <a:path w="1239" h="2574" extrusionOk="0">
                  <a:moveTo>
                    <a:pt x="1001" y="0"/>
                  </a:moveTo>
                  <a:cubicBezTo>
                    <a:pt x="871" y="0"/>
                    <a:pt x="764" y="107"/>
                    <a:pt x="765" y="238"/>
                  </a:cubicBezTo>
                  <a:lnTo>
                    <a:pt x="765" y="1916"/>
                  </a:lnTo>
                  <a:cubicBezTo>
                    <a:pt x="765" y="1983"/>
                    <a:pt x="729" y="2048"/>
                    <a:pt x="671" y="2081"/>
                  </a:cubicBezTo>
                  <a:cubicBezTo>
                    <a:pt x="648" y="2094"/>
                    <a:pt x="624" y="2099"/>
                    <a:pt x="601" y="2099"/>
                  </a:cubicBezTo>
                  <a:cubicBezTo>
                    <a:pt x="514" y="2099"/>
                    <a:pt x="435" y="2025"/>
                    <a:pt x="429" y="2019"/>
                  </a:cubicBezTo>
                  <a:cubicBezTo>
                    <a:pt x="383" y="1973"/>
                    <a:pt x="322" y="1950"/>
                    <a:pt x="262" y="1950"/>
                  </a:cubicBezTo>
                  <a:cubicBezTo>
                    <a:pt x="201" y="1950"/>
                    <a:pt x="140" y="1973"/>
                    <a:pt x="94" y="2019"/>
                  </a:cubicBezTo>
                  <a:cubicBezTo>
                    <a:pt x="1" y="2112"/>
                    <a:pt x="1" y="2263"/>
                    <a:pt x="94" y="2354"/>
                  </a:cubicBezTo>
                  <a:cubicBezTo>
                    <a:pt x="192" y="2453"/>
                    <a:pt x="381" y="2574"/>
                    <a:pt x="602" y="2574"/>
                  </a:cubicBezTo>
                  <a:cubicBezTo>
                    <a:pt x="707" y="2574"/>
                    <a:pt x="809" y="2547"/>
                    <a:pt x="901" y="2496"/>
                  </a:cubicBezTo>
                  <a:cubicBezTo>
                    <a:pt x="1109" y="2378"/>
                    <a:pt x="1239" y="2156"/>
                    <a:pt x="1239" y="1916"/>
                  </a:cubicBezTo>
                  <a:lnTo>
                    <a:pt x="1239" y="238"/>
                  </a:lnTo>
                  <a:cubicBezTo>
                    <a:pt x="1239" y="107"/>
                    <a:pt x="1132" y="0"/>
                    <a:pt x="1001"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8"/>
            <p:cNvSpPr/>
            <p:nvPr/>
          </p:nvSpPr>
          <p:spPr>
            <a:xfrm>
              <a:off x="5593007" y="4427217"/>
              <a:ext cx="36392" cy="68774"/>
            </a:xfrm>
            <a:custGeom>
              <a:avLst/>
              <a:gdLst/>
              <a:ahLst/>
              <a:cxnLst/>
              <a:rect l="l" t="t" r="r" b="b"/>
              <a:pathLst>
                <a:path w="1352" h="2555" extrusionOk="0">
                  <a:moveTo>
                    <a:pt x="238" y="1"/>
                  </a:moveTo>
                  <a:cubicBezTo>
                    <a:pt x="107" y="1"/>
                    <a:pt x="1" y="107"/>
                    <a:pt x="1" y="238"/>
                  </a:cubicBezTo>
                  <a:lnTo>
                    <a:pt x="1" y="2319"/>
                  </a:lnTo>
                  <a:cubicBezTo>
                    <a:pt x="1" y="2450"/>
                    <a:pt x="107" y="2555"/>
                    <a:pt x="238" y="2555"/>
                  </a:cubicBezTo>
                  <a:lnTo>
                    <a:pt x="1114" y="2555"/>
                  </a:lnTo>
                  <a:cubicBezTo>
                    <a:pt x="1244" y="2555"/>
                    <a:pt x="1351" y="2448"/>
                    <a:pt x="1351" y="2319"/>
                  </a:cubicBezTo>
                  <a:cubicBezTo>
                    <a:pt x="1351" y="2188"/>
                    <a:pt x="1244" y="2081"/>
                    <a:pt x="1114" y="2081"/>
                  </a:cubicBezTo>
                  <a:lnTo>
                    <a:pt x="474" y="2081"/>
                  </a:lnTo>
                  <a:lnTo>
                    <a:pt x="474" y="1515"/>
                  </a:lnTo>
                  <a:lnTo>
                    <a:pt x="1049" y="1515"/>
                  </a:lnTo>
                  <a:cubicBezTo>
                    <a:pt x="1180" y="1515"/>
                    <a:pt x="1286" y="1408"/>
                    <a:pt x="1286" y="1278"/>
                  </a:cubicBezTo>
                  <a:cubicBezTo>
                    <a:pt x="1286" y="1147"/>
                    <a:pt x="1180" y="1042"/>
                    <a:pt x="1049" y="1042"/>
                  </a:cubicBezTo>
                  <a:lnTo>
                    <a:pt x="474" y="1042"/>
                  </a:lnTo>
                  <a:lnTo>
                    <a:pt x="474" y="474"/>
                  </a:lnTo>
                  <a:lnTo>
                    <a:pt x="1114" y="474"/>
                  </a:lnTo>
                  <a:cubicBezTo>
                    <a:pt x="1244" y="474"/>
                    <a:pt x="1351" y="367"/>
                    <a:pt x="1351" y="238"/>
                  </a:cubicBezTo>
                  <a:cubicBezTo>
                    <a:pt x="1351" y="107"/>
                    <a:pt x="1244" y="1"/>
                    <a:pt x="1114" y="1"/>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8"/>
            <p:cNvSpPr/>
            <p:nvPr/>
          </p:nvSpPr>
          <p:spPr>
            <a:xfrm>
              <a:off x="5431583" y="4426544"/>
              <a:ext cx="52112" cy="69447"/>
            </a:xfrm>
            <a:custGeom>
              <a:avLst/>
              <a:gdLst/>
              <a:ahLst/>
              <a:cxnLst/>
              <a:rect l="l" t="t" r="r" b="b"/>
              <a:pathLst>
                <a:path w="1936" h="2580" extrusionOk="0">
                  <a:moveTo>
                    <a:pt x="241" y="0"/>
                  </a:moveTo>
                  <a:cubicBezTo>
                    <a:pt x="107" y="0"/>
                    <a:pt x="0" y="110"/>
                    <a:pt x="3" y="244"/>
                  </a:cubicBezTo>
                  <a:lnTo>
                    <a:pt x="3" y="1689"/>
                  </a:lnTo>
                  <a:cubicBezTo>
                    <a:pt x="3" y="2000"/>
                    <a:pt x="148" y="2243"/>
                    <a:pt x="442" y="2432"/>
                  </a:cubicBezTo>
                  <a:cubicBezTo>
                    <a:pt x="600" y="2533"/>
                    <a:pt x="782" y="2580"/>
                    <a:pt x="962" y="2580"/>
                  </a:cubicBezTo>
                  <a:cubicBezTo>
                    <a:pt x="1119" y="2580"/>
                    <a:pt x="1274" y="2544"/>
                    <a:pt x="1410" y="2476"/>
                  </a:cubicBezTo>
                  <a:cubicBezTo>
                    <a:pt x="1845" y="2257"/>
                    <a:pt x="1935" y="1926"/>
                    <a:pt x="1935" y="1687"/>
                  </a:cubicBezTo>
                  <a:lnTo>
                    <a:pt x="1935" y="244"/>
                  </a:lnTo>
                  <a:cubicBezTo>
                    <a:pt x="1935" y="113"/>
                    <a:pt x="1830" y="6"/>
                    <a:pt x="1699" y="6"/>
                  </a:cubicBezTo>
                  <a:cubicBezTo>
                    <a:pt x="1569" y="6"/>
                    <a:pt x="1462" y="113"/>
                    <a:pt x="1462" y="244"/>
                  </a:cubicBezTo>
                  <a:lnTo>
                    <a:pt x="1462" y="1686"/>
                  </a:lnTo>
                  <a:cubicBezTo>
                    <a:pt x="1462" y="1794"/>
                    <a:pt x="1432" y="1934"/>
                    <a:pt x="1198" y="2052"/>
                  </a:cubicBezTo>
                  <a:cubicBezTo>
                    <a:pt x="1128" y="2088"/>
                    <a:pt x="1046" y="2106"/>
                    <a:pt x="963" y="2106"/>
                  </a:cubicBezTo>
                  <a:cubicBezTo>
                    <a:pt x="870" y="2106"/>
                    <a:pt x="776" y="2083"/>
                    <a:pt x="697" y="2033"/>
                  </a:cubicBezTo>
                  <a:cubicBezTo>
                    <a:pt x="541" y="1934"/>
                    <a:pt x="477" y="1833"/>
                    <a:pt x="477" y="1689"/>
                  </a:cubicBezTo>
                  <a:lnTo>
                    <a:pt x="477" y="244"/>
                  </a:lnTo>
                  <a:cubicBezTo>
                    <a:pt x="481" y="110"/>
                    <a:pt x="373" y="0"/>
                    <a:pt x="241"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8"/>
            <p:cNvSpPr/>
            <p:nvPr/>
          </p:nvSpPr>
          <p:spPr>
            <a:xfrm>
              <a:off x="5483291" y="4300624"/>
              <a:ext cx="32113" cy="103202"/>
            </a:xfrm>
            <a:custGeom>
              <a:avLst/>
              <a:gdLst/>
              <a:ahLst/>
              <a:cxnLst/>
              <a:rect l="l" t="t" r="r" b="b"/>
              <a:pathLst>
                <a:path w="1193" h="3834" extrusionOk="0">
                  <a:moveTo>
                    <a:pt x="237" y="0"/>
                  </a:moveTo>
                  <a:cubicBezTo>
                    <a:pt x="106" y="0"/>
                    <a:pt x="1" y="105"/>
                    <a:pt x="1" y="236"/>
                  </a:cubicBezTo>
                  <a:cubicBezTo>
                    <a:pt x="1" y="367"/>
                    <a:pt x="106" y="473"/>
                    <a:pt x="237" y="473"/>
                  </a:cubicBezTo>
                  <a:lnTo>
                    <a:pt x="719" y="473"/>
                  </a:lnTo>
                  <a:lnTo>
                    <a:pt x="719" y="3598"/>
                  </a:lnTo>
                  <a:cubicBezTo>
                    <a:pt x="719" y="3729"/>
                    <a:pt x="826" y="3834"/>
                    <a:pt x="956" y="3834"/>
                  </a:cubicBezTo>
                  <a:cubicBezTo>
                    <a:pt x="1085" y="3834"/>
                    <a:pt x="1192" y="3729"/>
                    <a:pt x="1192" y="3598"/>
                  </a:cubicBezTo>
                  <a:lnTo>
                    <a:pt x="1192" y="236"/>
                  </a:lnTo>
                  <a:cubicBezTo>
                    <a:pt x="1192" y="105"/>
                    <a:pt x="1085" y="0"/>
                    <a:pt x="955"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8"/>
            <p:cNvSpPr/>
            <p:nvPr/>
          </p:nvSpPr>
          <p:spPr>
            <a:xfrm>
              <a:off x="5345285" y="4105176"/>
              <a:ext cx="47590" cy="78088"/>
            </a:xfrm>
            <a:custGeom>
              <a:avLst/>
              <a:gdLst/>
              <a:ahLst/>
              <a:cxnLst/>
              <a:rect l="l" t="t" r="r" b="b"/>
              <a:pathLst>
                <a:path w="1768" h="2901" extrusionOk="0">
                  <a:moveTo>
                    <a:pt x="822" y="0"/>
                  </a:moveTo>
                  <a:lnTo>
                    <a:pt x="822" y="0"/>
                  </a:lnTo>
                  <a:cubicBezTo>
                    <a:pt x="358" y="35"/>
                    <a:pt x="0" y="421"/>
                    <a:pt x="0" y="885"/>
                  </a:cubicBezTo>
                  <a:lnTo>
                    <a:pt x="0" y="2012"/>
                  </a:lnTo>
                  <a:cubicBezTo>
                    <a:pt x="0" y="2478"/>
                    <a:pt x="360" y="2864"/>
                    <a:pt x="824" y="2898"/>
                  </a:cubicBezTo>
                  <a:cubicBezTo>
                    <a:pt x="845" y="2900"/>
                    <a:pt x="866" y="2901"/>
                    <a:pt x="888" y="2901"/>
                  </a:cubicBezTo>
                  <a:cubicBezTo>
                    <a:pt x="1324" y="2901"/>
                    <a:pt x="1701" y="2581"/>
                    <a:pt x="1767" y="2143"/>
                  </a:cubicBezTo>
                  <a:cubicBezTo>
                    <a:pt x="1090" y="2041"/>
                    <a:pt x="588" y="1458"/>
                    <a:pt x="588" y="773"/>
                  </a:cubicBezTo>
                  <a:lnTo>
                    <a:pt x="588" y="771"/>
                  </a:lnTo>
                  <a:cubicBezTo>
                    <a:pt x="588" y="496"/>
                    <a:pt x="669" y="227"/>
                    <a:pt x="822"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8"/>
            <p:cNvSpPr/>
            <p:nvPr/>
          </p:nvSpPr>
          <p:spPr>
            <a:xfrm>
              <a:off x="5432013" y="4105176"/>
              <a:ext cx="47590" cy="78088"/>
            </a:xfrm>
            <a:custGeom>
              <a:avLst/>
              <a:gdLst/>
              <a:ahLst/>
              <a:cxnLst/>
              <a:rect l="l" t="t" r="r" b="b"/>
              <a:pathLst>
                <a:path w="1768" h="2901" extrusionOk="0">
                  <a:moveTo>
                    <a:pt x="823" y="0"/>
                  </a:moveTo>
                  <a:lnTo>
                    <a:pt x="823" y="0"/>
                  </a:lnTo>
                  <a:cubicBezTo>
                    <a:pt x="360" y="35"/>
                    <a:pt x="1" y="421"/>
                    <a:pt x="1" y="885"/>
                  </a:cubicBezTo>
                  <a:lnTo>
                    <a:pt x="1" y="2012"/>
                  </a:lnTo>
                  <a:cubicBezTo>
                    <a:pt x="1" y="2478"/>
                    <a:pt x="360" y="2865"/>
                    <a:pt x="824" y="2898"/>
                  </a:cubicBezTo>
                  <a:cubicBezTo>
                    <a:pt x="847" y="2900"/>
                    <a:pt x="869" y="2901"/>
                    <a:pt x="891" y="2901"/>
                  </a:cubicBezTo>
                  <a:cubicBezTo>
                    <a:pt x="1327" y="2901"/>
                    <a:pt x="1703" y="2582"/>
                    <a:pt x="1768" y="2143"/>
                  </a:cubicBezTo>
                  <a:cubicBezTo>
                    <a:pt x="1090" y="2041"/>
                    <a:pt x="588" y="1458"/>
                    <a:pt x="588" y="773"/>
                  </a:cubicBezTo>
                  <a:lnTo>
                    <a:pt x="588" y="771"/>
                  </a:lnTo>
                  <a:cubicBezTo>
                    <a:pt x="588" y="496"/>
                    <a:pt x="669" y="227"/>
                    <a:pt x="823"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8"/>
            <p:cNvSpPr/>
            <p:nvPr/>
          </p:nvSpPr>
          <p:spPr>
            <a:xfrm>
              <a:off x="5518795" y="4105176"/>
              <a:ext cx="47590" cy="78088"/>
            </a:xfrm>
            <a:custGeom>
              <a:avLst/>
              <a:gdLst/>
              <a:ahLst/>
              <a:cxnLst/>
              <a:rect l="l" t="t" r="r" b="b"/>
              <a:pathLst>
                <a:path w="1768" h="2901" extrusionOk="0">
                  <a:moveTo>
                    <a:pt x="823" y="0"/>
                  </a:moveTo>
                  <a:lnTo>
                    <a:pt x="823" y="0"/>
                  </a:lnTo>
                  <a:cubicBezTo>
                    <a:pt x="358" y="35"/>
                    <a:pt x="1" y="421"/>
                    <a:pt x="1" y="885"/>
                  </a:cubicBezTo>
                  <a:lnTo>
                    <a:pt x="1" y="2012"/>
                  </a:lnTo>
                  <a:cubicBezTo>
                    <a:pt x="1" y="2478"/>
                    <a:pt x="360" y="2865"/>
                    <a:pt x="824" y="2898"/>
                  </a:cubicBezTo>
                  <a:cubicBezTo>
                    <a:pt x="846" y="2900"/>
                    <a:pt x="869" y="2901"/>
                    <a:pt x="891" y="2901"/>
                  </a:cubicBezTo>
                  <a:cubicBezTo>
                    <a:pt x="1327" y="2901"/>
                    <a:pt x="1703" y="2582"/>
                    <a:pt x="1768" y="2143"/>
                  </a:cubicBezTo>
                  <a:cubicBezTo>
                    <a:pt x="1090" y="2041"/>
                    <a:pt x="588" y="1458"/>
                    <a:pt x="588" y="773"/>
                  </a:cubicBezTo>
                  <a:lnTo>
                    <a:pt x="588" y="771"/>
                  </a:lnTo>
                  <a:cubicBezTo>
                    <a:pt x="588" y="496"/>
                    <a:pt x="669" y="227"/>
                    <a:pt x="823"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8"/>
            <p:cNvSpPr/>
            <p:nvPr/>
          </p:nvSpPr>
          <p:spPr>
            <a:xfrm>
              <a:off x="5605551" y="4105176"/>
              <a:ext cx="47617" cy="78088"/>
            </a:xfrm>
            <a:custGeom>
              <a:avLst/>
              <a:gdLst/>
              <a:ahLst/>
              <a:cxnLst/>
              <a:rect l="l" t="t" r="r" b="b"/>
              <a:pathLst>
                <a:path w="1769" h="2901" extrusionOk="0">
                  <a:moveTo>
                    <a:pt x="823" y="0"/>
                  </a:moveTo>
                  <a:cubicBezTo>
                    <a:pt x="359" y="35"/>
                    <a:pt x="0" y="421"/>
                    <a:pt x="0" y="885"/>
                  </a:cubicBezTo>
                  <a:lnTo>
                    <a:pt x="0" y="2012"/>
                  </a:lnTo>
                  <a:cubicBezTo>
                    <a:pt x="0" y="2478"/>
                    <a:pt x="359" y="2865"/>
                    <a:pt x="823" y="2898"/>
                  </a:cubicBezTo>
                  <a:cubicBezTo>
                    <a:pt x="846" y="2900"/>
                    <a:pt x="868" y="2901"/>
                    <a:pt x="890" y="2901"/>
                  </a:cubicBezTo>
                  <a:cubicBezTo>
                    <a:pt x="1327" y="2901"/>
                    <a:pt x="1704" y="2582"/>
                    <a:pt x="1768" y="2143"/>
                  </a:cubicBezTo>
                  <a:cubicBezTo>
                    <a:pt x="1091" y="2041"/>
                    <a:pt x="589" y="1458"/>
                    <a:pt x="589" y="773"/>
                  </a:cubicBezTo>
                  <a:lnTo>
                    <a:pt x="589" y="771"/>
                  </a:lnTo>
                  <a:cubicBezTo>
                    <a:pt x="588" y="496"/>
                    <a:pt x="670" y="227"/>
                    <a:pt x="823"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5" name="Google Shape;2255;p48"/>
          <p:cNvGrpSpPr/>
          <p:nvPr/>
        </p:nvGrpSpPr>
        <p:grpSpPr>
          <a:xfrm>
            <a:off x="6246402" y="2756878"/>
            <a:ext cx="328474" cy="422093"/>
            <a:chOff x="6246402" y="2756878"/>
            <a:chExt cx="328474" cy="422093"/>
          </a:xfrm>
        </p:grpSpPr>
        <p:sp>
          <p:nvSpPr>
            <p:cNvPr id="2256" name="Google Shape;2256;p48"/>
            <p:cNvSpPr/>
            <p:nvPr/>
          </p:nvSpPr>
          <p:spPr>
            <a:xfrm>
              <a:off x="6259134" y="2875988"/>
              <a:ext cx="153457" cy="96311"/>
            </a:xfrm>
            <a:custGeom>
              <a:avLst/>
              <a:gdLst/>
              <a:ahLst/>
              <a:cxnLst/>
              <a:rect l="l" t="t" r="r" b="b"/>
              <a:pathLst>
                <a:path w="5701" h="3578" extrusionOk="0">
                  <a:moveTo>
                    <a:pt x="1269" y="0"/>
                  </a:moveTo>
                  <a:cubicBezTo>
                    <a:pt x="449" y="1013"/>
                    <a:pt x="1" y="2275"/>
                    <a:pt x="2" y="3577"/>
                  </a:cubicBezTo>
                  <a:lnTo>
                    <a:pt x="5701" y="3577"/>
                  </a:lnTo>
                  <a:lnTo>
                    <a:pt x="5701" y="0"/>
                  </a:ln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8"/>
            <p:cNvSpPr/>
            <p:nvPr/>
          </p:nvSpPr>
          <p:spPr>
            <a:xfrm>
              <a:off x="6363547" y="3135311"/>
              <a:ext cx="98007" cy="43660"/>
            </a:xfrm>
            <a:custGeom>
              <a:avLst/>
              <a:gdLst/>
              <a:ahLst/>
              <a:cxnLst/>
              <a:rect l="l" t="t" r="r" b="b"/>
              <a:pathLst>
                <a:path w="3641" h="1622" extrusionOk="0">
                  <a:moveTo>
                    <a:pt x="1" y="0"/>
                  </a:moveTo>
                  <a:lnTo>
                    <a:pt x="463" y="1621"/>
                  </a:lnTo>
                  <a:lnTo>
                    <a:pt x="3178" y="1621"/>
                  </a:lnTo>
                  <a:lnTo>
                    <a:pt x="3641" y="0"/>
                  </a:ln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8"/>
            <p:cNvSpPr/>
            <p:nvPr/>
          </p:nvSpPr>
          <p:spPr>
            <a:xfrm>
              <a:off x="6289632" y="3071974"/>
              <a:ext cx="71116" cy="106997"/>
            </a:xfrm>
            <a:custGeom>
              <a:avLst/>
              <a:gdLst/>
              <a:ahLst/>
              <a:cxnLst/>
              <a:rect l="l" t="t" r="r" b="b"/>
              <a:pathLst>
                <a:path w="2642" h="3975" extrusionOk="0">
                  <a:moveTo>
                    <a:pt x="2074" y="1"/>
                  </a:moveTo>
                  <a:cubicBezTo>
                    <a:pt x="2074" y="1"/>
                    <a:pt x="1" y="1033"/>
                    <a:pt x="1" y="3974"/>
                  </a:cubicBezTo>
                  <a:lnTo>
                    <a:pt x="2074" y="3974"/>
                  </a:lnTo>
                  <a:lnTo>
                    <a:pt x="2642" y="1988"/>
                  </a:lnTo>
                  <a:lnTo>
                    <a:pt x="20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8"/>
            <p:cNvSpPr/>
            <p:nvPr/>
          </p:nvSpPr>
          <p:spPr>
            <a:xfrm>
              <a:off x="6360721" y="3072028"/>
              <a:ext cx="103659" cy="63310"/>
            </a:xfrm>
            <a:custGeom>
              <a:avLst/>
              <a:gdLst/>
              <a:ahLst/>
              <a:cxnLst/>
              <a:rect l="l" t="t" r="r" b="b"/>
              <a:pathLst>
                <a:path w="3851" h="2352" extrusionOk="0">
                  <a:moveTo>
                    <a:pt x="568" y="0"/>
                  </a:moveTo>
                  <a:lnTo>
                    <a:pt x="1" y="1986"/>
                  </a:lnTo>
                  <a:lnTo>
                    <a:pt x="106" y="2351"/>
                  </a:lnTo>
                  <a:lnTo>
                    <a:pt x="3746" y="2351"/>
                  </a:lnTo>
                  <a:lnTo>
                    <a:pt x="3851" y="1986"/>
                  </a:lnTo>
                  <a:lnTo>
                    <a:pt x="32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8"/>
            <p:cNvSpPr/>
            <p:nvPr/>
          </p:nvSpPr>
          <p:spPr>
            <a:xfrm>
              <a:off x="6464353" y="3072028"/>
              <a:ext cx="71116" cy="106943"/>
            </a:xfrm>
            <a:custGeom>
              <a:avLst/>
              <a:gdLst/>
              <a:ahLst/>
              <a:cxnLst/>
              <a:rect l="l" t="t" r="r" b="b"/>
              <a:pathLst>
                <a:path w="2642" h="3973" extrusionOk="0">
                  <a:moveTo>
                    <a:pt x="569" y="0"/>
                  </a:moveTo>
                  <a:lnTo>
                    <a:pt x="1" y="1986"/>
                  </a:lnTo>
                  <a:lnTo>
                    <a:pt x="569" y="3972"/>
                  </a:lnTo>
                  <a:lnTo>
                    <a:pt x="2642" y="3972"/>
                  </a:lnTo>
                  <a:cubicBezTo>
                    <a:pt x="2642" y="1031"/>
                    <a:pt x="569" y="0"/>
                    <a:pt x="5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8"/>
            <p:cNvSpPr/>
            <p:nvPr/>
          </p:nvSpPr>
          <p:spPr>
            <a:xfrm>
              <a:off x="6376010" y="3119026"/>
              <a:ext cx="73108" cy="32597"/>
            </a:xfrm>
            <a:custGeom>
              <a:avLst/>
              <a:gdLst/>
              <a:ahLst/>
              <a:cxnLst/>
              <a:rect l="l" t="t" r="r" b="b"/>
              <a:pathLst>
                <a:path w="2716" h="1211" extrusionOk="0">
                  <a:moveTo>
                    <a:pt x="1358" y="0"/>
                  </a:moveTo>
                  <a:cubicBezTo>
                    <a:pt x="901" y="0"/>
                    <a:pt x="444" y="63"/>
                    <a:pt x="0" y="189"/>
                  </a:cubicBezTo>
                  <a:lnTo>
                    <a:pt x="0" y="1211"/>
                  </a:lnTo>
                  <a:cubicBezTo>
                    <a:pt x="439" y="1052"/>
                    <a:pt x="898" y="973"/>
                    <a:pt x="1358" y="973"/>
                  </a:cubicBezTo>
                  <a:cubicBezTo>
                    <a:pt x="1817" y="973"/>
                    <a:pt x="2276" y="1052"/>
                    <a:pt x="2715" y="1211"/>
                  </a:cubicBezTo>
                  <a:lnTo>
                    <a:pt x="2715" y="189"/>
                  </a:lnTo>
                  <a:cubicBezTo>
                    <a:pt x="2271" y="63"/>
                    <a:pt x="1814" y="0"/>
                    <a:pt x="1358"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8"/>
            <p:cNvSpPr/>
            <p:nvPr/>
          </p:nvSpPr>
          <p:spPr>
            <a:xfrm>
              <a:off x="6345432" y="3072028"/>
              <a:ext cx="30605" cy="106943"/>
            </a:xfrm>
            <a:custGeom>
              <a:avLst/>
              <a:gdLst/>
              <a:ahLst/>
              <a:cxnLst/>
              <a:rect l="l" t="t" r="r" b="b"/>
              <a:pathLst>
                <a:path w="1137" h="3973" extrusionOk="0">
                  <a:moveTo>
                    <a:pt x="1" y="0"/>
                  </a:moveTo>
                  <a:lnTo>
                    <a:pt x="1" y="3972"/>
                  </a:lnTo>
                  <a:lnTo>
                    <a:pt x="1136" y="3972"/>
                  </a:lnTo>
                  <a:lnTo>
                    <a:pt x="1136" y="0"/>
                  </a:lnTo>
                  <a:close/>
                </a:path>
              </a:pathLst>
            </a:custGeom>
            <a:solidFill>
              <a:srgbClr val="D39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8"/>
            <p:cNvSpPr/>
            <p:nvPr/>
          </p:nvSpPr>
          <p:spPr>
            <a:xfrm>
              <a:off x="6449091" y="3072028"/>
              <a:ext cx="30578" cy="106943"/>
            </a:xfrm>
            <a:custGeom>
              <a:avLst/>
              <a:gdLst/>
              <a:ahLst/>
              <a:cxnLst/>
              <a:rect l="l" t="t" r="r" b="b"/>
              <a:pathLst>
                <a:path w="1136" h="3973" extrusionOk="0">
                  <a:moveTo>
                    <a:pt x="0" y="0"/>
                  </a:moveTo>
                  <a:lnTo>
                    <a:pt x="0" y="3972"/>
                  </a:lnTo>
                  <a:lnTo>
                    <a:pt x="1136" y="3972"/>
                  </a:lnTo>
                  <a:lnTo>
                    <a:pt x="1136" y="0"/>
                  </a:lnTo>
                  <a:close/>
                </a:path>
              </a:pathLst>
            </a:custGeom>
            <a:solidFill>
              <a:srgbClr val="D39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8"/>
            <p:cNvSpPr/>
            <p:nvPr/>
          </p:nvSpPr>
          <p:spPr>
            <a:xfrm>
              <a:off x="6296900" y="2756878"/>
              <a:ext cx="231302" cy="103202"/>
            </a:xfrm>
            <a:custGeom>
              <a:avLst/>
              <a:gdLst/>
              <a:ahLst/>
              <a:cxnLst/>
              <a:rect l="l" t="t" r="r" b="b"/>
              <a:pathLst>
                <a:path w="8593" h="3834" extrusionOk="0">
                  <a:moveTo>
                    <a:pt x="2668" y="1"/>
                  </a:moveTo>
                  <a:cubicBezTo>
                    <a:pt x="2004" y="1"/>
                    <a:pt x="1356" y="389"/>
                    <a:pt x="1086" y="1075"/>
                  </a:cubicBezTo>
                  <a:lnTo>
                    <a:pt x="1" y="3833"/>
                  </a:lnTo>
                  <a:lnTo>
                    <a:pt x="8593" y="3833"/>
                  </a:lnTo>
                  <a:lnTo>
                    <a:pt x="7506" y="1075"/>
                  </a:lnTo>
                  <a:cubicBezTo>
                    <a:pt x="7235" y="389"/>
                    <a:pt x="6587" y="1"/>
                    <a:pt x="5924" y="1"/>
                  </a:cubicBezTo>
                  <a:cubicBezTo>
                    <a:pt x="5544" y="1"/>
                    <a:pt x="5158" y="128"/>
                    <a:pt x="4835" y="401"/>
                  </a:cubicBezTo>
                  <a:cubicBezTo>
                    <a:pt x="4679" y="532"/>
                    <a:pt x="4487" y="598"/>
                    <a:pt x="4295" y="598"/>
                  </a:cubicBezTo>
                  <a:cubicBezTo>
                    <a:pt x="4104" y="598"/>
                    <a:pt x="3912" y="532"/>
                    <a:pt x="3757" y="401"/>
                  </a:cubicBezTo>
                  <a:cubicBezTo>
                    <a:pt x="3434" y="128"/>
                    <a:pt x="3048" y="1"/>
                    <a:pt x="2668"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8"/>
            <p:cNvSpPr/>
            <p:nvPr/>
          </p:nvSpPr>
          <p:spPr>
            <a:xfrm>
              <a:off x="6412564" y="2875988"/>
              <a:ext cx="153403" cy="96311"/>
            </a:xfrm>
            <a:custGeom>
              <a:avLst/>
              <a:gdLst/>
              <a:ahLst/>
              <a:cxnLst/>
              <a:rect l="l" t="t" r="r" b="b"/>
              <a:pathLst>
                <a:path w="5699" h="3578" extrusionOk="0">
                  <a:moveTo>
                    <a:pt x="1" y="0"/>
                  </a:moveTo>
                  <a:lnTo>
                    <a:pt x="1" y="3577"/>
                  </a:lnTo>
                  <a:lnTo>
                    <a:pt x="5697" y="3577"/>
                  </a:lnTo>
                  <a:cubicBezTo>
                    <a:pt x="5699" y="2275"/>
                    <a:pt x="5251" y="1013"/>
                    <a:pt x="4432" y="0"/>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8"/>
            <p:cNvSpPr/>
            <p:nvPr/>
          </p:nvSpPr>
          <p:spPr>
            <a:xfrm>
              <a:off x="6497031" y="2936768"/>
              <a:ext cx="73889" cy="71035"/>
            </a:xfrm>
            <a:custGeom>
              <a:avLst/>
              <a:gdLst/>
              <a:ahLst/>
              <a:cxnLst/>
              <a:rect l="l" t="t" r="r" b="b"/>
              <a:pathLst>
                <a:path w="2745" h="2639" extrusionOk="0">
                  <a:moveTo>
                    <a:pt x="1425" y="0"/>
                  </a:moveTo>
                  <a:cubicBezTo>
                    <a:pt x="890" y="0"/>
                    <a:pt x="409" y="322"/>
                    <a:pt x="205" y="814"/>
                  </a:cubicBezTo>
                  <a:cubicBezTo>
                    <a:pt x="1" y="1307"/>
                    <a:pt x="114" y="1875"/>
                    <a:pt x="492" y="2252"/>
                  </a:cubicBezTo>
                  <a:cubicBezTo>
                    <a:pt x="744" y="2504"/>
                    <a:pt x="1082" y="2638"/>
                    <a:pt x="1425" y="2638"/>
                  </a:cubicBezTo>
                  <a:cubicBezTo>
                    <a:pt x="1595" y="2638"/>
                    <a:pt x="1766" y="2605"/>
                    <a:pt x="1930" y="2538"/>
                  </a:cubicBezTo>
                  <a:cubicBezTo>
                    <a:pt x="2423" y="2335"/>
                    <a:pt x="2744" y="1853"/>
                    <a:pt x="2744" y="1319"/>
                  </a:cubicBezTo>
                  <a:cubicBezTo>
                    <a:pt x="2744" y="591"/>
                    <a:pt x="2152" y="0"/>
                    <a:pt x="1425" y="0"/>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8"/>
            <p:cNvSpPr/>
            <p:nvPr/>
          </p:nvSpPr>
          <p:spPr>
            <a:xfrm>
              <a:off x="6449091" y="3071974"/>
              <a:ext cx="30578" cy="41372"/>
            </a:xfrm>
            <a:custGeom>
              <a:avLst/>
              <a:gdLst/>
              <a:ahLst/>
              <a:cxnLst/>
              <a:rect l="l" t="t" r="r" b="b"/>
              <a:pathLst>
                <a:path w="1136" h="1537" extrusionOk="0">
                  <a:moveTo>
                    <a:pt x="0" y="1"/>
                  </a:moveTo>
                  <a:lnTo>
                    <a:pt x="0" y="1536"/>
                  </a:lnTo>
                  <a:cubicBezTo>
                    <a:pt x="394" y="1433"/>
                    <a:pt x="775" y="1287"/>
                    <a:pt x="1136" y="1099"/>
                  </a:cubicBezTo>
                  <a:lnTo>
                    <a:pt x="1136" y="1"/>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8"/>
            <p:cNvSpPr/>
            <p:nvPr/>
          </p:nvSpPr>
          <p:spPr>
            <a:xfrm>
              <a:off x="6345432" y="3071974"/>
              <a:ext cx="30605" cy="41372"/>
            </a:xfrm>
            <a:custGeom>
              <a:avLst/>
              <a:gdLst/>
              <a:ahLst/>
              <a:cxnLst/>
              <a:rect l="l" t="t" r="r" b="b"/>
              <a:pathLst>
                <a:path w="1137" h="1537" extrusionOk="0">
                  <a:moveTo>
                    <a:pt x="1" y="1"/>
                  </a:moveTo>
                  <a:lnTo>
                    <a:pt x="1" y="1099"/>
                  </a:lnTo>
                  <a:cubicBezTo>
                    <a:pt x="361" y="1287"/>
                    <a:pt x="743" y="1434"/>
                    <a:pt x="1136" y="1536"/>
                  </a:cubicBezTo>
                  <a:lnTo>
                    <a:pt x="1136" y="1"/>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8"/>
            <p:cNvSpPr/>
            <p:nvPr/>
          </p:nvSpPr>
          <p:spPr>
            <a:xfrm>
              <a:off x="6292351" y="2852085"/>
              <a:ext cx="240427" cy="240400"/>
            </a:xfrm>
            <a:custGeom>
              <a:avLst/>
              <a:gdLst/>
              <a:ahLst/>
              <a:cxnLst/>
              <a:rect l="l" t="t" r="r" b="b"/>
              <a:pathLst>
                <a:path w="8932" h="8931" extrusionOk="0">
                  <a:moveTo>
                    <a:pt x="4467" y="0"/>
                  </a:moveTo>
                  <a:cubicBezTo>
                    <a:pt x="2000" y="0"/>
                    <a:pt x="0" y="1998"/>
                    <a:pt x="0" y="4465"/>
                  </a:cubicBezTo>
                  <a:cubicBezTo>
                    <a:pt x="0" y="6932"/>
                    <a:pt x="2000" y="8930"/>
                    <a:pt x="4467" y="8930"/>
                  </a:cubicBezTo>
                  <a:cubicBezTo>
                    <a:pt x="6932" y="8930"/>
                    <a:pt x="8931" y="6932"/>
                    <a:pt x="8931" y="4465"/>
                  </a:cubicBezTo>
                  <a:cubicBezTo>
                    <a:pt x="8931" y="1998"/>
                    <a:pt x="6932" y="0"/>
                    <a:pt x="4467" y="0"/>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8"/>
            <p:cNvSpPr/>
            <p:nvPr/>
          </p:nvSpPr>
          <p:spPr>
            <a:xfrm>
              <a:off x="6296900" y="2756905"/>
              <a:ext cx="98114" cy="103175"/>
            </a:xfrm>
            <a:custGeom>
              <a:avLst/>
              <a:gdLst/>
              <a:ahLst/>
              <a:cxnLst/>
              <a:rect l="l" t="t" r="r" b="b"/>
              <a:pathLst>
                <a:path w="3645" h="3833" extrusionOk="0">
                  <a:moveTo>
                    <a:pt x="2667" y="0"/>
                  </a:moveTo>
                  <a:cubicBezTo>
                    <a:pt x="2000" y="0"/>
                    <a:pt x="1355" y="394"/>
                    <a:pt x="1087" y="1074"/>
                  </a:cubicBezTo>
                  <a:lnTo>
                    <a:pt x="1" y="3832"/>
                  </a:lnTo>
                  <a:lnTo>
                    <a:pt x="1724" y="3832"/>
                  </a:lnTo>
                  <a:cubicBezTo>
                    <a:pt x="1732" y="2411"/>
                    <a:pt x="2453" y="1088"/>
                    <a:pt x="3644" y="312"/>
                  </a:cubicBezTo>
                  <a:cubicBezTo>
                    <a:pt x="3343" y="100"/>
                    <a:pt x="3003" y="0"/>
                    <a:pt x="2667"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8"/>
            <p:cNvSpPr/>
            <p:nvPr/>
          </p:nvSpPr>
          <p:spPr>
            <a:xfrm>
              <a:off x="6246618" y="2780619"/>
              <a:ext cx="89743" cy="84010"/>
            </a:xfrm>
            <a:custGeom>
              <a:avLst/>
              <a:gdLst/>
              <a:ahLst/>
              <a:cxnLst/>
              <a:rect l="l" t="t" r="r" b="b"/>
              <a:pathLst>
                <a:path w="3334" h="3121" extrusionOk="0">
                  <a:moveTo>
                    <a:pt x="1044" y="0"/>
                  </a:moveTo>
                  <a:cubicBezTo>
                    <a:pt x="999" y="0"/>
                    <a:pt x="953" y="2"/>
                    <a:pt x="908" y="5"/>
                  </a:cubicBezTo>
                  <a:cubicBezTo>
                    <a:pt x="446" y="41"/>
                    <a:pt x="78" y="408"/>
                    <a:pt x="42" y="871"/>
                  </a:cubicBezTo>
                  <a:cubicBezTo>
                    <a:pt x="0" y="1424"/>
                    <a:pt x="216" y="2024"/>
                    <a:pt x="675" y="2484"/>
                  </a:cubicBezTo>
                  <a:cubicBezTo>
                    <a:pt x="1097" y="2905"/>
                    <a:pt x="1637" y="3121"/>
                    <a:pt x="2150" y="3121"/>
                  </a:cubicBezTo>
                  <a:cubicBezTo>
                    <a:pt x="2436" y="3121"/>
                    <a:pt x="2713" y="3054"/>
                    <a:pt x="2957" y="2920"/>
                  </a:cubicBezTo>
                  <a:cubicBezTo>
                    <a:pt x="3334" y="2236"/>
                    <a:pt x="3176" y="1294"/>
                    <a:pt x="2521" y="638"/>
                  </a:cubicBezTo>
                  <a:cubicBezTo>
                    <a:pt x="2099" y="216"/>
                    <a:pt x="1558" y="0"/>
                    <a:pt x="1044"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8"/>
            <p:cNvSpPr/>
            <p:nvPr/>
          </p:nvSpPr>
          <p:spPr>
            <a:xfrm>
              <a:off x="6272620" y="2806245"/>
              <a:ext cx="60753" cy="59461"/>
            </a:xfrm>
            <a:custGeom>
              <a:avLst/>
              <a:gdLst/>
              <a:ahLst/>
              <a:cxnLst/>
              <a:rect l="l" t="t" r="r" b="b"/>
              <a:pathLst>
                <a:path w="2257" h="2209" extrusionOk="0">
                  <a:moveTo>
                    <a:pt x="260" y="1"/>
                  </a:moveTo>
                  <a:cubicBezTo>
                    <a:pt x="200" y="1"/>
                    <a:pt x="139" y="24"/>
                    <a:pt x="93" y="70"/>
                  </a:cubicBezTo>
                  <a:cubicBezTo>
                    <a:pt x="0" y="162"/>
                    <a:pt x="0" y="312"/>
                    <a:pt x="93" y="405"/>
                  </a:cubicBezTo>
                  <a:lnTo>
                    <a:pt x="1824" y="2136"/>
                  </a:lnTo>
                  <a:cubicBezTo>
                    <a:pt x="1870" y="2184"/>
                    <a:pt x="1933" y="2209"/>
                    <a:pt x="1995" y="2209"/>
                  </a:cubicBezTo>
                  <a:cubicBezTo>
                    <a:pt x="2056" y="2209"/>
                    <a:pt x="2116" y="2186"/>
                    <a:pt x="2162" y="2139"/>
                  </a:cubicBezTo>
                  <a:cubicBezTo>
                    <a:pt x="2257" y="2046"/>
                    <a:pt x="2254" y="1893"/>
                    <a:pt x="2159" y="1801"/>
                  </a:cubicBezTo>
                  <a:lnTo>
                    <a:pt x="428" y="70"/>
                  </a:lnTo>
                  <a:cubicBezTo>
                    <a:pt x="382" y="24"/>
                    <a:pt x="321" y="1"/>
                    <a:pt x="260"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8"/>
            <p:cNvSpPr/>
            <p:nvPr/>
          </p:nvSpPr>
          <p:spPr>
            <a:xfrm>
              <a:off x="6254612" y="2854104"/>
              <a:ext cx="135826" cy="232540"/>
            </a:xfrm>
            <a:custGeom>
              <a:avLst/>
              <a:gdLst/>
              <a:ahLst/>
              <a:cxnLst/>
              <a:rect l="l" t="t" r="r" b="b"/>
              <a:pathLst>
                <a:path w="5046" h="8639" extrusionOk="0">
                  <a:moveTo>
                    <a:pt x="5045" y="1"/>
                  </a:moveTo>
                  <a:lnTo>
                    <a:pt x="5045" y="1"/>
                  </a:lnTo>
                  <a:cubicBezTo>
                    <a:pt x="3405" y="308"/>
                    <a:pt x="2072" y="1506"/>
                    <a:pt x="1590" y="3104"/>
                  </a:cubicBezTo>
                  <a:cubicBezTo>
                    <a:pt x="1497" y="3082"/>
                    <a:pt x="1401" y="3071"/>
                    <a:pt x="1305" y="3071"/>
                  </a:cubicBezTo>
                  <a:cubicBezTo>
                    <a:pt x="582" y="3080"/>
                    <a:pt x="1" y="3668"/>
                    <a:pt x="1" y="4390"/>
                  </a:cubicBezTo>
                  <a:cubicBezTo>
                    <a:pt x="1" y="5113"/>
                    <a:pt x="582" y="5702"/>
                    <a:pt x="1305" y="5709"/>
                  </a:cubicBezTo>
                  <a:cubicBezTo>
                    <a:pt x="1401" y="5709"/>
                    <a:pt x="1497" y="5699"/>
                    <a:pt x="1590" y="5676"/>
                  </a:cubicBezTo>
                  <a:cubicBezTo>
                    <a:pt x="2014" y="7078"/>
                    <a:pt x="3097" y="8185"/>
                    <a:pt x="4489" y="8639"/>
                  </a:cubicBezTo>
                  <a:cubicBezTo>
                    <a:pt x="3285" y="7613"/>
                    <a:pt x="2591" y="6110"/>
                    <a:pt x="2592" y="4528"/>
                  </a:cubicBezTo>
                  <a:lnTo>
                    <a:pt x="2594" y="4528"/>
                  </a:lnTo>
                  <a:cubicBezTo>
                    <a:pt x="2594" y="2633"/>
                    <a:pt x="3570" y="965"/>
                    <a:pt x="5045" y="1"/>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8"/>
            <p:cNvSpPr/>
            <p:nvPr/>
          </p:nvSpPr>
          <p:spPr>
            <a:xfrm>
              <a:off x="6246402" y="2803311"/>
              <a:ext cx="328474" cy="92300"/>
            </a:xfrm>
            <a:custGeom>
              <a:avLst/>
              <a:gdLst/>
              <a:ahLst/>
              <a:cxnLst/>
              <a:rect l="l" t="t" r="r" b="b"/>
              <a:pathLst>
                <a:path w="12203" h="3429" extrusionOk="0">
                  <a:moveTo>
                    <a:pt x="10138" y="1"/>
                  </a:moveTo>
                  <a:cubicBezTo>
                    <a:pt x="7796" y="1"/>
                    <a:pt x="9337" y="1773"/>
                    <a:pt x="1781" y="1811"/>
                  </a:cubicBezTo>
                  <a:cubicBezTo>
                    <a:pt x="1389" y="1814"/>
                    <a:pt x="1001" y="1928"/>
                    <a:pt x="681" y="2156"/>
                  </a:cubicBezTo>
                  <a:cubicBezTo>
                    <a:pt x="511" y="2278"/>
                    <a:pt x="363" y="2428"/>
                    <a:pt x="244" y="2600"/>
                  </a:cubicBezTo>
                  <a:cubicBezTo>
                    <a:pt x="1" y="2950"/>
                    <a:pt x="257" y="3429"/>
                    <a:pt x="683" y="3429"/>
                  </a:cubicBezTo>
                  <a:lnTo>
                    <a:pt x="11664" y="3429"/>
                  </a:lnTo>
                  <a:cubicBezTo>
                    <a:pt x="11962" y="3427"/>
                    <a:pt x="12202" y="3182"/>
                    <a:pt x="12195" y="2884"/>
                  </a:cubicBezTo>
                  <a:cubicBezTo>
                    <a:pt x="12174" y="1918"/>
                    <a:pt x="11908" y="1"/>
                    <a:pt x="10138" y="1"/>
                  </a:cubicBezTo>
                  <a:close/>
                </a:path>
              </a:pathLst>
            </a:custGeom>
            <a:solidFill>
              <a:srgbClr val="D39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8"/>
            <p:cNvSpPr/>
            <p:nvPr/>
          </p:nvSpPr>
          <p:spPr>
            <a:xfrm>
              <a:off x="6308797" y="2966888"/>
              <a:ext cx="55961" cy="44575"/>
            </a:xfrm>
            <a:custGeom>
              <a:avLst/>
              <a:gdLst/>
              <a:ahLst/>
              <a:cxnLst/>
              <a:rect l="l" t="t" r="r" b="b"/>
              <a:pathLst>
                <a:path w="2079" h="1656" extrusionOk="0">
                  <a:moveTo>
                    <a:pt x="1039" y="0"/>
                  </a:moveTo>
                  <a:cubicBezTo>
                    <a:pt x="465" y="0"/>
                    <a:pt x="1" y="371"/>
                    <a:pt x="1" y="828"/>
                  </a:cubicBezTo>
                  <a:cubicBezTo>
                    <a:pt x="1" y="1285"/>
                    <a:pt x="465" y="1656"/>
                    <a:pt x="1039" y="1656"/>
                  </a:cubicBezTo>
                  <a:cubicBezTo>
                    <a:pt x="1613" y="1656"/>
                    <a:pt x="2078" y="1285"/>
                    <a:pt x="2078" y="828"/>
                  </a:cubicBezTo>
                  <a:cubicBezTo>
                    <a:pt x="2078" y="371"/>
                    <a:pt x="1613" y="0"/>
                    <a:pt x="1039"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8"/>
            <p:cNvSpPr/>
            <p:nvPr/>
          </p:nvSpPr>
          <p:spPr>
            <a:xfrm>
              <a:off x="6460370" y="2966888"/>
              <a:ext cx="55935" cy="44575"/>
            </a:xfrm>
            <a:custGeom>
              <a:avLst/>
              <a:gdLst/>
              <a:ahLst/>
              <a:cxnLst/>
              <a:rect l="l" t="t" r="r" b="b"/>
              <a:pathLst>
                <a:path w="2078" h="1656" extrusionOk="0">
                  <a:moveTo>
                    <a:pt x="1040" y="0"/>
                  </a:moveTo>
                  <a:cubicBezTo>
                    <a:pt x="466" y="0"/>
                    <a:pt x="0" y="371"/>
                    <a:pt x="0" y="828"/>
                  </a:cubicBezTo>
                  <a:cubicBezTo>
                    <a:pt x="0" y="1285"/>
                    <a:pt x="466" y="1656"/>
                    <a:pt x="1040" y="1656"/>
                  </a:cubicBezTo>
                  <a:cubicBezTo>
                    <a:pt x="1614" y="1656"/>
                    <a:pt x="2078" y="1285"/>
                    <a:pt x="2078" y="828"/>
                  </a:cubicBezTo>
                  <a:cubicBezTo>
                    <a:pt x="2078" y="371"/>
                    <a:pt x="1614" y="0"/>
                    <a:pt x="1040"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8"/>
            <p:cNvSpPr/>
            <p:nvPr/>
          </p:nvSpPr>
          <p:spPr>
            <a:xfrm>
              <a:off x="6346697" y="2949930"/>
              <a:ext cx="12759" cy="24172"/>
            </a:xfrm>
            <a:custGeom>
              <a:avLst/>
              <a:gdLst/>
              <a:ahLst/>
              <a:cxnLst/>
              <a:rect l="l" t="t" r="r" b="b"/>
              <a:pathLst>
                <a:path w="474" h="898" extrusionOk="0">
                  <a:moveTo>
                    <a:pt x="236" y="1"/>
                  </a:moveTo>
                  <a:cubicBezTo>
                    <a:pt x="105" y="1"/>
                    <a:pt x="0" y="106"/>
                    <a:pt x="0" y="237"/>
                  </a:cubicBezTo>
                  <a:lnTo>
                    <a:pt x="0" y="662"/>
                  </a:lnTo>
                  <a:cubicBezTo>
                    <a:pt x="0" y="793"/>
                    <a:pt x="105" y="898"/>
                    <a:pt x="236" y="898"/>
                  </a:cubicBezTo>
                  <a:cubicBezTo>
                    <a:pt x="367" y="898"/>
                    <a:pt x="474" y="793"/>
                    <a:pt x="474" y="662"/>
                  </a:cubicBezTo>
                  <a:lnTo>
                    <a:pt x="474" y="237"/>
                  </a:lnTo>
                  <a:cubicBezTo>
                    <a:pt x="474" y="106"/>
                    <a:pt x="367" y="1"/>
                    <a:pt x="236"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8"/>
            <p:cNvSpPr/>
            <p:nvPr/>
          </p:nvSpPr>
          <p:spPr>
            <a:xfrm>
              <a:off x="6465672" y="2949930"/>
              <a:ext cx="12759" cy="24172"/>
            </a:xfrm>
            <a:custGeom>
              <a:avLst/>
              <a:gdLst/>
              <a:ahLst/>
              <a:cxnLst/>
              <a:rect l="l" t="t" r="r" b="b"/>
              <a:pathLst>
                <a:path w="474" h="898" extrusionOk="0">
                  <a:moveTo>
                    <a:pt x="237" y="1"/>
                  </a:moveTo>
                  <a:cubicBezTo>
                    <a:pt x="107" y="1"/>
                    <a:pt x="0" y="106"/>
                    <a:pt x="0" y="237"/>
                  </a:cubicBezTo>
                  <a:lnTo>
                    <a:pt x="0" y="662"/>
                  </a:lnTo>
                  <a:cubicBezTo>
                    <a:pt x="0" y="793"/>
                    <a:pt x="107" y="898"/>
                    <a:pt x="237" y="898"/>
                  </a:cubicBezTo>
                  <a:cubicBezTo>
                    <a:pt x="368" y="898"/>
                    <a:pt x="473" y="791"/>
                    <a:pt x="473" y="662"/>
                  </a:cubicBezTo>
                  <a:lnTo>
                    <a:pt x="473" y="237"/>
                  </a:lnTo>
                  <a:cubicBezTo>
                    <a:pt x="473" y="106"/>
                    <a:pt x="368" y="1"/>
                    <a:pt x="237"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8"/>
            <p:cNvSpPr/>
            <p:nvPr/>
          </p:nvSpPr>
          <p:spPr>
            <a:xfrm>
              <a:off x="6389765" y="2961020"/>
              <a:ext cx="45598" cy="19919"/>
            </a:xfrm>
            <a:custGeom>
              <a:avLst/>
              <a:gdLst/>
              <a:ahLst/>
              <a:cxnLst/>
              <a:rect l="l" t="t" r="r" b="b"/>
              <a:pathLst>
                <a:path w="1694" h="740" extrusionOk="0">
                  <a:moveTo>
                    <a:pt x="264" y="0"/>
                  </a:moveTo>
                  <a:cubicBezTo>
                    <a:pt x="209" y="0"/>
                    <a:pt x="154" y="19"/>
                    <a:pt x="108" y="59"/>
                  </a:cubicBezTo>
                  <a:cubicBezTo>
                    <a:pt x="11" y="145"/>
                    <a:pt x="0" y="294"/>
                    <a:pt x="86" y="393"/>
                  </a:cubicBezTo>
                  <a:cubicBezTo>
                    <a:pt x="277" y="612"/>
                    <a:pt x="555" y="738"/>
                    <a:pt x="848" y="740"/>
                  </a:cubicBezTo>
                  <a:cubicBezTo>
                    <a:pt x="1139" y="740"/>
                    <a:pt x="1417" y="612"/>
                    <a:pt x="1608" y="393"/>
                  </a:cubicBezTo>
                  <a:cubicBezTo>
                    <a:pt x="1693" y="294"/>
                    <a:pt x="1684" y="145"/>
                    <a:pt x="1585" y="59"/>
                  </a:cubicBezTo>
                  <a:cubicBezTo>
                    <a:pt x="1540" y="19"/>
                    <a:pt x="1484" y="0"/>
                    <a:pt x="1429" y="0"/>
                  </a:cubicBezTo>
                  <a:cubicBezTo>
                    <a:pt x="1364" y="0"/>
                    <a:pt x="1298" y="28"/>
                    <a:pt x="1252" y="82"/>
                  </a:cubicBezTo>
                  <a:cubicBezTo>
                    <a:pt x="1145" y="204"/>
                    <a:pt x="996" y="265"/>
                    <a:pt x="847" y="265"/>
                  </a:cubicBezTo>
                  <a:cubicBezTo>
                    <a:pt x="698" y="265"/>
                    <a:pt x="549" y="204"/>
                    <a:pt x="442" y="82"/>
                  </a:cubicBezTo>
                  <a:cubicBezTo>
                    <a:pt x="395" y="28"/>
                    <a:pt x="330" y="0"/>
                    <a:pt x="264"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8"/>
            <p:cNvSpPr/>
            <p:nvPr/>
          </p:nvSpPr>
          <p:spPr>
            <a:xfrm>
              <a:off x="6246456" y="2850713"/>
              <a:ext cx="102286" cy="44898"/>
            </a:xfrm>
            <a:custGeom>
              <a:avLst/>
              <a:gdLst/>
              <a:ahLst/>
              <a:cxnLst/>
              <a:rect l="l" t="t" r="r" b="b"/>
              <a:pathLst>
                <a:path w="3800" h="1668" extrusionOk="0">
                  <a:moveTo>
                    <a:pt x="3615" y="0"/>
                  </a:moveTo>
                  <a:lnTo>
                    <a:pt x="3615" y="0"/>
                  </a:lnTo>
                  <a:cubicBezTo>
                    <a:pt x="3071" y="29"/>
                    <a:pt x="2462" y="47"/>
                    <a:pt x="1780" y="50"/>
                  </a:cubicBezTo>
                  <a:cubicBezTo>
                    <a:pt x="1387" y="53"/>
                    <a:pt x="1001" y="167"/>
                    <a:pt x="681" y="395"/>
                  </a:cubicBezTo>
                  <a:cubicBezTo>
                    <a:pt x="509" y="517"/>
                    <a:pt x="361" y="667"/>
                    <a:pt x="242" y="839"/>
                  </a:cubicBezTo>
                  <a:cubicBezTo>
                    <a:pt x="0" y="1189"/>
                    <a:pt x="255" y="1668"/>
                    <a:pt x="682" y="1668"/>
                  </a:cubicBezTo>
                  <a:lnTo>
                    <a:pt x="3799" y="1668"/>
                  </a:lnTo>
                  <a:cubicBezTo>
                    <a:pt x="3666" y="1249"/>
                    <a:pt x="3598" y="813"/>
                    <a:pt x="3598" y="373"/>
                  </a:cubicBezTo>
                  <a:cubicBezTo>
                    <a:pt x="3598" y="248"/>
                    <a:pt x="3604" y="124"/>
                    <a:pt x="3615" y="0"/>
                  </a:cubicBezTo>
                  <a:close/>
                </a:path>
              </a:pathLst>
            </a:custGeom>
            <a:solidFill>
              <a:srgbClr val="CB82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1" name="Google Shape;2281;p48"/>
          <p:cNvGrpSpPr/>
          <p:nvPr/>
        </p:nvGrpSpPr>
        <p:grpSpPr>
          <a:xfrm>
            <a:off x="6223226" y="2082837"/>
            <a:ext cx="371811" cy="422039"/>
            <a:chOff x="6223226" y="2082837"/>
            <a:chExt cx="371811" cy="422039"/>
          </a:xfrm>
        </p:grpSpPr>
        <p:sp>
          <p:nvSpPr>
            <p:cNvPr id="2282" name="Google Shape;2282;p48"/>
            <p:cNvSpPr/>
            <p:nvPr/>
          </p:nvSpPr>
          <p:spPr>
            <a:xfrm>
              <a:off x="6232325" y="2082837"/>
              <a:ext cx="357626" cy="178786"/>
            </a:xfrm>
            <a:custGeom>
              <a:avLst/>
              <a:gdLst/>
              <a:ahLst/>
              <a:cxnLst/>
              <a:rect l="l" t="t" r="r" b="b"/>
              <a:pathLst>
                <a:path w="13286" h="6642" extrusionOk="0">
                  <a:moveTo>
                    <a:pt x="6644" y="0"/>
                  </a:moveTo>
                  <a:cubicBezTo>
                    <a:pt x="2981" y="0"/>
                    <a:pt x="1" y="2979"/>
                    <a:pt x="1" y="6642"/>
                  </a:cubicBezTo>
                  <a:lnTo>
                    <a:pt x="13286" y="6642"/>
                  </a:lnTo>
                  <a:cubicBezTo>
                    <a:pt x="13286" y="2979"/>
                    <a:pt x="10307" y="0"/>
                    <a:pt x="6644"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8"/>
            <p:cNvSpPr/>
            <p:nvPr/>
          </p:nvSpPr>
          <p:spPr>
            <a:xfrm>
              <a:off x="6230925" y="2288864"/>
              <a:ext cx="128208" cy="156148"/>
            </a:xfrm>
            <a:custGeom>
              <a:avLst/>
              <a:gdLst/>
              <a:ahLst/>
              <a:cxnLst/>
              <a:rect l="l" t="t" r="r" b="b"/>
              <a:pathLst>
                <a:path w="4763" h="5801" extrusionOk="0">
                  <a:moveTo>
                    <a:pt x="861" y="0"/>
                  </a:moveTo>
                  <a:lnTo>
                    <a:pt x="861" y="0"/>
                  </a:lnTo>
                  <a:cubicBezTo>
                    <a:pt x="0" y="1654"/>
                    <a:pt x="1271" y="1892"/>
                    <a:pt x="1098" y="2990"/>
                  </a:cubicBezTo>
                  <a:cubicBezTo>
                    <a:pt x="927" y="4088"/>
                    <a:pt x="969" y="5131"/>
                    <a:pt x="2377" y="5801"/>
                  </a:cubicBezTo>
                  <a:lnTo>
                    <a:pt x="4763" y="5252"/>
                  </a:lnTo>
                  <a:lnTo>
                    <a:pt x="4763" y="1416"/>
                  </a:lnTo>
                  <a:lnTo>
                    <a:pt x="861" y="0"/>
                  </a:ln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8"/>
            <p:cNvSpPr/>
            <p:nvPr/>
          </p:nvSpPr>
          <p:spPr>
            <a:xfrm>
              <a:off x="6463142" y="2288864"/>
              <a:ext cx="128235" cy="156148"/>
            </a:xfrm>
            <a:custGeom>
              <a:avLst/>
              <a:gdLst/>
              <a:ahLst/>
              <a:cxnLst/>
              <a:rect l="l" t="t" r="r" b="b"/>
              <a:pathLst>
                <a:path w="4764" h="5801" extrusionOk="0">
                  <a:moveTo>
                    <a:pt x="3904" y="0"/>
                  </a:moveTo>
                  <a:lnTo>
                    <a:pt x="1" y="1416"/>
                  </a:lnTo>
                  <a:lnTo>
                    <a:pt x="1" y="5252"/>
                  </a:lnTo>
                  <a:lnTo>
                    <a:pt x="2388" y="5801"/>
                  </a:lnTo>
                  <a:cubicBezTo>
                    <a:pt x="3796" y="5131"/>
                    <a:pt x="3838" y="4088"/>
                    <a:pt x="3665" y="2990"/>
                  </a:cubicBezTo>
                  <a:cubicBezTo>
                    <a:pt x="3494" y="1892"/>
                    <a:pt x="4763" y="1654"/>
                    <a:pt x="3904"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8"/>
            <p:cNvSpPr/>
            <p:nvPr/>
          </p:nvSpPr>
          <p:spPr>
            <a:xfrm>
              <a:off x="6232325" y="2082837"/>
              <a:ext cx="186565" cy="178786"/>
            </a:xfrm>
            <a:custGeom>
              <a:avLst/>
              <a:gdLst/>
              <a:ahLst/>
              <a:cxnLst/>
              <a:rect l="l" t="t" r="r" b="b"/>
              <a:pathLst>
                <a:path w="6931" h="6642" extrusionOk="0">
                  <a:moveTo>
                    <a:pt x="6644" y="0"/>
                  </a:moveTo>
                  <a:cubicBezTo>
                    <a:pt x="2981" y="0"/>
                    <a:pt x="1" y="2979"/>
                    <a:pt x="1" y="6642"/>
                  </a:cubicBezTo>
                  <a:lnTo>
                    <a:pt x="2824" y="6642"/>
                  </a:lnTo>
                  <a:cubicBezTo>
                    <a:pt x="3017" y="3669"/>
                    <a:pt x="4473" y="1040"/>
                    <a:pt x="6931" y="6"/>
                  </a:cubicBezTo>
                  <a:cubicBezTo>
                    <a:pt x="6836" y="2"/>
                    <a:pt x="6740" y="0"/>
                    <a:pt x="6644"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8"/>
            <p:cNvSpPr/>
            <p:nvPr/>
          </p:nvSpPr>
          <p:spPr>
            <a:xfrm>
              <a:off x="6223226" y="2223804"/>
              <a:ext cx="79649" cy="75638"/>
            </a:xfrm>
            <a:custGeom>
              <a:avLst/>
              <a:gdLst/>
              <a:ahLst/>
              <a:cxnLst/>
              <a:rect l="l" t="t" r="r" b="b"/>
              <a:pathLst>
                <a:path w="2959" h="2810" extrusionOk="0">
                  <a:moveTo>
                    <a:pt x="1554" y="1"/>
                  </a:moveTo>
                  <a:cubicBezTo>
                    <a:pt x="1283" y="1"/>
                    <a:pt x="1012" y="79"/>
                    <a:pt x="774" y="238"/>
                  </a:cubicBezTo>
                  <a:cubicBezTo>
                    <a:pt x="217" y="610"/>
                    <a:pt x="1" y="1324"/>
                    <a:pt x="258" y="1943"/>
                  </a:cubicBezTo>
                  <a:cubicBezTo>
                    <a:pt x="477" y="2475"/>
                    <a:pt x="995" y="2810"/>
                    <a:pt x="1554" y="2810"/>
                  </a:cubicBezTo>
                  <a:cubicBezTo>
                    <a:pt x="1645" y="2810"/>
                    <a:pt x="1737" y="2801"/>
                    <a:pt x="1829" y="2782"/>
                  </a:cubicBezTo>
                  <a:cubicBezTo>
                    <a:pt x="2486" y="2652"/>
                    <a:pt x="2959" y="2075"/>
                    <a:pt x="2959" y="1405"/>
                  </a:cubicBezTo>
                  <a:cubicBezTo>
                    <a:pt x="2959" y="1032"/>
                    <a:pt x="2810" y="675"/>
                    <a:pt x="2547" y="412"/>
                  </a:cubicBezTo>
                  <a:cubicBezTo>
                    <a:pt x="2276" y="141"/>
                    <a:pt x="1916" y="1"/>
                    <a:pt x="1554" y="1"/>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8"/>
            <p:cNvSpPr/>
            <p:nvPr/>
          </p:nvSpPr>
          <p:spPr>
            <a:xfrm>
              <a:off x="6516439" y="2223804"/>
              <a:ext cx="78599" cy="75638"/>
            </a:xfrm>
            <a:custGeom>
              <a:avLst/>
              <a:gdLst/>
              <a:ahLst/>
              <a:cxnLst/>
              <a:rect l="l" t="t" r="r" b="b"/>
              <a:pathLst>
                <a:path w="2920" h="2810" extrusionOk="0">
                  <a:moveTo>
                    <a:pt x="1515" y="0"/>
                  </a:moveTo>
                  <a:cubicBezTo>
                    <a:pt x="947" y="0"/>
                    <a:pt x="435" y="343"/>
                    <a:pt x="217" y="867"/>
                  </a:cubicBezTo>
                  <a:cubicBezTo>
                    <a:pt x="1" y="1393"/>
                    <a:pt x="121" y="1997"/>
                    <a:pt x="522" y="2398"/>
                  </a:cubicBezTo>
                  <a:cubicBezTo>
                    <a:pt x="791" y="2666"/>
                    <a:pt x="1151" y="2809"/>
                    <a:pt x="1517" y="2809"/>
                  </a:cubicBezTo>
                  <a:cubicBezTo>
                    <a:pt x="1698" y="2809"/>
                    <a:pt x="1880" y="2774"/>
                    <a:pt x="2053" y="2703"/>
                  </a:cubicBezTo>
                  <a:cubicBezTo>
                    <a:pt x="2577" y="2485"/>
                    <a:pt x="2920" y="1973"/>
                    <a:pt x="2920" y="1405"/>
                  </a:cubicBezTo>
                  <a:cubicBezTo>
                    <a:pt x="2920" y="630"/>
                    <a:pt x="2290" y="0"/>
                    <a:pt x="1515" y="0"/>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8"/>
            <p:cNvSpPr/>
            <p:nvPr/>
          </p:nvSpPr>
          <p:spPr>
            <a:xfrm>
              <a:off x="6285783" y="2385067"/>
              <a:ext cx="250763" cy="119810"/>
            </a:xfrm>
            <a:custGeom>
              <a:avLst/>
              <a:gdLst/>
              <a:ahLst/>
              <a:cxnLst/>
              <a:rect l="l" t="t" r="r" b="b"/>
              <a:pathLst>
                <a:path w="9316" h="4451" extrusionOk="0">
                  <a:moveTo>
                    <a:pt x="1945" y="0"/>
                  </a:moveTo>
                  <a:cubicBezTo>
                    <a:pt x="1945" y="0"/>
                    <a:pt x="1" y="1072"/>
                    <a:pt x="1" y="4450"/>
                  </a:cubicBezTo>
                  <a:lnTo>
                    <a:pt x="1728" y="4450"/>
                  </a:lnTo>
                  <a:lnTo>
                    <a:pt x="4658" y="3690"/>
                  </a:lnTo>
                  <a:lnTo>
                    <a:pt x="7587" y="4450"/>
                  </a:lnTo>
                  <a:lnTo>
                    <a:pt x="9315" y="4450"/>
                  </a:lnTo>
                  <a:cubicBezTo>
                    <a:pt x="9315" y="1070"/>
                    <a:pt x="7371" y="0"/>
                    <a:pt x="7371" y="0"/>
                  </a:cubicBezTo>
                  <a:close/>
                </a:path>
              </a:pathLst>
            </a:custGeom>
            <a:solidFill>
              <a:srgbClr val="DA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8"/>
            <p:cNvSpPr/>
            <p:nvPr/>
          </p:nvSpPr>
          <p:spPr>
            <a:xfrm>
              <a:off x="6332296" y="2454164"/>
              <a:ext cx="157683" cy="50713"/>
            </a:xfrm>
            <a:custGeom>
              <a:avLst/>
              <a:gdLst/>
              <a:ahLst/>
              <a:cxnLst/>
              <a:rect l="l" t="t" r="r" b="b"/>
              <a:pathLst>
                <a:path w="5858" h="1884" extrusionOk="0">
                  <a:moveTo>
                    <a:pt x="903" y="1"/>
                  </a:moveTo>
                  <a:cubicBezTo>
                    <a:pt x="405" y="1"/>
                    <a:pt x="0" y="405"/>
                    <a:pt x="0" y="904"/>
                  </a:cubicBezTo>
                  <a:lnTo>
                    <a:pt x="0" y="1883"/>
                  </a:lnTo>
                  <a:lnTo>
                    <a:pt x="5858" y="1883"/>
                  </a:lnTo>
                  <a:lnTo>
                    <a:pt x="5858" y="904"/>
                  </a:lnTo>
                  <a:cubicBezTo>
                    <a:pt x="5858" y="405"/>
                    <a:pt x="5454" y="1"/>
                    <a:pt x="4955"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8"/>
            <p:cNvSpPr/>
            <p:nvPr/>
          </p:nvSpPr>
          <p:spPr>
            <a:xfrm>
              <a:off x="6332323" y="2454137"/>
              <a:ext cx="70712" cy="50739"/>
            </a:xfrm>
            <a:custGeom>
              <a:avLst/>
              <a:gdLst/>
              <a:ahLst/>
              <a:cxnLst/>
              <a:rect l="l" t="t" r="r" b="b"/>
              <a:pathLst>
                <a:path w="2627" h="1885" extrusionOk="0">
                  <a:moveTo>
                    <a:pt x="904" y="0"/>
                  </a:moveTo>
                  <a:cubicBezTo>
                    <a:pt x="405" y="0"/>
                    <a:pt x="1" y="406"/>
                    <a:pt x="1" y="903"/>
                  </a:cubicBezTo>
                  <a:lnTo>
                    <a:pt x="1" y="1884"/>
                  </a:lnTo>
                  <a:lnTo>
                    <a:pt x="2627" y="1884"/>
                  </a:lnTo>
                  <a:cubicBezTo>
                    <a:pt x="2044" y="1431"/>
                    <a:pt x="1694" y="739"/>
                    <a:pt x="1675"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8"/>
            <p:cNvSpPr/>
            <p:nvPr/>
          </p:nvSpPr>
          <p:spPr>
            <a:xfrm>
              <a:off x="6336818" y="2324556"/>
              <a:ext cx="148638" cy="148638"/>
            </a:xfrm>
            <a:custGeom>
              <a:avLst/>
              <a:gdLst/>
              <a:ahLst/>
              <a:cxnLst/>
              <a:rect l="l" t="t" r="r" b="b"/>
              <a:pathLst>
                <a:path w="5522" h="5522" extrusionOk="0">
                  <a:moveTo>
                    <a:pt x="2761" y="1315"/>
                  </a:moveTo>
                  <a:cubicBezTo>
                    <a:pt x="2947" y="1315"/>
                    <a:pt x="3135" y="1351"/>
                    <a:pt x="3315" y="1425"/>
                  </a:cubicBezTo>
                  <a:cubicBezTo>
                    <a:pt x="3856" y="1649"/>
                    <a:pt x="4207" y="2176"/>
                    <a:pt x="4207" y="2761"/>
                  </a:cubicBezTo>
                  <a:cubicBezTo>
                    <a:pt x="4207" y="3560"/>
                    <a:pt x="3560" y="4207"/>
                    <a:pt x="2762" y="4207"/>
                  </a:cubicBezTo>
                  <a:cubicBezTo>
                    <a:pt x="2176" y="4207"/>
                    <a:pt x="1649" y="3854"/>
                    <a:pt x="1425" y="3314"/>
                  </a:cubicBezTo>
                  <a:cubicBezTo>
                    <a:pt x="1201" y="2774"/>
                    <a:pt x="1326" y="2152"/>
                    <a:pt x="1739" y="1738"/>
                  </a:cubicBezTo>
                  <a:cubicBezTo>
                    <a:pt x="2015" y="1461"/>
                    <a:pt x="2385" y="1315"/>
                    <a:pt x="2761" y="1315"/>
                  </a:cubicBezTo>
                  <a:close/>
                  <a:moveTo>
                    <a:pt x="2762" y="1"/>
                  </a:moveTo>
                  <a:cubicBezTo>
                    <a:pt x="1240" y="1"/>
                    <a:pt x="1" y="1239"/>
                    <a:pt x="1" y="2761"/>
                  </a:cubicBezTo>
                  <a:cubicBezTo>
                    <a:pt x="1" y="4283"/>
                    <a:pt x="1239" y="5522"/>
                    <a:pt x="2762" y="5522"/>
                  </a:cubicBezTo>
                  <a:cubicBezTo>
                    <a:pt x="4284" y="5522"/>
                    <a:pt x="5522" y="4283"/>
                    <a:pt x="5522" y="2761"/>
                  </a:cubicBezTo>
                  <a:cubicBezTo>
                    <a:pt x="5522" y="1239"/>
                    <a:pt x="4284" y="1"/>
                    <a:pt x="2762"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8"/>
            <p:cNvSpPr/>
            <p:nvPr/>
          </p:nvSpPr>
          <p:spPr>
            <a:xfrm>
              <a:off x="6318353" y="2385067"/>
              <a:ext cx="185677" cy="45464"/>
            </a:xfrm>
            <a:custGeom>
              <a:avLst/>
              <a:gdLst/>
              <a:ahLst/>
              <a:cxnLst/>
              <a:rect l="l" t="t" r="r" b="b"/>
              <a:pathLst>
                <a:path w="6898" h="1689" extrusionOk="0">
                  <a:moveTo>
                    <a:pt x="736" y="0"/>
                  </a:moveTo>
                  <a:cubicBezTo>
                    <a:pt x="736" y="0"/>
                    <a:pt x="395" y="188"/>
                    <a:pt x="0" y="654"/>
                  </a:cubicBezTo>
                  <a:cubicBezTo>
                    <a:pt x="1020" y="1329"/>
                    <a:pt x="2217" y="1689"/>
                    <a:pt x="3440" y="1689"/>
                  </a:cubicBezTo>
                  <a:cubicBezTo>
                    <a:pt x="3443" y="1689"/>
                    <a:pt x="3445" y="1689"/>
                    <a:pt x="3448" y="1689"/>
                  </a:cubicBezTo>
                  <a:cubicBezTo>
                    <a:pt x="3450" y="1689"/>
                    <a:pt x="3453" y="1689"/>
                    <a:pt x="3456" y="1689"/>
                  </a:cubicBezTo>
                  <a:cubicBezTo>
                    <a:pt x="4679" y="1689"/>
                    <a:pt x="5876" y="1329"/>
                    <a:pt x="6897" y="654"/>
                  </a:cubicBezTo>
                  <a:cubicBezTo>
                    <a:pt x="6501" y="188"/>
                    <a:pt x="6161" y="0"/>
                    <a:pt x="6161" y="0"/>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8"/>
            <p:cNvSpPr/>
            <p:nvPr/>
          </p:nvSpPr>
          <p:spPr>
            <a:xfrm>
              <a:off x="6336818" y="2324556"/>
              <a:ext cx="148638" cy="104117"/>
            </a:xfrm>
            <a:custGeom>
              <a:avLst/>
              <a:gdLst/>
              <a:ahLst/>
              <a:cxnLst/>
              <a:rect l="l" t="t" r="r" b="b"/>
              <a:pathLst>
                <a:path w="5522" h="3868" extrusionOk="0">
                  <a:moveTo>
                    <a:pt x="2760" y="1"/>
                  </a:moveTo>
                  <a:cubicBezTo>
                    <a:pt x="2761" y="1"/>
                    <a:pt x="2761" y="1"/>
                    <a:pt x="2761" y="1"/>
                  </a:cubicBezTo>
                  <a:lnTo>
                    <a:pt x="2761" y="1"/>
                  </a:lnTo>
                  <a:cubicBezTo>
                    <a:pt x="2761" y="1"/>
                    <a:pt x="2762" y="1"/>
                    <a:pt x="2762" y="1"/>
                  </a:cubicBezTo>
                  <a:close/>
                  <a:moveTo>
                    <a:pt x="2761" y="1"/>
                  </a:moveTo>
                  <a:lnTo>
                    <a:pt x="2761" y="1"/>
                  </a:lnTo>
                  <a:cubicBezTo>
                    <a:pt x="1240" y="1"/>
                    <a:pt x="1" y="1239"/>
                    <a:pt x="1" y="2761"/>
                  </a:cubicBezTo>
                  <a:cubicBezTo>
                    <a:pt x="1" y="2950"/>
                    <a:pt x="20" y="3139"/>
                    <a:pt x="59" y="3324"/>
                  </a:cubicBezTo>
                  <a:cubicBezTo>
                    <a:pt x="620" y="3593"/>
                    <a:pt x="1216" y="3776"/>
                    <a:pt x="1831" y="3868"/>
                  </a:cubicBezTo>
                  <a:cubicBezTo>
                    <a:pt x="1365" y="3476"/>
                    <a:pt x="1195" y="2836"/>
                    <a:pt x="1402" y="2265"/>
                  </a:cubicBezTo>
                  <a:cubicBezTo>
                    <a:pt x="1611" y="1694"/>
                    <a:pt x="2154" y="1314"/>
                    <a:pt x="2760" y="1314"/>
                  </a:cubicBezTo>
                  <a:cubicBezTo>
                    <a:pt x="3369" y="1314"/>
                    <a:pt x="3911" y="1694"/>
                    <a:pt x="4120" y="2265"/>
                  </a:cubicBezTo>
                  <a:cubicBezTo>
                    <a:pt x="4327" y="2836"/>
                    <a:pt x="4156" y="3476"/>
                    <a:pt x="3692" y="3868"/>
                  </a:cubicBezTo>
                  <a:cubicBezTo>
                    <a:pt x="4306" y="3776"/>
                    <a:pt x="4903" y="3593"/>
                    <a:pt x="5463" y="3324"/>
                  </a:cubicBezTo>
                  <a:cubicBezTo>
                    <a:pt x="5502" y="3139"/>
                    <a:pt x="5522" y="2950"/>
                    <a:pt x="5522" y="2761"/>
                  </a:cubicBezTo>
                  <a:cubicBezTo>
                    <a:pt x="5522" y="1241"/>
                    <a:pt x="4283" y="1"/>
                    <a:pt x="2761"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8"/>
            <p:cNvSpPr/>
            <p:nvPr/>
          </p:nvSpPr>
          <p:spPr>
            <a:xfrm>
              <a:off x="6267667" y="2152957"/>
              <a:ext cx="286994" cy="252109"/>
            </a:xfrm>
            <a:custGeom>
              <a:avLst/>
              <a:gdLst/>
              <a:ahLst/>
              <a:cxnLst/>
              <a:rect l="l" t="t" r="r" b="b"/>
              <a:pathLst>
                <a:path w="10662" h="9366" extrusionOk="0">
                  <a:moveTo>
                    <a:pt x="1852" y="0"/>
                  </a:moveTo>
                  <a:cubicBezTo>
                    <a:pt x="675" y="1011"/>
                    <a:pt x="1" y="2487"/>
                    <a:pt x="2" y="4037"/>
                  </a:cubicBezTo>
                  <a:cubicBezTo>
                    <a:pt x="2" y="6980"/>
                    <a:pt x="2388" y="9366"/>
                    <a:pt x="5331" y="9366"/>
                  </a:cubicBezTo>
                  <a:cubicBezTo>
                    <a:pt x="8274" y="9366"/>
                    <a:pt x="10660" y="6980"/>
                    <a:pt x="10660" y="4037"/>
                  </a:cubicBezTo>
                  <a:cubicBezTo>
                    <a:pt x="10661" y="2487"/>
                    <a:pt x="9985" y="1011"/>
                    <a:pt x="8809" y="0"/>
                  </a:cubicBezTo>
                  <a:close/>
                </a:path>
              </a:pathLst>
            </a:custGeom>
            <a:solidFill>
              <a:srgbClr val="DA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8"/>
            <p:cNvSpPr/>
            <p:nvPr/>
          </p:nvSpPr>
          <p:spPr>
            <a:xfrm>
              <a:off x="6267640" y="2152957"/>
              <a:ext cx="72973" cy="231490"/>
            </a:xfrm>
            <a:custGeom>
              <a:avLst/>
              <a:gdLst/>
              <a:ahLst/>
              <a:cxnLst/>
              <a:rect l="l" t="t" r="r" b="b"/>
              <a:pathLst>
                <a:path w="2711" h="8600" extrusionOk="0">
                  <a:moveTo>
                    <a:pt x="1853" y="0"/>
                  </a:moveTo>
                  <a:cubicBezTo>
                    <a:pt x="676" y="1011"/>
                    <a:pt x="0" y="2487"/>
                    <a:pt x="3" y="4037"/>
                  </a:cubicBezTo>
                  <a:cubicBezTo>
                    <a:pt x="3" y="5970"/>
                    <a:pt x="1034" y="7665"/>
                    <a:pt x="2577" y="8599"/>
                  </a:cubicBezTo>
                  <a:cubicBezTo>
                    <a:pt x="1863" y="7431"/>
                    <a:pt x="1488" y="6088"/>
                    <a:pt x="1489" y="4717"/>
                  </a:cubicBezTo>
                  <a:cubicBezTo>
                    <a:pt x="1489" y="2984"/>
                    <a:pt x="1913" y="1333"/>
                    <a:pt x="2710" y="0"/>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8"/>
            <p:cNvSpPr/>
            <p:nvPr/>
          </p:nvSpPr>
          <p:spPr>
            <a:xfrm>
              <a:off x="6292674" y="2259793"/>
              <a:ext cx="63875" cy="50901"/>
            </a:xfrm>
            <a:custGeom>
              <a:avLst/>
              <a:gdLst/>
              <a:ahLst/>
              <a:cxnLst/>
              <a:rect l="l" t="t" r="r" b="b"/>
              <a:pathLst>
                <a:path w="2373" h="1891" extrusionOk="0">
                  <a:moveTo>
                    <a:pt x="1186" y="0"/>
                  </a:moveTo>
                  <a:cubicBezTo>
                    <a:pt x="531" y="0"/>
                    <a:pt x="0" y="424"/>
                    <a:pt x="0" y="945"/>
                  </a:cubicBezTo>
                  <a:cubicBezTo>
                    <a:pt x="0" y="1467"/>
                    <a:pt x="531" y="1890"/>
                    <a:pt x="1186" y="1890"/>
                  </a:cubicBezTo>
                  <a:cubicBezTo>
                    <a:pt x="1842" y="1890"/>
                    <a:pt x="2372" y="1467"/>
                    <a:pt x="2372" y="945"/>
                  </a:cubicBezTo>
                  <a:cubicBezTo>
                    <a:pt x="2372" y="424"/>
                    <a:pt x="1842" y="0"/>
                    <a:pt x="1186"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8"/>
            <p:cNvSpPr/>
            <p:nvPr/>
          </p:nvSpPr>
          <p:spPr>
            <a:xfrm>
              <a:off x="6465753" y="2259793"/>
              <a:ext cx="63902" cy="50901"/>
            </a:xfrm>
            <a:custGeom>
              <a:avLst/>
              <a:gdLst/>
              <a:ahLst/>
              <a:cxnLst/>
              <a:rect l="l" t="t" r="r" b="b"/>
              <a:pathLst>
                <a:path w="2374" h="1891" extrusionOk="0">
                  <a:moveTo>
                    <a:pt x="1187" y="0"/>
                  </a:moveTo>
                  <a:cubicBezTo>
                    <a:pt x="532" y="0"/>
                    <a:pt x="0" y="424"/>
                    <a:pt x="0" y="945"/>
                  </a:cubicBezTo>
                  <a:cubicBezTo>
                    <a:pt x="0" y="1467"/>
                    <a:pt x="532" y="1890"/>
                    <a:pt x="1187" y="1890"/>
                  </a:cubicBezTo>
                  <a:cubicBezTo>
                    <a:pt x="1842" y="1890"/>
                    <a:pt x="2374" y="1467"/>
                    <a:pt x="2374" y="945"/>
                  </a:cubicBezTo>
                  <a:cubicBezTo>
                    <a:pt x="2374" y="424"/>
                    <a:pt x="1842" y="0"/>
                    <a:pt x="1187"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8"/>
            <p:cNvSpPr/>
            <p:nvPr/>
          </p:nvSpPr>
          <p:spPr>
            <a:xfrm>
              <a:off x="6336738" y="2241139"/>
              <a:ext cx="12920" cy="26029"/>
            </a:xfrm>
            <a:custGeom>
              <a:avLst/>
              <a:gdLst/>
              <a:ahLst/>
              <a:cxnLst/>
              <a:rect l="l" t="t" r="r" b="b"/>
              <a:pathLst>
                <a:path w="480" h="967" extrusionOk="0">
                  <a:moveTo>
                    <a:pt x="241" y="1"/>
                  </a:moveTo>
                  <a:cubicBezTo>
                    <a:pt x="107" y="1"/>
                    <a:pt x="1" y="110"/>
                    <a:pt x="4" y="244"/>
                  </a:cubicBezTo>
                  <a:lnTo>
                    <a:pt x="4" y="729"/>
                  </a:lnTo>
                  <a:cubicBezTo>
                    <a:pt x="4" y="860"/>
                    <a:pt x="110" y="965"/>
                    <a:pt x="241" y="967"/>
                  </a:cubicBezTo>
                  <a:cubicBezTo>
                    <a:pt x="372" y="965"/>
                    <a:pt x="477" y="860"/>
                    <a:pt x="477" y="729"/>
                  </a:cubicBezTo>
                  <a:lnTo>
                    <a:pt x="477" y="244"/>
                  </a:lnTo>
                  <a:cubicBezTo>
                    <a:pt x="480" y="110"/>
                    <a:pt x="373" y="1"/>
                    <a:pt x="241"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8"/>
            <p:cNvSpPr/>
            <p:nvPr/>
          </p:nvSpPr>
          <p:spPr>
            <a:xfrm>
              <a:off x="6472617" y="2241139"/>
              <a:ext cx="12920" cy="26029"/>
            </a:xfrm>
            <a:custGeom>
              <a:avLst/>
              <a:gdLst/>
              <a:ahLst/>
              <a:cxnLst/>
              <a:rect l="l" t="t" r="r" b="b"/>
              <a:pathLst>
                <a:path w="480" h="967" extrusionOk="0">
                  <a:moveTo>
                    <a:pt x="241" y="1"/>
                  </a:moveTo>
                  <a:cubicBezTo>
                    <a:pt x="107" y="1"/>
                    <a:pt x="0" y="110"/>
                    <a:pt x="3" y="244"/>
                  </a:cubicBezTo>
                  <a:lnTo>
                    <a:pt x="3" y="729"/>
                  </a:lnTo>
                  <a:cubicBezTo>
                    <a:pt x="3" y="860"/>
                    <a:pt x="110" y="965"/>
                    <a:pt x="241" y="967"/>
                  </a:cubicBezTo>
                  <a:cubicBezTo>
                    <a:pt x="372" y="965"/>
                    <a:pt x="477" y="860"/>
                    <a:pt x="477" y="729"/>
                  </a:cubicBezTo>
                  <a:lnTo>
                    <a:pt x="477" y="244"/>
                  </a:lnTo>
                  <a:cubicBezTo>
                    <a:pt x="480" y="110"/>
                    <a:pt x="373" y="1"/>
                    <a:pt x="241"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8"/>
            <p:cNvSpPr/>
            <p:nvPr/>
          </p:nvSpPr>
          <p:spPr>
            <a:xfrm>
              <a:off x="6386131" y="2253978"/>
              <a:ext cx="50067" cy="20915"/>
            </a:xfrm>
            <a:custGeom>
              <a:avLst/>
              <a:gdLst/>
              <a:ahLst/>
              <a:cxnLst/>
              <a:rect l="l" t="t" r="r" b="b"/>
              <a:pathLst>
                <a:path w="1860" h="777" extrusionOk="0">
                  <a:moveTo>
                    <a:pt x="263" y="1"/>
                  </a:moveTo>
                  <a:cubicBezTo>
                    <a:pt x="208" y="1"/>
                    <a:pt x="153" y="20"/>
                    <a:pt x="108" y="59"/>
                  </a:cubicBezTo>
                  <a:cubicBezTo>
                    <a:pt x="11" y="144"/>
                    <a:pt x="0" y="294"/>
                    <a:pt x="86" y="392"/>
                  </a:cubicBezTo>
                  <a:cubicBezTo>
                    <a:pt x="297" y="637"/>
                    <a:pt x="605" y="777"/>
                    <a:pt x="930" y="777"/>
                  </a:cubicBezTo>
                  <a:cubicBezTo>
                    <a:pt x="1253" y="777"/>
                    <a:pt x="1561" y="637"/>
                    <a:pt x="1774" y="392"/>
                  </a:cubicBezTo>
                  <a:cubicBezTo>
                    <a:pt x="1860" y="294"/>
                    <a:pt x="1849" y="144"/>
                    <a:pt x="1750" y="59"/>
                  </a:cubicBezTo>
                  <a:cubicBezTo>
                    <a:pt x="1706" y="20"/>
                    <a:pt x="1651" y="1"/>
                    <a:pt x="1596" y="1"/>
                  </a:cubicBezTo>
                  <a:cubicBezTo>
                    <a:pt x="1530" y="1"/>
                    <a:pt x="1464" y="28"/>
                    <a:pt x="1417" y="83"/>
                  </a:cubicBezTo>
                  <a:cubicBezTo>
                    <a:pt x="1288" y="231"/>
                    <a:pt x="1109" y="305"/>
                    <a:pt x="930" y="305"/>
                  </a:cubicBezTo>
                  <a:cubicBezTo>
                    <a:pt x="751" y="305"/>
                    <a:pt x="572" y="231"/>
                    <a:pt x="443" y="83"/>
                  </a:cubicBezTo>
                  <a:cubicBezTo>
                    <a:pt x="396" y="28"/>
                    <a:pt x="330" y="1"/>
                    <a:pt x="263"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8"/>
            <p:cNvSpPr/>
            <p:nvPr/>
          </p:nvSpPr>
          <p:spPr>
            <a:xfrm>
              <a:off x="6256389" y="2118826"/>
              <a:ext cx="310090" cy="68290"/>
            </a:xfrm>
            <a:custGeom>
              <a:avLst/>
              <a:gdLst/>
              <a:ahLst/>
              <a:cxnLst/>
              <a:rect l="l" t="t" r="r" b="b"/>
              <a:pathLst>
                <a:path w="11520" h="2537" extrusionOk="0">
                  <a:moveTo>
                    <a:pt x="1267" y="0"/>
                  </a:moveTo>
                  <a:cubicBezTo>
                    <a:pt x="598" y="0"/>
                    <a:pt x="1" y="540"/>
                    <a:pt x="2" y="1270"/>
                  </a:cubicBezTo>
                  <a:cubicBezTo>
                    <a:pt x="2" y="1998"/>
                    <a:pt x="599" y="2537"/>
                    <a:pt x="1267" y="2537"/>
                  </a:cubicBezTo>
                  <a:cubicBezTo>
                    <a:pt x="1429" y="2537"/>
                    <a:pt x="1595" y="2505"/>
                    <a:pt x="1758" y="2437"/>
                  </a:cubicBezTo>
                  <a:cubicBezTo>
                    <a:pt x="1960" y="2352"/>
                    <a:pt x="2174" y="2310"/>
                    <a:pt x="2389" y="2310"/>
                  </a:cubicBezTo>
                  <a:cubicBezTo>
                    <a:pt x="2603" y="2310"/>
                    <a:pt x="2817" y="2352"/>
                    <a:pt x="3019" y="2437"/>
                  </a:cubicBezTo>
                  <a:cubicBezTo>
                    <a:pt x="3176" y="2502"/>
                    <a:pt x="3343" y="2535"/>
                    <a:pt x="3509" y="2535"/>
                  </a:cubicBezTo>
                  <a:cubicBezTo>
                    <a:pt x="3676" y="2535"/>
                    <a:pt x="3842" y="2502"/>
                    <a:pt x="3998" y="2437"/>
                  </a:cubicBezTo>
                  <a:cubicBezTo>
                    <a:pt x="4200" y="2352"/>
                    <a:pt x="4414" y="2310"/>
                    <a:pt x="4629" y="2310"/>
                  </a:cubicBezTo>
                  <a:cubicBezTo>
                    <a:pt x="4843" y="2310"/>
                    <a:pt x="5058" y="2352"/>
                    <a:pt x="5260" y="2437"/>
                  </a:cubicBezTo>
                  <a:cubicBezTo>
                    <a:pt x="5416" y="2502"/>
                    <a:pt x="5583" y="2535"/>
                    <a:pt x="5749" y="2535"/>
                  </a:cubicBezTo>
                  <a:cubicBezTo>
                    <a:pt x="5916" y="2535"/>
                    <a:pt x="6082" y="2502"/>
                    <a:pt x="6238" y="2437"/>
                  </a:cubicBezTo>
                  <a:cubicBezTo>
                    <a:pt x="6440" y="2352"/>
                    <a:pt x="6655" y="2310"/>
                    <a:pt x="6870" y="2310"/>
                  </a:cubicBezTo>
                  <a:cubicBezTo>
                    <a:pt x="7084" y="2310"/>
                    <a:pt x="7299" y="2352"/>
                    <a:pt x="7500" y="2437"/>
                  </a:cubicBezTo>
                  <a:cubicBezTo>
                    <a:pt x="7657" y="2502"/>
                    <a:pt x="7823" y="2535"/>
                    <a:pt x="7990" y="2535"/>
                  </a:cubicBezTo>
                  <a:cubicBezTo>
                    <a:pt x="8156" y="2535"/>
                    <a:pt x="8323" y="2502"/>
                    <a:pt x="8480" y="2437"/>
                  </a:cubicBezTo>
                  <a:cubicBezTo>
                    <a:pt x="8681" y="2352"/>
                    <a:pt x="8895" y="2310"/>
                    <a:pt x="9110" y="2310"/>
                  </a:cubicBezTo>
                  <a:cubicBezTo>
                    <a:pt x="9324" y="2310"/>
                    <a:pt x="9539" y="2352"/>
                    <a:pt x="9740" y="2437"/>
                  </a:cubicBezTo>
                  <a:cubicBezTo>
                    <a:pt x="9903" y="2505"/>
                    <a:pt x="10069" y="2537"/>
                    <a:pt x="10231" y="2537"/>
                  </a:cubicBezTo>
                  <a:cubicBezTo>
                    <a:pt x="10913" y="2537"/>
                    <a:pt x="11519" y="1975"/>
                    <a:pt x="11496" y="1231"/>
                  </a:cubicBezTo>
                  <a:cubicBezTo>
                    <a:pt x="11475" y="518"/>
                    <a:pt x="10886" y="1"/>
                    <a:pt x="10230" y="1"/>
                  </a:cubicBezTo>
                  <a:cubicBezTo>
                    <a:pt x="10069" y="1"/>
                    <a:pt x="9903" y="32"/>
                    <a:pt x="9742" y="99"/>
                  </a:cubicBezTo>
                  <a:cubicBezTo>
                    <a:pt x="9540" y="185"/>
                    <a:pt x="9325" y="228"/>
                    <a:pt x="9110" y="228"/>
                  </a:cubicBezTo>
                  <a:cubicBezTo>
                    <a:pt x="8896" y="228"/>
                    <a:pt x="8682" y="186"/>
                    <a:pt x="8481" y="101"/>
                  </a:cubicBezTo>
                  <a:cubicBezTo>
                    <a:pt x="8324" y="36"/>
                    <a:pt x="8157" y="3"/>
                    <a:pt x="7991" y="3"/>
                  </a:cubicBezTo>
                  <a:cubicBezTo>
                    <a:pt x="7824" y="3"/>
                    <a:pt x="7657" y="36"/>
                    <a:pt x="7500" y="101"/>
                  </a:cubicBezTo>
                  <a:cubicBezTo>
                    <a:pt x="7299" y="186"/>
                    <a:pt x="7084" y="228"/>
                    <a:pt x="6870" y="228"/>
                  </a:cubicBezTo>
                  <a:cubicBezTo>
                    <a:pt x="6655" y="228"/>
                    <a:pt x="6441" y="186"/>
                    <a:pt x="6240" y="101"/>
                  </a:cubicBezTo>
                  <a:cubicBezTo>
                    <a:pt x="6083" y="36"/>
                    <a:pt x="5916" y="3"/>
                    <a:pt x="5749" y="3"/>
                  </a:cubicBezTo>
                  <a:cubicBezTo>
                    <a:pt x="5583" y="3"/>
                    <a:pt x="5416" y="36"/>
                    <a:pt x="5260" y="101"/>
                  </a:cubicBezTo>
                  <a:cubicBezTo>
                    <a:pt x="5058" y="186"/>
                    <a:pt x="4843" y="228"/>
                    <a:pt x="4629" y="228"/>
                  </a:cubicBezTo>
                  <a:cubicBezTo>
                    <a:pt x="4414" y="228"/>
                    <a:pt x="4200" y="186"/>
                    <a:pt x="3998" y="101"/>
                  </a:cubicBezTo>
                  <a:cubicBezTo>
                    <a:pt x="3841" y="36"/>
                    <a:pt x="3675" y="3"/>
                    <a:pt x="3508" y="3"/>
                  </a:cubicBezTo>
                  <a:cubicBezTo>
                    <a:pt x="3341" y="3"/>
                    <a:pt x="3175" y="36"/>
                    <a:pt x="3019" y="101"/>
                  </a:cubicBezTo>
                  <a:cubicBezTo>
                    <a:pt x="2817" y="186"/>
                    <a:pt x="2603" y="228"/>
                    <a:pt x="2389" y="228"/>
                  </a:cubicBezTo>
                  <a:cubicBezTo>
                    <a:pt x="2174" y="228"/>
                    <a:pt x="1959" y="185"/>
                    <a:pt x="1757" y="99"/>
                  </a:cubicBezTo>
                  <a:cubicBezTo>
                    <a:pt x="1594" y="32"/>
                    <a:pt x="1429" y="0"/>
                    <a:pt x="1267"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8"/>
            <p:cNvSpPr/>
            <p:nvPr/>
          </p:nvSpPr>
          <p:spPr>
            <a:xfrm>
              <a:off x="6256389" y="2118826"/>
              <a:ext cx="107724" cy="68263"/>
            </a:xfrm>
            <a:custGeom>
              <a:avLst/>
              <a:gdLst/>
              <a:ahLst/>
              <a:cxnLst/>
              <a:rect l="l" t="t" r="r" b="b"/>
              <a:pathLst>
                <a:path w="4002" h="2536" extrusionOk="0">
                  <a:moveTo>
                    <a:pt x="1267" y="0"/>
                  </a:moveTo>
                  <a:cubicBezTo>
                    <a:pt x="598" y="0"/>
                    <a:pt x="1" y="540"/>
                    <a:pt x="2" y="1268"/>
                  </a:cubicBezTo>
                  <a:cubicBezTo>
                    <a:pt x="2" y="1997"/>
                    <a:pt x="599" y="2536"/>
                    <a:pt x="1267" y="2536"/>
                  </a:cubicBezTo>
                  <a:cubicBezTo>
                    <a:pt x="1429" y="2536"/>
                    <a:pt x="1595" y="2504"/>
                    <a:pt x="1758" y="2436"/>
                  </a:cubicBezTo>
                  <a:cubicBezTo>
                    <a:pt x="1959" y="2352"/>
                    <a:pt x="2173" y="2309"/>
                    <a:pt x="2389" y="2309"/>
                  </a:cubicBezTo>
                  <a:cubicBezTo>
                    <a:pt x="2460" y="2309"/>
                    <a:pt x="2531" y="2314"/>
                    <a:pt x="2601" y="2323"/>
                  </a:cubicBezTo>
                  <a:lnTo>
                    <a:pt x="2601" y="2324"/>
                  </a:lnTo>
                  <a:cubicBezTo>
                    <a:pt x="2947" y="1485"/>
                    <a:pt x="3417" y="729"/>
                    <a:pt x="4001" y="102"/>
                  </a:cubicBezTo>
                  <a:lnTo>
                    <a:pt x="3998" y="101"/>
                  </a:lnTo>
                  <a:cubicBezTo>
                    <a:pt x="3841" y="35"/>
                    <a:pt x="3675" y="2"/>
                    <a:pt x="3508" y="2"/>
                  </a:cubicBezTo>
                  <a:cubicBezTo>
                    <a:pt x="3341" y="2"/>
                    <a:pt x="3175" y="35"/>
                    <a:pt x="3019" y="101"/>
                  </a:cubicBezTo>
                  <a:cubicBezTo>
                    <a:pt x="2818" y="185"/>
                    <a:pt x="2604" y="228"/>
                    <a:pt x="2390" y="228"/>
                  </a:cubicBezTo>
                  <a:cubicBezTo>
                    <a:pt x="2175" y="228"/>
                    <a:pt x="1959" y="185"/>
                    <a:pt x="1757" y="99"/>
                  </a:cubicBezTo>
                  <a:cubicBezTo>
                    <a:pt x="1594" y="32"/>
                    <a:pt x="1429" y="0"/>
                    <a:pt x="1267"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3" name="Google Shape;2303;p48"/>
          <p:cNvGrpSpPr/>
          <p:nvPr/>
        </p:nvGrpSpPr>
        <p:grpSpPr>
          <a:xfrm>
            <a:off x="6197682" y="3430973"/>
            <a:ext cx="440182" cy="422093"/>
            <a:chOff x="6197682" y="3430973"/>
            <a:chExt cx="440182" cy="422093"/>
          </a:xfrm>
        </p:grpSpPr>
        <p:sp>
          <p:nvSpPr>
            <p:cNvPr id="2304" name="Google Shape;2304;p48"/>
            <p:cNvSpPr/>
            <p:nvPr/>
          </p:nvSpPr>
          <p:spPr>
            <a:xfrm>
              <a:off x="6202608" y="3439264"/>
              <a:ext cx="435256" cy="406966"/>
            </a:xfrm>
            <a:custGeom>
              <a:avLst/>
              <a:gdLst/>
              <a:ahLst/>
              <a:cxnLst/>
              <a:rect l="l" t="t" r="r" b="b"/>
              <a:pathLst>
                <a:path w="16170" h="15119" extrusionOk="0">
                  <a:moveTo>
                    <a:pt x="12697" y="1"/>
                  </a:moveTo>
                  <a:cubicBezTo>
                    <a:pt x="10816" y="1"/>
                    <a:pt x="8153" y="1374"/>
                    <a:pt x="5350" y="4176"/>
                  </a:cubicBezTo>
                  <a:cubicBezTo>
                    <a:pt x="3217" y="6309"/>
                    <a:pt x="1354" y="8920"/>
                    <a:pt x="339" y="11123"/>
                  </a:cubicBezTo>
                  <a:cubicBezTo>
                    <a:pt x="1" y="11859"/>
                    <a:pt x="157" y="12727"/>
                    <a:pt x="729" y="13300"/>
                  </a:cubicBezTo>
                  <a:lnTo>
                    <a:pt x="1981" y="14551"/>
                  </a:lnTo>
                  <a:cubicBezTo>
                    <a:pt x="2352" y="14922"/>
                    <a:pt x="2847" y="15118"/>
                    <a:pt x="3350" y="15118"/>
                  </a:cubicBezTo>
                  <a:cubicBezTo>
                    <a:pt x="3623" y="15118"/>
                    <a:pt x="3899" y="15060"/>
                    <a:pt x="4157" y="14942"/>
                  </a:cubicBezTo>
                  <a:cubicBezTo>
                    <a:pt x="6360" y="13926"/>
                    <a:pt x="8971" y="12063"/>
                    <a:pt x="11104" y="9930"/>
                  </a:cubicBezTo>
                  <a:cubicBezTo>
                    <a:pt x="15064" y="5970"/>
                    <a:pt x="16170" y="2288"/>
                    <a:pt x="14582" y="700"/>
                  </a:cubicBezTo>
                  <a:cubicBezTo>
                    <a:pt x="14117" y="235"/>
                    <a:pt x="13474" y="1"/>
                    <a:pt x="12697" y="1"/>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8"/>
            <p:cNvSpPr/>
            <p:nvPr/>
          </p:nvSpPr>
          <p:spPr>
            <a:xfrm>
              <a:off x="6202608" y="3471672"/>
              <a:ext cx="256578" cy="374557"/>
            </a:xfrm>
            <a:custGeom>
              <a:avLst/>
              <a:gdLst/>
              <a:ahLst/>
              <a:cxnLst/>
              <a:rect l="l" t="t" r="r" b="b"/>
              <a:pathLst>
                <a:path w="9532" h="13915" extrusionOk="0">
                  <a:moveTo>
                    <a:pt x="9077" y="1"/>
                  </a:moveTo>
                  <a:cubicBezTo>
                    <a:pt x="7907" y="690"/>
                    <a:pt x="6644" y="1679"/>
                    <a:pt x="5350" y="2972"/>
                  </a:cubicBezTo>
                  <a:cubicBezTo>
                    <a:pt x="3217" y="5105"/>
                    <a:pt x="1354" y="7716"/>
                    <a:pt x="339" y="9919"/>
                  </a:cubicBezTo>
                  <a:cubicBezTo>
                    <a:pt x="1" y="10655"/>
                    <a:pt x="157" y="11523"/>
                    <a:pt x="729" y="12096"/>
                  </a:cubicBezTo>
                  <a:lnTo>
                    <a:pt x="1981" y="13347"/>
                  </a:lnTo>
                  <a:cubicBezTo>
                    <a:pt x="2346" y="13713"/>
                    <a:pt x="2840" y="13915"/>
                    <a:pt x="3352" y="13915"/>
                  </a:cubicBezTo>
                  <a:cubicBezTo>
                    <a:pt x="3414" y="13915"/>
                    <a:pt x="3476" y="13912"/>
                    <a:pt x="3539" y="13906"/>
                  </a:cubicBezTo>
                  <a:cubicBezTo>
                    <a:pt x="3145" y="12824"/>
                    <a:pt x="2938" y="11645"/>
                    <a:pt x="2938" y="10411"/>
                  </a:cubicBezTo>
                  <a:cubicBezTo>
                    <a:pt x="2938" y="7111"/>
                    <a:pt x="5860" y="2536"/>
                    <a:pt x="9531" y="454"/>
                  </a:cubicBezTo>
                  <a:lnTo>
                    <a:pt x="9077" y="1"/>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8"/>
            <p:cNvSpPr/>
            <p:nvPr/>
          </p:nvSpPr>
          <p:spPr>
            <a:xfrm>
              <a:off x="6431137" y="3459452"/>
              <a:ext cx="162582" cy="162555"/>
            </a:xfrm>
            <a:custGeom>
              <a:avLst/>
              <a:gdLst/>
              <a:ahLst/>
              <a:cxnLst/>
              <a:rect l="l" t="t" r="r" b="b"/>
              <a:pathLst>
                <a:path w="6040" h="6039" extrusionOk="0">
                  <a:moveTo>
                    <a:pt x="1058" y="1"/>
                  </a:moveTo>
                  <a:lnTo>
                    <a:pt x="0" y="1058"/>
                  </a:lnTo>
                  <a:lnTo>
                    <a:pt x="1445" y="2504"/>
                  </a:lnTo>
                  <a:cubicBezTo>
                    <a:pt x="1678" y="2737"/>
                    <a:pt x="1678" y="3117"/>
                    <a:pt x="1445" y="3351"/>
                  </a:cubicBezTo>
                  <a:cubicBezTo>
                    <a:pt x="1106" y="3689"/>
                    <a:pt x="1085" y="4242"/>
                    <a:pt x="1415" y="4590"/>
                  </a:cubicBezTo>
                  <a:cubicBezTo>
                    <a:pt x="1588" y="4774"/>
                    <a:pt x="1820" y="4866"/>
                    <a:pt x="2053" y="4866"/>
                  </a:cubicBezTo>
                  <a:cubicBezTo>
                    <a:pt x="2279" y="4866"/>
                    <a:pt x="2504" y="4780"/>
                    <a:pt x="2677" y="4607"/>
                  </a:cubicBezTo>
                  <a:lnTo>
                    <a:pt x="2689" y="4595"/>
                  </a:lnTo>
                  <a:cubicBezTo>
                    <a:pt x="2806" y="4478"/>
                    <a:pt x="2960" y="4419"/>
                    <a:pt x="3113" y="4419"/>
                  </a:cubicBezTo>
                  <a:cubicBezTo>
                    <a:pt x="3267" y="4419"/>
                    <a:pt x="3420" y="4478"/>
                    <a:pt x="3536" y="4595"/>
                  </a:cubicBezTo>
                  <a:lnTo>
                    <a:pt x="4982" y="6039"/>
                  </a:lnTo>
                  <a:lnTo>
                    <a:pt x="6039" y="4982"/>
                  </a:lnTo>
                  <a:lnTo>
                    <a:pt x="1058" y="1"/>
                  </a:ln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8"/>
            <p:cNvSpPr/>
            <p:nvPr/>
          </p:nvSpPr>
          <p:spPr>
            <a:xfrm>
              <a:off x="6482146" y="3548710"/>
              <a:ext cx="22315" cy="19111"/>
            </a:xfrm>
            <a:custGeom>
              <a:avLst/>
              <a:gdLst/>
              <a:ahLst/>
              <a:cxnLst/>
              <a:rect l="l" t="t" r="r" b="b"/>
              <a:pathLst>
                <a:path w="829" h="710" extrusionOk="0">
                  <a:moveTo>
                    <a:pt x="474" y="0"/>
                  </a:moveTo>
                  <a:cubicBezTo>
                    <a:pt x="159" y="0"/>
                    <a:pt x="1" y="382"/>
                    <a:pt x="223" y="606"/>
                  </a:cubicBezTo>
                  <a:cubicBezTo>
                    <a:pt x="296" y="678"/>
                    <a:pt x="384" y="710"/>
                    <a:pt x="471" y="710"/>
                  </a:cubicBezTo>
                  <a:cubicBezTo>
                    <a:pt x="654" y="710"/>
                    <a:pt x="829" y="569"/>
                    <a:pt x="829" y="355"/>
                  </a:cubicBezTo>
                  <a:cubicBezTo>
                    <a:pt x="829" y="160"/>
                    <a:pt x="670" y="0"/>
                    <a:pt x="474"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8"/>
            <p:cNvSpPr/>
            <p:nvPr/>
          </p:nvSpPr>
          <p:spPr>
            <a:xfrm>
              <a:off x="6228583" y="3662006"/>
              <a:ext cx="162582" cy="162609"/>
            </a:xfrm>
            <a:custGeom>
              <a:avLst/>
              <a:gdLst/>
              <a:ahLst/>
              <a:cxnLst/>
              <a:rect l="l" t="t" r="r" b="b"/>
              <a:pathLst>
                <a:path w="6040" h="6041" extrusionOk="0">
                  <a:moveTo>
                    <a:pt x="1058" y="1"/>
                  </a:moveTo>
                  <a:lnTo>
                    <a:pt x="0" y="1058"/>
                  </a:lnTo>
                  <a:lnTo>
                    <a:pt x="4982" y="6040"/>
                  </a:lnTo>
                  <a:lnTo>
                    <a:pt x="6039" y="4982"/>
                  </a:lnTo>
                  <a:lnTo>
                    <a:pt x="4594" y="3537"/>
                  </a:lnTo>
                  <a:cubicBezTo>
                    <a:pt x="4360" y="3303"/>
                    <a:pt x="4360" y="2924"/>
                    <a:pt x="4594" y="2690"/>
                  </a:cubicBezTo>
                  <a:lnTo>
                    <a:pt x="4608" y="2678"/>
                  </a:lnTo>
                  <a:cubicBezTo>
                    <a:pt x="4958" y="2326"/>
                    <a:pt x="4950" y="1756"/>
                    <a:pt x="4590" y="1415"/>
                  </a:cubicBezTo>
                  <a:cubicBezTo>
                    <a:pt x="4423" y="1256"/>
                    <a:pt x="4208" y="1179"/>
                    <a:pt x="3993" y="1179"/>
                  </a:cubicBezTo>
                  <a:cubicBezTo>
                    <a:pt x="3760" y="1179"/>
                    <a:pt x="3526" y="1269"/>
                    <a:pt x="3350" y="1445"/>
                  </a:cubicBezTo>
                  <a:cubicBezTo>
                    <a:pt x="3233" y="1562"/>
                    <a:pt x="3080" y="1620"/>
                    <a:pt x="2927" y="1620"/>
                  </a:cubicBezTo>
                  <a:cubicBezTo>
                    <a:pt x="2773" y="1620"/>
                    <a:pt x="2620" y="1562"/>
                    <a:pt x="2503" y="1445"/>
                  </a:cubicBezTo>
                  <a:lnTo>
                    <a:pt x="1058" y="1"/>
                  </a:ln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8"/>
            <p:cNvSpPr/>
            <p:nvPr/>
          </p:nvSpPr>
          <p:spPr>
            <a:xfrm>
              <a:off x="6314611" y="3716245"/>
              <a:ext cx="22315" cy="19111"/>
            </a:xfrm>
            <a:custGeom>
              <a:avLst/>
              <a:gdLst/>
              <a:ahLst/>
              <a:cxnLst/>
              <a:rect l="l" t="t" r="r" b="b"/>
              <a:pathLst>
                <a:path w="829" h="710" extrusionOk="0">
                  <a:moveTo>
                    <a:pt x="474" y="0"/>
                  </a:moveTo>
                  <a:cubicBezTo>
                    <a:pt x="159" y="0"/>
                    <a:pt x="1" y="382"/>
                    <a:pt x="223" y="606"/>
                  </a:cubicBezTo>
                  <a:cubicBezTo>
                    <a:pt x="296" y="678"/>
                    <a:pt x="384" y="710"/>
                    <a:pt x="471" y="710"/>
                  </a:cubicBezTo>
                  <a:cubicBezTo>
                    <a:pt x="654" y="710"/>
                    <a:pt x="829" y="569"/>
                    <a:pt x="829" y="355"/>
                  </a:cubicBezTo>
                  <a:cubicBezTo>
                    <a:pt x="829" y="160"/>
                    <a:pt x="669" y="0"/>
                    <a:pt x="474"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8"/>
            <p:cNvSpPr/>
            <p:nvPr/>
          </p:nvSpPr>
          <p:spPr>
            <a:xfrm>
              <a:off x="6324248" y="3586906"/>
              <a:ext cx="50282" cy="44602"/>
            </a:xfrm>
            <a:custGeom>
              <a:avLst/>
              <a:gdLst/>
              <a:ahLst/>
              <a:cxnLst/>
              <a:rect l="l" t="t" r="r" b="b"/>
              <a:pathLst>
                <a:path w="1868" h="1657" extrusionOk="0">
                  <a:moveTo>
                    <a:pt x="748" y="1"/>
                  </a:moveTo>
                  <a:cubicBezTo>
                    <a:pt x="572" y="1"/>
                    <a:pt x="408" y="60"/>
                    <a:pt x="286" y="181"/>
                  </a:cubicBezTo>
                  <a:cubicBezTo>
                    <a:pt x="1" y="467"/>
                    <a:pt x="59" y="988"/>
                    <a:pt x="418" y="1346"/>
                  </a:cubicBezTo>
                  <a:cubicBezTo>
                    <a:pt x="623" y="1550"/>
                    <a:pt x="882" y="1657"/>
                    <a:pt x="1119" y="1657"/>
                  </a:cubicBezTo>
                  <a:cubicBezTo>
                    <a:pt x="1296" y="1657"/>
                    <a:pt x="1460" y="1598"/>
                    <a:pt x="1582" y="1476"/>
                  </a:cubicBezTo>
                  <a:cubicBezTo>
                    <a:pt x="1868" y="1191"/>
                    <a:pt x="1808" y="670"/>
                    <a:pt x="1450" y="312"/>
                  </a:cubicBezTo>
                  <a:cubicBezTo>
                    <a:pt x="1244" y="108"/>
                    <a:pt x="985" y="1"/>
                    <a:pt x="748"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8"/>
            <p:cNvSpPr/>
            <p:nvPr/>
          </p:nvSpPr>
          <p:spPr>
            <a:xfrm>
              <a:off x="6418755" y="3681414"/>
              <a:ext cx="50282" cy="44656"/>
            </a:xfrm>
            <a:custGeom>
              <a:avLst/>
              <a:gdLst/>
              <a:ahLst/>
              <a:cxnLst/>
              <a:rect l="l" t="t" r="r" b="b"/>
              <a:pathLst>
                <a:path w="1868" h="1659" extrusionOk="0">
                  <a:moveTo>
                    <a:pt x="748" y="1"/>
                  </a:moveTo>
                  <a:cubicBezTo>
                    <a:pt x="572" y="1"/>
                    <a:pt x="407" y="60"/>
                    <a:pt x="286" y="181"/>
                  </a:cubicBezTo>
                  <a:cubicBezTo>
                    <a:pt x="0" y="467"/>
                    <a:pt x="59" y="989"/>
                    <a:pt x="418" y="1346"/>
                  </a:cubicBezTo>
                  <a:cubicBezTo>
                    <a:pt x="623" y="1551"/>
                    <a:pt x="883" y="1658"/>
                    <a:pt x="1120" y="1658"/>
                  </a:cubicBezTo>
                  <a:cubicBezTo>
                    <a:pt x="1297" y="1658"/>
                    <a:pt x="1461" y="1599"/>
                    <a:pt x="1582" y="1478"/>
                  </a:cubicBezTo>
                  <a:cubicBezTo>
                    <a:pt x="1868" y="1192"/>
                    <a:pt x="1809" y="671"/>
                    <a:pt x="1450" y="313"/>
                  </a:cubicBezTo>
                  <a:cubicBezTo>
                    <a:pt x="1245" y="108"/>
                    <a:pt x="985" y="1"/>
                    <a:pt x="748"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8"/>
            <p:cNvSpPr/>
            <p:nvPr/>
          </p:nvSpPr>
          <p:spPr>
            <a:xfrm>
              <a:off x="6365970" y="3592478"/>
              <a:ext cx="21157" cy="19892"/>
            </a:xfrm>
            <a:custGeom>
              <a:avLst/>
              <a:gdLst/>
              <a:ahLst/>
              <a:cxnLst/>
              <a:rect l="l" t="t" r="r" b="b"/>
              <a:pathLst>
                <a:path w="786" h="739" extrusionOk="0">
                  <a:moveTo>
                    <a:pt x="525" y="1"/>
                  </a:moveTo>
                  <a:cubicBezTo>
                    <a:pt x="464" y="1"/>
                    <a:pt x="404" y="24"/>
                    <a:pt x="357" y="71"/>
                  </a:cubicBezTo>
                  <a:lnTo>
                    <a:pt x="93" y="335"/>
                  </a:lnTo>
                  <a:cubicBezTo>
                    <a:pt x="1" y="428"/>
                    <a:pt x="1" y="577"/>
                    <a:pt x="93" y="670"/>
                  </a:cubicBezTo>
                  <a:cubicBezTo>
                    <a:pt x="139" y="716"/>
                    <a:pt x="200" y="739"/>
                    <a:pt x="260" y="739"/>
                  </a:cubicBezTo>
                  <a:cubicBezTo>
                    <a:pt x="321" y="739"/>
                    <a:pt x="381" y="716"/>
                    <a:pt x="428" y="670"/>
                  </a:cubicBezTo>
                  <a:lnTo>
                    <a:pt x="692" y="404"/>
                  </a:lnTo>
                  <a:cubicBezTo>
                    <a:pt x="785" y="312"/>
                    <a:pt x="785" y="162"/>
                    <a:pt x="692" y="71"/>
                  </a:cubicBezTo>
                  <a:cubicBezTo>
                    <a:pt x="646" y="24"/>
                    <a:pt x="586" y="1"/>
                    <a:pt x="525"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8"/>
            <p:cNvSpPr/>
            <p:nvPr/>
          </p:nvSpPr>
          <p:spPr>
            <a:xfrm>
              <a:off x="6440182" y="3666690"/>
              <a:ext cx="21130" cy="19892"/>
            </a:xfrm>
            <a:custGeom>
              <a:avLst/>
              <a:gdLst/>
              <a:ahLst/>
              <a:cxnLst/>
              <a:rect l="l" t="t" r="r" b="b"/>
              <a:pathLst>
                <a:path w="785" h="739" extrusionOk="0">
                  <a:moveTo>
                    <a:pt x="525" y="0"/>
                  </a:moveTo>
                  <a:cubicBezTo>
                    <a:pt x="464" y="0"/>
                    <a:pt x="404" y="24"/>
                    <a:pt x="358" y="70"/>
                  </a:cubicBezTo>
                  <a:lnTo>
                    <a:pt x="92" y="335"/>
                  </a:lnTo>
                  <a:cubicBezTo>
                    <a:pt x="1" y="428"/>
                    <a:pt x="1" y="576"/>
                    <a:pt x="92" y="670"/>
                  </a:cubicBezTo>
                  <a:cubicBezTo>
                    <a:pt x="139" y="715"/>
                    <a:pt x="199" y="738"/>
                    <a:pt x="260" y="738"/>
                  </a:cubicBezTo>
                  <a:cubicBezTo>
                    <a:pt x="320" y="738"/>
                    <a:pt x="381" y="715"/>
                    <a:pt x="427" y="670"/>
                  </a:cubicBezTo>
                  <a:lnTo>
                    <a:pt x="692" y="405"/>
                  </a:lnTo>
                  <a:cubicBezTo>
                    <a:pt x="785" y="312"/>
                    <a:pt x="785" y="162"/>
                    <a:pt x="692" y="70"/>
                  </a:cubicBezTo>
                  <a:cubicBezTo>
                    <a:pt x="646" y="24"/>
                    <a:pt x="585" y="0"/>
                    <a:pt x="525"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8"/>
            <p:cNvSpPr/>
            <p:nvPr/>
          </p:nvSpPr>
          <p:spPr>
            <a:xfrm>
              <a:off x="6393641" y="3626663"/>
              <a:ext cx="33055" cy="32409"/>
            </a:xfrm>
            <a:custGeom>
              <a:avLst/>
              <a:gdLst/>
              <a:ahLst/>
              <a:cxnLst/>
              <a:rect l="l" t="t" r="r" b="b"/>
              <a:pathLst>
                <a:path w="1228" h="1204" extrusionOk="0">
                  <a:moveTo>
                    <a:pt x="254" y="0"/>
                  </a:moveTo>
                  <a:cubicBezTo>
                    <a:pt x="131" y="0"/>
                    <a:pt x="27" y="97"/>
                    <a:pt x="18" y="222"/>
                  </a:cubicBezTo>
                  <a:cubicBezTo>
                    <a:pt x="0" y="488"/>
                    <a:pt x="98" y="747"/>
                    <a:pt x="286" y="935"/>
                  </a:cubicBezTo>
                  <a:lnTo>
                    <a:pt x="284" y="935"/>
                  </a:lnTo>
                  <a:cubicBezTo>
                    <a:pt x="457" y="1108"/>
                    <a:pt x="691" y="1203"/>
                    <a:pt x="935" y="1203"/>
                  </a:cubicBezTo>
                  <a:cubicBezTo>
                    <a:pt x="956" y="1203"/>
                    <a:pt x="977" y="1203"/>
                    <a:pt x="998" y="1201"/>
                  </a:cubicBezTo>
                  <a:cubicBezTo>
                    <a:pt x="1129" y="1194"/>
                    <a:pt x="1228" y="1079"/>
                    <a:pt x="1219" y="949"/>
                  </a:cubicBezTo>
                  <a:cubicBezTo>
                    <a:pt x="1210" y="824"/>
                    <a:pt x="1108" y="729"/>
                    <a:pt x="984" y="729"/>
                  </a:cubicBezTo>
                  <a:cubicBezTo>
                    <a:pt x="978" y="729"/>
                    <a:pt x="971" y="729"/>
                    <a:pt x="965" y="729"/>
                  </a:cubicBezTo>
                  <a:cubicBezTo>
                    <a:pt x="955" y="730"/>
                    <a:pt x="945" y="730"/>
                    <a:pt x="935" y="730"/>
                  </a:cubicBezTo>
                  <a:cubicBezTo>
                    <a:pt x="679" y="730"/>
                    <a:pt x="473" y="513"/>
                    <a:pt x="492" y="255"/>
                  </a:cubicBezTo>
                  <a:cubicBezTo>
                    <a:pt x="501" y="124"/>
                    <a:pt x="402" y="10"/>
                    <a:pt x="271" y="1"/>
                  </a:cubicBezTo>
                  <a:cubicBezTo>
                    <a:pt x="265" y="0"/>
                    <a:pt x="260" y="0"/>
                    <a:pt x="254"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8"/>
            <p:cNvSpPr/>
            <p:nvPr/>
          </p:nvSpPr>
          <p:spPr>
            <a:xfrm>
              <a:off x="6400182" y="3430973"/>
              <a:ext cx="90362" cy="85463"/>
            </a:xfrm>
            <a:custGeom>
              <a:avLst/>
              <a:gdLst/>
              <a:ahLst/>
              <a:cxnLst/>
              <a:rect l="l" t="t" r="r" b="b"/>
              <a:pathLst>
                <a:path w="3357" h="3175" extrusionOk="0">
                  <a:moveTo>
                    <a:pt x="1919" y="0"/>
                  </a:moveTo>
                  <a:cubicBezTo>
                    <a:pt x="1682" y="0"/>
                    <a:pt x="1444" y="91"/>
                    <a:pt x="1263" y="273"/>
                  </a:cubicBezTo>
                  <a:lnTo>
                    <a:pt x="364" y="1172"/>
                  </a:lnTo>
                  <a:cubicBezTo>
                    <a:pt x="1" y="1535"/>
                    <a:pt x="1" y="2122"/>
                    <a:pt x="364" y="2486"/>
                  </a:cubicBezTo>
                  <a:lnTo>
                    <a:pt x="781" y="2902"/>
                  </a:lnTo>
                  <a:cubicBezTo>
                    <a:pt x="962" y="3084"/>
                    <a:pt x="1200" y="3175"/>
                    <a:pt x="1438" y="3175"/>
                  </a:cubicBezTo>
                  <a:cubicBezTo>
                    <a:pt x="1676" y="3175"/>
                    <a:pt x="1914" y="3084"/>
                    <a:pt x="2095" y="2902"/>
                  </a:cubicBezTo>
                  <a:lnTo>
                    <a:pt x="2993" y="2004"/>
                  </a:lnTo>
                  <a:cubicBezTo>
                    <a:pt x="3357" y="1642"/>
                    <a:pt x="3357" y="1053"/>
                    <a:pt x="2993" y="689"/>
                  </a:cubicBezTo>
                  <a:lnTo>
                    <a:pt x="2577" y="273"/>
                  </a:lnTo>
                  <a:cubicBezTo>
                    <a:pt x="2395" y="91"/>
                    <a:pt x="2157" y="0"/>
                    <a:pt x="1919"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8"/>
            <p:cNvSpPr/>
            <p:nvPr/>
          </p:nvSpPr>
          <p:spPr>
            <a:xfrm>
              <a:off x="6534285" y="3565076"/>
              <a:ext cx="90362" cy="85463"/>
            </a:xfrm>
            <a:custGeom>
              <a:avLst/>
              <a:gdLst/>
              <a:ahLst/>
              <a:cxnLst/>
              <a:rect l="l" t="t" r="r" b="b"/>
              <a:pathLst>
                <a:path w="3357" h="3175" extrusionOk="0">
                  <a:moveTo>
                    <a:pt x="1919" y="0"/>
                  </a:moveTo>
                  <a:cubicBezTo>
                    <a:pt x="1681" y="0"/>
                    <a:pt x="1443" y="91"/>
                    <a:pt x="1262" y="273"/>
                  </a:cubicBezTo>
                  <a:lnTo>
                    <a:pt x="364" y="1171"/>
                  </a:lnTo>
                  <a:cubicBezTo>
                    <a:pt x="0" y="1533"/>
                    <a:pt x="0" y="2122"/>
                    <a:pt x="364" y="2486"/>
                  </a:cubicBezTo>
                  <a:lnTo>
                    <a:pt x="780" y="2902"/>
                  </a:lnTo>
                  <a:cubicBezTo>
                    <a:pt x="962" y="3084"/>
                    <a:pt x="1200" y="3174"/>
                    <a:pt x="1437" y="3174"/>
                  </a:cubicBezTo>
                  <a:cubicBezTo>
                    <a:pt x="1675" y="3174"/>
                    <a:pt x="1913" y="3084"/>
                    <a:pt x="2095" y="2902"/>
                  </a:cubicBezTo>
                  <a:lnTo>
                    <a:pt x="2993" y="2003"/>
                  </a:lnTo>
                  <a:cubicBezTo>
                    <a:pt x="3357" y="1641"/>
                    <a:pt x="3357" y="1052"/>
                    <a:pt x="2993" y="689"/>
                  </a:cubicBezTo>
                  <a:lnTo>
                    <a:pt x="2577" y="273"/>
                  </a:lnTo>
                  <a:cubicBezTo>
                    <a:pt x="2395" y="91"/>
                    <a:pt x="2157" y="0"/>
                    <a:pt x="1919"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8"/>
            <p:cNvSpPr/>
            <p:nvPr/>
          </p:nvSpPr>
          <p:spPr>
            <a:xfrm>
              <a:off x="6197682" y="3633527"/>
              <a:ext cx="90308" cy="85463"/>
            </a:xfrm>
            <a:custGeom>
              <a:avLst/>
              <a:gdLst/>
              <a:ahLst/>
              <a:cxnLst/>
              <a:rect l="l" t="t" r="r" b="b"/>
              <a:pathLst>
                <a:path w="3355" h="3175" extrusionOk="0">
                  <a:moveTo>
                    <a:pt x="1919" y="0"/>
                  </a:moveTo>
                  <a:cubicBezTo>
                    <a:pt x="1681" y="0"/>
                    <a:pt x="1443" y="91"/>
                    <a:pt x="1261" y="273"/>
                  </a:cubicBezTo>
                  <a:lnTo>
                    <a:pt x="362" y="1172"/>
                  </a:lnTo>
                  <a:cubicBezTo>
                    <a:pt x="0" y="1534"/>
                    <a:pt x="0" y="2122"/>
                    <a:pt x="362" y="2486"/>
                  </a:cubicBezTo>
                  <a:lnTo>
                    <a:pt x="780" y="2902"/>
                  </a:lnTo>
                  <a:cubicBezTo>
                    <a:pt x="961" y="3084"/>
                    <a:pt x="1199" y="3175"/>
                    <a:pt x="1437" y="3175"/>
                  </a:cubicBezTo>
                  <a:cubicBezTo>
                    <a:pt x="1675" y="3175"/>
                    <a:pt x="1913" y="3084"/>
                    <a:pt x="2095" y="2902"/>
                  </a:cubicBezTo>
                  <a:lnTo>
                    <a:pt x="2991" y="2004"/>
                  </a:lnTo>
                  <a:cubicBezTo>
                    <a:pt x="3355" y="1642"/>
                    <a:pt x="3355" y="1053"/>
                    <a:pt x="2991" y="689"/>
                  </a:cubicBezTo>
                  <a:lnTo>
                    <a:pt x="2575" y="273"/>
                  </a:lnTo>
                  <a:cubicBezTo>
                    <a:pt x="2394" y="91"/>
                    <a:pt x="2157" y="0"/>
                    <a:pt x="1919"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8"/>
            <p:cNvSpPr/>
            <p:nvPr/>
          </p:nvSpPr>
          <p:spPr>
            <a:xfrm>
              <a:off x="6331731" y="3767630"/>
              <a:ext cx="90362" cy="85436"/>
            </a:xfrm>
            <a:custGeom>
              <a:avLst/>
              <a:gdLst/>
              <a:ahLst/>
              <a:cxnLst/>
              <a:rect l="l" t="t" r="r" b="b"/>
              <a:pathLst>
                <a:path w="3357" h="3174" extrusionOk="0">
                  <a:moveTo>
                    <a:pt x="1919" y="0"/>
                  </a:moveTo>
                  <a:cubicBezTo>
                    <a:pt x="1681" y="0"/>
                    <a:pt x="1443" y="91"/>
                    <a:pt x="1262" y="273"/>
                  </a:cubicBezTo>
                  <a:lnTo>
                    <a:pt x="364" y="1170"/>
                  </a:lnTo>
                  <a:cubicBezTo>
                    <a:pt x="0" y="1533"/>
                    <a:pt x="0" y="2122"/>
                    <a:pt x="364" y="2484"/>
                  </a:cubicBezTo>
                  <a:lnTo>
                    <a:pt x="780" y="2902"/>
                  </a:lnTo>
                  <a:cubicBezTo>
                    <a:pt x="962" y="3083"/>
                    <a:pt x="1200" y="3173"/>
                    <a:pt x="1438" y="3173"/>
                  </a:cubicBezTo>
                  <a:cubicBezTo>
                    <a:pt x="1676" y="3173"/>
                    <a:pt x="1914" y="3083"/>
                    <a:pt x="2095" y="2902"/>
                  </a:cubicBezTo>
                  <a:lnTo>
                    <a:pt x="2993" y="2003"/>
                  </a:lnTo>
                  <a:cubicBezTo>
                    <a:pt x="3357" y="1640"/>
                    <a:pt x="3357" y="1051"/>
                    <a:pt x="2993" y="689"/>
                  </a:cubicBezTo>
                  <a:lnTo>
                    <a:pt x="2577" y="273"/>
                  </a:lnTo>
                  <a:cubicBezTo>
                    <a:pt x="2395" y="91"/>
                    <a:pt x="2157" y="0"/>
                    <a:pt x="1919"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8"/>
            <p:cNvSpPr/>
            <p:nvPr/>
          </p:nvSpPr>
          <p:spPr>
            <a:xfrm>
              <a:off x="6197682" y="3633527"/>
              <a:ext cx="67509" cy="85140"/>
            </a:xfrm>
            <a:custGeom>
              <a:avLst/>
              <a:gdLst/>
              <a:ahLst/>
              <a:cxnLst/>
              <a:rect l="l" t="t" r="r" b="b"/>
              <a:pathLst>
                <a:path w="2508" h="3163" extrusionOk="0">
                  <a:moveTo>
                    <a:pt x="1919" y="1"/>
                  </a:moveTo>
                  <a:cubicBezTo>
                    <a:pt x="1680" y="1"/>
                    <a:pt x="1441" y="92"/>
                    <a:pt x="1261" y="273"/>
                  </a:cubicBezTo>
                  <a:lnTo>
                    <a:pt x="362" y="1172"/>
                  </a:lnTo>
                  <a:cubicBezTo>
                    <a:pt x="0" y="1534"/>
                    <a:pt x="0" y="2122"/>
                    <a:pt x="362" y="2486"/>
                  </a:cubicBezTo>
                  <a:lnTo>
                    <a:pt x="780" y="2902"/>
                  </a:lnTo>
                  <a:cubicBezTo>
                    <a:pt x="917" y="3039"/>
                    <a:pt x="1093" y="3131"/>
                    <a:pt x="1285" y="3162"/>
                  </a:cubicBezTo>
                  <a:cubicBezTo>
                    <a:pt x="1118" y="2860"/>
                    <a:pt x="1031" y="2521"/>
                    <a:pt x="1031" y="2175"/>
                  </a:cubicBezTo>
                  <a:cubicBezTo>
                    <a:pt x="1031" y="1265"/>
                    <a:pt x="1633" y="464"/>
                    <a:pt x="2508" y="212"/>
                  </a:cubicBezTo>
                  <a:cubicBezTo>
                    <a:pt x="2336" y="70"/>
                    <a:pt x="2127" y="1"/>
                    <a:pt x="1919" y="1"/>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8"/>
            <p:cNvSpPr/>
            <p:nvPr/>
          </p:nvSpPr>
          <p:spPr>
            <a:xfrm>
              <a:off x="6331731" y="3767630"/>
              <a:ext cx="67509" cy="85113"/>
            </a:xfrm>
            <a:custGeom>
              <a:avLst/>
              <a:gdLst/>
              <a:ahLst/>
              <a:cxnLst/>
              <a:rect l="l" t="t" r="r" b="b"/>
              <a:pathLst>
                <a:path w="2508" h="3162" extrusionOk="0">
                  <a:moveTo>
                    <a:pt x="1919" y="0"/>
                  </a:moveTo>
                  <a:cubicBezTo>
                    <a:pt x="1681" y="0"/>
                    <a:pt x="1443" y="92"/>
                    <a:pt x="1262" y="273"/>
                  </a:cubicBezTo>
                  <a:lnTo>
                    <a:pt x="364" y="1171"/>
                  </a:lnTo>
                  <a:cubicBezTo>
                    <a:pt x="0" y="1533"/>
                    <a:pt x="0" y="2122"/>
                    <a:pt x="364" y="2486"/>
                  </a:cubicBezTo>
                  <a:lnTo>
                    <a:pt x="780" y="2902"/>
                  </a:lnTo>
                  <a:cubicBezTo>
                    <a:pt x="917" y="3038"/>
                    <a:pt x="1094" y="3130"/>
                    <a:pt x="1286" y="3162"/>
                  </a:cubicBezTo>
                  <a:cubicBezTo>
                    <a:pt x="1118" y="2860"/>
                    <a:pt x="1031" y="2520"/>
                    <a:pt x="1033" y="2175"/>
                  </a:cubicBezTo>
                  <a:cubicBezTo>
                    <a:pt x="1033" y="1264"/>
                    <a:pt x="1633" y="464"/>
                    <a:pt x="2508" y="211"/>
                  </a:cubicBezTo>
                  <a:cubicBezTo>
                    <a:pt x="2336" y="70"/>
                    <a:pt x="2127" y="0"/>
                    <a:pt x="1919" y="0"/>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8"/>
            <p:cNvSpPr/>
            <p:nvPr/>
          </p:nvSpPr>
          <p:spPr>
            <a:xfrm>
              <a:off x="6400236" y="3431000"/>
              <a:ext cx="67509" cy="85113"/>
            </a:xfrm>
            <a:custGeom>
              <a:avLst/>
              <a:gdLst/>
              <a:ahLst/>
              <a:cxnLst/>
              <a:rect l="l" t="t" r="r" b="b"/>
              <a:pathLst>
                <a:path w="2508" h="3162" extrusionOk="0">
                  <a:moveTo>
                    <a:pt x="1918" y="0"/>
                  </a:moveTo>
                  <a:cubicBezTo>
                    <a:pt x="1679" y="0"/>
                    <a:pt x="1441" y="92"/>
                    <a:pt x="1261" y="272"/>
                  </a:cubicBezTo>
                  <a:lnTo>
                    <a:pt x="362" y="1171"/>
                  </a:lnTo>
                  <a:cubicBezTo>
                    <a:pt x="0" y="1534"/>
                    <a:pt x="0" y="2121"/>
                    <a:pt x="362" y="2485"/>
                  </a:cubicBezTo>
                  <a:lnTo>
                    <a:pt x="780" y="2901"/>
                  </a:lnTo>
                  <a:cubicBezTo>
                    <a:pt x="917" y="3039"/>
                    <a:pt x="1093" y="3130"/>
                    <a:pt x="1285" y="3161"/>
                  </a:cubicBezTo>
                  <a:cubicBezTo>
                    <a:pt x="1118" y="2859"/>
                    <a:pt x="1031" y="2520"/>
                    <a:pt x="1031" y="2176"/>
                  </a:cubicBezTo>
                  <a:lnTo>
                    <a:pt x="1031" y="2174"/>
                  </a:lnTo>
                  <a:cubicBezTo>
                    <a:pt x="1031" y="1265"/>
                    <a:pt x="1633" y="464"/>
                    <a:pt x="2508" y="211"/>
                  </a:cubicBezTo>
                  <a:cubicBezTo>
                    <a:pt x="2335" y="70"/>
                    <a:pt x="2126" y="0"/>
                    <a:pt x="1918" y="0"/>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8"/>
            <p:cNvSpPr/>
            <p:nvPr/>
          </p:nvSpPr>
          <p:spPr>
            <a:xfrm>
              <a:off x="6534285" y="3565076"/>
              <a:ext cx="67509" cy="85113"/>
            </a:xfrm>
            <a:custGeom>
              <a:avLst/>
              <a:gdLst/>
              <a:ahLst/>
              <a:cxnLst/>
              <a:rect l="l" t="t" r="r" b="b"/>
              <a:pathLst>
                <a:path w="2508" h="3162" extrusionOk="0">
                  <a:moveTo>
                    <a:pt x="1919" y="0"/>
                  </a:moveTo>
                  <a:cubicBezTo>
                    <a:pt x="1681" y="0"/>
                    <a:pt x="1443" y="92"/>
                    <a:pt x="1262" y="273"/>
                  </a:cubicBezTo>
                  <a:lnTo>
                    <a:pt x="364" y="1171"/>
                  </a:lnTo>
                  <a:cubicBezTo>
                    <a:pt x="0" y="1533"/>
                    <a:pt x="0" y="2122"/>
                    <a:pt x="364" y="2486"/>
                  </a:cubicBezTo>
                  <a:lnTo>
                    <a:pt x="780" y="2902"/>
                  </a:lnTo>
                  <a:cubicBezTo>
                    <a:pt x="917" y="3038"/>
                    <a:pt x="1094" y="3130"/>
                    <a:pt x="1285" y="3162"/>
                  </a:cubicBezTo>
                  <a:cubicBezTo>
                    <a:pt x="1118" y="2860"/>
                    <a:pt x="1031" y="2520"/>
                    <a:pt x="1033" y="2175"/>
                  </a:cubicBezTo>
                  <a:cubicBezTo>
                    <a:pt x="1033" y="1264"/>
                    <a:pt x="1633" y="464"/>
                    <a:pt x="2508" y="211"/>
                  </a:cubicBezTo>
                  <a:cubicBezTo>
                    <a:pt x="2336" y="70"/>
                    <a:pt x="2127" y="0"/>
                    <a:pt x="1919" y="0"/>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3" name="Google Shape;2323;p48"/>
          <p:cNvGrpSpPr/>
          <p:nvPr/>
        </p:nvGrpSpPr>
        <p:grpSpPr>
          <a:xfrm>
            <a:off x="5280629" y="3431000"/>
            <a:ext cx="437436" cy="422066"/>
            <a:chOff x="5280629" y="3431000"/>
            <a:chExt cx="437436" cy="422066"/>
          </a:xfrm>
        </p:grpSpPr>
        <p:sp>
          <p:nvSpPr>
            <p:cNvPr id="2324" name="Google Shape;2324;p48"/>
            <p:cNvSpPr/>
            <p:nvPr/>
          </p:nvSpPr>
          <p:spPr>
            <a:xfrm>
              <a:off x="5424907" y="3642006"/>
              <a:ext cx="74427" cy="74454"/>
            </a:xfrm>
            <a:custGeom>
              <a:avLst/>
              <a:gdLst/>
              <a:ahLst/>
              <a:cxnLst/>
              <a:rect l="l" t="t" r="r" b="b"/>
              <a:pathLst>
                <a:path w="2765" h="2766" extrusionOk="0">
                  <a:moveTo>
                    <a:pt x="2765" y="0"/>
                  </a:moveTo>
                  <a:lnTo>
                    <a:pt x="743" y="622"/>
                  </a:lnTo>
                  <a:lnTo>
                    <a:pt x="0" y="2766"/>
                  </a:lnTo>
                  <a:lnTo>
                    <a:pt x="2222" y="1865"/>
                  </a:lnTo>
                  <a:lnTo>
                    <a:pt x="2765" y="0"/>
                  </a:ln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8"/>
            <p:cNvSpPr/>
            <p:nvPr/>
          </p:nvSpPr>
          <p:spPr>
            <a:xfrm>
              <a:off x="5444880" y="3642006"/>
              <a:ext cx="128908" cy="171599"/>
            </a:xfrm>
            <a:custGeom>
              <a:avLst/>
              <a:gdLst/>
              <a:ahLst/>
              <a:cxnLst/>
              <a:rect l="l" t="t" r="r" b="b"/>
              <a:pathLst>
                <a:path w="4789" h="6375" extrusionOk="0">
                  <a:moveTo>
                    <a:pt x="2023" y="0"/>
                  </a:moveTo>
                  <a:lnTo>
                    <a:pt x="1178" y="845"/>
                  </a:lnTo>
                  <a:lnTo>
                    <a:pt x="1" y="4190"/>
                  </a:lnTo>
                  <a:lnTo>
                    <a:pt x="1180" y="6374"/>
                  </a:lnTo>
                  <a:lnTo>
                    <a:pt x="4788" y="2766"/>
                  </a:lnTo>
                  <a:lnTo>
                    <a:pt x="4276" y="790"/>
                  </a:lnTo>
                  <a:lnTo>
                    <a:pt x="2023" y="0"/>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8"/>
            <p:cNvSpPr/>
            <p:nvPr/>
          </p:nvSpPr>
          <p:spPr>
            <a:xfrm>
              <a:off x="5499307" y="3567579"/>
              <a:ext cx="171599" cy="128908"/>
            </a:xfrm>
            <a:custGeom>
              <a:avLst/>
              <a:gdLst/>
              <a:ahLst/>
              <a:cxnLst/>
              <a:rect l="l" t="t" r="r" b="b"/>
              <a:pathLst>
                <a:path w="6375" h="4789" extrusionOk="0">
                  <a:moveTo>
                    <a:pt x="2766" y="1"/>
                  </a:moveTo>
                  <a:lnTo>
                    <a:pt x="845" y="135"/>
                  </a:lnTo>
                  <a:lnTo>
                    <a:pt x="1" y="2765"/>
                  </a:lnTo>
                  <a:lnTo>
                    <a:pt x="845" y="3610"/>
                  </a:lnTo>
                  <a:lnTo>
                    <a:pt x="4191" y="4789"/>
                  </a:lnTo>
                  <a:lnTo>
                    <a:pt x="6375" y="3610"/>
                  </a:lnTo>
                  <a:lnTo>
                    <a:pt x="2766" y="1"/>
                  </a:ln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8"/>
            <p:cNvSpPr/>
            <p:nvPr/>
          </p:nvSpPr>
          <p:spPr>
            <a:xfrm>
              <a:off x="5424853" y="3470407"/>
              <a:ext cx="128908" cy="171626"/>
            </a:xfrm>
            <a:custGeom>
              <a:avLst/>
              <a:gdLst/>
              <a:ahLst/>
              <a:cxnLst/>
              <a:rect l="l" t="t" r="r" b="b"/>
              <a:pathLst>
                <a:path w="4789" h="6376" extrusionOk="0">
                  <a:moveTo>
                    <a:pt x="3611" y="1"/>
                  </a:moveTo>
                  <a:lnTo>
                    <a:pt x="1" y="3611"/>
                  </a:lnTo>
                  <a:lnTo>
                    <a:pt x="1" y="5376"/>
                  </a:lnTo>
                  <a:lnTo>
                    <a:pt x="2767" y="6375"/>
                  </a:lnTo>
                  <a:lnTo>
                    <a:pt x="3611" y="5531"/>
                  </a:lnTo>
                  <a:lnTo>
                    <a:pt x="4789" y="2185"/>
                  </a:lnTo>
                  <a:lnTo>
                    <a:pt x="3611" y="1"/>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8"/>
            <p:cNvSpPr/>
            <p:nvPr/>
          </p:nvSpPr>
          <p:spPr>
            <a:xfrm>
              <a:off x="5327735" y="3587525"/>
              <a:ext cx="171599" cy="128935"/>
            </a:xfrm>
            <a:custGeom>
              <a:avLst/>
              <a:gdLst/>
              <a:ahLst/>
              <a:cxnLst/>
              <a:rect l="l" t="t" r="r" b="b"/>
              <a:pathLst>
                <a:path w="6375" h="4790" extrusionOk="0">
                  <a:moveTo>
                    <a:pt x="2185" y="1"/>
                  </a:moveTo>
                  <a:lnTo>
                    <a:pt x="0" y="1180"/>
                  </a:lnTo>
                  <a:lnTo>
                    <a:pt x="3610" y="4790"/>
                  </a:lnTo>
                  <a:lnTo>
                    <a:pt x="6375" y="2024"/>
                  </a:lnTo>
                  <a:lnTo>
                    <a:pt x="5530" y="1180"/>
                  </a:lnTo>
                  <a:lnTo>
                    <a:pt x="2185" y="1"/>
                  </a:ln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8"/>
            <p:cNvSpPr/>
            <p:nvPr/>
          </p:nvSpPr>
          <p:spPr>
            <a:xfrm>
              <a:off x="5280629" y="3483678"/>
              <a:ext cx="195986" cy="135610"/>
            </a:xfrm>
            <a:custGeom>
              <a:avLst/>
              <a:gdLst/>
              <a:ahLst/>
              <a:cxnLst/>
              <a:rect l="l" t="t" r="r" b="b"/>
              <a:pathLst>
                <a:path w="7281" h="5038" extrusionOk="0">
                  <a:moveTo>
                    <a:pt x="1838" y="1"/>
                  </a:moveTo>
                  <a:cubicBezTo>
                    <a:pt x="1586" y="1"/>
                    <a:pt x="1335" y="97"/>
                    <a:pt x="1144" y="289"/>
                  </a:cubicBezTo>
                  <a:cubicBezTo>
                    <a:pt x="0" y="1432"/>
                    <a:pt x="0" y="3286"/>
                    <a:pt x="1144" y="4431"/>
                  </a:cubicBezTo>
                  <a:lnTo>
                    <a:pt x="1750" y="5038"/>
                  </a:lnTo>
                  <a:lnTo>
                    <a:pt x="7280" y="5038"/>
                  </a:lnTo>
                  <a:lnTo>
                    <a:pt x="2532" y="289"/>
                  </a:lnTo>
                  <a:cubicBezTo>
                    <a:pt x="2340" y="97"/>
                    <a:pt x="2089" y="1"/>
                    <a:pt x="1838"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8"/>
            <p:cNvSpPr/>
            <p:nvPr/>
          </p:nvSpPr>
          <p:spPr>
            <a:xfrm>
              <a:off x="5338448" y="3664725"/>
              <a:ext cx="138168" cy="188342"/>
            </a:xfrm>
            <a:custGeom>
              <a:avLst/>
              <a:gdLst/>
              <a:ahLst/>
              <a:cxnLst/>
              <a:rect l="l" t="t" r="r" b="b"/>
              <a:pathLst>
                <a:path w="5133" h="6997" extrusionOk="0">
                  <a:moveTo>
                    <a:pt x="5132" y="1"/>
                  </a:moveTo>
                  <a:lnTo>
                    <a:pt x="384" y="4751"/>
                  </a:lnTo>
                  <a:cubicBezTo>
                    <a:pt x="1" y="5134"/>
                    <a:pt x="1" y="5756"/>
                    <a:pt x="384" y="6139"/>
                  </a:cubicBezTo>
                  <a:cubicBezTo>
                    <a:pt x="955" y="6711"/>
                    <a:pt x="1705" y="6996"/>
                    <a:pt x="2455" y="6996"/>
                  </a:cubicBezTo>
                  <a:cubicBezTo>
                    <a:pt x="3204" y="6996"/>
                    <a:pt x="3954" y="6711"/>
                    <a:pt x="4525" y="6139"/>
                  </a:cubicBezTo>
                  <a:lnTo>
                    <a:pt x="5132" y="5532"/>
                  </a:lnTo>
                  <a:lnTo>
                    <a:pt x="5132" y="1"/>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8"/>
            <p:cNvSpPr/>
            <p:nvPr/>
          </p:nvSpPr>
          <p:spPr>
            <a:xfrm>
              <a:off x="5522026" y="3431000"/>
              <a:ext cx="138221" cy="188288"/>
            </a:xfrm>
            <a:custGeom>
              <a:avLst/>
              <a:gdLst/>
              <a:ahLst/>
              <a:cxnLst/>
              <a:rect l="l" t="t" r="r" b="b"/>
              <a:pathLst>
                <a:path w="5135" h="6995" extrusionOk="0">
                  <a:moveTo>
                    <a:pt x="2680" y="1"/>
                  </a:moveTo>
                  <a:cubicBezTo>
                    <a:pt x="1930" y="1"/>
                    <a:pt x="1180" y="286"/>
                    <a:pt x="608" y="858"/>
                  </a:cubicBezTo>
                  <a:lnTo>
                    <a:pt x="1" y="1465"/>
                  </a:lnTo>
                  <a:lnTo>
                    <a:pt x="1" y="6995"/>
                  </a:lnTo>
                  <a:lnTo>
                    <a:pt x="4751" y="2246"/>
                  </a:lnTo>
                  <a:cubicBezTo>
                    <a:pt x="5134" y="1863"/>
                    <a:pt x="5134" y="1241"/>
                    <a:pt x="4751" y="858"/>
                  </a:cubicBezTo>
                  <a:cubicBezTo>
                    <a:pt x="4179" y="286"/>
                    <a:pt x="3429" y="1"/>
                    <a:pt x="2680"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8"/>
            <p:cNvSpPr/>
            <p:nvPr/>
          </p:nvSpPr>
          <p:spPr>
            <a:xfrm>
              <a:off x="5522026" y="3664725"/>
              <a:ext cx="196040" cy="135637"/>
            </a:xfrm>
            <a:custGeom>
              <a:avLst/>
              <a:gdLst/>
              <a:ahLst/>
              <a:cxnLst/>
              <a:rect l="l" t="t" r="r" b="b"/>
              <a:pathLst>
                <a:path w="7283" h="5039" extrusionOk="0">
                  <a:moveTo>
                    <a:pt x="1" y="1"/>
                  </a:moveTo>
                  <a:lnTo>
                    <a:pt x="4751" y="4751"/>
                  </a:lnTo>
                  <a:cubicBezTo>
                    <a:pt x="4943" y="4942"/>
                    <a:pt x="5194" y="5038"/>
                    <a:pt x="5445" y="5038"/>
                  </a:cubicBezTo>
                  <a:cubicBezTo>
                    <a:pt x="5696" y="5038"/>
                    <a:pt x="5947" y="4942"/>
                    <a:pt x="6139" y="4751"/>
                  </a:cubicBezTo>
                  <a:cubicBezTo>
                    <a:pt x="7283" y="3606"/>
                    <a:pt x="7283" y="1752"/>
                    <a:pt x="6139" y="607"/>
                  </a:cubicBezTo>
                  <a:lnTo>
                    <a:pt x="5531" y="1"/>
                  </a:ln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8"/>
            <p:cNvSpPr/>
            <p:nvPr/>
          </p:nvSpPr>
          <p:spPr>
            <a:xfrm>
              <a:off x="5464664" y="3609894"/>
              <a:ext cx="66836" cy="64306"/>
            </a:xfrm>
            <a:custGeom>
              <a:avLst/>
              <a:gdLst/>
              <a:ahLst/>
              <a:cxnLst/>
              <a:rect l="l" t="t" r="r" b="b"/>
              <a:pathLst>
                <a:path w="2483" h="2389" extrusionOk="0">
                  <a:moveTo>
                    <a:pt x="1288" y="0"/>
                  </a:moveTo>
                  <a:cubicBezTo>
                    <a:pt x="805" y="0"/>
                    <a:pt x="370" y="292"/>
                    <a:pt x="185" y="738"/>
                  </a:cubicBezTo>
                  <a:cubicBezTo>
                    <a:pt x="0" y="1183"/>
                    <a:pt x="102" y="1696"/>
                    <a:pt x="443" y="2038"/>
                  </a:cubicBezTo>
                  <a:cubicBezTo>
                    <a:pt x="672" y="2267"/>
                    <a:pt x="977" y="2388"/>
                    <a:pt x="1288" y="2388"/>
                  </a:cubicBezTo>
                  <a:cubicBezTo>
                    <a:pt x="1442" y="2388"/>
                    <a:pt x="1597" y="2359"/>
                    <a:pt x="1744" y="2297"/>
                  </a:cubicBezTo>
                  <a:cubicBezTo>
                    <a:pt x="2191" y="2113"/>
                    <a:pt x="2482" y="1677"/>
                    <a:pt x="2482" y="1195"/>
                  </a:cubicBezTo>
                  <a:cubicBezTo>
                    <a:pt x="2482" y="535"/>
                    <a:pt x="1947" y="0"/>
                    <a:pt x="1288"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4" name="Google Shape;2334;p48"/>
          <p:cNvGrpSpPr/>
          <p:nvPr/>
        </p:nvGrpSpPr>
        <p:grpSpPr>
          <a:xfrm>
            <a:off x="5285205" y="2783365"/>
            <a:ext cx="425189" cy="369443"/>
            <a:chOff x="5285205" y="2783365"/>
            <a:chExt cx="425189" cy="369443"/>
          </a:xfrm>
        </p:grpSpPr>
        <p:sp>
          <p:nvSpPr>
            <p:cNvPr id="2335" name="Google Shape;2335;p48"/>
            <p:cNvSpPr/>
            <p:nvPr/>
          </p:nvSpPr>
          <p:spPr>
            <a:xfrm>
              <a:off x="5285205" y="3036874"/>
              <a:ext cx="66809" cy="57307"/>
            </a:xfrm>
            <a:custGeom>
              <a:avLst/>
              <a:gdLst/>
              <a:ahLst/>
              <a:cxnLst/>
              <a:rect l="l" t="t" r="r" b="b"/>
              <a:pathLst>
                <a:path w="2482" h="2129" extrusionOk="0">
                  <a:moveTo>
                    <a:pt x="1183" y="1"/>
                  </a:moveTo>
                  <a:cubicBezTo>
                    <a:pt x="992" y="1"/>
                    <a:pt x="800" y="81"/>
                    <a:pt x="664" y="249"/>
                  </a:cubicBezTo>
                  <a:lnTo>
                    <a:pt x="308" y="687"/>
                  </a:lnTo>
                  <a:cubicBezTo>
                    <a:pt x="0" y="1068"/>
                    <a:pt x="189" y="1638"/>
                    <a:pt x="664" y="1759"/>
                  </a:cubicBezTo>
                  <a:lnTo>
                    <a:pt x="2121" y="2128"/>
                  </a:lnTo>
                  <a:lnTo>
                    <a:pt x="2482" y="1790"/>
                  </a:lnTo>
                  <a:lnTo>
                    <a:pt x="1786" y="375"/>
                  </a:lnTo>
                  <a:cubicBezTo>
                    <a:pt x="1665" y="130"/>
                    <a:pt x="1425" y="1"/>
                    <a:pt x="1183" y="1"/>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8"/>
            <p:cNvSpPr/>
            <p:nvPr/>
          </p:nvSpPr>
          <p:spPr>
            <a:xfrm>
              <a:off x="5340790" y="3085083"/>
              <a:ext cx="61937" cy="61372"/>
            </a:xfrm>
            <a:custGeom>
              <a:avLst/>
              <a:gdLst/>
              <a:ahLst/>
              <a:cxnLst/>
              <a:rect l="l" t="t" r="r" b="b"/>
              <a:pathLst>
                <a:path w="2301" h="2280" extrusionOk="0">
                  <a:moveTo>
                    <a:pt x="417" y="1"/>
                  </a:moveTo>
                  <a:lnTo>
                    <a:pt x="1" y="264"/>
                  </a:lnTo>
                  <a:lnTo>
                    <a:pt x="417" y="1785"/>
                  </a:lnTo>
                  <a:cubicBezTo>
                    <a:pt x="502" y="2096"/>
                    <a:pt x="780" y="2280"/>
                    <a:pt x="1067" y="2280"/>
                  </a:cubicBezTo>
                  <a:cubicBezTo>
                    <a:pt x="1216" y="2280"/>
                    <a:pt x="1367" y="2230"/>
                    <a:pt x="1495" y="2122"/>
                  </a:cubicBezTo>
                  <a:lnTo>
                    <a:pt x="1927" y="1758"/>
                  </a:lnTo>
                  <a:cubicBezTo>
                    <a:pt x="2301" y="1443"/>
                    <a:pt x="2223" y="846"/>
                    <a:pt x="1779" y="639"/>
                  </a:cubicBezTo>
                  <a:lnTo>
                    <a:pt x="417" y="1"/>
                  </a:ln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8"/>
            <p:cNvSpPr/>
            <p:nvPr/>
          </p:nvSpPr>
          <p:spPr>
            <a:xfrm>
              <a:off x="5350857" y="2980455"/>
              <a:ext cx="66809" cy="57334"/>
            </a:xfrm>
            <a:custGeom>
              <a:avLst/>
              <a:gdLst/>
              <a:ahLst/>
              <a:cxnLst/>
              <a:rect l="l" t="t" r="r" b="b"/>
              <a:pathLst>
                <a:path w="2482" h="2130" extrusionOk="0">
                  <a:moveTo>
                    <a:pt x="1183" y="1"/>
                  </a:moveTo>
                  <a:cubicBezTo>
                    <a:pt x="993" y="1"/>
                    <a:pt x="801" y="82"/>
                    <a:pt x="665" y="249"/>
                  </a:cubicBezTo>
                  <a:lnTo>
                    <a:pt x="309" y="688"/>
                  </a:lnTo>
                  <a:cubicBezTo>
                    <a:pt x="1" y="1068"/>
                    <a:pt x="190" y="1639"/>
                    <a:pt x="663" y="1760"/>
                  </a:cubicBezTo>
                  <a:lnTo>
                    <a:pt x="2122" y="2130"/>
                  </a:lnTo>
                  <a:lnTo>
                    <a:pt x="2481" y="1792"/>
                  </a:lnTo>
                  <a:lnTo>
                    <a:pt x="1786" y="377"/>
                  </a:lnTo>
                  <a:cubicBezTo>
                    <a:pt x="1665" y="131"/>
                    <a:pt x="1425" y="1"/>
                    <a:pt x="1183" y="1"/>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8"/>
            <p:cNvSpPr/>
            <p:nvPr/>
          </p:nvSpPr>
          <p:spPr>
            <a:xfrm>
              <a:off x="5407761" y="3028664"/>
              <a:ext cx="66379" cy="57873"/>
            </a:xfrm>
            <a:custGeom>
              <a:avLst/>
              <a:gdLst/>
              <a:ahLst/>
              <a:cxnLst/>
              <a:rect l="l" t="t" r="r" b="b"/>
              <a:pathLst>
                <a:path w="2466" h="2150" extrusionOk="0">
                  <a:moveTo>
                    <a:pt x="367" y="1"/>
                  </a:moveTo>
                  <a:lnTo>
                    <a:pt x="1" y="330"/>
                  </a:lnTo>
                  <a:lnTo>
                    <a:pt x="666" y="1762"/>
                  </a:lnTo>
                  <a:cubicBezTo>
                    <a:pt x="783" y="2014"/>
                    <a:pt x="1028" y="2149"/>
                    <a:pt x="1275" y="2149"/>
                  </a:cubicBezTo>
                  <a:cubicBezTo>
                    <a:pt x="1461" y="2149"/>
                    <a:pt x="1649" y="2073"/>
                    <a:pt x="1785" y="1912"/>
                  </a:cubicBezTo>
                  <a:lnTo>
                    <a:pt x="2150" y="1481"/>
                  </a:lnTo>
                  <a:cubicBezTo>
                    <a:pt x="2466" y="1108"/>
                    <a:pt x="2289" y="533"/>
                    <a:pt x="1818" y="402"/>
                  </a:cubicBezTo>
                  <a:lnTo>
                    <a:pt x="367" y="1"/>
                  </a:ln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8"/>
            <p:cNvSpPr/>
            <p:nvPr/>
          </p:nvSpPr>
          <p:spPr>
            <a:xfrm>
              <a:off x="5285205" y="3037439"/>
              <a:ext cx="43606" cy="53297"/>
            </a:xfrm>
            <a:custGeom>
              <a:avLst/>
              <a:gdLst/>
              <a:ahLst/>
              <a:cxnLst/>
              <a:rect l="l" t="t" r="r" b="b"/>
              <a:pathLst>
                <a:path w="1620" h="1980" extrusionOk="0">
                  <a:moveTo>
                    <a:pt x="1011" y="1"/>
                  </a:moveTo>
                  <a:lnTo>
                    <a:pt x="1011" y="1"/>
                  </a:lnTo>
                  <a:cubicBezTo>
                    <a:pt x="874" y="37"/>
                    <a:pt x="753" y="117"/>
                    <a:pt x="664" y="226"/>
                  </a:cubicBezTo>
                  <a:lnTo>
                    <a:pt x="308" y="665"/>
                  </a:lnTo>
                  <a:cubicBezTo>
                    <a:pt x="0" y="1045"/>
                    <a:pt x="189" y="1617"/>
                    <a:pt x="664" y="1738"/>
                  </a:cubicBezTo>
                  <a:lnTo>
                    <a:pt x="1620" y="1979"/>
                  </a:lnTo>
                  <a:cubicBezTo>
                    <a:pt x="1191" y="1608"/>
                    <a:pt x="945" y="1071"/>
                    <a:pt x="945" y="504"/>
                  </a:cubicBezTo>
                  <a:cubicBezTo>
                    <a:pt x="945" y="334"/>
                    <a:pt x="968" y="165"/>
                    <a:pt x="1011" y="1"/>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8"/>
            <p:cNvSpPr/>
            <p:nvPr/>
          </p:nvSpPr>
          <p:spPr>
            <a:xfrm>
              <a:off x="5340790" y="3085083"/>
              <a:ext cx="40888" cy="61345"/>
            </a:xfrm>
            <a:custGeom>
              <a:avLst/>
              <a:gdLst/>
              <a:ahLst/>
              <a:cxnLst/>
              <a:rect l="l" t="t" r="r" b="b"/>
              <a:pathLst>
                <a:path w="1519" h="2279" extrusionOk="0">
                  <a:moveTo>
                    <a:pt x="417" y="1"/>
                  </a:moveTo>
                  <a:lnTo>
                    <a:pt x="1" y="264"/>
                  </a:lnTo>
                  <a:lnTo>
                    <a:pt x="417" y="1785"/>
                  </a:lnTo>
                  <a:cubicBezTo>
                    <a:pt x="502" y="2095"/>
                    <a:pt x="779" y="2279"/>
                    <a:pt x="1065" y="2279"/>
                  </a:cubicBezTo>
                  <a:cubicBezTo>
                    <a:pt x="1215" y="2279"/>
                    <a:pt x="1367" y="2229"/>
                    <a:pt x="1495" y="2120"/>
                  </a:cubicBezTo>
                  <a:lnTo>
                    <a:pt x="1518" y="2101"/>
                  </a:lnTo>
                  <a:cubicBezTo>
                    <a:pt x="1061" y="1730"/>
                    <a:pt x="797" y="1174"/>
                    <a:pt x="797" y="585"/>
                  </a:cubicBezTo>
                  <a:cubicBezTo>
                    <a:pt x="797" y="456"/>
                    <a:pt x="809" y="325"/>
                    <a:pt x="836" y="196"/>
                  </a:cubicBezTo>
                  <a:lnTo>
                    <a:pt x="417" y="1"/>
                  </a:ln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8"/>
            <p:cNvSpPr/>
            <p:nvPr/>
          </p:nvSpPr>
          <p:spPr>
            <a:xfrm>
              <a:off x="5350830" y="2982904"/>
              <a:ext cx="60430" cy="54885"/>
            </a:xfrm>
            <a:custGeom>
              <a:avLst/>
              <a:gdLst/>
              <a:ahLst/>
              <a:cxnLst/>
              <a:rect l="l" t="t" r="r" b="b"/>
              <a:pathLst>
                <a:path w="2245" h="2039" extrusionOk="0">
                  <a:moveTo>
                    <a:pt x="851" y="0"/>
                  </a:moveTo>
                  <a:cubicBezTo>
                    <a:pt x="780" y="41"/>
                    <a:pt x="717" y="95"/>
                    <a:pt x="666" y="158"/>
                  </a:cubicBezTo>
                  <a:lnTo>
                    <a:pt x="308" y="597"/>
                  </a:lnTo>
                  <a:cubicBezTo>
                    <a:pt x="0" y="977"/>
                    <a:pt x="190" y="1548"/>
                    <a:pt x="664" y="1668"/>
                  </a:cubicBezTo>
                  <a:lnTo>
                    <a:pt x="2123" y="2039"/>
                  </a:lnTo>
                  <a:lnTo>
                    <a:pt x="2245" y="1923"/>
                  </a:lnTo>
                  <a:cubicBezTo>
                    <a:pt x="1415" y="1677"/>
                    <a:pt x="848" y="915"/>
                    <a:pt x="848" y="50"/>
                  </a:cubicBezTo>
                  <a:lnTo>
                    <a:pt x="849" y="50"/>
                  </a:lnTo>
                  <a:cubicBezTo>
                    <a:pt x="849" y="33"/>
                    <a:pt x="849" y="17"/>
                    <a:pt x="851" y="0"/>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8"/>
            <p:cNvSpPr/>
            <p:nvPr/>
          </p:nvSpPr>
          <p:spPr>
            <a:xfrm>
              <a:off x="5407761" y="3028664"/>
              <a:ext cx="49447" cy="57873"/>
            </a:xfrm>
            <a:custGeom>
              <a:avLst/>
              <a:gdLst/>
              <a:ahLst/>
              <a:cxnLst/>
              <a:rect l="l" t="t" r="r" b="b"/>
              <a:pathLst>
                <a:path w="1837" h="2150" extrusionOk="0">
                  <a:moveTo>
                    <a:pt x="367" y="1"/>
                  </a:moveTo>
                  <a:lnTo>
                    <a:pt x="1" y="331"/>
                  </a:lnTo>
                  <a:lnTo>
                    <a:pt x="666" y="1762"/>
                  </a:lnTo>
                  <a:cubicBezTo>
                    <a:pt x="783" y="2014"/>
                    <a:pt x="1028" y="2149"/>
                    <a:pt x="1275" y="2149"/>
                  </a:cubicBezTo>
                  <a:cubicBezTo>
                    <a:pt x="1461" y="2149"/>
                    <a:pt x="1649" y="2073"/>
                    <a:pt x="1785" y="1912"/>
                  </a:cubicBezTo>
                  <a:lnTo>
                    <a:pt x="1836" y="1852"/>
                  </a:lnTo>
                  <a:cubicBezTo>
                    <a:pt x="1144" y="1538"/>
                    <a:pt x="696" y="850"/>
                    <a:pt x="690" y="90"/>
                  </a:cubicBezTo>
                  <a:lnTo>
                    <a:pt x="690" y="91"/>
                  </a:lnTo>
                  <a:lnTo>
                    <a:pt x="367" y="1"/>
                  </a:ln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8"/>
            <p:cNvSpPr/>
            <p:nvPr/>
          </p:nvSpPr>
          <p:spPr>
            <a:xfrm>
              <a:off x="5285771" y="2943928"/>
              <a:ext cx="225407" cy="208880"/>
            </a:xfrm>
            <a:custGeom>
              <a:avLst/>
              <a:gdLst/>
              <a:ahLst/>
              <a:cxnLst/>
              <a:rect l="l" t="t" r="r" b="b"/>
              <a:pathLst>
                <a:path w="8374" h="7760" extrusionOk="0">
                  <a:moveTo>
                    <a:pt x="7928" y="0"/>
                  </a:moveTo>
                  <a:lnTo>
                    <a:pt x="6455" y="484"/>
                  </a:lnTo>
                  <a:cubicBezTo>
                    <a:pt x="5314" y="859"/>
                    <a:pt x="4418" y="1755"/>
                    <a:pt x="4041" y="2897"/>
                  </a:cubicBezTo>
                  <a:cubicBezTo>
                    <a:pt x="3808" y="3606"/>
                    <a:pt x="3253" y="4160"/>
                    <a:pt x="2543" y="4394"/>
                  </a:cubicBezTo>
                  <a:cubicBezTo>
                    <a:pt x="1402" y="4771"/>
                    <a:pt x="508" y="5667"/>
                    <a:pt x="131" y="6809"/>
                  </a:cubicBezTo>
                  <a:cubicBezTo>
                    <a:pt x="0" y="7186"/>
                    <a:pt x="204" y="7599"/>
                    <a:pt x="586" y="7723"/>
                  </a:cubicBezTo>
                  <a:cubicBezTo>
                    <a:pt x="660" y="7748"/>
                    <a:pt x="735" y="7759"/>
                    <a:pt x="809" y="7759"/>
                  </a:cubicBezTo>
                  <a:cubicBezTo>
                    <a:pt x="1114" y="7759"/>
                    <a:pt x="1398" y="7562"/>
                    <a:pt x="1493" y="7255"/>
                  </a:cubicBezTo>
                  <a:cubicBezTo>
                    <a:pt x="1728" y="6547"/>
                    <a:pt x="2282" y="5991"/>
                    <a:pt x="2991" y="5757"/>
                  </a:cubicBezTo>
                  <a:cubicBezTo>
                    <a:pt x="4133" y="5381"/>
                    <a:pt x="5028" y="4486"/>
                    <a:pt x="5404" y="3344"/>
                  </a:cubicBezTo>
                  <a:cubicBezTo>
                    <a:pt x="5638" y="2635"/>
                    <a:pt x="6194" y="2081"/>
                    <a:pt x="6902" y="1846"/>
                  </a:cubicBezTo>
                  <a:lnTo>
                    <a:pt x="8374" y="1364"/>
                  </a:lnTo>
                  <a:lnTo>
                    <a:pt x="792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8"/>
            <p:cNvSpPr/>
            <p:nvPr/>
          </p:nvSpPr>
          <p:spPr>
            <a:xfrm>
              <a:off x="5423777" y="2943928"/>
              <a:ext cx="87401" cy="68155"/>
            </a:xfrm>
            <a:custGeom>
              <a:avLst/>
              <a:gdLst/>
              <a:ahLst/>
              <a:cxnLst/>
              <a:rect l="l" t="t" r="r" b="b"/>
              <a:pathLst>
                <a:path w="3247" h="2532" extrusionOk="0">
                  <a:moveTo>
                    <a:pt x="2801" y="0"/>
                  </a:moveTo>
                  <a:lnTo>
                    <a:pt x="1328" y="484"/>
                  </a:lnTo>
                  <a:cubicBezTo>
                    <a:pt x="837" y="645"/>
                    <a:pt x="387" y="904"/>
                    <a:pt x="0" y="1247"/>
                  </a:cubicBezTo>
                  <a:lnTo>
                    <a:pt x="741" y="2531"/>
                  </a:lnTo>
                  <a:cubicBezTo>
                    <a:pt x="1017" y="2214"/>
                    <a:pt x="1375" y="1979"/>
                    <a:pt x="1775" y="1846"/>
                  </a:cubicBezTo>
                  <a:lnTo>
                    <a:pt x="3247" y="1364"/>
                  </a:lnTo>
                  <a:lnTo>
                    <a:pt x="2801" y="0"/>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8"/>
            <p:cNvSpPr/>
            <p:nvPr/>
          </p:nvSpPr>
          <p:spPr>
            <a:xfrm>
              <a:off x="5426334" y="2874723"/>
              <a:ext cx="142044" cy="162824"/>
            </a:xfrm>
            <a:custGeom>
              <a:avLst/>
              <a:gdLst/>
              <a:ahLst/>
              <a:cxnLst/>
              <a:rect l="l" t="t" r="r" b="b"/>
              <a:pathLst>
                <a:path w="5277" h="6049" extrusionOk="0">
                  <a:moveTo>
                    <a:pt x="2637" y="1"/>
                  </a:moveTo>
                  <a:lnTo>
                    <a:pt x="2" y="1480"/>
                  </a:lnTo>
                  <a:cubicBezTo>
                    <a:pt x="0" y="1879"/>
                    <a:pt x="105" y="2271"/>
                    <a:pt x="305" y="2615"/>
                  </a:cubicBezTo>
                  <a:lnTo>
                    <a:pt x="1807" y="5218"/>
                  </a:lnTo>
                  <a:cubicBezTo>
                    <a:pt x="2006" y="5564"/>
                    <a:pt x="2293" y="5851"/>
                    <a:pt x="2638" y="6049"/>
                  </a:cubicBezTo>
                  <a:lnTo>
                    <a:pt x="5276" y="4323"/>
                  </a:lnTo>
                  <a:lnTo>
                    <a:pt x="5276" y="1480"/>
                  </a:lnTo>
                  <a:lnTo>
                    <a:pt x="2637" y="1"/>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8"/>
            <p:cNvSpPr/>
            <p:nvPr/>
          </p:nvSpPr>
          <p:spPr>
            <a:xfrm>
              <a:off x="5568351" y="2870524"/>
              <a:ext cx="142044" cy="167023"/>
            </a:xfrm>
            <a:custGeom>
              <a:avLst/>
              <a:gdLst/>
              <a:ahLst/>
              <a:cxnLst/>
              <a:rect l="l" t="t" r="r" b="b"/>
              <a:pathLst>
                <a:path w="5277" h="6205" extrusionOk="0">
                  <a:moveTo>
                    <a:pt x="2638" y="0"/>
                  </a:moveTo>
                  <a:lnTo>
                    <a:pt x="0" y="1636"/>
                  </a:lnTo>
                  <a:lnTo>
                    <a:pt x="0" y="4479"/>
                  </a:lnTo>
                  <a:lnTo>
                    <a:pt x="2638" y="6205"/>
                  </a:lnTo>
                  <a:cubicBezTo>
                    <a:pt x="2984" y="6007"/>
                    <a:pt x="3271" y="5720"/>
                    <a:pt x="3469" y="5374"/>
                  </a:cubicBezTo>
                  <a:lnTo>
                    <a:pt x="4971" y="2771"/>
                  </a:lnTo>
                  <a:cubicBezTo>
                    <a:pt x="5171" y="2427"/>
                    <a:pt x="5276" y="2035"/>
                    <a:pt x="5276" y="1636"/>
                  </a:cubicBezTo>
                  <a:lnTo>
                    <a:pt x="2638" y="0"/>
                  </a:ln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8"/>
            <p:cNvSpPr/>
            <p:nvPr/>
          </p:nvSpPr>
          <p:spPr>
            <a:xfrm>
              <a:off x="5497288" y="2783365"/>
              <a:ext cx="142097" cy="131223"/>
            </a:xfrm>
            <a:custGeom>
              <a:avLst/>
              <a:gdLst/>
              <a:ahLst/>
              <a:cxnLst/>
              <a:rect l="l" t="t" r="r" b="b"/>
              <a:pathLst>
                <a:path w="5279" h="4875" extrusionOk="0">
                  <a:moveTo>
                    <a:pt x="1136" y="1"/>
                  </a:moveTo>
                  <a:cubicBezTo>
                    <a:pt x="738" y="1"/>
                    <a:pt x="346" y="105"/>
                    <a:pt x="1" y="304"/>
                  </a:cubicBezTo>
                  <a:lnTo>
                    <a:pt x="1" y="3395"/>
                  </a:lnTo>
                  <a:lnTo>
                    <a:pt x="2640" y="4874"/>
                  </a:lnTo>
                  <a:lnTo>
                    <a:pt x="5278" y="3238"/>
                  </a:lnTo>
                  <a:lnTo>
                    <a:pt x="5278" y="304"/>
                  </a:lnTo>
                  <a:cubicBezTo>
                    <a:pt x="4933" y="105"/>
                    <a:pt x="4541" y="1"/>
                    <a:pt x="4142"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8"/>
            <p:cNvSpPr/>
            <p:nvPr/>
          </p:nvSpPr>
          <p:spPr>
            <a:xfrm>
              <a:off x="5426280" y="2887267"/>
              <a:ext cx="113538" cy="150280"/>
            </a:xfrm>
            <a:custGeom>
              <a:avLst/>
              <a:gdLst/>
              <a:ahLst/>
              <a:cxnLst/>
              <a:rect l="l" t="t" r="r" b="b"/>
              <a:pathLst>
                <a:path w="4218" h="5583" extrusionOk="0">
                  <a:moveTo>
                    <a:pt x="1808" y="0"/>
                  </a:moveTo>
                  <a:cubicBezTo>
                    <a:pt x="1808" y="1"/>
                    <a:pt x="1808" y="1"/>
                    <a:pt x="1808" y="1"/>
                  </a:cubicBezTo>
                  <a:lnTo>
                    <a:pt x="1808" y="1"/>
                  </a:lnTo>
                  <a:lnTo>
                    <a:pt x="1809" y="0"/>
                  </a:lnTo>
                  <a:close/>
                  <a:moveTo>
                    <a:pt x="1808" y="1"/>
                  </a:moveTo>
                  <a:lnTo>
                    <a:pt x="1" y="1014"/>
                  </a:lnTo>
                  <a:cubicBezTo>
                    <a:pt x="1" y="1413"/>
                    <a:pt x="106" y="1805"/>
                    <a:pt x="306" y="2149"/>
                  </a:cubicBezTo>
                  <a:lnTo>
                    <a:pt x="1808" y="4752"/>
                  </a:lnTo>
                  <a:cubicBezTo>
                    <a:pt x="2006" y="5098"/>
                    <a:pt x="2293" y="5385"/>
                    <a:pt x="2639" y="5583"/>
                  </a:cubicBezTo>
                  <a:lnTo>
                    <a:pt x="4218" y="4551"/>
                  </a:lnTo>
                  <a:cubicBezTo>
                    <a:pt x="3001" y="3363"/>
                    <a:pt x="2146" y="1742"/>
                    <a:pt x="1808"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8"/>
            <p:cNvSpPr/>
            <p:nvPr/>
          </p:nvSpPr>
          <p:spPr>
            <a:xfrm>
              <a:off x="5426280" y="2791548"/>
              <a:ext cx="142097" cy="123040"/>
            </a:xfrm>
            <a:custGeom>
              <a:avLst/>
              <a:gdLst/>
              <a:ahLst/>
              <a:cxnLst/>
              <a:rect l="l" t="t" r="r" b="b"/>
              <a:pathLst>
                <a:path w="5279" h="4571" extrusionOk="0">
                  <a:moveTo>
                    <a:pt x="2639" y="0"/>
                  </a:moveTo>
                  <a:cubicBezTo>
                    <a:pt x="2293" y="200"/>
                    <a:pt x="2008" y="486"/>
                    <a:pt x="1808" y="831"/>
                  </a:cubicBezTo>
                  <a:lnTo>
                    <a:pt x="306" y="3435"/>
                  </a:lnTo>
                  <a:cubicBezTo>
                    <a:pt x="106" y="3780"/>
                    <a:pt x="1" y="4172"/>
                    <a:pt x="2" y="4570"/>
                  </a:cubicBezTo>
                  <a:lnTo>
                    <a:pt x="5278" y="4570"/>
                  </a:lnTo>
                  <a:lnTo>
                    <a:pt x="2639" y="0"/>
                  </a:ln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8"/>
            <p:cNvSpPr/>
            <p:nvPr/>
          </p:nvSpPr>
          <p:spPr>
            <a:xfrm>
              <a:off x="5568351" y="2791548"/>
              <a:ext cx="142044" cy="123040"/>
            </a:xfrm>
            <a:custGeom>
              <a:avLst/>
              <a:gdLst/>
              <a:ahLst/>
              <a:cxnLst/>
              <a:rect l="l" t="t" r="r" b="b"/>
              <a:pathLst>
                <a:path w="5277" h="4571" extrusionOk="0">
                  <a:moveTo>
                    <a:pt x="2638" y="0"/>
                  </a:moveTo>
                  <a:lnTo>
                    <a:pt x="0" y="4570"/>
                  </a:lnTo>
                  <a:lnTo>
                    <a:pt x="5276" y="4570"/>
                  </a:lnTo>
                  <a:cubicBezTo>
                    <a:pt x="5276" y="4172"/>
                    <a:pt x="5171" y="3780"/>
                    <a:pt x="4971" y="3435"/>
                  </a:cubicBezTo>
                  <a:lnTo>
                    <a:pt x="3469" y="831"/>
                  </a:lnTo>
                  <a:cubicBezTo>
                    <a:pt x="3269" y="486"/>
                    <a:pt x="2984" y="200"/>
                    <a:pt x="2638"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8"/>
            <p:cNvSpPr/>
            <p:nvPr/>
          </p:nvSpPr>
          <p:spPr>
            <a:xfrm>
              <a:off x="5497342" y="2914561"/>
              <a:ext cx="142044" cy="131196"/>
            </a:xfrm>
            <a:custGeom>
              <a:avLst/>
              <a:gdLst/>
              <a:ahLst/>
              <a:cxnLst/>
              <a:rect l="l" t="t" r="r" b="b"/>
              <a:pathLst>
                <a:path w="5277" h="4874" extrusionOk="0">
                  <a:moveTo>
                    <a:pt x="2638" y="0"/>
                  </a:moveTo>
                  <a:lnTo>
                    <a:pt x="0" y="4569"/>
                  </a:lnTo>
                  <a:cubicBezTo>
                    <a:pt x="344" y="4769"/>
                    <a:pt x="736" y="4874"/>
                    <a:pt x="1134" y="4874"/>
                  </a:cubicBezTo>
                  <a:lnTo>
                    <a:pt x="4140" y="4874"/>
                  </a:lnTo>
                  <a:cubicBezTo>
                    <a:pt x="4539" y="4874"/>
                    <a:pt x="4931" y="4769"/>
                    <a:pt x="5276" y="4569"/>
                  </a:cubicBezTo>
                  <a:lnTo>
                    <a:pt x="2638" y="0"/>
                  </a:ln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8"/>
            <p:cNvSpPr/>
            <p:nvPr/>
          </p:nvSpPr>
          <p:spPr>
            <a:xfrm>
              <a:off x="5426280" y="2818977"/>
              <a:ext cx="55638" cy="95611"/>
            </a:xfrm>
            <a:custGeom>
              <a:avLst/>
              <a:gdLst/>
              <a:ahLst/>
              <a:cxnLst/>
              <a:rect l="l" t="t" r="r" b="b"/>
              <a:pathLst>
                <a:path w="2067" h="3552" extrusionOk="0">
                  <a:moveTo>
                    <a:pt x="1700" y="0"/>
                  </a:moveTo>
                  <a:lnTo>
                    <a:pt x="306" y="2416"/>
                  </a:lnTo>
                  <a:cubicBezTo>
                    <a:pt x="106" y="2761"/>
                    <a:pt x="1" y="3153"/>
                    <a:pt x="1" y="3551"/>
                  </a:cubicBezTo>
                  <a:lnTo>
                    <a:pt x="2066" y="3551"/>
                  </a:lnTo>
                  <a:cubicBezTo>
                    <a:pt x="1790" y="2688"/>
                    <a:pt x="1649" y="1788"/>
                    <a:pt x="1647" y="880"/>
                  </a:cubicBezTo>
                  <a:lnTo>
                    <a:pt x="1649" y="880"/>
                  </a:lnTo>
                  <a:cubicBezTo>
                    <a:pt x="1649" y="587"/>
                    <a:pt x="1665" y="293"/>
                    <a:pt x="1700"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8"/>
            <p:cNvSpPr/>
            <p:nvPr/>
          </p:nvSpPr>
          <p:spPr>
            <a:xfrm>
              <a:off x="5497342" y="2992003"/>
              <a:ext cx="93538" cy="53754"/>
            </a:xfrm>
            <a:custGeom>
              <a:avLst/>
              <a:gdLst/>
              <a:ahLst/>
              <a:cxnLst/>
              <a:rect l="l" t="t" r="r" b="b"/>
              <a:pathLst>
                <a:path w="3475" h="1997" extrusionOk="0">
                  <a:moveTo>
                    <a:pt x="977" y="0"/>
                  </a:moveTo>
                  <a:lnTo>
                    <a:pt x="0" y="1692"/>
                  </a:lnTo>
                  <a:cubicBezTo>
                    <a:pt x="344" y="1892"/>
                    <a:pt x="736" y="1997"/>
                    <a:pt x="1134" y="1997"/>
                  </a:cubicBezTo>
                  <a:lnTo>
                    <a:pt x="3475" y="1997"/>
                  </a:lnTo>
                  <a:cubicBezTo>
                    <a:pt x="2512" y="1537"/>
                    <a:pt x="1666" y="845"/>
                    <a:pt x="977"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4" name="Google Shape;2354;p48"/>
          <p:cNvGrpSpPr/>
          <p:nvPr/>
        </p:nvGrpSpPr>
        <p:grpSpPr>
          <a:xfrm>
            <a:off x="5309054" y="2082783"/>
            <a:ext cx="376872" cy="422093"/>
            <a:chOff x="5309054" y="2082783"/>
            <a:chExt cx="376872" cy="422093"/>
          </a:xfrm>
        </p:grpSpPr>
        <p:sp>
          <p:nvSpPr>
            <p:cNvPr id="2355" name="Google Shape;2355;p48"/>
            <p:cNvSpPr/>
            <p:nvPr/>
          </p:nvSpPr>
          <p:spPr>
            <a:xfrm>
              <a:off x="5391099" y="2405120"/>
              <a:ext cx="124816" cy="99756"/>
            </a:xfrm>
            <a:custGeom>
              <a:avLst/>
              <a:gdLst/>
              <a:ahLst/>
              <a:cxnLst/>
              <a:rect l="l" t="t" r="r" b="b"/>
              <a:pathLst>
                <a:path w="4637" h="3706" extrusionOk="0">
                  <a:moveTo>
                    <a:pt x="1259" y="1"/>
                  </a:moveTo>
                  <a:cubicBezTo>
                    <a:pt x="1259" y="1"/>
                    <a:pt x="460" y="472"/>
                    <a:pt x="1" y="1746"/>
                  </a:cubicBezTo>
                  <a:lnTo>
                    <a:pt x="1408" y="3705"/>
                  </a:lnTo>
                  <a:lnTo>
                    <a:pt x="2832" y="3705"/>
                  </a:lnTo>
                  <a:lnTo>
                    <a:pt x="4637" y="1"/>
                  </a:ln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8"/>
            <p:cNvSpPr/>
            <p:nvPr/>
          </p:nvSpPr>
          <p:spPr>
            <a:xfrm>
              <a:off x="5406092" y="2405120"/>
              <a:ext cx="109823" cy="43660"/>
            </a:xfrm>
            <a:custGeom>
              <a:avLst/>
              <a:gdLst/>
              <a:ahLst/>
              <a:cxnLst/>
              <a:rect l="l" t="t" r="r" b="b"/>
              <a:pathLst>
                <a:path w="4080" h="1622" extrusionOk="0">
                  <a:moveTo>
                    <a:pt x="702" y="1"/>
                  </a:moveTo>
                  <a:cubicBezTo>
                    <a:pt x="702" y="1"/>
                    <a:pt x="364" y="200"/>
                    <a:pt x="1" y="690"/>
                  </a:cubicBezTo>
                  <a:cubicBezTo>
                    <a:pt x="964" y="1270"/>
                    <a:pt x="2095" y="1593"/>
                    <a:pt x="3291" y="1622"/>
                  </a:cubicBezTo>
                  <a:lnTo>
                    <a:pt x="4080" y="1"/>
                  </a:ln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8"/>
            <p:cNvSpPr/>
            <p:nvPr/>
          </p:nvSpPr>
          <p:spPr>
            <a:xfrm>
              <a:off x="5467329" y="2405120"/>
              <a:ext cx="140213" cy="99756"/>
            </a:xfrm>
            <a:custGeom>
              <a:avLst/>
              <a:gdLst/>
              <a:ahLst/>
              <a:cxnLst/>
              <a:rect l="l" t="t" r="r" b="b"/>
              <a:pathLst>
                <a:path w="5209" h="3706" extrusionOk="0">
                  <a:moveTo>
                    <a:pt x="1805" y="1"/>
                  </a:moveTo>
                  <a:lnTo>
                    <a:pt x="782" y="1025"/>
                  </a:lnTo>
                  <a:cubicBezTo>
                    <a:pt x="281" y="1524"/>
                    <a:pt x="0" y="2201"/>
                    <a:pt x="0" y="2907"/>
                  </a:cubicBezTo>
                  <a:lnTo>
                    <a:pt x="0" y="3705"/>
                  </a:lnTo>
                  <a:lnTo>
                    <a:pt x="3803" y="3705"/>
                  </a:lnTo>
                  <a:lnTo>
                    <a:pt x="5209" y="1746"/>
                  </a:lnTo>
                  <a:cubicBezTo>
                    <a:pt x="4749" y="472"/>
                    <a:pt x="3951" y="1"/>
                    <a:pt x="3951"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8"/>
            <p:cNvSpPr/>
            <p:nvPr/>
          </p:nvSpPr>
          <p:spPr>
            <a:xfrm>
              <a:off x="5382566" y="2452118"/>
              <a:ext cx="46460" cy="52758"/>
            </a:xfrm>
            <a:custGeom>
              <a:avLst/>
              <a:gdLst/>
              <a:ahLst/>
              <a:cxnLst/>
              <a:rect l="l" t="t" r="r" b="b"/>
              <a:pathLst>
                <a:path w="1726" h="1960" extrusionOk="0">
                  <a:moveTo>
                    <a:pt x="318" y="0"/>
                  </a:moveTo>
                  <a:cubicBezTo>
                    <a:pt x="133" y="514"/>
                    <a:pt x="1" y="1160"/>
                    <a:pt x="1" y="1959"/>
                  </a:cubicBezTo>
                  <a:lnTo>
                    <a:pt x="1725" y="1959"/>
                  </a:lnTo>
                  <a:lnTo>
                    <a:pt x="1725" y="361"/>
                  </a:lnTo>
                  <a:lnTo>
                    <a:pt x="318" y="0"/>
                  </a:ln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8"/>
            <p:cNvSpPr/>
            <p:nvPr/>
          </p:nvSpPr>
          <p:spPr>
            <a:xfrm>
              <a:off x="5569670" y="2452118"/>
              <a:ext cx="46406" cy="52758"/>
            </a:xfrm>
            <a:custGeom>
              <a:avLst/>
              <a:gdLst/>
              <a:ahLst/>
              <a:cxnLst/>
              <a:rect l="l" t="t" r="r" b="b"/>
              <a:pathLst>
                <a:path w="1724" h="1960" extrusionOk="0">
                  <a:moveTo>
                    <a:pt x="1407" y="0"/>
                  </a:moveTo>
                  <a:lnTo>
                    <a:pt x="1" y="361"/>
                  </a:lnTo>
                  <a:lnTo>
                    <a:pt x="1" y="1959"/>
                  </a:lnTo>
                  <a:lnTo>
                    <a:pt x="1724" y="1959"/>
                  </a:lnTo>
                  <a:cubicBezTo>
                    <a:pt x="1724" y="1160"/>
                    <a:pt x="1593" y="514"/>
                    <a:pt x="1407"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8"/>
            <p:cNvSpPr/>
            <p:nvPr/>
          </p:nvSpPr>
          <p:spPr>
            <a:xfrm>
              <a:off x="5309054" y="2082783"/>
              <a:ext cx="129339" cy="130173"/>
            </a:xfrm>
            <a:custGeom>
              <a:avLst/>
              <a:gdLst/>
              <a:ahLst/>
              <a:cxnLst/>
              <a:rect l="l" t="t" r="r" b="b"/>
              <a:pathLst>
                <a:path w="4805" h="4836" extrusionOk="0">
                  <a:moveTo>
                    <a:pt x="2555" y="1"/>
                  </a:moveTo>
                  <a:cubicBezTo>
                    <a:pt x="1762" y="1"/>
                    <a:pt x="1010" y="392"/>
                    <a:pt x="558" y="1058"/>
                  </a:cubicBezTo>
                  <a:cubicBezTo>
                    <a:pt x="53" y="1799"/>
                    <a:pt x="0" y="2756"/>
                    <a:pt x="418" y="3548"/>
                  </a:cubicBezTo>
                  <a:cubicBezTo>
                    <a:pt x="837" y="4339"/>
                    <a:pt x="1659" y="4835"/>
                    <a:pt x="2554" y="4835"/>
                  </a:cubicBezTo>
                  <a:lnTo>
                    <a:pt x="4805" y="1533"/>
                  </a:lnTo>
                  <a:cubicBezTo>
                    <a:pt x="4476" y="699"/>
                    <a:pt x="3714" y="116"/>
                    <a:pt x="2823" y="16"/>
                  </a:cubicBezTo>
                  <a:cubicBezTo>
                    <a:pt x="2734" y="6"/>
                    <a:pt x="2644" y="1"/>
                    <a:pt x="2555"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8"/>
            <p:cNvSpPr/>
            <p:nvPr/>
          </p:nvSpPr>
          <p:spPr>
            <a:xfrm>
              <a:off x="5391341" y="2092850"/>
              <a:ext cx="64844" cy="62368"/>
            </a:xfrm>
            <a:custGeom>
              <a:avLst/>
              <a:gdLst/>
              <a:ahLst/>
              <a:cxnLst/>
              <a:rect l="l" t="t" r="r" b="b"/>
              <a:pathLst>
                <a:path w="2409" h="2317" extrusionOk="0">
                  <a:moveTo>
                    <a:pt x="1250" y="1"/>
                  </a:moveTo>
                  <a:cubicBezTo>
                    <a:pt x="782" y="1"/>
                    <a:pt x="360" y="282"/>
                    <a:pt x="181" y="716"/>
                  </a:cubicBezTo>
                  <a:cubicBezTo>
                    <a:pt x="1" y="1149"/>
                    <a:pt x="100" y="1646"/>
                    <a:pt x="432" y="1978"/>
                  </a:cubicBezTo>
                  <a:cubicBezTo>
                    <a:pt x="653" y="2199"/>
                    <a:pt x="949" y="2317"/>
                    <a:pt x="1251" y="2317"/>
                  </a:cubicBezTo>
                  <a:cubicBezTo>
                    <a:pt x="1400" y="2317"/>
                    <a:pt x="1551" y="2288"/>
                    <a:pt x="1694" y="2229"/>
                  </a:cubicBezTo>
                  <a:cubicBezTo>
                    <a:pt x="2126" y="2050"/>
                    <a:pt x="2409" y="1626"/>
                    <a:pt x="2409" y="1159"/>
                  </a:cubicBezTo>
                  <a:cubicBezTo>
                    <a:pt x="2409" y="519"/>
                    <a:pt x="1890" y="1"/>
                    <a:pt x="1250"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8"/>
            <p:cNvSpPr/>
            <p:nvPr/>
          </p:nvSpPr>
          <p:spPr>
            <a:xfrm>
              <a:off x="5550666" y="2082837"/>
              <a:ext cx="135260" cy="130119"/>
            </a:xfrm>
            <a:custGeom>
              <a:avLst/>
              <a:gdLst/>
              <a:ahLst/>
              <a:cxnLst/>
              <a:rect l="l" t="t" r="r" b="b"/>
              <a:pathLst>
                <a:path w="5025" h="4834" extrusionOk="0">
                  <a:moveTo>
                    <a:pt x="2607" y="0"/>
                  </a:moveTo>
                  <a:cubicBezTo>
                    <a:pt x="1629" y="0"/>
                    <a:pt x="749" y="589"/>
                    <a:pt x="375" y="1492"/>
                  </a:cubicBezTo>
                  <a:cubicBezTo>
                    <a:pt x="1" y="2395"/>
                    <a:pt x="208" y="3434"/>
                    <a:pt x="899" y="4126"/>
                  </a:cubicBezTo>
                  <a:cubicBezTo>
                    <a:pt x="1361" y="4588"/>
                    <a:pt x="1980" y="4834"/>
                    <a:pt x="2609" y="4834"/>
                  </a:cubicBezTo>
                  <a:cubicBezTo>
                    <a:pt x="2920" y="4834"/>
                    <a:pt x="3234" y="4774"/>
                    <a:pt x="3533" y="4650"/>
                  </a:cubicBezTo>
                  <a:cubicBezTo>
                    <a:pt x="4435" y="4276"/>
                    <a:pt x="5024" y="3394"/>
                    <a:pt x="5024" y="2417"/>
                  </a:cubicBezTo>
                  <a:cubicBezTo>
                    <a:pt x="5024" y="1082"/>
                    <a:pt x="3943" y="0"/>
                    <a:pt x="2607"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8"/>
            <p:cNvSpPr/>
            <p:nvPr/>
          </p:nvSpPr>
          <p:spPr>
            <a:xfrm>
              <a:off x="5540033" y="2092850"/>
              <a:ext cx="64817" cy="62368"/>
            </a:xfrm>
            <a:custGeom>
              <a:avLst/>
              <a:gdLst/>
              <a:ahLst/>
              <a:cxnLst/>
              <a:rect l="l" t="t" r="r" b="b"/>
              <a:pathLst>
                <a:path w="2408" h="2317" extrusionOk="0">
                  <a:moveTo>
                    <a:pt x="1249" y="1"/>
                  </a:moveTo>
                  <a:cubicBezTo>
                    <a:pt x="782" y="1"/>
                    <a:pt x="358" y="282"/>
                    <a:pt x="179" y="716"/>
                  </a:cubicBezTo>
                  <a:cubicBezTo>
                    <a:pt x="1" y="1149"/>
                    <a:pt x="100" y="1646"/>
                    <a:pt x="430" y="1978"/>
                  </a:cubicBezTo>
                  <a:cubicBezTo>
                    <a:pt x="652" y="2199"/>
                    <a:pt x="949" y="2317"/>
                    <a:pt x="1250" y="2317"/>
                  </a:cubicBezTo>
                  <a:cubicBezTo>
                    <a:pt x="1399" y="2317"/>
                    <a:pt x="1549" y="2288"/>
                    <a:pt x="1692" y="2229"/>
                  </a:cubicBezTo>
                  <a:cubicBezTo>
                    <a:pt x="2126" y="2050"/>
                    <a:pt x="2407" y="1626"/>
                    <a:pt x="2407" y="1159"/>
                  </a:cubicBezTo>
                  <a:cubicBezTo>
                    <a:pt x="2407" y="519"/>
                    <a:pt x="1889" y="1"/>
                    <a:pt x="1249"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8"/>
            <p:cNvSpPr/>
            <p:nvPr/>
          </p:nvSpPr>
          <p:spPr>
            <a:xfrm>
              <a:off x="5388299" y="2094600"/>
              <a:ext cx="56365" cy="60645"/>
            </a:xfrm>
            <a:custGeom>
              <a:avLst/>
              <a:gdLst/>
              <a:ahLst/>
              <a:cxnLst/>
              <a:rect l="l" t="t" r="r" b="b"/>
              <a:pathLst>
                <a:path w="2094" h="2253" extrusionOk="0">
                  <a:moveTo>
                    <a:pt x="982" y="0"/>
                  </a:moveTo>
                  <a:lnTo>
                    <a:pt x="982" y="0"/>
                  </a:lnTo>
                  <a:cubicBezTo>
                    <a:pt x="301" y="238"/>
                    <a:pt x="1" y="1031"/>
                    <a:pt x="352" y="1659"/>
                  </a:cubicBezTo>
                  <a:cubicBezTo>
                    <a:pt x="567" y="2043"/>
                    <a:pt x="962" y="2252"/>
                    <a:pt x="1365" y="2252"/>
                  </a:cubicBezTo>
                  <a:cubicBezTo>
                    <a:pt x="1620" y="2252"/>
                    <a:pt x="1877" y="2168"/>
                    <a:pt x="2094" y="1992"/>
                  </a:cubicBezTo>
                  <a:cubicBezTo>
                    <a:pt x="1382" y="1934"/>
                    <a:pt x="833" y="1337"/>
                    <a:pt x="833" y="622"/>
                  </a:cubicBezTo>
                  <a:cubicBezTo>
                    <a:pt x="832" y="406"/>
                    <a:pt x="883" y="193"/>
                    <a:pt x="982"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8"/>
            <p:cNvSpPr/>
            <p:nvPr/>
          </p:nvSpPr>
          <p:spPr>
            <a:xfrm>
              <a:off x="5542429" y="2092823"/>
              <a:ext cx="41345" cy="62422"/>
            </a:xfrm>
            <a:custGeom>
              <a:avLst/>
              <a:gdLst/>
              <a:ahLst/>
              <a:cxnLst/>
              <a:rect l="l" t="t" r="r" b="b"/>
              <a:pathLst>
                <a:path w="1536" h="2319" extrusionOk="0">
                  <a:moveTo>
                    <a:pt x="1158" y="0"/>
                  </a:moveTo>
                  <a:cubicBezTo>
                    <a:pt x="542" y="0"/>
                    <a:pt x="0" y="500"/>
                    <a:pt x="2" y="1162"/>
                  </a:cubicBezTo>
                  <a:cubicBezTo>
                    <a:pt x="4" y="1823"/>
                    <a:pt x="545" y="2319"/>
                    <a:pt x="1159" y="2319"/>
                  </a:cubicBezTo>
                  <a:cubicBezTo>
                    <a:pt x="1283" y="2319"/>
                    <a:pt x="1410" y="2298"/>
                    <a:pt x="1535" y="2255"/>
                  </a:cubicBezTo>
                  <a:cubicBezTo>
                    <a:pt x="1136" y="2034"/>
                    <a:pt x="890" y="1614"/>
                    <a:pt x="890" y="1157"/>
                  </a:cubicBezTo>
                  <a:cubicBezTo>
                    <a:pt x="890" y="703"/>
                    <a:pt x="1134" y="284"/>
                    <a:pt x="1531" y="62"/>
                  </a:cubicBezTo>
                  <a:cubicBezTo>
                    <a:pt x="1406" y="20"/>
                    <a:pt x="1281" y="0"/>
                    <a:pt x="1158"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8"/>
            <p:cNvSpPr/>
            <p:nvPr/>
          </p:nvSpPr>
          <p:spPr>
            <a:xfrm>
              <a:off x="5321194" y="2109997"/>
              <a:ext cx="356280" cy="178113"/>
            </a:xfrm>
            <a:custGeom>
              <a:avLst/>
              <a:gdLst/>
              <a:ahLst/>
              <a:cxnLst/>
              <a:rect l="l" t="t" r="r" b="b"/>
              <a:pathLst>
                <a:path w="13236" h="6617" extrusionOk="0">
                  <a:moveTo>
                    <a:pt x="6618" y="1"/>
                  </a:moveTo>
                  <a:cubicBezTo>
                    <a:pt x="2969" y="1"/>
                    <a:pt x="0" y="2969"/>
                    <a:pt x="0" y="6617"/>
                  </a:cubicBezTo>
                  <a:lnTo>
                    <a:pt x="13235" y="6617"/>
                  </a:lnTo>
                  <a:cubicBezTo>
                    <a:pt x="13235" y="2969"/>
                    <a:pt x="10267" y="1"/>
                    <a:pt x="6618"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8"/>
            <p:cNvSpPr/>
            <p:nvPr/>
          </p:nvSpPr>
          <p:spPr>
            <a:xfrm>
              <a:off x="5603074" y="2248999"/>
              <a:ext cx="81318" cy="78249"/>
            </a:xfrm>
            <a:custGeom>
              <a:avLst/>
              <a:gdLst/>
              <a:ahLst/>
              <a:cxnLst/>
              <a:rect l="l" t="t" r="r" b="b"/>
              <a:pathLst>
                <a:path w="3021" h="2907" extrusionOk="0">
                  <a:moveTo>
                    <a:pt x="1569" y="0"/>
                  </a:moveTo>
                  <a:cubicBezTo>
                    <a:pt x="980" y="0"/>
                    <a:pt x="451" y="355"/>
                    <a:pt x="226" y="897"/>
                  </a:cubicBezTo>
                  <a:cubicBezTo>
                    <a:pt x="1" y="1441"/>
                    <a:pt x="125" y="2064"/>
                    <a:pt x="541" y="2480"/>
                  </a:cubicBezTo>
                  <a:cubicBezTo>
                    <a:pt x="819" y="2759"/>
                    <a:pt x="1190" y="2906"/>
                    <a:pt x="1568" y="2906"/>
                  </a:cubicBezTo>
                  <a:cubicBezTo>
                    <a:pt x="1755" y="2906"/>
                    <a:pt x="1944" y="2870"/>
                    <a:pt x="2123" y="2796"/>
                  </a:cubicBezTo>
                  <a:cubicBezTo>
                    <a:pt x="2667" y="2571"/>
                    <a:pt x="3020" y="2042"/>
                    <a:pt x="3020" y="1453"/>
                  </a:cubicBezTo>
                  <a:cubicBezTo>
                    <a:pt x="3020" y="651"/>
                    <a:pt x="2371" y="0"/>
                    <a:pt x="1569"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8"/>
            <p:cNvSpPr/>
            <p:nvPr/>
          </p:nvSpPr>
          <p:spPr>
            <a:xfrm>
              <a:off x="5321194" y="2115676"/>
              <a:ext cx="133457" cy="172434"/>
            </a:xfrm>
            <a:custGeom>
              <a:avLst/>
              <a:gdLst/>
              <a:ahLst/>
              <a:cxnLst/>
              <a:rect l="l" t="t" r="r" b="b"/>
              <a:pathLst>
                <a:path w="4958" h="6406" extrusionOk="0">
                  <a:moveTo>
                    <a:pt x="4958" y="0"/>
                  </a:moveTo>
                  <a:cubicBezTo>
                    <a:pt x="2109" y="739"/>
                    <a:pt x="0" y="3331"/>
                    <a:pt x="0" y="6406"/>
                  </a:cubicBezTo>
                  <a:lnTo>
                    <a:pt x="2605" y="6406"/>
                  </a:lnTo>
                  <a:cubicBezTo>
                    <a:pt x="2543" y="6033"/>
                    <a:pt x="2513" y="5655"/>
                    <a:pt x="2513" y="5276"/>
                  </a:cubicBezTo>
                  <a:cubicBezTo>
                    <a:pt x="2513" y="3162"/>
                    <a:pt x="3463" y="1270"/>
                    <a:pt x="4958"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8"/>
            <p:cNvSpPr/>
            <p:nvPr/>
          </p:nvSpPr>
          <p:spPr>
            <a:xfrm>
              <a:off x="5476993" y="2405120"/>
              <a:ext cx="115557" cy="43714"/>
            </a:xfrm>
            <a:custGeom>
              <a:avLst/>
              <a:gdLst/>
              <a:ahLst/>
              <a:cxnLst/>
              <a:rect l="l" t="t" r="r" b="b"/>
              <a:pathLst>
                <a:path w="4293" h="1624" extrusionOk="0">
                  <a:moveTo>
                    <a:pt x="1446" y="1"/>
                  </a:moveTo>
                  <a:lnTo>
                    <a:pt x="423" y="1025"/>
                  </a:lnTo>
                  <a:cubicBezTo>
                    <a:pt x="257" y="1189"/>
                    <a:pt x="116" y="1374"/>
                    <a:pt x="0" y="1575"/>
                  </a:cubicBezTo>
                  <a:cubicBezTo>
                    <a:pt x="275" y="1606"/>
                    <a:pt x="553" y="1623"/>
                    <a:pt x="830" y="1623"/>
                  </a:cubicBezTo>
                  <a:cubicBezTo>
                    <a:pt x="2090" y="1623"/>
                    <a:pt x="3284" y="1297"/>
                    <a:pt x="4292" y="690"/>
                  </a:cubicBezTo>
                  <a:cubicBezTo>
                    <a:pt x="3930" y="200"/>
                    <a:pt x="3591" y="1"/>
                    <a:pt x="3591"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8"/>
            <p:cNvSpPr/>
            <p:nvPr/>
          </p:nvSpPr>
          <p:spPr>
            <a:xfrm>
              <a:off x="5355164" y="2187519"/>
              <a:ext cx="288367" cy="235824"/>
            </a:xfrm>
            <a:custGeom>
              <a:avLst/>
              <a:gdLst/>
              <a:ahLst/>
              <a:cxnLst/>
              <a:rect l="l" t="t" r="r" b="b"/>
              <a:pathLst>
                <a:path w="10713" h="8761" extrusionOk="0">
                  <a:moveTo>
                    <a:pt x="5356" y="0"/>
                  </a:moveTo>
                  <a:cubicBezTo>
                    <a:pt x="5204" y="0"/>
                    <a:pt x="5051" y="59"/>
                    <a:pt x="4935" y="175"/>
                  </a:cubicBezTo>
                  <a:lnTo>
                    <a:pt x="4562" y="548"/>
                  </a:lnTo>
                  <a:cubicBezTo>
                    <a:pt x="4343" y="767"/>
                    <a:pt x="4044" y="892"/>
                    <a:pt x="3733" y="892"/>
                  </a:cubicBezTo>
                  <a:lnTo>
                    <a:pt x="1834" y="892"/>
                  </a:lnTo>
                  <a:cubicBezTo>
                    <a:pt x="1833" y="892"/>
                    <a:pt x="1832" y="892"/>
                    <a:pt x="1831" y="892"/>
                  </a:cubicBezTo>
                  <a:cubicBezTo>
                    <a:pt x="1138" y="892"/>
                    <a:pt x="521" y="1331"/>
                    <a:pt x="293" y="1987"/>
                  </a:cubicBezTo>
                  <a:cubicBezTo>
                    <a:pt x="99" y="2550"/>
                    <a:pt x="0" y="3142"/>
                    <a:pt x="0" y="3737"/>
                  </a:cubicBezTo>
                  <a:cubicBezTo>
                    <a:pt x="0" y="6695"/>
                    <a:pt x="2399" y="8761"/>
                    <a:pt x="5356" y="8761"/>
                  </a:cubicBezTo>
                  <a:cubicBezTo>
                    <a:pt x="8312" y="8761"/>
                    <a:pt x="10711" y="6695"/>
                    <a:pt x="10711" y="3737"/>
                  </a:cubicBezTo>
                  <a:cubicBezTo>
                    <a:pt x="10713" y="3140"/>
                    <a:pt x="10614" y="2549"/>
                    <a:pt x="10418" y="1985"/>
                  </a:cubicBezTo>
                  <a:lnTo>
                    <a:pt x="10418" y="1987"/>
                  </a:lnTo>
                  <a:cubicBezTo>
                    <a:pt x="10192" y="1331"/>
                    <a:pt x="9575" y="892"/>
                    <a:pt x="8881" y="892"/>
                  </a:cubicBezTo>
                  <a:cubicBezTo>
                    <a:pt x="8879" y="892"/>
                    <a:pt x="8878" y="892"/>
                    <a:pt x="8877" y="892"/>
                  </a:cubicBezTo>
                  <a:lnTo>
                    <a:pt x="6980" y="892"/>
                  </a:lnTo>
                  <a:cubicBezTo>
                    <a:pt x="6669" y="892"/>
                    <a:pt x="6370" y="767"/>
                    <a:pt x="6150" y="548"/>
                  </a:cubicBezTo>
                  <a:lnTo>
                    <a:pt x="5778" y="175"/>
                  </a:lnTo>
                  <a:cubicBezTo>
                    <a:pt x="5661" y="59"/>
                    <a:pt x="5509" y="0"/>
                    <a:pt x="5356"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8"/>
            <p:cNvSpPr/>
            <p:nvPr/>
          </p:nvSpPr>
          <p:spPr>
            <a:xfrm>
              <a:off x="5314276" y="2212714"/>
              <a:ext cx="175045" cy="210387"/>
            </a:xfrm>
            <a:custGeom>
              <a:avLst/>
              <a:gdLst/>
              <a:ahLst/>
              <a:cxnLst/>
              <a:rect l="l" t="t" r="r" b="b"/>
              <a:pathLst>
                <a:path w="6503" h="7816" extrusionOk="0">
                  <a:moveTo>
                    <a:pt x="2975" y="1"/>
                  </a:moveTo>
                  <a:lnTo>
                    <a:pt x="2975" y="1"/>
                  </a:lnTo>
                  <a:cubicBezTo>
                    <a:pt x="2432" y="130"/>
                    <a:pt x="1995" y="526"/>
                    <a:pt x="1812" y="1052"/>
                  </a:cubicBezTo>
                  <a:cubicBezTo>
                    <a:pt x="1774" y="1159"/>
                    <a:pt x="1743" y="1266"/>
                    <a:pt x="1713" y="1375"/>
                  </a:cubicBezTo>
                  <a:cubicBezTo>
                    <a:pt x="1627" y="1359"/>
                    <a:pt x="1540" y="1350"/>
                    <a:pt x="1453" y="1350"/>
                  </a:cubicBezTo>
                  <a:cubicBezTo>
                    <a:pt x="651" y="1350"/>
                    <a:pt x="0" y="2000"/>
                    <a:pt x="0" y="2802"/>
                  </a:cubicBezTo>
                  <a:cubicBezTo>
                    <a:pt x="0" y="3605"/>
                    <a:pt x="651" y="4255"/>
                    <a:pt x="1453" y="4255"/>
                  </a:cubicBezTo>
                  <a:cubicBezTo>
                    <a:pt x="1542" y="4255"/>
                    <a:pt x="1632" y="4248"/>
                    <a:pt x="1719" y="4230"/>
                  </a:cubicBezTo>
                  <a:cubicBezTo>
                    <a:pt x="2320" y="6292"/>
                    <a:pt x="4213" y="7679"/>
                    <a:pt x="6502" y="7816"/>
                  </a:cubicBezTo>
                  <a:lnTo>
                    <a:pt x="6502" y="7814"/>
                  </a:lnTo>
                  <a:cubicBezTo>
                    <a:pt x="4286" y="6660"/>
                    <a:pt x="2770" y="4344"/>
                    <a:pt x="2770" y="1671"/>
                  </a:cubicBezTo>
                  <a:cubicBezTo>
                    <a:pt x="2770" y="1108"/>
                    <a:pt x="2840" y="547"/>
                    <a:pt x="2975" y="1"/>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8"/>
            <p:cNvSpPr/>
            <p:nvPr/>
          </p:nvSpPr>
          <p:spPr>
            <a:xfrm>
              <a:off x="5382566" y="2283453"/>
              <a:ext cx="62987" cy="50120"/>
            </a:xfrm>
            <a:custGeom>
              <a:avLst/>
              <a:gdLst/>
              <a:ahLst/>
              <a:cxnLst/>
              <a:rect l="l" t="t" r="r" b="b"/>
              <a:pathLst>
                <a:path w="2340" h="1862" extrusionOk="0">
                  <a:moveTo>
                    <a:pt x="1169" y="0"/>
                  </a:moveTo>
                  <a:cubicBezTo>
                    <a:pt x="525" y="0"/>
                    <a:pt x="1" y="416"/>
                    <a:pt x="1" y="930"/>
                  </a:cubicBezTo>
                  <a:cubicBezTo>
                    <a:pt x="1" y="1444"/>
                    <a:pt x="525" y="1861"/>
                    <a:pt x="1169" y="1861"/>
                  </a:cubicBezTo>
                  <a:cubicBezTo>
                    <a:pt x="1815" y="1861"/>
                    <a:pt x="2340" y="1444"/>
                    <a:pt x="2340" y="930"/>
                  </a:cubicBezTo>
                  <a:cubicBezTo>
                    <a:pt x="2340" y="416"/>
                    <a:pt x="1815" y="0"/>
                    <a:pt x="1169"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8"/>
            <p:cNvSpPr/>
            <p:nvPr/>
          </p:nvSpPr>
          <p:spPr>
            <a:xfrm>
              <a:off x="5553142" y="2283453"/>
              <a:ext cx="62933" cy="50120"/>
            </a:xfrm>
            <a:custGeom>
              <a:avLst/>
              <a:gdLst/>
              <a:ahLst/>
              <a:cxnLst/>
              <a:rect l="l" t="t" r="r" b="b"/>
              <a:pathLst>
                <a:path w="2338" h="1862" extrusionOk="0">
                  <a:moveTo>
                    <a:pt x="1169" y="0"/>
                  </a:moveTo>
                  <a:cubicBezTo>
                    <a:pt x="523" y="0"/>
                    <a:pt x="0" y="416"/>
                    <a:pt x="0" y="930"/>
                  </a:cubicBezTo>
                  <a:cubicBezTo>
                    <a:pt x="0" y="1444"/>
                    <a:pt x="523" y="1861"/>
                    <a:pt x="1169" y="1861"/>
                  </a:cubicBezTo>
                  <a:cubicBezTo>
                    <a:pt x="1815" y="1861"/>
                    <a:pt x="2338" y="1444"/>
                    <a:pt x="2338" y="930"/>
                  </a:cubicBezTo>
                  <a:cubicBezTo>
                    <a:pt x="2338" y="416"/>
                    <a:pt x="1814" y="0"/>
                    <a:pt x="1169"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8"/>
            <p:cNvSpPr/>
            <p:nvPr/>
          </p:nvSpPr>
          <p:spPr>
            <a:xfrm>
              <a:off x="5411045" y="2259873"/>
              <a:ext cx="42718" cy="27725"/>
            </a:xfrm>
            <a:custGeom>
              <a:avLst/>
              <a:gdLst/>
              <a:ahLst/>
              <a:cxnLst/>
              <a:rect l="l" t="t" r="r" b="b"/>
              <a:pathLst>
                <a:path w="1587" h="1030" extrusionOk="0">
                  <a:moveTo>
                    <a:pt x="793" y="0"/>
                  </a:moveTo>
                  <a:cubicBezTo>
                    <a:pt x="355" y="0"/>
                    <a:pt x="0" y="355"/>
                    <a:pt x="0" y="794"/>
                  </a:cubicBezTo>
                  <a:cubicBezTo>
                    <a:pt x="0" y="924"/>
                    <a:pt x="107" y="1029"/>
                    <a:pt x="238" y="1029"/>
                  </a:cubicBezTo>
                  <a:cubicBezTo>
                    <a:pt x="368" y="1029"/>
                    <a:pt x="473" y="924"/>
                    <a:pt x="473" y="794"/>
                  </a:cubicBezTo>
                  <a:cubicBezTo>
                    <a:pt x="473" y="616"/>
                    <a:pt x="616" y="474"/>
                    <a:pt x="793" y="474"/>
                  </a:cubicBezTo>
                  <a:cubicBezTo>
                    <a:pt x="971" y="474"/>
                    <a:pt x="1113" y="616"/>
                    <a:pt x="1113" y="794"/>
                  </a:cubicBezTo>
                  <a:cubicBezTo>
                    <a:pt x="1113" y="924"/>
                    <a:pt x="1219" y="1029"/>
                    <a:pt x="1349" y="1029"/>
                  </a:cubicBezTo>
                  <a:cubicBezTo>
                    <a:pt x="1480" y="1029"/>
                    <a:pt x="1587" y="924"/>
                    <a:pt x="1587" y="794"/>
                  </a:cubicBezTo>
                  <a:cubicBezTo>
                    <a:pt x="1587" y="355"/>
                    <a:pt x="1232" y="0"/>
                    <a:pt x="793"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8"/>
            <p:cNvSpPr/>
            <p:nvPr/>
          </p:nvSpPr>
          <p:spPr>
            <a:xfrm>
              <a:off x="5544932" y="2259873"/>
              <a:ext cx="42691" cy="27725"/>
            </a:xfrm>
            <a:custGeom>
              <a:avLst/>
              <a:gdLst/>
              <a:ahLst/>
              <a:cxnLst/>
              <a:rect l="l" t="t" r="r" b="b"/>
              <a:pathLst>
                <a:path w="1586" h="1030" extrusionOk="0">
                  <a:moveTo>
                    <a:pt x="794" y="0"/>
                  </a:moveTo>
                  <a:cubicBezTo>
                    <a:pt x="355" y="0"/>
                    <a:pt x="0" y="355"/>
                    <a:pt x="0" y="794"/>
                  </a:cubicBezTo>
                  <a:cubicBezTo>
                    <a:pt x="0" y="924"/>
                    <a:pt x="105" y="1029"/>
                    <a:pt x="236" y="1029"/>
                  </a:cubicBezTo>
                  <a:cubicBezTo>
                    <a:pt x="367" y="1029"/>
                    <a:pt x="474" y="924"/>
                    <a:pt x="474" y="794"/>
                  </a:cubicBezTo>
                  <a:cubicBezTo>
                    <a:pt x="474" y="616"/>
                    <a:pt x="616" y="474"/>
                    <a:pt x="794" y="474"/>
                  </a:cubicBezTo>
                  <a:cubicBezTo>
                    <a:pt x="969" y="474"/>
                    <a:pt x="1112" y="616"/>
                    <a:pt x="1112" y="794"/>
                  </a:cubicBezTo>
                  <a:cubicBezTo>
                    <a:pt x="1112" y="924"/>
                    <a:pt x="1219" y="1029"/>
                    <a:pt x="1349" y="1029"/>
                  </a:cubicBezTo>
                  <a:cubicBezTo>
                    <a:pt x="1480" y="1029"/>
                    <a:pt x="1585" y="924"/>
                    <a:pt x="1585" y="794"/>
                  </a:cubicBezTo>
                  <a:cubicBezTo>
                    <a:pt x="1585" y="355"/>
                    <a:pt x="1231" y="0"/>
                    <a:pt x="794"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8"/>
            <p:cNvSpPr/>
            <p:nvPr/>
          </p:nvSpPr>
          <p:spPr>
            <a:xfrm>
              <a:off x="5476293" y="2292363"/>
              <a:ext cx="46056" cy="19973"/>
            </a:xfrm>
            <a:custGeom>
              <a:avLst/>
              <a:gdLst/>
              <a:ahLst/>
              <a:cxnLst/>
              <a:rect l="l" t="t" r="r" b="b"/>
              <a:pathLst>
                <a:path w="1711" h="742" extrusionOk="0">
                  <a:moveTo>
                    <a:pt x="265" y="0"/>
                  </a:moveTo>
                  <a:cubicBezTo>
                    <a:pt x="210" y="0"/>
                    <a:pt x="155" y="19"/>
                    <a:pt x="111" y="58"/>
                  </a:cubicBezTo>
                  <a:cubicBezTo>
                    <a:pt x="11" y="144"/>
                    <a:pt x="1" y="294"/>
                    <a:pt x="88" y="392"/>
                  </a:cubicBezTo>
                  <a:cubicBezTo>
                    <a:pt x="280" y="614"/>
                    <a:pt x="561" y="742"/>
                    <a:pt x="856" y="742"/>
                  </a:cubicBezTo>
                  <a:cubicBezTo>
                    <a:pt x="1152" y="742"/>
                    <a:pt x="1431" y="614"/>
                    <a:pt x="1625" y="392"/>
                  </a:cubicBezTo>
                  <a:cubicBezTo>
                    <a:pt x="1711" y="294"/>
                    <a:pt x="1700" y="144"/>
                    <a:pt x="1602" y="58"/>
                  </a:cubicBezTo>
                  <a:cubicBezTo>
                    <a:pt x="1557" y="19"/>
                    <a:pt x="1502" y="0"/>
                    <a:pt x="1447" y="0"/>
                  </a:cubicBezTo>
                  <a:cubicBezTo>
                    <a:pt x="1381" y="0"/>
                    <a:pt x="1315" y="28"/>
                    <a:pt x="1267" y="81"/>
                  </a:cubicBezTo>
                  <a:cubicBezTo>
                    <a:pt x="1159" y="206"/>
                    <a:pt x="1008" y="269"/>
                    <a:pt x="856" y="269"/>
                  </a:cubicBezTo>
                  <a:cubicBezTo>
                    <a:pt x="705" y="269"/>
                    <a:pt x="553" y="206"/>
                    <a:pt x="444" y="81"/>
                  </a:cubicBezTo>
                  <a:cubicBezTo>
                    <a:pt x="397" y="28"/>
                    <a:pt x="332" y="0"/>
                    <a:pt x="265"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8"/>
            <p:cNvSpPr/>
            <p:nvPr/>
          </p:nvSpPr>
          <p:spPr>
            <a:xfrm>
              <a:off x="5339498" y="2136537"/>
              <a:ext cx="59434" cy="66352"/>
            </a:xfrm>
            <a:custGeom>
              <a:avLst/>
              <a:gdLst/>
              <a:ahLst/>
              <a:cxnLst/>
              <a:rect l="l" t="t" r="r" b="b"/>
              <a:pathLst>
                <a:path w="2208" h="2465" extrusionOk="0">
                  <a:moveTo>
                    <a:pt x="1882" y="0"/>
                  </a:moveTo>
                  <a:lnTo>
                    <a:pt x="1" y="1525"/>
                  </a:lnTo>
                  <a:lnTo>
                    <a:pt x="130" y="2464"/>
                  </a:lnTo>
                  <a:lnTo>
                    <a:pt x="2208" y="169"/>
                  </a:lnTo>
                  <a:lnTo>
                    <a:pt x="1882" y="0"/>
                  </a:ln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8" name="Google Shape;2378;p48"/>
          <p:cNvGrpSpPr/>
          <p:nvPr/>
        </p:nvGrpSpPr>
        <p:grpSpPr>
          <a:xfrm>
            <a:off x="3504990" y="4105095"/>
            <a:ext cx="339430" cy="422066"/>
            <a:chOff x="3504990" y="4105095"/>
            <a:chExt cx="339430" cy="422066"/>
          </a:xfrm>
        </p:grpSpPr>
        <p:sp>
          <p:nvSpPr>
            <p:cNvPr id="2379" name="Google Shape;2379;p48"/>
            <p:cNvSpPr/>
            <p:nvPr/>
          </p:nvSpPr>
          <p:spPr>
            <a:xfrm>
              <a:off x="3544585" y="4417069"/>
              <a:ext cx="82906" cy="110066"/>
            </a:xfrm>
            <a:custGeom>
              <a:avLst/>
              <a:gdLst/>
              <a:ahLst/>
              <a:cxnLst/>
              <a:rect l="l" t="t" r="r" b="b"/>
              <a:pathLst>
                <a:path w="3080" h="4089" extrusionOk="0">
                  <a:moveTo>
                    <a:pt x="2284" y="1"/>
                  </a:moveTo>
                  <a:cubicBezTo>
                    <a:pt x="2284" y="1"/>
                    <a:pt x="0" y="1237"/>
                    <a:pt x="0" y="4088"/>
                  </a:cubicBezTo>
                  <a:lnTo>
                    <a:pt x="2284" y="4088"/>
                  </a:lnTo>
                  <a:lnTo>
                    <a:pt x="3080" y="2045"/>
                  </a:lnTo>
                  <a:lnTo>
                    <a:pt x="2284" y="2"/>
                  </a:lnTo>
                  <a:lnTo>
                    <a:pt x="2284" y="1"/>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8"/>
            <p:cNvSpPr/>
            <p:nvPr/>
          </p:nvSpPr>
          <p:spPr>
            <a:xfrm>
              <a:off x="3723963" y="4417069"/>
              <a:ext cx="82879" cy="110066"/>
            </a:xfrm>
            <a:custGeom>
              <a:avLst/>
              <a:gdLst/>
              <a:ahLst/>
              <a:cxnLst/>
              <a:rect l="l" t="t" r="r" b="b"/>
              <a:pathLst>
                <a:path w="3079" h="4089" extrusionOk="0">
                  <a:moveTo>
                    <a:pt x="795" y="1"/>
                  </a:moveTo>
                  <a:lnTo>
                    <a:pt x="0" y="2045"/>
                  </a:lnTo>
                  <a:lnTo>
                    <a:pt x="795" y="4088"/>
                  </a:lnTo>
                  <a:lnTo>
                    <a:pt x="3079" y="4088"/>
                  </a:lnTo>
                  <a:cubicBezTo>
                    <a:pt x="3079" y="1237"/>
                    <a:pt x="795" y="1"/>
                    <a:pt x="795"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8"/>
            <p:cNvSpPr/>
            <p:nvPr/>
          </p:nvSpPr>
          <p:spPr>
            <a:xfrm>
              <a:off x="3584369" y="4417123"/>
              <a:ext cx="34804" cy="33674"/>
            </a:xfrm>
            <a:custGeom>
              <a:avLst/>
              <a:gdLst/>
              <a:ahLst/>
              <a:cxnLst/>
              <a:rect l="l" t="t" r="r" b="b"/>
              <a:pathLst>
                <a:path w="1293" h="1251" extrusionOk="0">
                  <a:moveTo>
                    <a:pt x="806" y="0"/>
                  </a:moveTo>
                  <a:cubicBezTo>
                    <a:pt x="806" y="0"/>
                    <a:pt x="439" y="197"/>
                    <a:pt x="1" y="618"/>
                  </a:cubicBezTo>
                  <a:cubicBezTo>
                    <a:pt x="403" y="882"/>
                    <a:pt x="837" y="1094"/>
                    <a:pt x="1293" y="1250"/>
                  </a:cubicBezTo>
                  <a:lnTo>
                    <a:pt x="806" y="0"/>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8"/>
            <p:cNvSpPr/>
            <p:nvPr/>
          </p:nvSpPr>
          <p:spPr>
            <a:xfrm>
              <a:off x="3732254" y="4417123"/>
              <a:ext cx="34804" cy="33701"/>
            </a:xfrm>
            <a:custGeom>
              <a:avLst/>
              <a:gdLst/>
              <a:ahLst/>
              <a:cxnLst/>
              <a:rect l="l" t="t" r="r" b="b"/>
              <a:pathLst>
                <a:path w="1293" h="1252" extrusionOk="0">
                  <a:moveTo>
                    <a:pt x="487" y="0"/>
                  </a:moveTo>
                  <a:lnTo>
                    <a:pt x="0" y="1252"/>
                  </a:lnTo>
                  <a:cubicBezTo>
                    <a:pt x="456" y="1094"/>
                    <a:pt x="890" y="882"/>
                    <a:pt x="1292" y="619"/>
                  </a:cubicBezTo>
                  <a:lnTo>
                    <a:pt x="1292" y="618"/>
                  </a:lnTo>
                  <a:cubicBezTo>
                    <a:pt x="854" y="197"/>
                    <a:pt x="487" y="0"/>
                    <a:pt x="487"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8"/>
            <p:cNvSpPr/>
            <p:nvPr/>
          </p:nvSpPr>
          <p:spPr>
            <a:xfrm>
              <a:off x="3606038" y="4417123"/>
              <a:ext cx="139352" cy="110039"/>
            </a:xfrm>
            <a:custGeom>
              <a:avLst/>
              <a:gdLst/>
              <a:ahLst/>
              <a:cxnLst/>
              <a:rect l="l" t="t" r="r" b="b"/>
              <a:pathLst>
                <a:path w="5177" h="4088" extrusionOk="0">
                  <a:moveTo>
                    <a:pt x="1" y="0"/>
                  </a:moveTo>
                  <a:lnTo>
                    <a:pt x="1" y="4088"/>
                  </a:lnTo>
                  <a:lnTo>
                    <a:pt x="5176" y="4088"/>
                  </a:lnTo>
                  <a:lnTo>
                    <a:pt x="5176" y="0"/>
                  </a:ln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8"/>
            <p:cNvSpPr/>
            <p:nvPr/>
          </p:nvSpPr>
          <p:spPr>
            <a:xfrm>
              <a:off x="3638204" y="4474807"/>
              <a:ext cx="75019" cy="12786"/>
            </a:xfrm>
            <a:custGeom>
              <a:avLst/>
              <a:gdLst/>
              <a:ahLst/>
              <a:cxnLst/>
              <a:rect l="l" t="t" r="r" b="b"/>
              <a:pathLst>
                <a:path w="2787" h="475" extrusionOk="0">
                  <a:moveTo>
                    <a:pt x="237" y="1"/>
                  </a:moveTo>
                  <a:cubicBezTo>
                    <a:pt x="107" y="1"/>
                    <a:pt x="0" y="108"/>
                    <a:pt x="0" y="238"/>
                  </a:cubicBezTo>
                  <a:cubicBezTo>
                    <a:pt x="0" y="369"/>
                    <a:pt x="107" y="474"/>
                    <a:pt x="237" y="474"/>
                  </a:cubicBezTo>
                  <a:lnTo>
                    <a:pt x="2549" y="474"/>
                  </a:lnTo>
                  <a:cubicBezTo>
                    <a:pt x="2680" y="474"/>
                    <a:pt x="2787" y="369"/>
                    <a:pt x="2787" y="238"/>
                  </a:cubicBezTo>
                  <a:cubicBezTo>
                    <a:pt x="2787" y="108"/>
                    <a:pt x="2680" y="1"/>
                    <a:pt x="2549"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8"/>
            <p:cNvSpPr/>
            <p:nvPr/>
          </p:nvSpPr>
          <p:spPr>
            <a:xfrm>
              <a:off x="3513119" y="4215537"/>
              <a:ext cx="325190" cy="96741"/>
            </a:xfrm>
            <a:custGeom>
              <a:avLst/>
              <a:gdLst/>
              <a:ahLst/>
              <a:cxnLst/>
              <a:rect l="l" t="t" r="r" b="b"/>
              <a:pathLst>
                <a:path w="12081" h="3594" extrusionOk="0">
                  <a:moveTo>
                    <a:pt x="6041" y="0"/>
                  </a:moveTo>
                  <a:lnTo>
                    <a:pt x="649" y="875"/>
                  </a:lnTo>
                  <a:cubicBezTo>
                    <a:pt x="223" y="1717"/>
                    <a:pt x="0" y="2649"/>
                    <a:pt x="2" y="3594"/>
                  </a:cubicBezTo>
                  <a:lnTo>
                    <a:pt x="12079" y="3594"/>
                  </a:lnTo>
                  <a:cubicBezTo>
                    <a:pt x="12080" y="2649"/>
                    <a:pt x="11858" y="1717"/>
                    <a:pt x="11431" y="875"/>
                  </a:cubicBezTo>
                  <a:lnTo>
                    <a:pt x="6041" y="0"/>
                  </a:ln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8"/>
            <p:cNvSpPr/>
            <p:nvPr/>
          </p:nvSpPr>
          <p:spPr>
            <a:xfrm>
              <a:off x="3513119" y="4227570"/>
              <a:ext cx="88343" cy="84709"/>
            </a:xfrm>
            <a:custGeom>
              <a:avLst/>
              <a:gdLst/>
              <a:ahLst/>
              <a:cxnLst/>
              <a:rect l="l" t="t" r="r" b="b"/>
              <a:pathLst>
                <a:path w="3282" h="3147" extrusionOk="0">
                  <a:moveTo>
                    <a:pt x="3281" y="1"/>
                  </a:moveTo>
                  <a:lnTo>
                    <a:pt x="649" y="428"/>
                  </a:lnTo>
                  <a:cubicBezTo>
                    <a:pt x="223" y="1270"/>
                    <a:pt x="0" y="2202"/>
                    <a:pt x="2" y="3147"/>
                  </a:cubicBezTo>
                  <a:lnTo>
                    <a:pt x="2539" y="3147"/>
                  </a:lnTo>
                  <a:cubicBezTo>
                    <a:pt x="2539" y="3118"/>
                    <a:pt x="2538" y="3091"/>
                    <a:pt x="2538" y="3064"/>
                  </a:cubicBezTo>
                  <a:cubicBezTo>
                    <a:pt x="2536" y="1997"/>
                    <a:pt x="2790" y="947"/>
                    <a:pt x="3281"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8"/>
            <p:cNvSpPr/>
            <p:nvPr/>
          </p:nvSpPr>
          <p:spPr>
            <a:xfrm>
              <a:off x="3606038" y="4417123"/>
              <a:ext cx="139352" cy="43014"/>
            </a:xfrm>
            <a:custGeom>
              <a:avLst/>
              <a:gdLst/>
              <a:ahLst/>
              <a:cxnLst/>
              <a:rect l="l" t="t" r="r" b="b"/>
              <a:pathLst>
                <a:path w="5177" h="1598" extrusionOk="0">
                  <a:moveTo>
                    <a:pt x="1" y="0"/>
                  </a:moveTo>
                  <a:lnTo>
                    <a:pt x="1" y="1058"/>
                  </a:lnTo>
                  <a:cubicBezTo>
                    <a:pt x="789" y="1411"/>
                    <a:pt x="1670" y="1597"/>
                    <a:pt x="2589" y="1597"/>
                  </a:cubicBezTo>
                  <a:cubicBezTo>
                    <a:pt x="3507" y="1597"/>
                    <a:pt x="4389" y="1411"/>
                    <a:pt x="5176" y="1058"/>
                  </a:cubicBezTo>
                  <a:lnTo>
                    <a:pt x="5176" y="0"/>
                  </a:ln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8"/>
            <p:cNvSpPr/>
            <p:nvPr/>
          </p:nvSpPr>
          <p:spPr>
            <a:xfrm>
              <a:off x="3771715" y="4277286"/>
              <a:ext cx="72704" cy="69932"/>
            </a:xfrm>
            <a:custGeom>
              <a:avLst/>
              <a:gdLst/>
              <a:ahLst/>
              <a:cxnLst/>
              <a:rect l="l" t="t" r="r" b="b"/>
              <a:pathLst>
                <a:path w="2701" h="2598" extrusionOk="0">
                  <a:moveTo>
                    <a:pt x="1401" y="0"/>
                  </a:moveTo>
                  <a:cubicBezTo>
                    <a:pt x="877" y="0"/>
                    <a:pt x="403" y="317"/>
                    <a:pt x="202" y="802"/>
                  </a:cubicBezTo>
                  <a:cubicBezTo>
                    <a:pt x="1" y="1288"/>
                    <a:pt x="112" y="1847"/>
                    <a:pt x="483" y="2218"/>
                  </a:cubicBezTo>
                  <a:cubicBezTo>
                    <a:pt x="731" y="2466"/>
                    <a:pt x="1063" y="2598"/>
                    <a:pt x="1401" y="2598"/>
                  </a:cubicBezTo>
                  <a:cubicBezTo>
                    <a:pt x="1568" y="2598"/>
                    <a:pt x="1737" y="2565"/>
                    <a:pt x="1898" y="2499"/>
                  </a:cubicBezTo>
                  <a:cubicBezTo>
                    <a:pt x="2383" y="2297"/>
                    <a:pt x="2700" y="1824"/>
                    <a:pt x="2700" y="1300"/>
                  </a:cubicBezTo>
                  <a:cubicBezTo>
                    <a:pt x="2700" y="582"/>
                    <a:pt x="2119" y="0"/>
                    <a:pt x="1401"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8"/>
            <p:cNvSpPr/>
            <p:nvPr/>
          </p:nvSpPr>
          <p:spPr>
            <a:xfrm>
              <a:off x="3544585" y="4218606"/>
              <a:ext cx="262311" cy="216040"/>
            </a:xfrm>
            <a:custGeom>
              <a:avLst/>
              <a:gdLst/>
              <a:ahLst/>
              <a:cxnLst/>
              <a:rect l="l" t="t" r="r" b="b"/>
              <a:pathLst>
                <a:path w="9745" h="8026" extrusionOk="0">
                  <a:moveTo>
                    <a:pt x="1464" y="0"/>
                  </a:moveTo>
                  <a:cubicBezTo>
                    <a:pt x="526" y="915"/>
                    <a:pt x="0" y="2170"/>
                    <a:pt x="2" y="3480"/>
                  </a:cubicBezTo>
                  <a:cubicBezTo>
                    <a:pt x="2" y="6169"/>
                    <a:pt x="2182" y="8026"/>
                    <a:pt x="4872" y="8026"/>
                  </a:cubicBezTo>
                  <a:cubicBezTo>
                    <a:pt x="7561" y="8026"/>
                    <a:pt x="9743" y="6169"/>
                    <a:pt x="9743" y="3480"/>
                  </a:cubicBezTo>
                  <a:cubicBezTo>
                    <a:pt x="9744" y="2170"/>
                    <a:pt x="9217" y="915"/>
                    <a:pt x="8279"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8"/>
            <p:cNvSpPr/>
            <p:nvPr/>
          </p:nvSpPr>
          <p:spPr>
            <a:xfrm>
              <a:off x="3504990" y="4218606"/>
              <a:ext cx="118114" cy="206511"/>
            </a:xfrm>
            <a:custGeom>
              <a:avLst/>
              <a:gdLst/>
              <a:ahLst/>
              <a:cxnLst/>
              <a:rect l="l" t="t" r="r" b="b"/>
              <a:pathLst>
                <a:path w="4388" h="7672" extrusionOk="0">
                  <a:moveTo>
                    <a:pt x="2933" y="0"/>
                  </a:moveTo>
                  <a:cubicBezTo>
                    <a:pt x="2313" y="607"/>
                    <a:pt x="1866" y="1371"/>
                    <a:pt x="1640" y="2209"/>
                  </a:cubicBezTo>
                  <a:cubicBezTo>
                    <a:pt x="1552" y="2189"/>
                    <a:pt x="1464" y="2180"/>
                    <a:pt x="1374" y="2180"/>
                  </a:cubicBezTo>
                  <a:cubicBezTo>
                    <a:pt x="603" y="2180"/>
                    <a:pt x="1" y="2849"/>
                    <a:pt x="82" y="3616"/>
                  </a:cubicBezTo>
                  <a:cubicBezTo>
                    <a:pt x="153" y="4289"/>
                    <a:pt x="723" y="4779"/>
                    <a:pt x="1371" y="4779"/>
                  </a:cubicBezTo>
                  <a:cubicBezTo>
                    <a:pt x="1461" y="4779"/>
                    <a:pt x="1553" y="4769"/>
                    <a:pt x="1646" y="4749"/>
                  </a:cubicBezTo>
                  <a:cubicBezTo>
                    <a:pt x="2036" y="6119"/>
                    <a:pt x="3056" y="7157"/>
                    <a:pt x="4386" y="7671"/>
                  </a:cubicBezTo>
                  <a:lnTo>
                    <a:pt x="4387" y="7671"/>
                  </a:lnTo>
                  <a:cubicBezTo>
                    <a:pt x="2580" y="5502"/>
                    <a:pt x="2332" y="2431"/>
                    <a:pt x="3767"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8"/>
            <p:cNvSpPr/>
            <p:nvPr/>
          </p:nvSpPr>
          <p:spPr>
            <a:xfrm>
              <a:off x="3571018" y="4305092"/>
              <a:ext cx="56473" cy="44952"/>
            </a:xfrm>
            <a:custGeom>
              <a:avLst/>
              <a:gdLst/>
              <a:ahLst/>
              <a:cxnLst/>
              <a:rect l="l" t="t" r="r" b="b"/>
              <a:pathLst>
                <a:path w="2098" h="1670" extrusionOk="0">
                  <a:moveTo>
                    <a:pt x="1049" y="1"/>
                  </a:moveTo>
                  <a:cubicBezTo>
                    <a:pt x="471" y="1"/>
                    <a:pt x="1" y="375"/>
                    <a:pt x="1" y="836"/>
                  </a:cubicBezTo>
                  <a:cubicBezTo>
                    <a:pt x="1" y="1296"/>
                    <a:pt x="471" y="1670"/>
                    <a:pt x="1049" y="1670"/>
                  </a:cubicBezTo>
                  <a:cubicBezTo>
                    <a:pt x="1628" y="1670"/>
                    <a:pt x="2098" y="1296"/>
                    <a:pt x="2098" y="836"/>
                  </a:cubicBezTo>
                  <a:cubicBezTo>
                    <a:pt x="2098" y="375"/>
                    <a:pt x="1628" y="1"/>
                    <a:pt x="1049"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8"/>
            <p:cNvSpPr/>
            <p:nvPr/>
          </p:nvSpPr>
          <p:spPr>
            <a:xfrm>
              <a:off x="3723910" y="4305092"/>
              <a:ext cx="56500" cy="44952"/>
            </a:xfrm>
            <a:custGeom>
              <a:avLst/>
              <a:gdLst/>
              <a:ahLst/>
              <a:cxnLst/>
              <a:rect l="l" t="t" r="r" b="b"/>
              <a:pathLst>
                <a:path w="2099" h="1670" extrusionOk="0">
                  <a:moveTo>
                    <a:pt x="1050" y="1"/>
                  </a:moveTo>
                  <a:cubicBezTo>
                    <a:pt x="471" y="1"/>
                    <a:pt x="1" y="375"/>
                    <a:pt x="1" y="836"/>
                  </a:cubicBezTo>
                  <a:cubicBezTo>
                    <a:pt x="1" y="1296"/>
                    <a:pt x="471" y="1670"/>
                    <a:pt x="1050" y="1670"/>
                  </a:cubicBezTo>
                  <a:cubicBezTo>
                    <a:pt x="1628" y="1670"/>
                    <a:pt x="2098" y="1296"/>
                    <a:pt x="2098" y="836"/>
                  </a:cubicBezTo>
                  <a:cubicBezTo>
                    <a:pt x="2098" y="375"/>
                    <a:pt x="1628" y="1"/>
                    <a:pt x="1050"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8"/>
            <p:cNvSpPr/>
            <p:nvPr/>
          </p:nvSpPr>
          <p:spPr>
            <a:xfrm>
              <a:off x="3595890" y="4283343"/>
              <a:ext cx="39623" cy="26164"/>
            </a:xfrm>
            <a:custGeom>
              <a:avLst/>
              <a:gdLst/>
              <a:ahLst/>
              <a:cxnLst/>
              <a:rect l="l" t="t" r="r" b="b"/>
              <a:pathLst>
                <a:path w="1472" h="972" extrusionOk="0">
                  <a:moveTo>
                    <a:pt x="737" y="1"/>
                  </a:moveTo>
                  <a:cubicBezTo>
                    <a:pt x="330" y="1"/>
                    <a:pt x="1" y="330"/>
                    <a:pt x="1" y="735"/>
                  </a:cubicBezTo>
                  <a:cubicBezTo>
                    <a:pt x="1" y="866"/>
                    <a:pt x="107" y="971"/>
                    <a:pt x="237" y="971"/>
                  </a:cubicBezTo>
                  <a:cubicBezTo>
                    <a:pt x="367" y="971"/>
                    <a:pt x="474" y="866"/>
                    <a:pt x="474" y="735"/>
                  </a:cubicBezTo>
                  <a:cubicBezTo>
                    <a:pt x="462" y="582"/>
                    <a:pt x="584" y="453"/>
                    <a:pt x="737" y="453"/>
                  </a:cubicBezTo>
                  <a:cubicBezTo>
                    <a:pt x="889" y="453"/>
                    <a:pt x="1010" y="582"/>
                    <a:pt x="998" y="735"/>
                  </a:cubicBezTo>
                  <a:cubicBezTo>
                    <a:pt x="998" y="866"/>
                    <a:pt x="1105" y="971"/>
                    <a:pt x="1236" y="971"/>
                  </a:cubicBezTo>
                  <a:cubicBezTo>
                    <a:pt x="1365" y="971"/>
                    <a:pt x="1471" y="866"/>
                    <a:pt x="1471" y="735"/>
                  </a:cubicBezTo>
                  <a:cubicBezTo>
                    <a:pt x="1471" y="330"/>
                    <a:pt x="1142" y="1"/>
                    <a:pt x="737"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8"/>
            <p:cNvSpPr/>
            <p:nvPr/>
          </p:nvSpPr>
          <p:spPr>
            <a:xfrm>
              <a:off x="3715915" y="4283343"/>
              <a:ext cx="39623" cy="26164"/>
            </a:xfrm>
            <a:custGeom>
              <a:avLst/>
              <a:gdLst/>
              <a:ahLst/>
              <a:cxnLst/>
              <a:rect l="l" t="t" r="r" b="b"/>
              <a:pathLst>
                <a:path w="1472" h="972" extrusionOk="0">
                  <a:moveTo>
                    <a:pt x="735" y="1"/>
                  </a:moveTo>
                  <a:cubicBezTo>
                    <a:pt x="329" y="1"/>
                    <a:pt x="0" y="330"/>
                    <a:pt x="0" y="735"/>
                  </a:cubicBezTo>
                  <a:cubicBezTo>
                    <a:pt x="0" y="866"/>
                    <a:pt x="107" y="971"/>
                    <a:pt x="238" y="971"/>
                  </a:cubicBezTo>
                  <a:cubicBezTo>
                    <a:pt x="367" y="971"/>
                    <a:pt x="474" y="866"/>
                    <a:pt x="474" y="735"/>
                  </a:cubicBezTo>
                  <a:cubicBezTo>
                    <a:pt x="462" y="582"/>
                    <a:pt x="583" y="453"/>
                    <a:pt x="735" y="453"/>
                  </a:cubicBezTo>
                  <a:cubicBezTo>
                    <a:pt x="888" y="453"/>
                    <a:pt x="1010" y="582"/>
                    <a:pt x="998" y="735"/>
                  </a:cubicBezTo>
                  <a:cubicBezTo>
                    <a:pt x="998" y="866"/>
                    <a:pt x="1105" y="971"/>
                    <a:pt x="1235" y="971"/>
                  </a:cubicBezTo>
                  <a:cubicBezTo>
                    <a:pt x="1365" y="971"/>
                    <a:pt x="1471" y="866"/>
                    <a:pt x="1471" y="735"/>
                  </a:cubicBezTo>
                  <a:cubicBezTo>
                    <a:pt x="1471" y="330"/>
                    <a:pt x="1142" y="1"/>
                    <a:pt x="735"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8"/>
            <p:cNvSpPr/>
            <p:nvPr/>
          </p:nvSpPr>
          <p:spPr>
            <a:xfrm>
              <a:off x="3654328" y="4312440"/>
              <a:ext cx="42718" cy="19246"/>
            </a:xfrm>
            <a:custGeom>
              <a:avLst/>
              <a:gdLst/>
              <a:ahLst/>
              <a:cxnLst/>
              <a:rect l="l" t="t" r="r" b="b"/>
              <a:pathLst>
                <a:path w="1587" h="715" extrusionOk="0">
                  <a:moveTo>
                    <a:pt x="264" y="0"/>
                  </a:moveTo>
                  <a:cubicBezTo>
                    <a:pt x="209" y="0"/>
                    <a:pt x="154" y="19"/>
                    <a:pt x="109" y="58"/>
                  </a:cubicBezTo>
                  <a:cubicBezTo>
                    <a:pt x="11" y="144"/>
                    <a:pt x="1" y="294"/>
                    <a:pt x="86" y="393"/>
                  </a:cubicBezTo>
                  <a:cubicBezTo>
                    <a:pt x="265" y="597"/>
                    <a:pt x="523" y="715"/>
                    <a:pt x="794" y="715"/>
                  </a:cubicBezTo>
                  <a:lnTo>
                    <a:pt x="794" y="715"/>
                  </a:lnTo>
                  <a:cubicBezTo>
                    <a:pt x="1066" y="715"/>
                    <a:pt x="1323" y="597"/>
                    <a:pt x="1501" y="393"/>
                  </a:cubicBezTo>
                  <a:cubicBezTo>
                    <a:pt x="1587" y="294"/>
                    <a:pt x="1576" y="144"/>
                    <a:pt x="1479" y="58"/>
                  </a:cubicBezTo>
                  <a:cubicBezTo>
                    <a:pt x="1434" y="19"/>
                    <a:pt x="1378" y="0"/>
                    <a:pt x="1323" y="0"/>
                  </a:cubicBezTo>
                  <a:cubicBezTo>
                    <a:pt x="1257" y="0"/>
                    <a:pt x="1192" y="28"/>
                    <a:pt x="1145" y="81"/>
                  </a:cubicBezTo>
                  <a:cubicBezTo>
                    <a:pt x="1052" y="188"/>
                    <a:pt x="923" y="241"/>
                    <a:pt x="794" y="241"/>
                  </a:cubicBezTo>
                  <a:cubicBezTo>
                    <a:pt x="665" y="241"/>
                    <a:pt x="536" y="188"/>
                    <a:pt x="444" y="81"/>
                  </a:cubicBezTo>
                  <a:cubicBezTo>
                    <a:pt x="396" y="28"/>
                    <a:pt x="330" y="0"/>
                    <a:pt x="264" y="0"/>
                  </a:cubicBezTo>
                  <a:close/>
                  <a:moveTo>
                    <a:pt x="794" y="715"/>
                  </a:moveTo>
                  <a:lnTo>
                    <a:pt x="794" y="715"/>
                  </a:lnTo>
                  <a:cubicBezTo>
                    <a:pt x="794" y="715"/>
                    <a:pt x="794" y="715"/>
                    <a:pt x="794" y="715"/>
                  </a:cubicBezTo>
                  <a:lnTo>
                    <a:pt x="795" y="715"/>
                  </a:lnTo>
                  <a:cubicBezTo>
                    <a:pt x="795" y="715"/>
                    <a:pt x="795" y="715"/>
                    <a:pt x="794" y="715"/>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8"/>
            <p:cNvSpPr/>
            <p:nvPr/>
          </p:nvSpPr>
          <p:spPr>
            <a:xfrm>
              <a:off x="3560063" y="4149697"/>
              <a:ext cx="231302" cy="65867"/>
            </a:xfrm>
            <a:custGeom>
              <a:avLst/>
              <a:gdLst/>
              <a:ahLst/>
              <a:cxnLst/>
              <a:rect l="l" t="t" r="r" b="b"/>
              <a:pathLst>
                <a:path w="8593" h="2447" extrusionOk="0">
                  <a:moveTo>
                    <a:pt x="4297" y="1"/>
                  </a:moveTo>
                  <a:cubicBezTo>
                    <a:pt x="2681" y="1"/>
                    <a:pt x="1133" y="650"/>
                    <a:pt x="1" y="1800"/>
                  </a:cubicBezTo>
                  <a:lnTo>
                    <a:pt x="4297" y="2446"/>
                  </a:lnTo>
                  <a:lnTo>
                    <a:pt x="8592" y="1800"/>
                  </a:lnTo>
                  <a:cubicBezTo>
                    <a:pt x="7460" y="650"/>
                    <a:pt x="5912" y="1"/>
                    <a:pt x="4297"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8"/>
            <p:cNvSpPr/>
            <p:nvPr/>
          </p:nvSpPr>
          <p:spPr>
            <a:xfrm>
              <a:off x="3560063" y="4149697"/>
              <a:ext cx="119729" cy="56634"/>
            </a:xfrm>
            <a:custGeom>
              <a:avLst/>
              <a:gdLst/>
              <a:ahLst/>
              <a:cxnLst/>
              <a:rect l="l" t="t" r="r" b="b"/>
              <a:pathLst>
                <a:path w="4448" h="2104" extrusionOk="0">
                  <a:moveTo>
                    <a:pt x="4297" y="1"/>
                  </a:moveTo>
                  <a:cubicBezTo>
                    <a:pt x="2681" y="1"/>
                    <a:pt x="1133" y="648"/>
                    <a:pt x="1" y="1800"/>
                  </a:cubicBezTo>
                  <a:lnTo>
                    <a:pt x="2018" y="2104"/>
                  </a:lnTo>
                  <a:cubicBezTo>
                    <a:pt x="2645" y="1217"/>
                    <a:pt x="3480" y="496"/>
                    <a:pt x="4447" y="4"/>
                  </a:cubicBezTo>
                  <a:cubicBezTo>
                    <a:pt x="4398" y="2"/>
                    <a:pt x="4347" y="1"/>
                    <a:pt x="4297"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8"/>
            <p:cNvSpPr/>
            <p:nvPr/>
          </p:nvSpPr>
          <p:spPr>
            <a:xfrm>
              <a:off x="3530588" y="4198149"/>
              <a:ext cx="290251" cy="40942"/>
            </a:xfrm>
            <a:custGeom>
              <a:avLst/>
              <a:gdLst/>
              <a:ahLst/>
              <a:cxnLst/>
              <a:rect l="l" t="t" r="r" b="b"/>
              <a:pathLst>
                <a:path w="10783" h="1521" extrusionOk="0">
                  <a:moveTo>
                    <a:pt x="1096" y="0"/>
                  </a:moveTo>
                  <a:cubicBezTo>
                    <a:pt x="654" y="448"/>
                    <a:pt x="284" y="960"/>
                    <a:pt x="0" y="1521"/>
                  </a:cubicBezTo>
                  <a:lnTo>
                    <a:pt x="10782" y="1521"/>
                  </a:lnTo>
                  <a:cubicBezTo>
                    <a:pt x="10499" y="960"/>
                    <a:pt x="10129" y="448"/>
                    <a:pt x="9687"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8"/>
            <p:cNvSpPr/>
            <p:nvPr/>
          </p:nvSpPr>
          <p:spPr>
            <a:xfrm>
              <a:off x="3641677" y="4105095"/>
              <a:ext cx="65571" cy="63095"/>
            </a:xfrm>
            <a:custGeom>
              <a:avLst/>
              <a:gdLst/>
              <a:ahLst/>
              <a:cxnLst/>
              <a:rect l="l" t="t" r="r" b="b"/>
              <a:pathLst>
                <a:path w="2436" h="2344" extrusionOk="0">
                  <a:moveTo>
                    <a:pt x="1265" y="0"/>
                  </a:moveTo>
                  <a:cubicBezTo>
                    <a:pt x="790" y="0"/>
                    <a:pt x="364" y="286"/>
                    <a:pt x="182" y="723"/>
                  </a:cubicBezTo>
                  <a:cubicBezTo>
                    <a:pt x="0" y="1160"/>
                    <a:pt x="101" y="1665"/>
                    <a:pt x="436" y="2000"/>
                  </a:cubicBezTo>
                  <a:cubicBezTo>
                    <a:pt x="660" y="2224"/>
                    <a:pt x="960" y="2343"/>
                    <a:pt x="1265" y="2343"/>
                  </a:cubicBezTo>
                  <a:cubicBezTo>
                    <a:pt x="1416" y="2343"/>
                    <a:pt x="1568" y="2314"/>
                    <a:pt x="1713" y="2254"/>
                  </a:cubicBezTo>
                  <a:cubicBezTo>
                    <a:pt x="2150" y="2072"/>
                    <a:pt x="2436" y="1646"/>
                    <a:pt x="2436" y="1171"/>
                  </a:cubicBezTo>
                  <a:cubicBezTo>
                    <a:pt x="2436" y="525"/>
                    <a:pt x="1911" y="0"/>
                    <a:pt x="1265"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8"/>
            <p:cNvSpPr/>
            <p:nvPr/>
          </p:nvSpPr>
          <p:spPr>
            <a:xfrm>
              <a:off x="3627922" y="4465763"/>
              <a:ext cx="32139" cy="30928"/>
            </a:xfrm>
            <a:custGeom>
              <a:avLst/>
              <a:gdLst/>
              <a:ahLst/>
              <a:cxnLst/>
              <a:rect l="l" t="t" r="r" b="b"/>
              <a:pathLst>
                <a:path w="1194" h="1149" extrusionOk="0">
                  <a:moveTo>
                    <a:pt x="619" y="0"/>
                  </a:moveTo>
                  <a:cubicBezTo>
                    <a:pt x="387" y="0"/>
                    <a:pt x="178" y="140"/>
                    <a:pt x="89" y="355"/>
                  </a:cubicBezTo>
                  <a:cubicBezTo>
                    <a:pt x="1" y="570"/>
                    <a:pt x="50" y="816"/>
                    <a:pt x="214" y="980"/>
                  </a:cubicBezTo>
                  <a:cubicBezTo>
                    <a:pt x="324" y="1090"/>
                    <a:pt x="470" y="1148"/>
                    <a:pt x="620" y="1148"/>
                  </a:cubicBezTo>
                  <a:cubicBezTo>
                    <a:pt x="694" y="1148"/>
                    <a:pt x="768" y="1134"/>
                    <a:pt x="839" y="1105"/>
                  </a:cubicBezTo>
                  <a:cubicBezTo>
                    <a:pt x="1052" y="1016"/>
                    <a:pt x="1193" y="806"/>
                    <a:pt x="1193" y="574"/>
                  </a:cubicBezTo>
                  <a:cubicBezTo>
                    <a:pt x="1193" y="257"/>
                    <a:pt x="936" y="0"/>
                    <a:pt x="6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8"/>
            <p:cNvSpPr/>
            <p:nvPr/>
          </p:nvSpPr>
          <p:spPr>
            <a:xfrm>
              <a:off x="3690155" y="4465763"/>
              <a:ext cx="32139" cy="30928"/>
            </a:xfrm>
            <a:custGeom>
              <a:avLst/>
              <a:gdLst/>
              <a:ahLst/>
              <a:cxnLst/>
              <a:rect l="l" t="t" r="r" b="b"/>
              <a:pathLst>
                <a:path w="1194" h="1149" extrusionOk="0">
                  <a:moveTo>
                    <a:pt x="619" y="0"/>
                  </a:moveTo>
                  <a:cubicBezTo>
                    <a:pt x="388" y="0"/>
                    <a:pt x="179" y="140"/>
                    <a:pt x="89" y="355"/>
                  </a:cubicBezTo>
                  <a:cubicBezTo>
                    <a:pt x="1" y="568"/>
                    <a:pt x="50" y="816"/>
                    <a:pt x="214" y="980"/>
                  </a:cubicBezTo>
                  <a:cubicBezTo>
                    <a:pt x="324" y="1090"/>
                    <a:pt x="471" y="1148"/>
                    <a:pt x="621" y="1148"/>
                  </a:cubicBezTo>
                  <a:cubicBezTo>
                    <a:pt x="694" y="1148"/>
                    <a:pt x="768" y="1134"/>
                    <a:pt x="839" y="1105"/>
                  </a:cubicBezTo>
                  <a:cubicBezTo>
                    <a:pt x="1054" y="1016"/>
                    <a:pt x="1193" y="806"/>
                    <a:pt x="1193" y="574"/>
                  </a:cubicBezTo>
                  <a:cubicBezTo>
                    <a:pt x="1193" y="257"/>
                    <a:pt x="936" y="0"/>
                    <a:pt x="6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8"/>
            <p:cNvSpPr/>
            <p:nvPr/>
          </p:nvSpPr>
          <p:spPr>
            <a:xfrm>
              <a:off x="3530588" y="4198149"/>
              <a:ext cx="89931" cy="40942"/>
            </a:xfrm>
            <a:custGeom>
              <a:avLst/>
              <a:gdLst/>
              <a:ahLst/>
              <a:cxnLst/>
              <a:rect l="l" t="t" r="r" b="b"/>
              <a:pathLst>
                <a:path w="3341" h="1521" extrusionOk="0">
                  <a:moveTo>
                    <a:pt x="1096" y="0"/>
                  </a:moveTo>
                  <a:cubicBezTo>
                    <a:pt x="654" y="448"/>
                    <a:pt x="284" y="960"/>
                    <a:pt x="0" y="1521"/>
                  </a:cubicBezTo>
                  <a:lnTo>
                    <a:pt x="2430" y="1521"/>
                  </a:lnTo>
                  <a:cubicBezTo>
                    <a:pt x="2664" y="975"/>
                    <a:pt x="2971" y="464"/>
                    <a:pt x="3340"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8"/>
            <p:cNvSpPr/>
            <p:nvPr/>
          </p:nvSpPr>
          <p:spPr>
            <a:xfrm>
              <a:off x="3637801" y="4106306"/>
              <a:ext cx="61614" cy="61856"/>
            </a:xfrm>
            <a:custGeom>
              <a:avLst/>
              <a:gdLst/>
              <a:ahLst/>
              <a:cxnLst/>
              <a:rect l="l" t="t" r="r" b="b"/>
              <a:pathLst>
                <a:path w="2289" h="2298" extrusionOk="0">
                  <a:moveTo>
                    <a:pt x="1088" y="1"/>
                  </a:moveTo>
                  <a:lnTo>
                    <a:pt x="1088" y="1"/>
                  </a:lnTo>
                  <a:cubicBezTo>
                    <a:pt x="335" y="214"/>
                    <a:pt x="0" y="1091"/>
                    <a:pt x="418" y="1752"/>
                  </a:cubicBezTo>
                  <a:cubicBezTo>
                    <a:pt x="645" y="2112"/>
                    <a:pt x="1026" y="2298"/>
                    <a:pt x="1409" y="2298"/>
                  </a:cubicBezTo>
                  <a:cubicBezTo>
                    <a:pt x="1730" y="2298"/>
                    <a:pt x="2053" y="2168"/>
                    <a:pt x="2288" y="1901"/>
                  </a:cubicBezTo>
                  <a:cubicBezTo>
                    <a:pt x="1556" y="1853"/>
                    <a:pt x="989" y="1247"/>
                    <a:pt x="989" y="516"/>
                  </a:cubicBezTo>
                  <a:cubicBezTo>
                    <a:pt x="989" y="339"/>
                    <a:pt x="1022" y="164"/>
                    <a:pt x="1088"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4" name="Google Shape;2404;p48"/>
          <p:cNvGrpSpPr/>
          <p:nvPr/>
        </p:nvGrpSpPr>
        <p:grpSpPr>
          <a:xfrm>
            <a:off x="4415743" y="3431027"/>
            <a:ext cx="343575" cy="422039"/>
            <a:chOff x="4415743" y="3431027"/>
            <a:chExt cx="343575" cy="422039"/>
          </a:xfrm>
        </p:grpSpPr>
        <p:sp>
          <p:nvSpPr>
            <p:cNvPr id="2405" name="Google Shape;2405;p48"/>
            <p:cNvSpPr/>
            <p:nvPr/>
          </p:nvSpPr>
          <p:spPr>
            <a:xfrm>
              <a:off x="4492001" y="3431027"/>
              <a:ext cx="191087" cy="191114"/>
            </a:xfrm>
            <a:custGeom>
              <a:avLst/>
              <a:gdLst/>
              <a:ahLst/>
              <a:cxnLst/>
              <a:rect l="l" t="t" r="r" b="b"/>
              <a:pathLst>
                <a:path w="7099" h="7100" extrusionOk="0">
                  <a:moveTo>
                    <a:pt x="3549" y="1"/>
                  </a:moveTo>
                  <a:cubicBezTo>
                    <a:pt x="1590" y="1"/>
                    <a:pt x="1" y="1589"/>
                    <a:pt x="1" y="3549"/>
                  </a:cubicBezTo>
                  <a:cubicBezTo>
                    <a:pt x="1" y="5510"/>
                    <a:pt x="1590" y="7099"/>
                    <a:pt x="3549" y="7099"/>
                  </a:cubicBezTo>
                  <a:cubicBezTo>
                    <a:pt x="5509" y="7099"/>
                    <a:pt x="7099" y="5510"/>
                    <a:pt x="7099" y="3549"/>
                  </a:cubicBezTo>
                  <a:cubicBezTo>
                    <a:pt x="7099" y="1589"/>
                    <a:pt x="5509" y="1"/>
                    <a:pt x="3549" y="1"/>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8"/>
            <p:cNvSpPr/>
            <p:nvPr/>
          </p:nvSpPr>
          <p:spPr>
            <a:xfrm>
              <a:off x="4491974" y="3434392"/>
              <a:ext cx="113430" cy="187696"/>
            </a:xfrm>
            <a:custGeom>
              <a:avLst/>
              <a:gdLst/>
              <a:ahLst/>
              <a:cxnLst/>
              <a:rect l="l" t="t" r="r" b="b"/>
              <a:pathLst>
                <a:path w="4214" h="6973" extrusionOk="0">
                  <a:moveTo>
                    <a:pt x="2607" y="0"/>
                  </a:moveTo>
                  <a:lnTo>
                    <a:pt x="2607" y="0"/>
                  </a:lnTo>
                  <a:cubicBezTo>
                    <a:pt x="1067" y="426"/>
                    <a:pt x="0" y="1827"/>
                    <a:pt x="0" y="3424"/>
                  </a:cubicBezTo>
                  <a:cubicBezTo>
                    <a:pt x="0" y="5385"/>
                    <a:pt x="1589" y="6973"/>
                    <a:pt x="3550" y="6973"/>
                  </a:cubicBezTo>
                  <a:cubicBezTo>
                    <a:pt x="3557" y="6973"/>
                    <a:pt x="3565" y="6973"/>
                    <a:pt x="3572" y="6973"/>
                  </a:cubicBezTo>
                  <a:cubicBezTo>
                    <a:pt x="3787" y="6973"/>
                    <a:pt x="4002" y="6952"/>
                    <a:pt x="4214" y="6911"/>
                  </a:cubicBezTo>
                  <a:cubicBezTo>
                    <a:pt x="2623" y="6271"/>
                    <a:pt x="1499" y="4713"/>
                    <a:pt x="1499" y="2892"/>
                  </a:cubicBezTo>
                  <a:cubicBezTo>
                    <a:pt x="1498" y="1826"/>
                    <a:pt x="1893" y="795"/>
                    <a:pt x="2607"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8"/>
            <p:cNvSpPr/>
            <p:nvPr/>
          </p:nvSpPr>
          <p:spPr>
            <a:xfrm>
              <a:off x="4470843" y="3594039"/>
              <a:ext cx="234290" cy="129231"/>
            </a:xfrm>
            <a:custGeom>
              <a:avLst/>
              <a:gdLst/>
              <a:ahLst/>
              <a:cxnLst/>
              <a:rect l="l" t="t" r="r" b="b"/>
              <a:pathLst>
                <a:path w="8704" h="4801" extrusionOk="0">
                  <a:moveTo>
                    <a:pt x="7099" y="0"/>
                  </a:moveTo>
                  <a:cubicBezTo>
                    <a:pt x="7094" y="0"/>
                    <a:pt x="7088" y="0"/>
                    <a:pt x="7083" y="0"/>
                  </a:cubicBezTo>
                  <a:lnTo>
                    <a:pt x="1587" y="0"/>
                  </a:lnTo>
                  <a:cubicBezTo>
                    <a:pt x="708" y="11"/>
                    <a:pt x="1" y="726"/>
                    <a:pt x="1" y="1605"/>
                  </a:cubicBezTo>
                  <a:cubicBezTo>
                    <a:pt x="1" y="2484"/>
                    <a:pt x="708" y="3199"/>
                    <a:pt x="1587" y="3208"/>
                  </a:cubicBezTo>
                  <a:lnTo>
                    <a:pt x="4335" y="4800"/>
                  </a:lnTo>
                  <a:lnTo>
                    <a:pt x="7083" y="3208"/>
                  </a:lnTo>
                  <a:cubicBezTo>
                    <a:pt x="7089" y="3208"/>
                    <a:pt x="7096" y="3208"/>
                    <a:pt x="7102" y="3208"/>
                  </a:cubicBezTo>
                  <a:cubicBezTo>
                    <a:pt x="7985" y="3208"/>
                    <a:pt x="8704" y="2491"/>
                    <a:pt x="8704" y="1605"/>
                  </a:cubicBezTo>
                  <a:cubicBezTo>
                    <a:pt x="8704" y="718"/>
                    <a:pt x="7984" y="0"/>
                    <a:pt x="7099"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8"/>
            <p:cNvSpPr/>
            <p:nvPr/>
          </p:nvSpPr>
          <p:spPr>
            <a:xfrm>
              <a:off x="4470843" y="3594039"/>
              <a:ext cx="95073" cy="92838"/>
            </a:xfrm>
            <a:custGeom>
              <a:avLst/>
              <a:gdLst/>
              <a:ahLst/>
              <a:cxnLst/>
              <a:rect l="l" t="t" r="r" b="b"/>
              <a:pathLst>
                <a:path w="3532" h="3449" extrusionOk="0">
                  <a:moveTo>
                    <a:pt x="1587" y="0"/>
                  </a:moveTo>
                  <a:cubicBezTo>
                    <a:pt x="708" y="11"/>
                    <a:pt x="1" y="726"/>
                    <a:pt x="1" y="1605"/>
                  </a:cubicBezTo>
                  <a:cubicBezTo>
                    <a:pt x="1" y="2484"/>
                    <a:pt x="708" y="3199"/>
                    <a:pt x="1587" y="3208"/>
                  </a:cubicBezTo>
                  <a:lnTo>
                    <a:pt x="2003" y="3448"/>
                  </a:lnTo>
                  <a:cubicBezTo>
                    <a:pt x="2205" y="2102"/>
                    <a:pt x="2670" y="912"/>
                    <a:pt x="3531"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8"/>
            <p:cNvSpPr/>
            <p:nvPr/>
          </p:nvSpPr>
          <p:spPr>
            <a:xfrm>
              <a:off x="4442822" y="3680364"/>
              <a:ext cx="289417" cy="129527"/>
            </a:xfrm>
            <a:custGeom>
              <a:avLst/>
              <a:gdLst/>
              <a:ahLst/>
              <a:cxnLst/>
              <a:rect l="l" t="t" r="r" b="b"/>
              <a:pathLst>
                <a:path w="10752" h="4812" extrusionOk="0">
                  <a:moveTo>
                    <a:pt x="1605" y="1"/>
                  </a:moveTo>
                  <a:cubicBezTo>
                    <a:pt x="719" y="1"/>
                    <a:pt x="1" y="719"/>
                    <a:pt x="1" y="1604"/>
                  </a:cubicBezTo>
                  <a:cubicBezTo>
                    <a:pt x="1" y="2490"/>
                    <a:pt x="719" y="3208"/>
                    <a:pt x="1605" y="3208"/>
                  </a:cubicBezTo>
                  <a:lnTo>
                    <a:pt x="5376" y="4811"/>
                  </a:lnTo>
                  <a:lnTo>
                    <a:pt x="9147" y="3208"/>
                  </a:lnTo>
                  <a:cubicBezTo>
                    <a:pt x="10033" y="3208"/>
                    <a:pt x="10751" y="2490"/>
                    <a:pt x="10751" y="1604"/>
                  </a:cubicBezTo>
                  <a:cubicBezTo>
                    <a:pt x="10751" y="719"/>
                    <a:pt x="10033" y="1"/>
                    <a:pt x="9147" y="1"/>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8"/>
            <p:cNvSpPr/>
            <p:nvPr/>
          </p:nvSpPr>
          <p:spPr>
            <a:xfrm>
              <a:off x="4442822" y="3680364"/>
              <a:ext cx="84871" cy="104090"/>
            </a:xfrm>
            <a:custGeom>
              <a:avLst/>
              <a:gdLst/>
              <a:ahLst/>
              <a:cxnLst/>
              <a:rect l="l" t="t" r="r" b="b"/>
              <a:pathLst>
                <a:path w="3153" h="3867" extrusionOk="0">
                  <a:moveTo>
                    <a:pt x="1605" y="1"/>
                  </a:moveTo>
                  <a:cubicBezTo>
                    <a:pt x="719" y="1"/>
                    <a:pt x="1" y="719"/>
                    <a:pt x="1" y="1604"/>
                  </a:cubicBezTo>
                  <a:cubicBezTo>
                    <a:pt x="1" y="2490"/>
                    <a:pt x="719" y="3208"/>
                    <a:pt x="1605" y="3208"/>
                  </a:cubicBezTo>
                  <a:lnTo>
                    <a:pt x="3153" y="3866"/>
                  </a:lnTo>
                  <a:cubicBezTo>
                    <a:pt x="2996" y="3274"/>
                    <a:pt x="2918" y="2664"/>
                    <a:pt x="2918" y="2052"/>
                  </a:cubicBezTo>
                  <a:cubicBezTo>
                    <a:pt x="2918" y="1338"/>
                    <a:pt x="2969" y="650"/>
                    <a:pt x="3083"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8"/>
            <p:cNvSpPr/>
            <p:nvPr/>
          </p:nvSpPr>
          <p:spPr>
            <a:xfrm>
              <a:off x="4415743" y="3766715"/>
              <a:ext cx="343575" cy="86351"/>
            </a:xfrm>
            <a:custGeom>
              <a:avLst/>
              <a:gdLst/>
              <a:ahLst/>
              <a:cxnLst/>
              <a:rect l="l" t="t" r="r" b="b"/>
              <a:pathLst>
                <a:path w="12764" h="3208" extrusionOk="0">
                  <a:moveTo>
                    <a:pt x="1587" y="0"/>
                  </a:moveTo>
                  <a:cubicBezTo>
                    <a:pt x="708" y="9"/>
                    <a:pt x="0" y="724"/>
                    <a:pt x="0" y="1603"/>
                  </a:cubicBezTo>
                  <a:cubicBezTo>
                    <a:pt x="0" y="2482"/>
                    <a:pt x="708" y="3197"/>
                    <a:pt x="1587" y="3208"/>
                  </a:cubicBezTo>
                  <a:lnTo>
                    <a:pt x="11177" y="3208"/>
                  </a:lnTo>
                  <a:cubicBezTo>
                    <a:pt x="12056" y="3197"/>
                    <a:pt x="12764" y="2482"/>
                    <a:pt x="12764" y="1603"/>
                  </a:cubicBezTo>
                  <a:cubicBezTo>
                    <a:pt x="12764" y="724"/>
                    <a:pt x="12056" y="9"/>
                    <a:pt x="11177"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8"/>
            <p:cNvSpPr/>
            <p:nvPr/>
          </p:nvSpPr>
          <p:spPr>
            <a:xfrm>
              <a:off x="4529847" y="3509034"/>
              <a:ext cx="12759" cy="22638"/>
            </a:xfrm>
            <a:custGeom>
              <a:avLst/>
              <a:gdLst/>
              <a:ahLst/>
              <a:cxnLst/>
              <a:rect l="l" t="t" r="r" b="b"/>
              <a:pathLst>
                <a:path w="474" h="841" extrusionOk="0">
                  <a:moveTo>
                    <a:pt x="238" y="1"/>
                  </a:moveTo>
                  <a:cubicBezTo>
                    <a:pt x="107" y="1"/>
                    <a:pt x="1" y="107"/>
                    <a:pt x="1" y="238"/>
                  </a:cubicBezTo>
                  <a:lnTo>
                    <a:pt x="1" y="605"/>
                  </a:lnTo>
                  <a:cubicBezTo>
                    <a:pt x="1" y="734"/>
                    <a:pt x="107" y="840"/>
                    <a:pt x="238" y="840"/>
                  </a:cubicBezTo>
                  <a:lnTo>
                    <a:pt x="238" y="839"/>
                  </a:lnTo>
                  <a:cubicBezTo>
                    <a:pt x="369" y="839"/>
                    <a:pt x="474" y="734"/>
                    <a:pt x="474" y="603"/>
                  </a:cubicBezTo>
                  <a:lnTo>
                    <a:pt x="474" y="238"/>
                  </a:lnTo>
                  <a:cubicBezTo>
                    <a:pt x="474" y="107"/>
                    <a:pt x="369" y="1"/>
                    <a:pt x="238"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8"/>
            <p:cNvSpPr/>
            <p:nvPr/>
          </p:nvSpPr>
          <p:spPr>
            <a:xfrm>
              <a:off x="4632402" y="3509034"/>
              <a:ext cx="12759" cy="22638"/>
            </a:xfrm>
            <a:custGeom>
              <a:avLst/>
              <a:gdLst/>
              <a:ahLst/>
              <a:cxnLst/>
              <a:rect l="l" t="t" r="r" b="b"/>
              <a:pathLst>
                <a:path w="474" h="841" extrusionOk="0">
                  <a:moveTo>
                    <a:pt x="236" y="1"/>
                  </a:moveTo>
                  <a:cubicBezTo>
                    <a:pt x="107" y="1"/>
                    <a:pt x="1" y="107"/>
                    <a:pt x="1" y="238"/>
                  </a:cubicBezTo>
                  <a:lnTo>
                    <a:pt x="1" y="605"/>
                  </a:lnTo>
                  <a:cubicBezTo>
                    <a:pt x="1" y="734"/>
                    <a:pt x="107" y="840"/>
                    <a:pt x="238" y="840"/>
                  </a:cubicBezTo>
                  <a:lnTo>
                    <a:pt x="236" y="839"/>
                  </a:lnTo>
                  <a:cubicBezTo>
                    <a:pt x="367" y="839"/>
                    <a:pt x="474" y="734"/>
                    <a:pt x="474" y="603"/>
                  </a:cubicBezTo>
                  <a:lnTo>
                    <a:pt x="474" y="238"/>
                  </a:lnTo>
                  <a:cubicBezTo>
                    <a:pt x="474" y="107"/>
                    <a:pt x="367" y="1"/>
                    <a:pt x="236"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8"/>
            <p:cNvSpPr/>
            <p:nvPr/>
          </p:nvSpPr>
          <p:spPr>
            <a:xfrm>
              <a:off x="4566939" y="3518697"/>
              <a:ext cx="41157" cy="18842"/>
            </a:xfrm>
            <a:custGeom>
              <a:avLst/>
              <a:gdLst/>
              <a:ahLst/>
              <a:cxnLst/>
              <a:rect l="l" t="t" r="r" b="b"/>
              <a:pathLst>
                <a:path w="1529" h="700" extrusionOk="0">
                  <a:moveTo>
                    <a:pt x="265" y="0"/>
                  </a:moveTo>
                  <a:cubicBezTo>
                    <a:pt x="210" y="0"/>
                    <a:pt x="155" y="19"/>
                    <a:pt x="110" y="58"/>
                  </a:cubicBezTo>
                  <a:cubicBezTo>
                    <a:pt x="12" y="143"/>
                    <a:pt x="0" y="291"/>
                    <a:pt x="84" y="390"/>
                  </a:cubicBezTo>
                  <a:cubicBezTo>
                    <a:pt x="256" y="587"/>
                    <a:pt x="504" y="699"/>
                    <a:pt x="765" y="699"/>
                  </a:cubicBezTo>
                  <a:cubicBezTo>
                    <a:pt x="1026" y="699"/>
                    <a:pt x="1274" y="587"/>
                    <a:pt x="1446" y="390"/>
                  </a:cubicBezTo>
                  <a:cubicBezTo>
                    <a:pt x="1528" y="291"/>
                    <a:pt x="1518" y="143"/>
                    <a:pt x="1420" y="58"/>
                  </a:cubicBezTo>
                  <a:cubicBezTo>
                    <a:pt x="1375" y="19"/>
                    <a:pt x="1320" y="0"/>
                    <a:pt x="1265" y="0"/>
                  </a:cubicBezTo>
                  <a:cubicBezTo>
                    <a:pt x="1200" y="0"/>
                    <a:pt x="1135" y="27"/>
                    <a:pt x="1088" y="79"/>
                  </a:cubicBezTo>
                  <a:cubicBezTo>
                    <a:pt x="1003" y="177"/>
                    <a:pt x="884" y="226"/>
                    <a:pt x="765" y="226"/>
                  </a:cubicBezTo>
                  <a:cubicBezTo>
                    <a:pt x="646" y="226"/>
                    <a:pt x="526" y="177"/>
                    <a:pt x="440" y="79"/>
                  </a:cubicBezTo>
                  <a:cubicBezTo>
                    <a:pt x="394" y="27"/>
                    <a:pt x="330" y="0"/>
                    <a:pt x="265"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8"/>
            <p:cNvSpPr/>
            <p:nvPr/>
          </p:nvSpPr>
          <p:spPr>
            <a:xfrm>
              <a:off x="4415743" y="3766715"/>
              <a:ext cx="145866" cy="86351"/>
            </a:xfrm>
            <a:custGeom>
              <a:avLst/>
              <a:gdLst/>
              <a:ahLst/>
              <a:cxnLst/>
              <a:rect l="l" t="t" r="r" b="b"/>
              <a:pathLst>
                <a:path w="5419" h="3208" extrusionOk="0">
                  <a:moveTo>
                    <a:pt x="1587" y="0"/>
                  </a:moveTo>
                  <a:cubicBezTo>
                    <a:pt x="708" y="9"/>
                    <a:pt x="0" y="724"/>
                    <a:pt x="0" y="1603"/>
                  </a:cubicBezTo>
                  <a:cubicBezTo>
                    <a:pt x="0" y="2482"/>
                    <a:pt x="708" y="3197"/>
                    <a:pt x="1587" y="3208"/>
                  </a:cubicBezTo>
                  <a:lnTo>
                    <a:pt x="5419" y="3208"/>
                  </a:lnTo>
                  <a:cubicBezTo>
                    <a:pt x="4692" y="2272"/>
                    <a:pt x="4210" y="1169"/>
                    <a:pt x="4019"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6" name="Google Shape;2416;p48"/>
          <p:cNvGrpSpPr/>
          <p:nvPr/>
        </p:nvGrpSpPr>
        <p:grpSpPr>
          <a:xfrm>
            <a:off x="4374075" y="2780754"/>
            <a:ext cx="427746" cy="374207"/>
            <a:chOff x="4374075" y="2780754"/>
            <a:chExt cx="427746" cy="374207"/>
          </a:xfrm>
        </p:grpSpPr>
        <p:sp>
          <p:nvSpPr>
            <p:cNvPr id="2417" name="Google Shape;2417;p48"/>
            <p:cNvSpPr/>
            <p:nvPr/>
          </p:nvSpPr>
          <p:spPr>
            <a:xfrm>
              <a:off x="4633210" y="2780754"/>
              <a:ext cx="97011" cy="84440"/>
            </a:xfrm>
            <a:custGeom>
              <a:avLst/>
              <a:gdLst/>
              <a:ahLst/>
              <a:cxnLst/>
              <a:rect l="l" t="t" r="r" b="b"/>
              <a:pathLst>
                <a:path w="3604" h="3137" extrusionOk="0">
                  <a:moveTo>
                    <a:pt x="1372" y="0"/>
                  </a:moveTo>
                  <a:cubicBezTo>
                    <a:pt x="1054" y="0"/>
                    <a:pt x="734" y="122"/>
                    <a:pt x="490" y="365"/>
                  </a:cubicBezTo>
                  <a:cubicBezTo>
                    <a:pt x="1" y="855"/>
                    <a:pt x="5" y="1651"/>
                    <a:pt x="499" y="2137"/>
                  </a:cubicBezTo>
                  <a:cubicBezTo>
                    <a:pt x="884" y="2521"/>
                    <a:pt x="1992" y="3136"/>
                    <a:pt x="2680" y="3136"/>
                  </a:cubicBezTo>
                  <a:cubicBezTo>
                    <a:pt x="2862" y="3136"/>
                    <a:pt x="3014" y="3093"/>
                    <a:pt x="3116" y="2991"/>
                  </a:cubicBezTo>
                  <a:cubicBezTo>
                    <a:pt x="3603" y="2505"/>
                    <a:pt x="2750" y="861"/>
                    <a:pt x="2262" y="374"/>
                  </a:cubicBezTo>
                  <a:cubicBezTo>
                    <a:pt x="2017" y="125"/>
                    <a:pt x="1695" y="0"/>
                    <a:pt x="1372"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8"/>
            <p:cNvSpPr/>
            <p:nvPr/>
          </p:nvSpPr>
          <p:spPr>
            <a:xfrm>
              <a:off x="4705160" y="2858492"/>
              <a:ext cx="96661" cy="84225"/>
            </a:xfrm>
            <a:custGeom>
              <a:avLst/>
              <a:gdLst/>
              <a:ahLst/>
              <a:cxnLst/>
              <a:rect l="l" t="t" r="r" b="b"/>
              <a:pathLst>
                <a:path w="3591" h="3129" extrusionOk="0">
                  <a:moveTo>
                    <a:pt x="924" y="0"/>
                  </a:moveTo>
                  <a:cubicBezTo>
                    <a:pt x="742" y="0"/>
                    <a:pt x="589" y="43"/>
                    <a:pt x="487" y="145"/>
                  </a:cubicBezTo>
                  <a:cubicBezTo>
                    <a:pt x="0" y="632"/>
                    <a:pt x="853" y="2276"/>
                    <a:pt x="1340" y="2762"/>
                  </a:cubicBezTo>
                  <a:cubicBezTo>
                    <a:pt x="1584" y="3007"/>
                    <a:pt x="1903" y="3129"/>
                    <a:pt x="2222" y="3129"/>
                  </a:cubicBezTo>
                  <a:cubicBezTo>
                    <a:pt x="2541" y="3129"/>
                    <a:pt x="2861" y="3007"/>
                    <a:pt x="3104" y="2762"/>
                  </a:cubicBezTo>
                  <a:cubicBezTo>
                    <a:pt x="3591" y="2276"/>
                    <a:pt x="3591" y="1487"/>
                    <a:pt x="3104" y="1000"/>
                  </a:cubicBezTo>
                  <a:cubicBezTo>
                    <a:pt x="2719" y="614"/>
                    <a:pt x="1612" y="0"/>
                    <a:pt x="924"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8"/>
            <p:cNvSpPr/>
            <p:nvPr/>
          </p:nvSpPr>
          <p:spPr>
            <a:xfrm>
              <a:off x="4631029" y="2785411"/>
              <a:ext cx="90685" cy="79757"/>
            </a:xfrm>
            <a:custGeom>
              <a:avLst/>
              <a:gdLst/>
              <a:ahLst/>
              <a:cxnLst/>
              <a:rect l="l" t="t" r="r" b="b"/>
              <a:pathLst>
                <a:path w="3369" h="2963" extrusionOk="0">
                  <a:moveTo>
                    <a:pt x="839" y="0"/>
                  </a:moveTo>
                  <a:cubicBezTo>
                    <a:pt x="128" y="410"/>
                    <a:pt x="0" y="1382"/>
                    <a:pt x="580" y="1964"/>
                  </a:cubicBezTo>
                  <a:cubicBezTo>
                    <a:pt x="965" y="2348"/>
                    <a:pt x="2072" y="2962"/>
                    <a:pt x="2760" y="2962"/>
                  </a:cubicBezTo>
                  <a:cubicBezTo>
                    <a:pt x="2942" y="2962"/>
                    <a:pt x="3095" y="2919"/>
                    <a:pt x="3197" y="2817"/>
                  </a:cubicBezTo>
                  <a:cubicBezTo>
                    <a:pt x="3342" y="2673"/>
                    <a:pt x="3369" y="2426"/>
                    <a:pt x="3321" y="2139"/>
                  </a:cubicBezTo>
                  <a:lnTo>
                    <a:pt x="3321" y="2139"/>
                  </a:lnTo>
                  <a:cubicBezTo>
                    <a:pt x="3248" y="2147"/>
                    <a:pt x="3173" y="2150"/>
                    <a:pt x="3098" y="2150"/>
                  </a:cubicBezTo>
                  <a:cubicBezTo>
                    <a:pt x="1893" y="2150"/>
                    <a:pt x="899" y="1205"/>
                    <a:pt x="839"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8"/>
            <p:cNvSpPr/>
            <p:nvPr/>
          </p:nvSpPr>
          <p:spPr>
            <a:xfrm>
              <a:off x="4705160" y="2858465"/>
              <a:ext cx="89716" cy="84198"/>
            </a:xfrm>
            <a:custGeom>
              <a:avLst/>
              <a:gdLst/>
              <a:ahLst/>
              <a:cxnLst/>
              <a:rect l="l" t="t" r="r" b="b"/>
              <a:pathLst>
                <a:path w="3333" h="3128" extrusionOk="0">
                  <a:moveTo>
                    <a:pt x="927" y="1"/>
                  </a:moveTo>
                  <a:cubicBezTo>
                    <a:pt x="743" y="1"/>
                    <a:pt x="589" y="44"/>
                    <a:pt x="487" y="146"/>
                  </a:cubicBezTo>
                  <a:cubicBezTo>
                    <a:pt x="0" y="633"/>
                    <a:pt x="853" y="2277"/>
                    <a:pt x="1342" y="2763"/>
                  </a:cubicBezTo>
                  <a:cubicBezTo>
                    <a:pt x="1589" y="3010"/>
                    <a:pt x="1906" y="3128"/>
                    <a:pt x="2220" y="3128"/>
                  </a:cubicBezTo>
                  <a:cubicBezTo>
                    <a:pt x="2665" y="3128"/>
                    <a:pt x="3105" y="2891"/>
                    <a:pt x="3332" y="2451"/>
                  </a:cubicBezTo>
                  <a:cubicBezTo>
                    <a:pt x="2103" y="2424"/>
                    <a:pt x="1121" y="1420"/>
                    <a:pt x="1121" y="192"/>
                  </a:cubicBezTo>
                  <a:cubicBezTo>
                    <a:pt x="1121" y="131"/>
                    <a:pt x="1124" y="74"/>
                    <a:pt x="1128" y="16"/>
                  </a:cubicBezTo>
                  <a:cubicBezTo>
                    <a:pt x="1058" y="6"/>
                    <a:pt x="991" y="1"/>
                    <a:pt x="927"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8"/>
            <p:cNvSpPr/>
            <p:nvPr/>
          </p:nvSpPr>
          <p:spPr>
            <a:xfrm>
              <a:off x="4660666" y="2827833"/>
              <a:ext cx="93834" cy="91008"/>
            </a:xfrm>
            <a:custGeom>
              <a:avLst/>
              <a:gdLst/>
              <a:ahLst/>
              <a:cxnLst/>
              <a:rect l="l" t="t" r="r" b="b"/>
              <a:pathLst>
                <a:path w="3486" h="3381" extrusionOk="0">
                  <a:moveTo>
                    <a:pt x="2298" y="0"/>
                  </a:moveTo>
                  <a:cubicBezTo>
                    <a:pt x="2021" y="0"/>
                    <a:pt x="1744" y="106"/>
                    <a:pt x="1533" y="317"/>
                  </a:cubicBezTo>
                  <a:lnTo>
                    <a:pt x="1" y="1849"/>
                  </a:lnTo>
                  <a:lnTo>
                    <a:pt x="1531" y="3380"/>
                  </a:lnTo>
                  <a:lnTo>
                    <a:pt x="3064" y="1848"/>
                  </a:lnTo>
                  <a:cubicBezTo>
                    <a:pt x="3486" y="1426"/>
                    <a:pt x="3486" y="741"/>
                    <a:pt x="3064" y="317"/>
                  </a:cubicBezTo>
                  <a:cubicBezTo>
                    <a:pt x="2852" y="106"/>
                    <a:pt x="2575" y="0"/>
                    <a:pt x="2298"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8"/>
            <p:cNvSpPr/>
            <p:nvPr/>
          </p:nvSpPr>
          <p:spPr>
            <a:xfrm>
              <a:off x="4660666" y="2827806"/>
              <a:ext cx="83417" cy="90981"/>
            </a:xfrm>
            <a:custGeom>
              <a:avLst/>
              <a:gdLst/>
              <a:ahLst/>
              <a:cxnLst/>
              <a:rect l="l" t="t" r="r" b="b"/>
              <a:pathLst>
                <a:path w="3099" h="3380" extrusionOk="0">
                  <a:moveTo>
                    <a:pt x="2298" y="0"/>
                  </a:moveTo>
                  <a:cubicBezTo>
                    <a:pt x="2021" y="0"/>
                    <a:pt x="1744" y="106"/>
                    <a:pt x="1533" y="318"/>
                  </a:cubicBezTo>
                  <a:lnTo>
                    <a:pt x="1" y="1849"/>
                  </a:lnTo>
                  <a:lnTo>
                    <a:pt x="1531" y="3380"/>
                  </a:lnTo>
                  <a:lnTo>
                    <a:pt x="1999" y="2914"/>
                  </a:lnTo>
                  <a:cubicBezTo>
                    <a:pt x="1859" y="2654"/>
                    <a:pt x="1785" y="2366"/>
                    <a:pt x="1785" y="2071"/>
                  </a:cubicBezTo>
                  <a:cubicBezTo>
                    <a:pt x="1785" y="1269"/>
                    <a:pt x="2323" y="566"/>
                    <a:pt x="3098" y="356"/>
                  </a:cubicBezTo>
                  <a:cubicBezTo>
                    <a:pt x="3088" y="342"/>
                    <a:pt x="3076" y="330"/>
                    <a:pt x="3064" y="318"/>
                  </a:cubicBezTo>
                  <a:cubicBezTo>
                    <a:pt x="2852" y="106"/>
                    <a:pt x="2575" y="0"/>
                    <a:pt x="2298"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8"/>
            <p:cNvSpPr/>
            <p:nvPr/>
          </p:nvSpPr>
          <p:spPr>
            <a:xfrm>
              <a:off x="4374075" y="2844172"/>
              <a:ext cx="370492" cy="309847"/>
            </a:xfrm>
            <a:custGeom>
              <a:avLst/>
              <a:gdLst/>
              <a:ahLst/>
              <a:cxnLst/>
              <a:rect l="l" t="t" r="r" b="b"/>
              <a:pathLst>
                <a:path w="13764" h="11511" extrusionOk="0">
                  <a:moveTo>
                    <a:pt x="9905" y="1"/>
                  </a:moveTo>
                  <a:cubicBezTo>
                    <a:pt x="9006" y="1"/>
                    <a:pt x="8106" y="344"/>
                    <a:pt x="7421" y="1031"/>
                  </a:cubicBezTo>
                  <a:cubicBezTo>
                    <a:pt x="5116" y="3335"/>
                    <a:pt x="3058" y="6730"/>
                    <a:pt x="1937" y="8748"/>
                  </a:cubicBezTo>
                  <a:lnTo>
                    <a:pt x="1644" y="8455"/>
                  </a:lnTo>
                  <a:cubicBezTo>
                    <a:pt x="1466" y="8277"/>
                    <a:pt x="1233" y="8188"/>
                    <a:pt x="1001" y="8188"/>
                  </a:cubicBezTo>
                  <a:cubicBezTo>
                    <a:pt x="768" y="8188"/>
                    <a:pt x="535" y="8277"/>
                    <a:pt x="357" y="8455"/>
                  </a:cubicBezTo>
                  <a:cubicBezTo>
                    <a:pt x="1" y="8811"/>
                    <a:pt x="1" y="9386"/>
                    <a:pt x="357" y="9742"/>
                  </a:cubicBezTo>
                  <a:lnTo>
                    <a:pt x="1046" y="10432"/>
                  </a:lnTo>
                  <a:cubicBezTo>
                    <a:pt x="1756" y="11141"/>
                    <a:pt x="2699" y="11511"/>
                    <a:pt x="3652" y="11511"/>
                  </a:cubicBezTo>
                  <a:cubicBezTo>
                    <a:pt x="4285" y="11511"/>
                    <a:pt x="4922" y="11348"/>
                    <a:pt x="5499" y="11013"/>
                  </a:cubicBezTo>
                  <a:cubicBezTo>
                    <a:pt x="7532" y="9838"/>
                    <a:pt x="10379" y="8013"/>
                    <a:pt x="12392" y="6000"/>
                  </a:cubicBezTo>
                  <a:cubicBezTo>
                    <a:pt x="13763" y="4627"/>
                    <a:pt x="13763" y="2402"/>
                    <a:pt x="12392" y="1029"/>
                  </a:cubicBezTo>
                  <a:lnTo>
                    <a:pt x="12390" y="1031"/>
                  </a:lnTo>
                  <a:cubicBezTo>
                    <a:pt x="11704" y="344"/>
                    <a:pt x="10805" y="1"/>
                    <a:pt x="9905"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8"/>
            <p:cNvSpPr/>
            <p:nvPr/>
          </p:nvSpPr>
          <p:spPr>
            <a:xfrm>
              <a:off x="4421800" y="2848909"/>
              <a:ext cx="204169" cy="190307"/>
            </a:xfrm>
            <a:custGeom>
              <a:avLst/>
              <a:gdLst/>
              <a:ahLst/>
              <a:cxnLst/>
              <a:rect l="l" t="t" r="r" b="b"/>
              <a:pathLst>
                <a:path w="7585" h="7070" extrusionOk="0">
                  <a:moveTo>
                    <a:pt x="4288" y="1"/>
                  </a:moveTo>
                  <a:cubicBezTo>
                    <a:pt x="3288" y="1"/>
                    <a:pt x="2289" y="382"/>
                    <a:pt x="1527" y="1144"/>
                  </a:cubicBezTo>
                  <a:cubicBezTo>
                    <a:pt x="1" y="2669"/>
                    <a:pt x="1" y="5142"/>
                    <a:pt x="1527" y="6667"/>
                  </a:cubicBezTo>
                  <a:cubicBezTo>
                    <a:pt x="1794" y="6935"/>
                    <a:pt x="2145" y="7069"/>
                    <a:pt x="2497" y="7069"/>
                  </a:cubicBezTo>
                  <a:cubicBezTo>
                    <a:pt x="2848" y="7069"/>
                    <a:pt x="3200" y="6935"/>
                    <a:pt x="3468" y="6667"/>
                  </a:cubicBezTo>
                  <a:lnTo>
                    <a:pt x="7049" y="3085"/>
                  </a:lnTo>
                  <a:cubicBezTo>
                    <a:pt x="7584" y="2549"/>
                    <a:pt x="7584" y="1681"/>
                    <a:pt x="7049" y="1144"/>
                  </a:cubicBezTo>
                  <a:cubicBezTo>
                    <a:pt x="6286" y="382"/>
                    <a:pt x="5287" y="1"/>
                    <a:pt x="4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8"/>
            <p:cNvSpPr/>
            <p:nvPr/>
          </p:nvSpPr>
          <p:spPr>
            <a:xfrm>
              <a:off x="4374317" y="2854831"/>
              <a:ext cx="370250" cy="299215"/>
            </a:xfrm>
            <a:custGeom>
              <a:avLst/>
              <a:gdLst/>
              <a:ahLst/>
              <a:cxnLst/>
              <a:rect l="l" t="t" r="r" b="b"/>
              <a:pathLst>
                <a:path w="13755" h="11116" extrusionOk="0">
                  <a:moveTo>
                    <a:pt x="11517" y="1"/>
                  </a:moveTo>
                  <a:cubicBezTo>
                    <a:pt x="11644" y="522"/>
                    <a:pt x="11708" y="1057"/>
                    <a:pt x="11708" y="1593"/>
                  </a:cubicBezTo>
                  <a:cubicBezTo>
                    <a:pt x="11708" y="5317"/>
                    <a:pt x="8689" y="8335"/>
                    <a:pt x="4964" y="8335"/>
                  </a:cubicBezTo>
                  <a:cubicBezTo>
                    <a:pt x="4961" y="8335"/>
                    <a:pt x="4957" y="8335"/>
                    <a:pt x="4954" y="8335"/>
                  </a:cubicBezTo>
                  <a:cubicBezTo>
                    <a:pt x="4026" y="8335"/>
                    <a:pt x="3107" y="8143"/>
                    <a:pt x="2257" y="7769"/>
                  </a:cubicBezTo>
                  <a:cubicBezTo>
                    <a:pt x="2140" y="7973"/>
                    <a:pt x="2030" y="8169"/>
                    <a:pt x="1928" y="8352"/>
                  </a:cubicBezTo>
                  <a:lnTo>
                    <a:pt x="1635" y="8059"/>
                  </a:lnTo>
                  <a:cubicBezTo>
                    <a:pt x="1458" y="7887"/>
                    <a:pt x="1229" y="7801"/>
                    <a:pt x="1000" y="7801"/>
                  </a:cubicBezTo>
                  <a:cubicBezTo>
                    <a:pt x="767" y="7801"/>
                    <a:pt x="534" y="7890"/>
                    <a:pt x="357" y="8068"/>
                  </a:cubicBezTo>
                  <a:cubicBezTo>
                    <a:pt x="4" y="8419"/>
                    <a:pt x="1" y="8989"/>
                    <a:pt x="348" y="9346"/>
                  </a:cubicBezTo>
                  <a:lnTo>
                    <a:pt x="1037" y="10036"/>
                  </a:lnTo>
                  <a:cubicBezTo>
                    <a:pt x="1747" y="10746"/>
                    <a:pt x="2691" y="11115"/>
                    <a:pt x="3644" y="11115"/>
                  </a:cubicBezTo>
                  <a:cubicBezTo>
                    <a:pt x="4277" y="11115"/>
                    <a:pt x="4914" y="10953"/>
                    <a:pt x="5490" y="10619"/>
                  </a:cubicBezTo>
                  <a:cubicBezTo>
                    <a:pt x="7523" y="9442"/>
                    <a:pt x="10370" y="7617"/>
                    <a:pt x="12383" y="5604"/>
                  </a:cubicBezTo>
                  <a:cubicBezTo>
                    <a:pt x="13754" y="4231"/>
                    <a:pt x="13754" y="2006"/>
                    <a:pt x="12383" y="633"/>
                  </a:cubicBezTo>
                  <a:lnTo>
                    <a:pt x="12381" y="635"/>
                  </a:lnTo>
                  <a:cubicBezTo>
                    <a:pt x="12127" y="381"/>
                    <a:pt x="11836" y="166"/>
                    <a:pt x="11517"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8"/>
            <p:cNvSpPr/>
            <p:nvPr/>
          </p:nvSpPr>
          <p:spPr>
            <a:xfrm>
              <a:off x="4617732" y="2950469"/>
              <a:ext cx="121748" cy="117091"/>
            </a:xfrm>
            <a:custGeom>
              <a:avLst/>
              <a:gdLst/>
              <a:ahLst/>
              <a:cxnLst/>
              <a:rect l="l" t="t" r="r" b="b"/>
              <a:pathLst>
                <a:path w="4523" h="4350" extrusionOk="0">
                  <a:moveTo>
                    <a:pt x="2350" y="0"/>
                  </a:moveTo>
                  <a:cubicBezTo>
                    <a:pt x="2349" y="0"/>
                    <a:pt x="2348" y="0"/>
                    <a:pt x="2347" y="0"/>
                  </a:cubicBezTo>
                  <a:cubicBezTo>
                    <a:pt x="1466" y="0"/>
                    <a:pt x="673" y="529"/>
                    <a:pt x="337" y="1342"/>
                  </a:cubicBezTo>
                  <a:cubicBezTo>
                    <a:pt x="0" y="2155"/>
                    <a:pt x="186" y="3091"/>
                    <a:pt x="808" y="3713"/>
                  </a:cubicBezTo>
                  <a:cubicBezTo>
                    <a:pt x="1225" y="4129"/>
                    <a:pt x="1781" y="4350"/>
                    <a:pt x="2347" y="4350"/>
                  </a:cubicBezTo>
                  <a:cubicBezTo>
                    <a:pt x="2628" y="4350"/>
                    <a:pt x="2910" y="4296"/>
                    <a:pt x="3179" y="4184"/>
                  </a:cubicBezTo>
                  <a:cubicBezTo>
                    <a:pt x="3992" y="3848"/>
                    <a:pt x="4521" y="3055"/>
                    <a:pt x="4522" y="2174"/>
                  </a:cubicBezTo>
                  <a:cubicBezTo>
                    <a:pt x="4522" y="975"/>
                    <a:pt x="3549" y="0"/>
                    <a:pt x="2350"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8"/>
            <p:cNvSpPr/>
            <p:nvPr/>
          </p:nvSpPr>
          <p:spPr>
            <a:xfrm>
              <a:off x="4655578" y="2985515"/>
              <a:ext cx="48801" cy="46971"/>
            </a:xfrm>
            <a:custGeom>
              <a:avLst/>
              <a:gdLst/>
              <a:ahLst/>
              <a:cxnLst/>
              <a:rect l="l" t="t" r="r" b="b"/>
              <a:pathLst>
                <a:path w="1813" h="1745" extrusionOk="0">
                  <a:moveTo>
                    <a:pt x="941" y="1"/>
                  </a:moveTo>
                  <a:cubicBezTo>
                    <a:pt x="588" y="1"/>
                    <a:pt x="269" y="214"/>
                    <a:pt x="136" y="539"/>
                  </a:cubicBezTo>
                  <a:cubicBezTo>
                    <a:pt x="0" y="865"/>
                    <a:pt x="75" y="1240"/>
                    <a:pt x="323" y="1490"/>
                  </a:cubicBezTo>
                  <a:cubicBezTo>
                    <a:pt x="490" y="1656"/>
                    <a:pt x="712" y="1744"/>
                    <a:pt x="939" y="1744"/>
                  </a:cubicBezTo>
                  <a:cubicBezTo>
                    <a:pt x="1052" y="1744"/>
                    <a:pt x="1166" y="1722"/>
                    <a:pt x="1274" y="1678"/>
                  </a:cubicBezTo>
                  <a:cubicBezTo>
                    <a:pt x="1599" y="1542"/>
                    <a:pt x="1812" y="1225"/>
                    <a:pt x="1812" y="872"/>
                  </a:cubicBezTo>
                  <a:cubicBezTo>
                    <a:pt x="1812" y="392"/>
                    <a:pt x="1421" y="1"/>
                    <a:pt x="941" y="1"/>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8"/>
            <p:cNvSpPr/>
            <p:nvPr/>
          </p:nvSpPr>
          <p:spPr>
            <a:xfrm>
              <a:off x="4508824" y="3017090"/>
              <a:ext cx="81425" cy="137845"/>
            </a:xfrm>
            <a:custGeom>
              <a:avLst/>
              <a:gdLst/>
              <a:ahLst/>
              <a:cxnLst/>
              <a:rect l="l" t="t" r="r" b="b"/>
              <a:pathLst>
                <a:path w="3025" h="5121" extrusionOk="0">
                  <a:moveTo>
                    <a:pt x="2389" y="0"/>
                  </a:moveTo>
                  <a:cubicBezTo>
                    <a:pt x="2277" y="0"/>
                    <a:pt x="2163" y="41"/>
                    <a:pt x="2071" y="133"/>
                  </a:cubicBezTo>
                  <a:lnTo>
                    <a:pt x="553" y="1651"/>
                  </a:lnTo>
                  <a:cubicBezTo>
                    <a:pt x="166" y="2038"/>
                    <a:pt x="0" y="2594"/>
                    <a:pt x="112" y="3129"/>
                  </a:cubicBezTo>
                  <a:lnTo>
                    <a:pt x="298" y="4029"/>
                  </a:lnTo>
                  <a:cubicBezTo>
                    <a:pt x="440" y="4713"/>
                    <a:pt x="1034" y="5120"/>
                    <a:pt x="1645" y="5120"/>
                  </a:cubicBezTo>
                  <a:cubicBezTo>
                    <a:pt x="1985" y="5120"/>
                    <a:pt x="2330" y="4994"/>
                    <a:pt x="2605" y="4718"/>
                  </a:cubicBezTo>
                  <a:cubicBezTo>
                    <a:pt x="2879" y="4445"/>
                    <a:pt x="3025" y="4069"/>
                    <a:pt x="3005" y="3683"/>
                  </a:cubicBezTo>
                  <a:lnTo>
                    <a:pt x="2846" y="434"/>
                  </a:lnTo>
                  <a:cubicBezTo>
                    <a:pt x="2834" y="170"/>
                    <a:pt x="2616" y="0"/>
                    <a:pt x="2389"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8"/>
            <p:cNvSpPr/>
            <p:nvPr/>
          </p:nvSpPr>
          <p:spPr>
            <a:xfrm>
              <a:off x="4421854" y="2853216"/>
              <a:ext cx="85651" cy="186000"/>
            </a:xfrm>
            <a:custGeom>
              <a:avLst/>
              <a:gdLst/>
              <a:ahLst/>
              <a:cxnLst/>
              <a:rect l="l" t="t" r="r" b="b"/>
              <a:pathLst>
                <a:path w="3182" h="6910" extrusionOk="0">
                  <a:moveTo>
                    <a:pt x="3182" y="0"/>
                  </a:moveTo>
                  <a:cubicBezTo>
                    <a:pt x="2555" y="184"/>
                    <a:pt x="1986" y="523"/>
                    <a:pt x="1525" y="984"/>
                  </a:cubicBezTo>
                  <a:cubicBezTo>
                    <a:pt x="0" y="2509"/>
                    <a:pt x="0" y="4982"/>
                    <a:pt x="1525" y="6507"/>
                  </a:cubicBezTo>
                  <a:cubicBezTo>
                    <a:pt x="1784" y="6766"/>
                    <a:pt x="2133" y="6910"/>
                    <a:pt x="2495" y="6910"/>
                  </a:cubicBezTo>
                  <a:cubicBezTo>
                    <a:pt x="2547" y="6910"/>
                    <a:pt x="2599" y="6907"/>
                    <a:pt x="2652" y="6900"/>
                  </a:cubicBezTo>
                  <a:cubicBezTo>
                    <a:pt x="1863" y="6022"/>
                    <a:pt x="1429" y="4883"/>
                    <a:pt x="1430" y="3704"/>
                  </a:cubicBezTo>
                  <a:cubicBezTo>
                    <a:pt x="1429" y="2269"/>
                    <a:pt x="2072" y="909"/>
                    <a:pt x="3182" y="0"/>
                  </a:cubicBezTo>
                  <a:close/>
                </a:path>
              </a:pathLst>
            </a:custGeom>
            <a:solidFill>
              <a:srgbClr val="D1D1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8"/>
            <p:cNvSpPr/>
            <p:nvPr/>
          </p:nvSpPr>
          <p:spPr>
            <a:xfrm>
              <a:off x="4460292" y="2967346"/>
              <a:ext cx="46540" cy="41318"/>
            </a:xfrm>
            <a:custGeom>
              <a:avLst/>
              <a:gdLst/>
              <a:ahLst/>
              <a:cxnLst/>
              <a:rect l="l" t="t" r="r" b="b"/>
              <a:pathLst>
                <a:path w="1729" h="1535" extrusionOk="0">
                  <a:moveTo>
                    <a:pt x="1036" y="0"/>
                  </a:moveTo>
                  <a:cubicBezTo>
                    <a:pt x="816" y="0"/>
                    <a:pt x="576" y="99"/>
                    <a:pt x="385" y="290"/>
                  </a:cubicBezTo>
                  <a:cubicBezTo>
                    <a:pt x="55" y="620"/>
                    <a:pt x="1" y="1104"/>
                    <a:pt x="264" y="1367"/>
                  </a:cubicBezTo>
                  <a:cubicBezTo>
                    <a:pt x="376" y="1480"/>
                    <a:pt x="529" y="1535"/>
                    <a:pt x="692" y="1535"/>
                  </a:cubicBezTo>
                  <a:cubicBezTo>
                    <a:pt x="912" y="1535"/>
                    <a:pt x="1152" y="1436"/>
                    <a:pt x="1342" y="1245"/>
                  </a:cubicBezTo>
                  <a:cubicBezTo>
                    <a:pt x="1673" y="913"/>
                    <a:pt x="1728" y="431"/>
                    <a:pt x="1464" y="167"/>
                  </a:cubicBezTo>
                  <a:cubicBezTo>
                    <a:pt x="1351" y="55"/>
                    <a:pt x="1199" y="0"/>
                    <a:pt x="1036"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8"/>
            <p:cNvSpPr/>
            <p:nvPr/>
          </p:nvSpPr>
          <p:spPr>
            <a:xfrm>
              <a:off x="4547854" y="2879783"/>
              <a:ext cx="46567" cy="41318"/>
            </a:xfrm>
            <a:custGeom>
              <a:avLst/>
              <a:gdLst/>
              <a:ahLst/>
              <a:cxnLst/>
              <a:rect l="l" t="t" r="r" b="b"/>
              <a:pathLst>
                <a:path w="1730" h="1535" extrusionOk="0">
                  <a:moveTo>
                    <a:pt x="1037" y="0"/>
                  </a:moveTo>
                  <a:cubicBezTo>
                    <a:pt x="817" y="0"/>
                    <a:pt x="577" y="99"/>
                    <a:pt x="386" y="289"/>
                  </a:cubicBezTo>
                  <a:cubicBezTo>
                    <a:pt x="56" y="621"/>
                    <a:pt x="0" y="1103"/>
                    <a:pt x="265" y="1368"/>
                  </a:cubicBezTo>
                  <a:cubicBezTo>
                    <a:pt x="377" y="1480"/>
                    <a:pt x="529" y="1535"/>
                    <a:pt x="693" y="1535"/>
                  </a:cubicBezTo>
                  <a:cubicBezTo>
                    <a:pt x="913" y="1535"/>
                    <a:pt x="1153" y="1436"/>
                    <a:pt x="1343" y="1246"/>
                  </a:cubicBezTo>
                  <a:cubicBezTo>
                    <a:pt x="1674" y="914"/>
                    <a:pt x="1729" y="432"/>
                    <a:pt x="1465" y="167"/>
                  </a:cubicBezTo>
                  <a:cubicBezTo>
                    <a:pt x="1352" y="55"/>
                    <a:pt x="1200" y="0"/>
                    <a:pt x="1037"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8"/>
            <p:cNvSpPr/>
            <p:nvPr/>
          </p:nvSpPr>
          <p:spPr>
            <a:xfrm>
              <a:off x="4466860" y="2953134"/>
              <a:ext cx="20753" cy="19461"/>
            </a:xfrm>
            <a:custGeom>
              <a:avLst/>
              <a:gdLst/>
              <a:ahLst/>
              <a:cxnLst/>
              <a:rect l="l" t="t" r="r" b="b"/>
              <a:pathLst>
                <a:path w="771" h="723" extrusionOk="0">
                  <a:moveTo>
                    <a:pt x="261" y="0"/>
                  </a:moveTo>
                  <a:cubicBezTo>
                    <a:pt x="201" y="0"/>
                    <a:pt x="141" y="23"/>
                    <a:pt x="95" y="70"/>
                  </a:cubicBezTo>
                  <a:cubicBezTo>
                    <a:pt x="0" y="163"/>
                    <a:pt x="3" y="316"/>
                    <a:pt x="98" y="408"/>
                  </a:cubicBezTo>
                  <a:lnTo>
                    <a:pt x="344" y="653"/>
                  </a:lnTo>
                  <a:cubicBezTo>
                    <a:pt x="390" y="699"/>
                    <a:pt x="450" y="722"/>
                    <a:pt x="511" y="722"/>
                  </a:cubicBezTo>
                  <a:cubicBezTo>
                    <a:pt x="571" y="722"/>
                    <a:pt x="632" y="699"/>
                    <a:pt x="678" y="653"/>
                  </a:cubicBezTo>
                  <a:cubicBezTo>
                    <a:pt x="771" y="561"/>
                    <a:pt x="771" y="411"/>
                    <a:pt x="679" y="319"/>
                  </a:cubicBezTo>
                  <a:lnTo>
                    <a:pt x="433" y="73"/>
                  </a:lnTo>
                  <a:cubicBezTo>
                    <a:pt x="386" y="25"/>
                    <a:pt x="324" y="0"/>
                    <a:pt x="261"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8"/>
            <p:cNvSpPr/>
            <p:nvPr/>
          </p:nvSpPr>
          <p:spPr>
            <a:xfrm>
              <a:off x="4535768" y="2884494"/>
              <a:ext cx="20592" cy="19354"/>
            </a:xfrm>
            <a:custGeom>
              <a:avLst/>
              <a:gdLst/>
              <a:ahLst/>
              <a:cxnLst/>
              <a:rect l="l" t="t" r="r" b="b"/>
              <a:pathLst>
                <a:path w="765" h="719" extrusionOk="0">
                  <a:moveTo>
                    <a:pt x="260" y="0"/>
                  </a:moveTo>
                  <a:cubicBezTo>
                    <a:pt x="199" y="0"/>
                    <a:pt x="139" y="23"/>
                    <a:pt x="93" y="69"/>
                  </a:cubicBezTo>
                  <a:cubicBezTo>
                    <a:pt x="0" y="162"/>
                    <a:pt x="0" y="311"/>
                    <a:pt x="93" y="404"/>
                  </a:cubicBezTo>
                  <a:lnTo>
                    <a:pt x="338" y="649"/>
                  </a:lnTo>
                  <a:cubicBezTo>
                    <a:pt x="384" y="695"/>
                    <a:pt x="444" y="719"/>
                    <a:pt x="505" y="719"/>
                  </a:cubicBezTo>
                  <a:cubicBezTo>
                    <a:pt x="565" y="719"/>
                    <a:pt x="626" y="695"/>
                    <a:pt x="672" y="649"/>
                  </a:cubicBezTo>
                  <a:cubicBezTo>
                    <a:pt x="765" y="557"/>
                    <a:pt x="765" y="407"/>
                    <a:pt x="673" y="315"/>
                  </a:cubicBezTo>
                  <a:lnTo>
                    <a:pt x="427" y="69"/>
                  </a:lnTo>
                  <a:cubicBezTo>
                    <a:pt x="381" y="23"/>
                    <a:pt x="320" y="0"/>
                    <a:pt x="260"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8"/>
            <p:cNvSpPr/>
            <p:nvPr/>
          </p:nvSpPr>
          <p:spPr>
            <a:xfrm>
              <a:off x="4499107" y="2916149"/>
              <a:ext cx="32059" cy="30955"/>
            </a:xfrm>
            <a:custGeom>
              <a:avLst/>
              <a:gdLst/>
              <a:ahLst/>
              <a:cxnLst/>
              <a:rect l="l" t="t" r="r" b="b"/>
              <a:pathLst>
                <a:path w="1191" h="1150" extrusionOk="0">
                  <a:moveTo>
                    <a:pt x="919" y="1"/>
                  </a:moveTo>
                  <a:cubicBezTo>
                    <a:pt x="913" y="1"/>
                    <a:pt x="908" y="1"/>
                    <a:pt x="902" y="2"/>
                  </a:cubicBezTo>
                  <a:cubicBezTo>
                    <a:pt x="772" y="11"/>
                    <a:pt x="674" y="125"/>
                    <a:pt x="683" y="255"/>
                  </a:cubicBezTo>
                  <a:cubicBezTo>
                    <a:pt x="700" y="485"/>
                    <a:pt x="516" y="677"/>
                    <a:pt x="290" y="677"/>
                  </a:cubicBezTo>
                  <a:cubicBezTo>
                    <a:pt x="281" y="677"/>
                    <a:pt x="272" y="677"/>
                    <a:pt x="262" y="676"/>
                  </a:cubicBezTo>
                  <a:cubicBezTo>
                    <a:pt x="257" y="676"/>
                    <a:pt x="251" y="675"/>
                    <a:pt x="246" y="675"/>
                  </a:cubicBezTo>
                  <a:cubicBezTo>
                    <a:pt x="122" y="675"/>
                    <a:pt x="19" y="772"/>
                    <a:pt x="10" y="895"/>
                  </a:cubicBezTo>
                  <a:cubicBezTo>
                    <a:pt x="1" y="1026"/>
                    <a:pt x="100" y="1139"/>
                    <a:pt x="229" y="1148"/>
                  </a:cubicBezTo>
                  <a:cubicBezTo>
                    <a:pt x="250" y="1149"/>
                    <a:pt x="270" y="1150"/>
                    <a:pt x="290" y="1150"/>
                  </a:cubicBezTo>
                  <a:cubicBezTo>
                    <a:pt x="788" y="1150"/>
                    <a:pt x="1191" y="728"/>
                    <a:pt x="1156" y="222"/>
                  </a:cubicBezTo>
                  <a:cubicBezTo>
                    <a:pt x="1148" y="97"/>
                    <a:pt x="1044" y="1"/>
                    <a:pt x="919"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8"/>
            <p:cNvSpPr/>
            <p:nvPr/>
          </p:nvSpPr>
          <p:spPr>
            <a:xfrm>
              <a:off x="4510278" y="3061154"/>
              <a:ext cx="79972" cy="93807"/>
            </a:xfrm>
            <a:custGeom>
              <a:avLst/>
              <a:gdLst/>
              <a:ahLst/>
              <a:cxnLst/>
              <a:rect l="l" t="t" r="r" b="b"/>
              <a:pathLst>
                <a:path w="2971" h="3485" extrusionOk="0">
                  <a:moveTo>
                    <a:pt x="2852" y="0"/>
                  </a:moveTo>
                  <a:cubicBezTo>
                    <a:pt x="1993" y="416"/>
                    <a:pt x="1055" y="643"/>
                    <a:pt x="101" y="669"/>
                  </a:cubicBezTo>
                  <a:cubicBezTo>
                    <a:pt x="16" y="935"/>
                    <a:pt x="1" y="1219"/>
                    <a:pt x="58" y="1494"/>
                  </a:cubicBezTo>
                  <a:lnTo>
                    <a:pt x="244" y="2392"/>
                  </a:lnTo>
                  <a:cubicBezTo>
                    <a:pt x="386" y="3077"/>
                    <a:pt x="980" y="3484"/>
                    <a:pt x="1590" y="3484"/>
                  </a:cubicBezTo>
                  <a:cubicBezTo>
                    <a:pt x="1930" y="3484"/>
                    <a:pt x="2276" y="3357"/>
                    <a:pt x="2551" y="3081"/>
                  </a:cubicBezTo>
                  <a:cubicBezTo>
                    <a:pt x="2825" y="2808"/>
                    <a:pt x="2971" y="2432"/>
                    <a:pt x="2951" y="2046"/>
                  </a:cubicBezTo>
                  <a:lnTo>
                    <a:pt x="2852" y="0"/>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6" name="Google Shape;2436;p48"/>
          <p:cNvGrpSpPr/>
          <p:nvPr/>
        </p:nvGrpSpPr>
        <p:grpSpPr>
          <a:xfrm>
            <a:off x="4376498" y="2084641"/>
            <a:ext cx="422039" cy="418406"/>
            <a:chOff x="4376498" y="2084641"/>
            <a:chExt cx="422039" cy="418406"/>
          </a:xfrm>
        </p:grpSpPr>
        <p:sp>
          <p:nvSpPr>
            <p:cNvPr id="2437" name="Google Shape;2437;p48"/>
            <p:cNvSpPr/>
            <p:nvPr/>
          </p:nvSpPr>
          <p:spPr>
            <a:xfrm>
              <a:off x="4376498" y="2084641"/>
              <a:ext cx="422039" cy="281611"/>
            </a:xfrm>
            <a:custGeom>
              <a:avLst/>
              <a:gdLst/>
              <a:ahLst/>
              <a:cxnLst/>
              <a:rect l="l" t="t" r="r" b="b"/>
              <a:pathLst>
                <a:path w="15679" h="10462" extrusionOk="0">
                  <a:moveTo>
                    <a:pt x="7840" y="1"/>
                  </a:moveTo>
                  <a:cubicBezTo>
                    <a:pt x="7837" y="1"/>
                    <a:pt x="7833" y="1"/>
                    <a:pt x="7829" y="1"/>
                  </a:cubicBezTo>
                  <a:cubicBezTo>
                    <a:pt x="3513" y="5"/>
                    <a:pt x="1" y="3521"/>
                    <a:pt x="1" y="7840"/>
                  </a:cubicBezTo>
                  <a:lnTo>
                    <a:pt x="1" y="9605"/>
                  </a:lnTo>
                  <a:cubicBezTo>
                    <a:pt x="1" y="10078"/>
                    <a:pt x="384" y="10461"/>
                    <a:pt x="857" y="10461"/>
                  </a:cubicBezTo>
                  <a:lnTo>
                    <a:pt x="1673" y="10461"/>
                  </a:lnTo>
                  <a:lnTo>
                    <a:pt x="2532" y="9887"/>
                  </a:lnTo>
                  <a:lnTo>
                    <a:pt x="13218" y="9887"/>
                  </a:lnTo>
                  <a:lnTo>
                    <a:pt x="14007" y="10461"/>
                  </a:lnTo>
                  <a:lnTo>
                    <a:pt x="14823" y="10461"/>
                  </a:lnTo>
                  <a:cubicBezTo>
                    <a:pt x="15296" y="10461"/>
                    <a:pt x="15679" y="10077"/>
                    <a:pt x="15679" y="9605"/>
                  </a:cubicBezTo>
                  <a:lnTo>
                    <a:pt x="15679" y="7901"/>
                  </a:lnTo>
                  <a:cubicBezTo>
                    <a:pt x="15679" y="3587"/>
                    <a:pt x="12153" y="1"/>
                    <a:pt x="7840" y="1"/>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8"/>
            <p:cNvSpPr/>
            <p:nvPr/>
          </p:nvSpPr>
          <p:spPr>
            <a:xfrm>
              <a:off x="4421531" y="2129700"/>
              <a:ext cx="332000" cy="236551"/>
            </a:xfrm>
            <a:custGeom>
              <a:avLst/>
              <a:gdLst/>
              <a:ahLst/>
              <a:cxnLst/>
              <a:rect l="l" t="t" r="r" b="b"/>
              <a:pathLst>
                <a:path w="12334" h="8788" extrusionOk="0">
                  <a:moveTo>
                    <a:pt x="6167" y="0"/>
                  </a:moveTo>
                  <a:cubicBezTo>
                    <a:pt x="2767" y="0"/>
                    <a:pt x="0" y="2766"/>
                    <a:pt x="0" y="6166"/>
                  </a:cubicBezTo>
                  <a:lnTo>
                    <a:pt x="0" y="8787"/>
                  </a:lnTo>
                  <a:lnTo>
                    <a:pt x="1674" y="8787"/>
                  </a:lnTo>
                  <a:lnTo>
                    <a:pt x="1674" y="6166"/>
                  </a:lnTo>
                  <a:cubicBezTo>
                    <a:pt x="1674" y="3689"/>
                    <a:pt x="3690" y="1672"/>
                    <a:pt x="6167" y="1672"/>
                  </a:cubicBezTo>
                  <a:cubicBezTo>
                    <a:pt x="8644" y="1672"/>
                    <a:pt x="10660" y="3687"/>
                    <a:pt x="10660" y="6166"/>
                  </a:cubicBezTo>
                  <a:lnTo>
                    <a:pt x="10660" y="8787"/>
                  </a:lnTo>
                  <a:lnTo>
                    <a:pt x="12334" y="8787"/>
                  </a:lnTo>
                  <a:lnTo>
                    <a:pt x="12334" y="6166"/>
                  </a:lnTo>
                  <a:cubicBezTo>
                    <a:pt x="12334" y="2766"/>
                    <a:pt x="9567" y="0"/>
                    <a:pt x="6167"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8"/>
            <p:cNvSpPr/>
            <p:nvPr/>
          </p:nvSpPr>
          <p:spPr>
            <a:xfrm>
              <a:off x="4466563" y="2174706"/>
              <a:ext cx="241934" cy="191545"/>
            </a:xfrm>
            <a:custGeom>
              <a:avLst/>
              <a:gdLst/>
              <a:ahLst/>
              <a:cxnLst/>
              <a:rect l="l" t="t" r="r" b="b"/>
              <a:pathLst>
                <a:path w="8988" h="7116" extrusionOk="0">
                  <a:moveTo>
                    <a:pt x="4494" y="0"/>
                  </a:moveTo>
                  <a:cubicBezTo>
                    <a:pt x="2017" y="0"/>
                    <a:pt x="1" y="2015"/>
                    <a:pt x="1" y="4494"/>
                  </a:cubicBezTo>
                  <a:lnTo>
                    <a:pt x="1" y="7115"/>
                  </a:lnTo>
                  <a:lnTo>
                    <a:pt x="1673" y="7115"/>
                  </a:lnTo>
                  <a:lnTo>
                    <a:pt x="1673" y="4494"/>
                  </a:lnTo>
                  <a:cubicBezTo>
                    <a:pt x="1673" y="2939"/>
                    <a:pt x="2939" y="1674"/>
                    <a:pt x="4494" y="1674"/>
                  </a:cubicBezTo>
                  <a:cubicBezTo>
                    <a:pt x="6049" y="1674"/>
                    <a:pt x="7314" y="2939"/>
                    <a:pt x="7314" y="4494"/>
                  </a:cubicBezTo>
                  <a:lnTo>
                    <a:pt x="7314" y="7115"/>
                  </a:lnTo>
                  <a:lnTo>
                    <a:pt x="8987" y="7115"/>
                  </a:lnTo>
                  <a:lnTo>
                    <a:pt x="8987" y="4494"/>
                  </a:lnTo>
                  <a:cubicBezTo>
                    <a:pt x="8987" y="2017"/>
                    <a:pt x="6971" y="0"/>
                    <a:pt x="4494" y="0"/>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8"/>
            <p:cNvSpPr/>
            <p:nvPr/>
          </p:nvSpPr>
          <p:spPr>
            <a:xfrm>
              <a:off x="4511570" y="2219766"/>
              <a:ext cx="151869" cy="146485"/>
            </a:xfrm>
            <a:custGeom>
              <a:avLst/>
              <a:gdLst/>
              <a:ahLst/>
              <a:cxnLst/>
              <a:rect l="l" t="t" r="r" b="b"/>
              <a:pathLst>
                <a:path w="5642" h="5442" extrusionOk="0">
                  <a:moveTo>
                    <a:pt x="2822" y="0"/>
                  </a:moveTo>
                  <a:cubicBezTo>
                    <a:pt x="1267" y="0"/>
                    <a:pt x="1" y="1265"/>
                    <a:pt x="1" y="2820"/>
                  </a:cubicBezTo>
                  <a:lnTo>
                    <a:pt x="1" y="5441"/>
                  </a:lnTo>
                  <a:lnTo>
                    <a:pt x="1674" y="5441"/>
                  </a:lnTo>
                  <a:lnTo>
                    <a:pt x="1674" y="2820"/>
                  </a:lnTo>
                  <a:cubicBezTo>
                    <a:pt x="1674" y="2186"/>
                    <a:pt x="2188" y="1672"/>
                    <a:pt x="2822" y="1672"/>
                  </a:cubicBezTo>
                  <a:cubicBezTo>
                    <a:pt x="3456" y="1672"/>
                    <a:pt x="3970" y="2186"/>
                    <a:pt x="3970" y="2820"/>
                  </a:cubicBezTo>
                  <a:lnTo>
                    <a:pt x="3970" y="5441"/>
                  </a:lnTo>
                  <a:lnTo>
                    <a:pt x="5642" y="5441"/>
                  </a:lnTo>
                  <a:lnTo>
                    <a:pt x="5642" y="2820"/>
                  </a:lnTo>
                  <a:cubicBezTo>
                    <a:pt x="5642" y="1265"/>
                    <a:pt x="4377" y="0"/>
                    <a:pt x="2822" y="0"/>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8"/>
            <p:cNvSpPr/>
            <p:nvPr/>
          </p:nvSpPr>
          <p:spPr>
            <a:xfrm>
              <a:off x="4556629" y="2264772"/>
              <a:ext cx="61803" cy="101479"/>
            </a:xfrm>
            <a:custGeom>
              <a:avLst/>
              <a:gdLst/>
              <a:ahLst/>
              <a:cxnLst/>
              <a:rect l="l" t="t" r="r" b="b"/>
              <a:pathLst>
                <a:path w="2296" h="3770" extrusionOk="0">
                  <a:moveTo>
                    <a:pt x="1148" y="0"/>
                  </a:moveTo>
                  <a:cubicBezTo>
                    <a:pt x="514" y="0"/>
                    <a:pt x="0" y="514"/>
                    <a:pt x="0" y="1148"/>
                  </a:cubicBezTo>
                  <a:lnTo>
                    <a:pt x="0" y="3769"/>
                  </a:lnTo>
                  <a:lnTo>
                    <a:pt x="2296" y="3769"/>
                  </a:lnTo>
                  <a:lnTo>
                    <a:pt x="2296" y="1148"/>
                  </a:lnTo>
                  <a:cubicBezTo>
                    <a:pt x="2296" y="514"/>
                    <a:pt x="1782" y="0"/>
                    <a:pt x="1148"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8"/>
            <p:cNvSpPr/>
            <p:nvPr/>
          </p:nvSpPr>
          <p:spPr>
            <a:xfrm>
              <a:off x="4424465" y="2315243"/>
              <a:ext cx="93888" cy="95907"/>
            </a:xfrm>
            <a:custGeom>
              <a:avLst/>
              <a:gdLst/>
              <a:ahLst/>
              <a:cxnLst/>
              <a:rect l="l" t="t" r="r" b="b"/>
              <a:pathLst>
                <a:path w="3488" h="3563" extrusionOk="0">
                  <a:moveTo>
                    <a:pt x="2516" y="1"/>
                  </a:moveTo>
                  <a:cubicBezTo>
                    <a:pt x="2350" y="1"/>
                    <a:pt x="2183" y="30"/>
                    <a:pt x="2023" y="90"/>
                  </a:cubicBezTo>
                  <a:cubicBezTo>
                    <a:pt x="1518" y="278"/>
                    <a:pt x="1163" y="739"/>
                    <a:pt x="1114" y="1277"/>
                  </a:cubicBezTo>
                  <a:cubicBezTo>
                    <a:pt x="1075" y="1687"/>
                    <a:pt x="875" y="2072"/>
                    <a:pt x="537" y="2309"/>
                  </a:cubicBezTo>
                  <a:cubicBezTo>
                    <a:pt x="469" y="2357"/>
                    <a:pt x="399" y="2399"/>
                    <a:pt x="324" y="2437"/>
                  </a:cubicBezTo>
                  <a:cubicBezTo>
                    <a:pt x="25" y="2587"/>
                    <a:pt x="1" y="3009"/>
                    <a:pt x="279" y="3194"/>
                  </a:cubicBezTo>
                  <a:cubicBezTo>
                    <a:pt x="577" y="3393"/>
                    <a:pt x="952" y="3563"/>
                    <a:pt x="1364" y="3563"/>
                  </a:cubicBezTo>
                  <a:cubicBezTo>
                    <a:pt x="1651" y="3563"/>
                    <a:pt x="1955" y="3481"/>
                    <a:pt x="2265" y="3272"/>
                  </a:cubicBezTo>
                  <a:lnTo>
                    <a:pt x="3488" y="391"/>
                  </a:lnTo>
                  <a:cubicBezTo>
                    <a:pt x="3221" y="136"/>
                    <a:pt x="2872" y="1"/>
                    <a:pt x="2516"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8"/>
            <p:cNvSpPr/>
            <p:nvPr/>
          </p:nvSpPr>
          <p:spPr>
            <a:xfrm>
              <a:off x="4485702" y="2298715"/>
              <a:ext cx="203658" cy="114184"/>
            </a:xfrm>
            <a:custGeom>
              <a:avLst/>
              <a:gdLst/>
              <a:ahLst/>
              <a:cxnLst/>
              <a:rect l="l" t="t" r="r" b="b"/>
              <a:pathLst>
                <a:path w="7566" h="4242" extrusionOk="0">
                  <a:moveTo>
                    <a:pt x="3783" y="1"/>
                  </a:moveTo>
                  <a:cubicBezTo>
                    <a:pt x="1789" y="1"/>
                    <a:pt x="156" y="1538"/>
                    <a:pt x="0" y="3491"/>
                  </a:cubicBezTo>
                  <a:lnTo>
                    <a:pt x="3783" y="4242"/>
                  </a:lnTo>
                  <a:lnTo>
                    <a:pt x="7566" y="3491"/>
                  </a:lnTo>
                  <a:cubicBezTo>
                    <a:pt x="7410" y="1538"/>
                    <a:pt x="5777" y="1"/>
                    <a:pt x="3783"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8"/>
            <p:cNvSpPr/>
            <p:nvPr/>
          </p:nvSpPr>
          <p:spPr>
            <a:xfrm>
              <a:off x="4485702" y="2303614"/>
              <a:ext cx="70497" cy="94373"/>
            </a:xfrm>
            <a:custGeom>
              <a:avLst/>
              <a:gdLst/>
              <a:ahLst/>
              <a:cxnLst/>
              <a:rect l="l" t="t" r="r" b="b"/>
              <a:pathLst>
                <a:path w="2619" h="3506" extrusionOk="0">
                  <a:moveTo>
                    <a:pt x="2619" y="1"/>
                  </a:moveTo>
                  <a:lnTo>
                    <a:pt x="2619" y="1"/>
                  </a:lnTo>
                  <a:cubicBezTo>
                    <a:pt x="1185" y="462"/>
                    <a:pt x="125" y="1752"/>
                    <a:pt x="0" y="3309"/>
                  </a:cubicBezTo>
                  <a:lnTo>
                    <a:pt x="993" y="3506"/>
                  </a:lnTo>
                  <a:cubicBezTo>
                    <a:pt x="990" y="3434"/>
                    <a:pt x="989" y="3361"/>
                    <a:pt x="989" y="3291"/>
                  </a:cubicBezTo>
                  <a:cubicBezTo>
                    <a:pt x="987" y="1999"/>
                    <a:pt x="1591" y="782"/>
                    <a:pt x="2619"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8"/>
            <p:cNvSpPr/>
            <p:nvPr/>
          </p:nvSpPr>
          <p:spPr>
            <a:xfrm>
              <a:off x="4485379" y="2354569"/>
              <a:ext cx="204304" cy="148477"/>
            </a:xfrm>
            <a:custGeom>
              <a:avLst/>
              <a:gdLst/>
              <a:ahLst/>
              <a:cxnLst/>
              <a:rect l="l" t="t" r="r" b="b"/>
              <a:pathLst>
                <a:path w="7590" h="5516" extrusionOk="0">
                  <a:moveTo>
                    <a:pt x="3795" y="1"/>
                  </a:moveTo>
                  <a:cubicBezTo>
                    <a:pt x="2632" y="1163"/>
                    <a:pt x="930" y="1386"/>
                    <a:pt x="12" y="1416"/>
                  </a:cubicBezTo>
                  <a:cubicBezTo>
                    <a:pt x="5" y="1516"/>
                    <a:pt x="0" y="1619"/>
                    <a:pt x="0" y="1721"/>
                  </a:cubicBezTo>
                  <a:cubicBezTo>
                    <a:pt x="0" y="3816"/>
                    <a:pt x="1699" y="5516"/>
                    <a:pt x="3795" y="5516"/>
                  </a:cubicBezTo>
                  <a:cubicBezTo>
                    <a:pt x="5891" y="5516"/>
                    <a:pt x="7590" y="3816"/>
                    <a:pt x="7590" y="1721"/>
                  </a:cubicBezTo>
                  <a:cubicBezTo>
                    <a:pt x="7590" y="1619"/>
                    <a:pt x="7585" y="1516"/>
                    <a:pt x="7578" y="1416"/>
                  </a:cubicBezTo>
                  <a:cubicBezTo>
                    <a:pt x="6660" y="1386"/>
                    <a:pt x="4958" y="1163"/>
                    <a:pt x="3795" y="1"/>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8"/>
            <p:cNvSpPr/>
            <p:nvPr/>
          </p:nvSpPr>
          <p:spPr>
            <a:xfrm>
              <a:off x="4529739" y="2410746"/>
              <a:ext cx="12759" cy="22665"/>
            </a:xfrm>
            <a:custGeom>
              <a:avLst/>
              <a:gdLst/>
              <a:ahLst/>
              <a:cxnLst/>
              <a:rect l="l" t="t" r="r" b="b"/>
              <a:pathLst>
                <a:path w="474" h="842" extrusionOk="0">
                  <a:moveTo>
                    <a:pt x="236" y="0"/>
                  </a:moveTo>
                  <a:cubicBezTo>
                    <a:pt x="105" y="0"/>
                    <a:pt x="0" y="107"/>
                    <a:pt x="0" y="238"/>
                  </a:cubicBezTo>
                  <a:lnTo>
                    <a:pt x="0" y="604"/>
                  </a:lnTo>
                  <a:cubicBezTo>
                    <a:pt x="0" y="735"/>
                    <a:pt x="105" y="840"/>
                    <a:pt x="236" y="842"/>
                  </a:cubicBezTo>
                  <a:cubicBezTo>
                    <a:pt x="367" y="842"/>
                    <a:pt x="473" y="735"/>
                    <a:pt x="473" y="604"/>
                  </a:cubicBezTo>
                  <a:lnTo>
                    <a:pt x="473" y="238"/>
                  </a:lnTo>
                  <a:cubicBezTo>
                    <a:pt x="473" y="107"/>
                    <a:pt x="367" y="0"/>
                    <a:pt x="23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8"/>
            <p:cNvSpPr/>
            <p:nvPr/>
          </p:nvSpPr>
          <p:spPr>
            <a:xfrm>
              <a:off x="4632564" y="2410746"/>
              <a:ext cx="12759" cy="22665"/>
            </a:xfrm>
            <a:custGeom>
              <a:avLst/>
              <a:gdLst/>
              <a:ahLst/>
              <a:cxnLst/>
              <a:rect l="l" t="t" r="r" b="b"/>
              <a:pathLst>
                <a:path w="474" h="842" extrusionOk="0">
                  <a:moveTo>
                    <a:pt x="236" y="0"/>
                  </a:moveTo>
                  <a:cubicBezTo>
                    <a:pt x="106" y="0"/>
                    <a:pt x="1" y="107"/>
                    <a:pt x="1" y="238"/>
                  </a:cubicBezTo>
                  <a:lnTo>
                    <a:pt x="1" y="604"/>
                  </a:lnTo>
                  <a:cubicBezTo>
                    <a:pt x="1" y="735"/>
                    <a:pt x="106" y="842"/>
                    <a:pt x="236" y="842"/>
                  </a:cubicBezTo>
                  <a:cubicBezTo>
                    <a:pt x="367" y="842"/>
                    <a:pt x="474" y="735"/>
                    <a:pt x="474" y="604"/>
                  </a:cubicBezTo>
                  <a:lnTo>
                    <a:pt x="474" y="238"/>
                  </a:lnTo>
                  <a:cubicBezTo>
                    <a:pt x="474" y="107"/>
                    <a:pt x="367" y="0"/>
                    <a:pt x="23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8"/>
            <p:cNvSpPr/>
            <p:nvPr/>
          </p:nvSpPr>
          <p:spPr>
            <a:xfrm>
              <a:off x="4566858" y="2420329"/>
              <a:ext cx="41345" cy="18950"/>
            </a:xfrm>
            <a:custGeom>
              <a:avLst/>
              <a:gdLst/>
              <a:ahLst/>
              <a:cxnLst/>
              <a:rect l="l" t="t" r="r" b="b"/>
              <a:pathLst>
                <a:path w="1536" h="704" extrusionOk="0">
                  <a:moveTo>
                    <a:pt x="264" y="1"/>
                  </a:moveTo>
                  <a:cubicBezTo>
                    <a:pt x="209" y="1"/>
                    <a:pt x="154" y="20"/>
                    <a:pt x="108" y="59"/>
                  </a:cubicBezTo>
                  <a:cubicBezTo>
                    <a:pt x="11" y="145"/>
                    <a:pt x="0" y="295"/>
                    <a:pt x="86" y="392"/>
                  </a:cubicBezTo>
                  <a:cubicBezTo>
                    <a:pt x="257" y="591"/>
                    <a:pt x="507" y="703"/>
                    <a:pt x="768" y="703"/>
                  </a:cubicBezTo>
                  <a:cubicBezTo>
                    <a:pt x="1029" y="703"/>
                    <a:pt x="1279" y="591"/>
                    <a:pt x="1450" y="392"/>
                  </a:cubicBezTo>
                  <a:cubicBezTo>
                    <a:pt x="1536" y="295"/>
                    <a:pt x="1525" y="145"/>
                    <a:pt x="1427" y="59"/>
                  </a:cubicBezTo>
                  <a:cubicBezTo>
                    <a:pt x="1382" y="20"/>
                    <a:pt x="1327" y="1"/>
                    <a:pt x="1272" y="1"/>
                  </a:cubicBezTo>
                  <a:cubicBezTo>
                    <a:pt x="1206" y="1"/>
                    <a:pt x="1140" y="28"/>
                    <a:pt x="1092" y="82"/>
                  </a:cubicBezTo>
                  <a:cubicBezTo>
                    <a:pt x="1007" y="181"/>
                    <a:pt x="887" y="230"/>
                    <a:pt x="768" y="230"/>
                  </a:cubicBezTo>
                  <a:cubicBezTo>
                    <a:pt x="648" y="230"/>
                    <a:pt x="528" y="181"/>
                    <a:pt x="442" y="82"/>
                  </a:cubicBezTo>
                  <a:cubicBezTo>
                    <a:pt x="395" y="28"/>
                    <a:pt x="330" y="1"/>
                    <a:pt x="264"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8"/>
            <p:cNvSpPr/>
            <p:nvPr/>
          </p:nvSpPr>
          <p:spPr>
            <a:xfrm>
              <a:off x="4485325" y="2390046"/>
              <a:ext cx="77442" cy="109958"/>
            </a:xfrm>
            <a:custGeom>
              <a:avLst/>
              <a:gdLst/>
              <a:ahLst/>
              <a:cxnLst/>
              <a:rect l="l" t="t" r="r" b="b"/>
              <a:pathLst>
                <a:path w="2877" h="4085" extrusionOk="0">
                  <a:moveTo>
                    <a:pt x="1003" y="0"/>
                  </a:moveTo>
                  <a:cubicBezTo>
                    <a:pt x="675" y="54"/>
                    <a:pt x="345" y="87"/>
                    <a:pt x="13" y="98"/>
                  </a:cubicBezTo>
                  <a:cubicBezTo>
                    <a:pt x="5" y="198"/>
                    <a:pt x="1" y="301"/>
                    <a:pt x="1" y="403"/>
                  </a:cubicBezTo>
                  <a:cubicBezTo>
                    <a:pt x="1" y="2182"/>
                    <a:pt x="1225" y="3673"/>
                    <a:pt x="2876" y="4085"/>
                  </a:cubicBezTo>
                  <a:cubicBezTo>
                    <a:pt x="1647" y="3337"/>
                    <a:pt x="1003" y="1738"/>
                    <a:pt x="1003" y="80"/>
                  </a:cubicBezTo>
                  <a:lnTo>
                    <a:pt x="1003" y="0"/>
                  </a:ln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0" name="Google Shape;2450;p48"/>
          <p:cNvGrpSpPr/>
          <p:nvPr/>
        </p:nvGrpSpPr>
        <p:grpSpPr>
          <a:xfrm>
            <a:off x="4377251" y="4105095"/>
            <a:ext cx="420532" cy="422066"/>
            <a:chOff x="4377251" y="4105095"/>
            <a:chExt cx="420532" cy="422066"/>
          </a:xfrm>
        </p:grpSpPr>
        <p:sp>
          <p:nvSpPr>
            <p:cNvPr id="2451" name="Google Shape;2451;p48"/>
            <p:cNvSpPr/>
            <p:nvPr/>
          </p:nvSpPr>
          <p:spPr>
            <a:xfrm>
              <a:off x="4666130" y="4180383"/>
              <a:ext cx="48640" cy="81964"/>
            </a:xfrm>
            <a:custGeom>
              <a:avLst/>
              <a:gdLst/>
              <a:ahLst/>
              <a:cxnLst/>
              <a:rect l="l" t="t" r="r" b="b"/>
              <a:pathLst>
                <a:path w="1807" h="3045" extrusionOk="0">
                  <a:moveTo>
                    <a:pt x="0" y="1"/>
                  </a:moveTo>
                  <a:lnTo>
                    <a:pt x="0" y="3044"/>
                  </a:lnTo>
                  <a:lnTo>
                    <a:pt x="1806" y="3044"/>
                  </a:lnTo>
                  <a:lnTo>
                    <a:pt x="1806" y="1"/>
                  </a:ln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8"/>
            <p:cNvSpPr/>
            <p:nvPr/>
          </p:nvSpPr>
          <p:spPr>
            <a:xfrm>
              <a:off x="4666130" y="4180383"/>
              <a:ext cx="48640" cy="81991"/>
            </a:xfrm>
            <a:custGeom>
              <a:avLst/>
              <a:gdLst/>
              <a:ahLst/>
              <a:cxnLst/>
              <a:rect l="l" t="t" r="r" b="b"/>
              <a:pathLst>
                <a:path w="1807" h="3046" extrusionOk="0">
                  <a:moveTo>
                    <a:pt x="0" y="1"/>
                  </a:moveTo>
                  <a:lnTo>
                    <a:pt x="0" y="3046"/>
                  </a:lnTo>
                  <a:lnTo>
                    <a:pt x="1806" y="3046"/>
                  </a:lnTo>
                  <a:lnTo>
                    <a:pt x="1806" y="2738"/>
                  </a:lnTo>
                  <a:cubicBezTo>
                    <a:pt x="975" y="2072"/>
                    <a:pt x="493" y="1064"/>
                    <a:pt x="493"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8"/>
            <p:cNvSpPr/>
            <p:nvPr/>
          </p:nvSpPr>
          <p:spPr>
            <a:xfrm>
              <a:off x="4579725" y="4240598"/>
              <a:ext cx="184170" cy="152003"/>
            </a:xfrm>
            <a:custGeom>
              <a:avLst/>
              <a:gdLst/>
              <a:ahLst/>
              <a:cxnLst/>
              <a:rect l="l" t="t" r="r" b="b"/>
              <a:pathLst>
                <a:path w="6842" h="5647" extrusionOk="0">
                  <a:moveTo>
                    <a:pt x="0" y="1"/>
                  </a:moveTo>
                  <a:lnTo>
                    <a:pt x="0" y="4680"/>
                  </a:lnTo>
                  <a:lnTo>
                    <a:pt x="3578" y="5646"/>
                  </a:lnTo>
                  <a:lnTo>
                    <a:pt x="5763" y="4680"/>
                  </a:lnTo>
                  <a:lnTo>
                    <a:pt x="6841" y="2341"/>
                  </a:lnTo>
                  <a:lnTo>
                    <a:pt x="5763" y="1"/>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8"/>
            <p:cNvSpPr/>
            <p:nvPr/>
          </p:nvSpPr>
          <p:spPr>
            <a:xfrm>
              <a:off x="4579671" y="4240598"/>
              <a:ext cx="48721" cy="139137"/>
            </a:xfrm>
            <a:custGeom>
              <a:avLst/>
              <a:gdLst/>
              <a:ahLst/>
              <a:cxnLst/>
              <a:rect l="l" t="t" r="r" b="b"/>
              <a:pathLst>
                <a:path w="1810" h="5169" extrusionOk="0">
                  <a:moveTo>
                    <a:pt x="1" y="1"/>
                  </a:moveTo>
                  <a:lnTo>
                    <a:pt x="1" y="4680"/>
                  </a:lnTo>
                  <a:lnTo>
                    <a:pt x="1809" y="5169"/>
                  </a:lnTo>
                  <a:lnTo>
                    <a:pt x="1809" y="1"/>
                  </a:ln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8"/>
            <p:cNvSpPr/>
            <p:nvPr/>
          </p:nvSpPr>
          <p:spPr>
            <a:xfrm>
              <a:off x="4404976" y="4163371"/>
              <a:ext cx="197924" cy="229229"/>
            </a:xfrm>
            <a:custGeom>
              <a:avLst/>
              <a:gdLst/>
              <a:ahLst/>
              <a:cxnLst/>
              <a:rect l="l" t="t" r="r" b="b"/>
              <a:pathLst>
                <a:path w="7353" h="8516" extrusionOk="0">
                  <a:moveTo>
                    <a:pt x="1" y="0"/>
                  </a:moveTo>
                  <a:lnTo>
                    <a:pt x="1" y="7549"/>
                  </a:lnTo>
                  <a:lnTo>
                    <a:pt x="3834" y="8515"/>
                  </a:lnTo>
                  <a:lnTo>
                    <a:pt x="7353" y="7549"/>
                  </a:lnTo>
                  <a:lnTo>
                    <a:pt x="7353" y="0"/>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8"/>
            <p:cNvSpPr/>
            <p:nvPr/>
          </p:nvSpPr>
          <p:spPr>
            <a:xfrm>
              <a:off x="4404976" y="4163371"/>
              <a:ext cx="75046" cy="221100"/>
            </a:xfrm>
            <a:custGeom>
              <a:avLst/>
              <a:gdLst/>
              <a:ahLst/>
              <a:cxnLst/>
              <a:rect l="l" t="t" r="r" b="b"/>
              <a:pathLst>
                <a:path w="2788" h="8214" extrusionOk="0">
                  <a:moveTo>
                    <a:pt x="1" y="0"/>
                  </a:moveTo>
                  <a:lnTo>
                    <a:pt x="1" y="7549"/>
                  </a:lnTo>
                  <a:lnTo>
                    <a:pt x="2640" y="8213"/>
                  </a:lnTo>
                  <a:cubicBezTo>
                    <a:pt x="2197" y="7151"/>
                    <a:pt x="1970" y="6011"/>
                    <a:pt x="1972" y="4860"/>
                  </a:cubicBezTo>
                  <a:cubicBezTo>
                    <a:pt x="1972" y="3062"/>
                    <a:pt x="2165" y="1390"/>
                    <a:pt x="2787"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8"/>
            <p:cNvSpPr/>
            <p:nvPr/>
          </p:nvSpPr>
          <p:spPr>
            <a:xfrm>
              <a:off x="4404976" y="4366572"/>
              <a:ext cx="364705" cy="113780"/>
            </a:xfrm>
            <a:custGeom>
              <a:avLst/>
              <a:gdLst/>
              <a:ahLst/>
              <a:cxnLst/>
              <a:rect l="l" t="t" r="r" b="b"/>
              <a:pathLst>
                <a:path w="13549" h="4227" extrusionOk="0">
                  <a:moveTo>
                    <a:pt x="1" y="0"/>
                  </a:moveTo>
                  <a:lnTo>
                    <a:pt x="1" y="3047"/>
                  </a:lnTo>
                  <a:cubicBezTo>
                    <a:pt x="1" y="3697"/>
                    <a:pt x="529" y="4226"/>
                    <a:pt x="1181" y="4226"/>
                  </a:cubicBezTo>
                  <a:lnTo>
                    <a:pt x="12151" y="4226"/>
                  </a:lnTo>
                  <a:cubicBezTo>
                    <a:pt x="12977" y="4226"/>
                    <a:pt x="13548" y="3399"/>
                    <a:pt x="13254" y="2626"/>
                  </a:cubicBezTo>
                  <a:lnTo>
                    <a:pt x="122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8"/>
            <p:cNvSpPr/>
            <p:nvPr/>
          </p:nvSpPr>
          <p:spPr>
            <a:xfrm>
              <a:off x="4404976" y="4366572"/>
              <a:ext cx="144547" cy="113780"/>
            </a:xfrm>
            <a:custGeom>
              <a:avLst/>
              <a:gdLst/>
              <a:ahLst/>
              <a:cxnLst/>
              <a:rect l="l" t="t" r="r" b="b"/>
              <a:pathLst>
                <a:path w="5370" h="4227" extrusionOk="0">
                  <a:moveTo>
                    <a:pt x="1" y="0"/>
                  </a:moveTo>
                  <a:lnTo>
                    <a:pt x="1" y="3047"/>
                  </a:lnTo>
                  <a:cubicBezTo>
                    <a:pt x="1" y="3697"/>
                    <a:pt x="529" y="4226"/>
                    <a:pt x="1181" y="4226"/>
                  </a:cubicBezTo>
                  <a:lnTo>
                    <a:pt x="5370" y="4226"/>
                  </a:lnTo>
                  <a:cubicBezTo>
                    <a:pt x="3976" y="3149"/>
                    <a:pt x="2939" y="1677"/>
                    <a:pt x="2395"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8"/>
            <p:cNvSpPr/>
            <p:nvPr/>
          </p:nvSpPr>
          <p:spPr>
            <a:xfrm>
              <a:off x="4438327" y="4393408"/>
              <a:ext cx="139029" cy="133753"/>
            </a:xfrm>
            <a:custGeom>
              <a:avLst/>
              <a:gdLst/>
              <a:ahLst/>
              <a:cxnLst/>
              <a:rect l="l" t="t" r="r" b="b"/>
              <a:pathLst>
                <a:path w="5165" h="4969" extrusionOk="0">
                  <a:moveTo>
                    <a:pt x="2682" y="1"/>
                  </a:moveTo>
                  <a:cubicBezTo>
                    <a:pt x="2681" y="1"/>
                    <a:pt x="2681" y="1"/>
                    <a:pt x="2680" y="1"/>
                  </a:cubicBezTo>
                  <a:cubicBezTo>
                    <a:pt x="1675" y="1"/>
                    <a:pt x="770" y="605"/>
                    <a:pt x="386" y="1533"/>
                  </a:cubicBezTo>
                  <a:cubicBezTo>
                    <a:pt x="1" y="2462"/>
                    <a:pt x="213" y="3530"/>
                    <a:pt x="923" y="4240"/>
                  </a:cubicBezTo>
                  <a:cubicBezTo>
                    <a:pt x="1399" y="4716"/>
                    <a:pt x="2035" y="4969"/>
                    <a:pt x="2681" y="4969"/>
                  </a:cubicBezTo>
                  <a:cubicBezTo>
                    <a:pt x="3001" y="4969"/>
                    <a:pt x="3323" y="4907"/>
                    <a:pt x="3631" y="4780"/>
                  </a:cubicBezTo>
                  <a:cubicBezTo>
                    <a:pt x="4559" y="4395"/>
                    <a:pt x="5164" y="3489"/>
                    <a:pt x="5164" y="2484"/>
                  </a:cubicBezTo>
                  <a:cubicBezTo>
                    <a:pt x="5164" y="1113"/>
                    <a:pt x="4053" y="1"/>
                    <a:pt x="2682"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8"/>
            <p:cNvSpPr/>
            <p:nvPr/>
          </p:nvSpPr>
          <p:spPr>
            <a:xfrm>
              <a:off x="4620343" y="4423475"/>
              <a:ext cx="107805" cy="103686"/>
            </a:xfrm>
            <a:custGeom>
              <a:avLst/>
              <a:gdLst/>
              <a:ahLst/>
              <a:cxnLst/>
              <a:rect l="l" t="t" r="r" b="b"/>
              <a:pathLst>
                <a:path w="4005" h="3852" extrusionOk="0">
                  <a:moveTo>
                    <a:pt x="2079" y="0"/>
                  </a:moveTo>
                  <a:cubicBezTo>
                    <a:pt x="1299" y="0"/>
                    <a:pt x="597" y="469"/>
                    <a:pt x="298" y="1188"/>
                  </a:cubicBezTo>
                  <a:cubicBezTo>
                    <a:pt x="1" y="1908"/>
                    <a:pt x="166" y="2736"/>
                    <a:pt x="716" y="3287"/>
                  </a:cubicBezTo>
                  <a:cubicBezTo>
                    <a:pt x="1085" y="3656"/>
                    <a:pt x="1577" y="3851"/>
                    <a:pt x="2078" y="3851"/>
                  </a:cubicBezTo>
                  <a:cubicBezTo>
                    <a:pt x="2326" y="3851"/>
                    <a:pt x="2576" y="3803"/>
                    <a:pt x="2815" y="3705"/>
                  </a:cubicBezTo>
                  <a:cubicBezTo>
                    <a:pt x="3534" y="3407"/>
                    <a:pt x="4004" y="2704"/>
                    <a:pt x="4004" y="1924"/>
                  </a:cubicBezTo>
                  <a:cubicBezTo>
                    <a:pt x="4004" y="861"/>
                    <a:pt x="3142" y="0"/>
                    <a:pt x="2079"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8"/>
            <p:cNvSpPr/>
            <p:nvPr/>
          </p:nvSpPr>
          <p:spPr>
            <a:xfrm>
              <a:off x="4656466" y="4456934"/>
              <a:ext cx="38169" cy="36742"/>
            </a:xfrm>
            <a:custGeom>
              <a:avLst/>
              <a:gdLst/>
              <a:ahLst/>
              <a:cxnLst/>
              <a:rect l="l" t="t" r="r" b="b"/>
              <a:pathLst>
                <a:path w="1418" h="1365" extrusionOk="0">
                  <a:moveTo>
                    <a:pt x="737" y="1"/>
                  </a:moveTo>
                  <a:cubicBezTo>
                    <a:pt x="460" y="1"/>
                    <a:pt x="212" y="166"/>
                    <a:pt x="107" y="422"/>
                  </a:cubicBezTo>
                  <a:cubicBezTo>
                    <a:pt x="0" y="675"/>
                    <a:pt x="59" y="970"/>
                    <a:pt x="254" y="1164"/>
                  </a:cubicBezTo>
                  <a:cubicBezTo>
                    <a:pt x="385" y="1295"/>
                    <a:pt x="560" y="1364"/>
                    <a:pt x="737" y="1364"/>
                  </a:cubicBezTo>
                  <a:cubicBezTo>
                    <a:pt x="825" y="1364"/>
                    <a:pt x="913" y="1347"/>
                    <a:pt x="996" y="1312"/>
                  </a:cubicBezTo>
                  <a:cubicBezTo>
                    <a:pt x="1252" y="1206"/>
                    <a:pt x="1417" y="958"/>
                    <a:pt x="1417" y="681"/>
                  </a:cubicBezTo>
                  <a:cubicBezTo>
                    <a:pt x="1417" y="306"/>
                    <a:pt x="1112" y="1"/>
                    <a:pt x="737" y="1"/>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8"/>
            <p:cNvSpPr/>
            <p:nvPr/>
          </p:nvSpPr>
          <p:spPr>
            <a:xfrm>
              <a:off x="4484033" y="4435750"/>
              <a:ext cx="50928" cy="49044"/>
            </a:xfrm>
            <a:custGeom>
              <a:avLst/>
              <a:gdLst/>
              <a:ahLst/>
              <a:cxnLst/>
              <a:rect l="l" t="t" r="r" b="b"/>
              <a:pathLst>
                <a:path w="1892" h="1822" extrusionOk="0">
                  <a:moveTo>
                    <a:pt x="982" y="1"/>
                  </a:moveTo>
                  <a:cubicBezTo>
                    <a:pt x="614" y="1"/>
                    <a:pt x="282" y="223"/>
                    <a:pt x="142" y="563"/>
                  </a:cubicBezTo>
                  <a:cubicBezTo>
                    <a:pt x="1" y="904"/>
                    <a:pt x="79" y="1294"/>
                    <a:pt x="339" y="1554"/>
                  </a:cubicBezTo>
                  <a:cubicBezTo>
                    <a:pt x="513" y="1729"/>
                    <a:pt x="746" y="1821"/>
                    <a:pt x="983" y="1821"/>
                  </a:cubicBezTo>
                  <a:cubicBezTo>
                    <a:pt x="1100" y="1821"/>
                    <a:pt x="1218" y="1799"/>
                    <a:pt x="1330" y="1752"/>
                  </a:cubicBezTo>
                  <a:cubicBezTo>
                    <a:pt x="1670" y="1611"/>
                    <a:pt x="1892" y="1279"/>
                    <a:pt x="1892" y="911"/>
                  </a:cubicBezTo>
                  <a:cubicBezTo>
                    <a:pt x="1892" y="408"/>
                    <a:pt x="1485" y="1"/>
                    <a:pt x="982" y="1"/>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8"/>
            <p:cNvSpPr/>
            <p:nvPr/>
          </p:nvSpPr>
          <p:spPr>
            <a:xfrm>
              <a:off x="4734796" y="4240598"/>
              <a:ext cx="62987" cy="126001"/>
            </a:xfrm>
            <a:custGeom>
              <a:avLst/>
              <a:gdLst/>
              <a:ahLst/>
              <a:cxnLst/>
              <a:rect l="l" t="t" r="r" b="b"/>
              <a:pathLst>
                <a:path w="2340" h="4681" extrusionOk="0">
                  <a:moveTo>
                    <a:pt x="0" y="1"/>
                  </a:moveTo>
                  <a:lnTo>
                    <a:pt x="0" y="4680"/>
                  </a:lnTo>
                  <a:cubicBezTo>
                    <a:pt x="1262" y="4680"/>
                    <a:pt x="2311" y="3681"/>
                    <a:pt x="2338" y="2419"/>
                  </a:cubicBezTo>
                  <a:cubicBezTo>
                    <a:pt x="2339" y="2394"/>
                    <a:pt x="2339" y="2367"/>
                    <a:pt x="2339" y="2340"/>
                  </a:cubicBezTo>
                  <a:cubicBezTo>
                    <a:pt x="2339" y="2314"/>
                    <a:pt x="2338" y="2287"/>
                    <a:pt x="2338" y="2260"/>
                  </a:cubicBezTo>
                  <a:cubicBezTo>
                    <a:pt x="2311" y="1000"/>
                    <a:pt x="1262" y="1"/>
                    <a:pt x="0"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8"/>
            <p:cNvSpPr/>
            <p:nvPr/>
          </p:nvSpPr>
          <p:spPr>
            <a:xfrm>
              <a:off x="4444680" y="4213034"/>
              <a:ext cx="118572" cy="88101"/>
            </a:xfrm>
            <a:custGeom>
              <a:avLst/>
              <a:gdLst/>
              <a:ahLst/>
              <a:cxnLst/>
              <a:rect l="l" t="t" r="r" b="b"/>
              <a:pathLst>
                <a:path w="4405" h="3273" extrusionOk="0">
                  <a:moveTo>
                    <a:pt x="1003" y="0"/>
                  </a:moveTo>
                  <a:cubicBezTo>
                    <a:pt x="449" y="0"/>
                    <a:pt x="1" y="450"/>
                    <a:pt x="1" y="1005"/>
                  </a:cubicBezTo>
                  <a:lnTo>
                    <a:pt x="1" y="2267"/>
                  </a:lnTo>
                  <a:cubicBezTo>
                    <a:pt x="1" y="2823"/>
                    <a:pt x="450" y="3272"/>
                    <a:pt x="1006" y="3272"/>
                  </a:cubicBezTo>
                  <a:lnTo>
                    <a:pt x="3399" y="3272"/>
                  </a:lnTo>
                  <a:cubicBezTo>
                    <a:pt x="3953" y="3272"/>
                    <a:pt x="4404" y="2821"/>
                    <a:pt x="4404" y="2267"/>
                  </a:cubicBezTo>
                  <a:lnTo>
                    <a:pt x="4404" y="1005"/>
                  </a:lnTo>
                  <a:cubicBezTo>
                    <a:pt x="4404" y="449"/>
                    <a:pt x="3953" y="0"/>
                    <a:pt x="3399" y="0"/>
                  </a:cubicBezTo>
                  <a:lnTo>
                    <a:pt x="1006" y="0"/>
                  </a:lnTo>
                  <a:cubicBezTo>
                    <a:pt x="1005" y="0"/>
                    <a:pt x="1004" y="0"/>
                    <a:pt x="1003"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8"/>
            <p:cNvSpPr/>
            <p:nvPr/>
          </p:nvSpPr>
          <p:spPr>
            <a:xfrm>
              <a:off x="4646265" y="4161433"/>
              <a:ext cx="88343" cy="39084"/>
            </a:xfrm>
            <a:custGeom>
              <a:avLst/>
              <a:gdLst/>
              <a:ahLst/>
              <a:cxnLst/>
              <a:rect l="l" t="t" r="r" b="b"/>
              <a:pathLst>
                <a:path w="3282" h="1452" extrusionOk="0">
                  <a:moveTo>
                    <a:pt x="725" y="0"/>
                  </a:moveTo>
                  <a:cubicBezTo>
                    <a:pt x="325" y="0"/>
                    <a:pt x="1" y="325"/>
                    <a:pt x="1" y="726"/>
                  </a:cubicBezTo>
                  <a:cubicBezTo>
                    <a:pt x="1" y="1126"/>
                    <a:pt x="327" y="1451"/>
                    <a:pt x="727" y="1451"/>
                  </a:cubicBezTo>
                  <a:cubicBezTo>
                    <a:pt x="731" y="1451"/>
                    <a:pt x="735" y="1451"/>
                    <a:pt x="738" y="1451"/>
                  </a:cubicBezTo>
                  <a:lnTo>
                    <a:pt x="2544" y="1451"/>
                  </a:lnTo>
                  <a:cubicBezTo>
                    <a:pt x="2548" y="1451"/>
                    <a:pt x="2552" y="1451"/>
                    <a:pt x="2555" y="1451"/>
                  </a:cubicBezTo>
                  <a:cubicBezTo>
                    <a:pt x="2956" y="1451"/>
                    <a:pt x="3282" y="1126"/>
                    <a:pt x="3282" y="726"/>
                  </a:cubicBezTo>
                  <a:cubicBezTo>
                    <a:pt x="3282" y="325"/>
                    <a:pt x="2957" y="0"/>
                    <a:pt x="2558" y="0"/>
                  </a:cubicBezTo>
                  <a:cubicBezTo>
                    <a:pt x="2553" y="0"/>
                    <a:pt x="2549" y="0"/>
                    <a:pt x="2544" y="0"/>
                  </a:cubicBezTo>
                  <a:lnTo>
                    <a:pt x="738" y="0"/>
                  </a:lnTo>
                  <a:cubicBezTo>
                    <a:pt x="734" y="0"/>
                    <a:pt x="729" y="0"/>
                    <a:pt x="725"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8"/>
            <p:cNvSpPr/>
            <p:nvPr/>
          </p:nvSpPr>
          <p:spPr>
            <a:xfrm>
              <a:off x="4444680" y="4213949"/>
              <a:ext cx="19919" cy="83498"/>
            </a:xfrm>
            <a:custGeom>
              <a:avLst/>
              <a:gdLst/>
              <a:ahLst/>
              <a:cxnLst/>
              <a:rect l="l" t="t" r="r" b="b"/>
              <a:pathLst>
                <a:path w="740" h="3102" extrusionOk="0">
                  <a:moveTo>
                    <a:pt x="740" y="1"/>
                  </a:moveTo>
                  <a:cubicBezTo>
                    <a:pt x="303" y="121"/>
                    <a:pt x="1" y="517"/>
                    <a:pt x="1" y="971"/>
                  </a:cubicBezTo>
                  <a:lnTo>
                    <a:pt x="1" y="2233"/>
                  </a:lnTo>
                  <a:cubicBezTo>
                    <a:pt x="1" y="2591"/>
                    <a:pt x="190" y="2921"/>
                    <a:pt x="498" y="3101"/>
                  </a:cubicBezTo>
                  <a:cubicBezTo>
                    <a:pt x="498" y="3061"/>
                    <a:pt x="497" y="3022"/>
                    <a:pt x="497" y="2981"/>
                  </a:cubicBezTo>
                  <a:cubicBezTo>
                    <a:pt x="497" y="1934"/>
                    <a:pt x="563" y="931"/>
                    <a:pt x="7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8"/>
            <p:cNvSpPr/>
            <p:nvPr/>
          </p:nvSpPr>
          <p:spPr>
            <a:xfrm>
              <a:off x="4377278" y="4105095"/>
              <a:ext cx="253374" cy="66836"/>
            </a:xfrm>
            <a:custGeom>
              <a:avLst/>
              <a:gdLst/>
              <a:ahLst/>
              <a:cxnLst/>
              <a:rect l="l" t="t" r="r" b="b"/>
              <a:pathLst>
                <a:path w="9413" h="2483" extrusionOk="0">
                  <a:moveTo>
                    <a:pt x="1241" y="0"/>
                  </a:moveTo>
                  <a:cubicBezTo>
                    <a:pt x="556" y="0"/>
                    <a:pt x="1" y="556"/>
                    <a:pt x="1" y="1241"/>
                  </a:cubicBezTo>
                  <a:cubicBezTo>
                    <a:pt x="1" y="1926"/>
                    <a:pt x="556" y="2481"/>
                    <a:pt x="1241" y="2482"/>
                  </a:cubicBezTo>
                  <a:lnTo>
                    <a:pt x="8172" y="2482"/>
                  </a:lnTo>
                  <a:cubicBezTo>
                    <a:pt x="8857" y="2482"/>
                    <a:pt x="9412" y="1926"/>
                    <a:pt x="9412" y="1241"/>
                  </a:cubicBezTo>
                  <a:cubicBezTo>
                    <a:pt x="9412" y="556"/>
                    <a:pt x="8857" y="0"/>
                    <a:pt x="8172"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8"/>
            <p:cNvSpPr/>
            <p:nvPr/>
          </p:nvSpPr>
          <p:spPr>
            <a:xfrm>
              <a:off x="4377251" y="4105095"/>
              <a:ext cx="98653" cy="66836"/>
            </a:xfrm>
            <a:custGeom>
              <a:avLst/>
              <a:gdLst/>
              <a:ahLst/>
              <a:cxnLst/>
              <a:rect l="l" t="t" r="r" b="b"/>
              <a:pathLst>
                <a:path w="3665" h="2483" extrusionOk="0">
                  <a:moveTo>
                    <a:pt x="1241" y="0"/>
                  </a:moveTo>
                  <a:cubicBezTo>
                    <a:pt x="556" y="0"/>
                    <a:pt x="0" y="556"/>
                    <a:pt x="0" y="1241"/>
                  </a:cubicBezTo>
                  <a:cubicBezTo>
                    <a:pt x="0" y="1926"/>
                    <a:pt x="556" y="2481"/>
                    <a:pt x="1241" y="2482"/>
                  </a:cubicBezTo>
                  <a:lnTo>
                    <a:pt x="3664" y="2482"/>
                  </a:lnTo>
                  <a:cubicBezTo>
                    <a:pt x="3138" y="1982"/>
                    <a:pt x="2842" y="1289"/>
                    <a:pt x="2844" y="565"/>
                  </a:cubicBezTo>
                  <a:cubicBezTo>
                    <a:pt x="2844" y="375"/>
                    <a:pt x="2863" y="185"/>
                    <a:pt x="2904"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8"/>
            <p:cNvSpPr/>
            <p:nvPr/>
          </p:nvSpPr>
          <p:spPr>
            <a:xfrm>
              <a:off x="4646265" y="4161433"/>
              <a:ext cx="35343" cy="39084"/>
            </a:xfrm>
            <a:custGeom>
              <a:avLst/>
              <a:gdLst/>
              <a:ahLst/>
              <a:cxnLst/>
              <a:rect l="l" t="t" r="r" b="b"/>
              <a:pathLst>
                <a:path w="1313" h="1452" extrusionOk="0">
                  <a:moveTo>
                    <a:pt x="727" y="0"/>
                  </a:moveTo>
                  <a:cubicBezTo>
                    <a:pt x="327" y="0"/>
                    <a:pt x="1" y="324"/>
                    <a:pt x="1" y="726"/>
                  </a:cubicBezTo>
                  <a:cubicBezTo>
                    <a:pt x="1" y="1128"/>
                    <a:pt x="327" y="1451"/>
                    <a:pt x="727" y="1451"/>
                  </a:cubicBezTo>
                  <a:cubicBezTo>
                    <a:pt x="731" y="1451"/>
                    <a:pt x="735" y="1451"/>
                    <a:pt x="738" y="1451"/>
                  </a:cubicBezTo>
                  <a:lnTo>
                    <a:pt x="1312" y="1451"/>
                  </a:lnTo>
                  <a:cubicBezTo>
                    <a:pt x="1258" y="1205"/>
                    <a:pt x="1233" y="954"/>
                    <a:pt x="1233" y="703"/>
                  </a:cubicBezTo>
                  <a:lnTo>
                    <a:pt x="1231" y="703"/>
                  </a:lnTo>
                  <a:cubicBezTo>
                    <a:pt x="1231" y="467"/>
                    <a:pt x="1255" y="232"/>
                    <a:pt x="1302" y="0"/>
                  </a:cubicBezTo>
                  <a:lnTo>
                    <a:pt x="738" y="0"/>
                  </a:lnTo>
                  <a:cubicBezTo>
                    <a:pt x="735" y="0"/>
                    <a:pt x="731" y="0"/>
                    <a:pt x="727"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0" name="Google Shape;2470;p48"/>
          <p:cNvGrpSpPr/>
          <p:nvPr/>
        </p:nvGrpSpPr>
        <p:grpSpPr>
          <a:xfrm>
            <a:off x="3498637" y="3431000"/>
            <a:ext cx="354180" cy="422066"/>
            <a:chOff x="3498637" y="3431000"/>
            <a:chExt cx="354180" cy="422066"/>
          </a:xfrm>
        </p:grpSpPr>
        <p:sp>
          <p:nvSpPr>
            <p:cNvPr id="2471" name="Google Shape;2471;p48"/>
            <p:cNvSpPr/>
            <p:nvPr/>
          </p:nvSpPr>
          <p:spPr>
            <a:xfrm>
              <a:off x="3530211" y="3692154"/>
              <a:ext cx="87939" cy="42718"/>
            </a:xfrm>
            <a:custGeom>
              <a:avLst/>
              <a:gdLst/>
              <a:ahLst/>
              <a:cxnLst/>
              <a:rect l="l" t="t" r="r" b="b"/>
              <a:pathLst>
                <a:path w="3267" h="1587" extrusionOk="0">
                  <a:moveTo>
                    <a:pt x="794" y="0"/>
                  </a:moveTo>
                  <a:cubicBezTo>
                    <a:pt x="356" y="0"/>
                    <a:pt x="1" y="356"/>
                    <a:pt x="1" y="793"/>
                  </a:cubicBezTo>
                  <a:cubicBezTo>
                    <a:pt x="1" y="1232"/>
                    <a:pt x="356" y="1586"/>
                    <a:pt x="794" y="1586"/>
                  </a:cubicBezTo>
                  <a:lnTo>
                    <a:pt x="3267" y="1586"/>
                  </a:lnTo>
                  <a:lnTo>
                    <a:pt x="3267" y="0"/>
                  </a:ln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8"/>
            <p:cNvSpPr/>
            <p:nvPr/>
          </p:nvSpPr>
          <p:spPr>
            <a:xfrm>
              <a:off x="3733250" y="3692154"/>
              <a:ext cx="87939" cy="42718"/>
            </a:xfrm>
            <a:custGeom>
              <a:avLst/>
              <a:gdLst/>
              <a:ahLst/>
              <a:cxnLst/>
              <a:rect l="l" t="t" r="r" b="b"/>
              <a:pathLst>
                <a:path w="3267" h="1587" extrusionOk="0">
                  <a:moveTo>
                    <a:pt x="1" y="0"/>
                  </a:moveTo>
                  <a:lnTo>
                    <a:pt x="1" y="1586"/>
                  </a:lnTo>
                  <a:lnTo>
                    <a:pt x="2474" y="1586"/>
                  </a:lnTo>
                  <a:cubicBezTo>
                    <a:pt x="2912" y="1586"/>
                    <a:pt x="3267" y="1232"/>
                    <a:pt x="3267" y="793"/>
                  </a:cubicBezTo>
                  <a:cubicBezTo>
                    <a:pt x="3267" y="356"/>
                    <a:pt x="2912" y="0"/>
                    <a:pt x="2474" y="0"/>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8"/>
            <p:cNvSpPr/>
            <p:nvPr/>
          </p:nvSpPr>
          <p:spPr>
            <a:xfrm>
              <a:off x="3576859" y="3675438"/>
              <a:ext cx="197709" cy="104198"/>
            </a:xfrm>
            <a:custGeom>
              <a:avLst/>
              <a:gdLst/>
              <a:ahLst/>
              <a:cxnLst/>
              <a:rect l="l" t="t" r="r" b="b"/>
              <a:pathLst>
                <a:path w="7345" h="3871" extrusionOk="0">
                  <a:moveTo>
                    <a:pt x="1083" y="1"/>
                  </a:moveTo>
                  <a:cubicBezTo>
                    <a:pt x="1083" y="1"/>
                    <a:pt x="295" y="1311"/>
                    <a:pt x="36" y="2923"/>
                  </a:cubicBezTo>
                  <a:cubicBezTo>
                    <a:pt x="23" y="3005"/>
                    <a:pt x="11" y="3089"/>
                    <a:pt x="0" y="3175"/>
                  </a:cubicBezTo>
                  <a:lnTo>
                    <a:pt x="3673" y="3871"/>
                  </a:lnTo>
                  <a:lnTo>
                    <a:pt x="7345" y="3175"/>
                  </a:lnTo>
                  <a:cubicBezTo>
                    <a:pt x="7334" y="3089"/>
                    <a:pt x="7322" y="3005"/>
                    <a:pt x="7309" y="2923"/>
                  </a:cubicBezTo>
                  <a:cubicBezTo>
                    <a:pt x="7050" y="1311"/>
                    <a:pt x="6262" y="1"/>
                    <a:pt x="6262" y="1"/>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8"/>
            <p:cNvSpPr/>
            <p:nvPr/>
          </p:nvSpPr>
          <p:spPr>
            <a:xfrm>
              <a:off x="3513307" y="3431000"/>
              <a:ext cx="116553" cy="124090"/>
            </a:xfrm>
            <a:custGeom>
              <a:avLst/>
              <a:gdLst/>
              <a:ahLst/>
              <a:cxnLst/>
              <a:rect l="l" t="t" r="r" b="b"/>
              <a:pathLst>
                <a:path w="4330" h="4610" extrusionOk="0">
                  <a:moveTo>
                    <a:pt x="1901" y="1"/>
                  </a:moveTo>
                  <a:cubicBezTo>
                    <a:pt x="1145" y="1"/>
                    <a:pt x="434" y="373"/>
                    <a:pt x="1" y="998"/>
                  </a:cubicBezTo>
                  <a:lnTo>
                    <a:pt x="2199" y="4609"/>
                  </a:lnTo>
                  <a:cubicBezTo>
                    <a:pt x="2976" y="4510"/>
                    <a:pt x="3650" y="4023"/>
                    <a:pt x="3990" y="3317"/>
                  </a:cubicBezTo>
                  <a:cubicBezTo>
                    <a:pt x="4329" y="2611"/>
                    <a:pt x="4289" y="1782"/>
                    <a:pt x="3881" y="1112"/>
                  </a:cubicBezTo>
                  <a:cubicBezTo>
                    <a:pt x="3474" y="442"/>
                    <a:pt x="2755" y="24"/>
                    <a:pt x="1972" y="2"/>
                  </a:cubicBezTo>
                  <a:cubicBezTo>
                    <a:pt x="1948" y="1"/>
                    <a:pt x="1925" y="1"/>
                    <a:pt x="1901" y="1"/>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8"/>
            <p:cNvSpPr/>
            <p:nvPr/>
          </p:nvSpPr>
          <p:spPr>
            <a:xfrm>
              <a:off x="3498637" y="3457891"/>
              <a:ext cx="80833" cy="97711"/>
            </a:xfrm>
            <a:custGeom>
              <a:avLst/>
              <a:gdLst/>
              <a:ahLst/>
              <a:cxnLst/>
              <a:rect l="l" t="t" r="r" b="b"/>
              <a:pathLst>
                <a:path w="3003" h="3630" extrusionOk="0">
                  <a:moveTo>
                    <a:pt x="546" y="0"/>
                  </a:moveTo>
                  <a:cubicBezTo>
                    <a:pt x="56" y="708"/>
                    <a:pt x="1" y="1629"/>
                    <a:pt x="400" y="2390"/>
                  </a:cubicBezTo>
                  <a:cubicBezTo>
                    <a:pt x="800" y="3152"/>
                    <a:pt x="1589" y="3630"/>
                    <a:pt x="2449" y="3630"/>
                  </a:cubicBezTo>
                  <a:cubicBezTo>
                    <a:pt x="2547" y="3630"/>
                    <a:pt x="2646" y="3624"/>
                    <a:pt x="2744" y="3612"/>
                  </a:cubicBezTo>
                  <a:cubicBezTo>
                    <a:pt x="2914" y="3266"/>
                    <a:pt x="3002" y="2888"/>
                    <a:pt x="3001" y="2503"/>
                  </a:cubicBezTo>
                  <a:cubicBezTo>
                    <a:pt x="3001" y="1139"/>
                    <a:pt x="1910" y="26"/>
                    <a:pt x="546" y="0"/>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8"/>
            <p:cNvSpPr/>
            <p:nvPr/>
          </p:nvSpPr>
          <p:spPr>
            <a:xfrm>
              <a:off x="3721622" y="3431000"/>
              <a:ext cx="116526" cy="124090"/>
            </a:xfrm>
            <a:custGeom>
              <a:avLst/>
              <a:gdLst/>
              <a:ahLst/>
              <a:cxnLst/>
              <a:rect l="l" t="t" r="r" b="b"/>
              <a:pathLst>
                <a:path w="4329" h="4610" extrusionOk="0">
                  <a:moveTo>
                    <a:pt x="2428" y="1"/>
                  </a:moveTo>
                  <a:cubicBezTo>
                    <a:pt x="2405" y="1"/>
                    <a:pt x="2381" y="1"/>
                    <a:pt x="2357" y="2"/>
                  </a:cubicBezTo>
                  <a:cubicBezTo>
                    <a:pt x="1573" y="24"/>
                    <a:pt x="855" y="442"/>
                    <a:pt x="448" y="1112"/>
                  </a:cubicBezTo>
                  <a:cubicBezTo>
                    <a:pt x="41" y="1782"/>
                    <a:pt x="0" y="2611"/>
                    <a:pt x="340" y="3317"/>
                  </a:cubicBezTo>
                  <a:cubicBezTo>
                    <a:pt x="679" y="4023"/>
                    <a:pt x="1354" y="4510"/>
                    <a:pt x="2131" y="4609"/>
                  </a:cubicBezTo>
                  <a:lnTo>
                    <a:pt x="4328" y="998"/>
                  </a:lnTo>
                  <a:cubicBezTo>
                    <a:pt x="3896" y="373"/>
                    <a:pt x="3185" y="1"/>
                    <a:pt x="2428" y="1"/>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8"/>
            <p:cNvSpPr/>
            <p:nvPr/>
          </p:nvSpPr>
          <p:spPr>
            <a:xfrm>
              <a:off x="3771957" y="3457837"/>
              <a:ext cx="80860" cy="97764"/>
            </a:xfrm>
            <a:custGeom>
              <a:avLst/>
              <a:gdLst/>
              <a:ahLst/>
              <a:cxnLst/>
              <a:rect l="l" t="t" r="r" b="b"/>
              <a:pathLst>
                <a:path w="3004" h="3632" extrusionOk="0">
                  <a:moveTo>
                    <a:pt x="2458" y="1"/>
                  </a:moveTo>
                  <a:cubicBezTo>
                    <a:pt x="1093" y="26"/>
                    <a:pt x="1" y="1141"/>
                    <a:pt x="2" y="2505"/>
                  </a:cubicBezTo>
                  <a:cubicBezTo>
                    <a:pt x="1" y="2890"/>
                    <a:pt x="89" y="3268"/>
                    <a:pt x="259" y="3614"/>
                  </a:cubicBezTo>
                  <a:cubicBezTo>
                    <a:pt x="357" y="3626"/>
                    <a:pt x="456" y="3632"/>
                    <a:pt x="554" y="3632"/>
                  </a:cubicBezTo>
                  <a:cubicBezTo>
                    <a:pt x="1414" y="3632"/>
                    <a:pt x="2205" y="3154"/>
                    <a:pt x="2604" y="2392"/>
                  </a:cubicBezTo>
                  <a:cubicBezTo>
                    <a:pt x="3004" y="1629"/>
                    <a:pt x="2948" y="708"/>
                    <a:pt x="2458" y="1"/>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8"/>
            <p:cNvSpPr/>
            <p:nvPr/>
          </p:nvSpPr>
          <p:spPr>
            <a:xfrm>
              <a:off x="3576859" y="3675438"/>
              <a:ext cx="66782" cy="91008"/>
            </a:xfrm>
            <a:custGeom>
              <a:avLst/>
              <a:gdLst/>
              <a:ahLst/>
              <a:cxnLst/>
              <a:rect l="l" t="t" r="r" b="b"/>
              <a:pathLst>
                <a:path w="2481" h="3381" extrusionOk="0">
                  <a:moveTo>
                    <a:pt x="1083" y="1"/>
                  </a:moveTo>
                  <a:cubicBezTo>
                    <a:pt x="1083" y="1"/>
                    <a:pt x="295" y="1311"/>
                    <a:pt x="36" y="2923"/>
                  </a:cubicBezTo>
                  <a:cubicBezTo>
                    <a:pt x="23" y="3005"/>
                    <a:pt x="11" y="3089"/>
                    <a:pt x="0" y="3175"/>
                  </a:cubicBezTo>
                  <a:lnTo>
                    <a:pt x="1094" y="3381"/>
                  </a:lnTo>
                  <a:lnTo>
                    <a:pt x="1094" y="3367"/>
                  </a:lnTo>
                  <a:lnTo>
                    <a:pt x="1092" y="3369"/>
                  </a:lnTo>
                  <a:cubicBezTo>
                    <a:pt x="1091" y="2107"/>
                    <a:pt x="1590" y="896"/>
                    <a:pt x="2480"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8"/>
            <p:cNvSpPr/>
            <p:nvPr/>
          </p:nvSpPr>
          <p:spPr>
            <a:xfrm>
              <a:off x="3525770" y="3450085"/>
              <a:ext cx="299888" cy="242096"/>
            </a:xfrm>
            <a:custGeom>
              <a:avLst/>
              <a:gdLst/>
              <a:ahLst/>
              <a:cxnLst/>
              <a:rect l="l" t="t" r="r" b="b"/>
              <a:pathLst>
                <a:path w="11141" h="8994" extrusionOk="0">
                  <a:moveTo>
                    <a:pt x="5570" y="0"/>
                  </a:moveTo>
                  <a:cubicBezTo>
                    <a:pt x="5570" y="0"/>
                    <a:pt x="5570" y="0"/>
                    <a:pt x="5570" y="0"/>
                  </a:cubicBezTo>
                  <a:lnTo>
                    <a:pt x="5570" y="0"/>
                  </a:lnTo>
                  <a:cubicBezTo>
                    <a:pt x="5571" y="0"/>
                    <a:pt x="5571" y="0"/>
                    <a:pt x="5571" y="0"/>
                  </a:cubicBezTo>
                  <a:close/>
                  <a:moveTo>
                    <a:pt x="5570" y="0"/>
                  </a:moveTo>
                  <a:lnTo>
                    <a:pt x="5570" y="0"/>
                  </a:lnTo>
                  <a:cubicBezTo>
                    <a:pt x="2494" y="1"/>
                    <a:pt x="1" y="2494"/>
                    <a:pt x="1" y="5569"/>
                  </a:cubicBezTo>
                  <a:lnTo>
                    <a:pt x="1" y="5915"/>
                  </a:lnTo>
                  <a:cubicBezTo>
                    <a:pt x="1" y="7615"/>
                    <a:pt x="1378" y="8993"/>
                    <a:pt x="3079" y="8993"/>
                  </a:cubicBezTo>
                  <a:lnTo>
                    <a:pt x="8062" y="8993"/>
                  </a:lnTo>
                  <a:cubicBezTo>
                    <a:pt x="9763" y="8993"/>
                    <a:pt x="11140" y="7615"/>
                    <a:pt x="11140" y="5915"/>
                  </a:cubicBezTo>
                  <a:lnTo>
                    <a:pt x="11140" y="5569"/>
                  </a:lnTo>
                  <a:cubicBezTo>
                    <a:pt x="11140" y="2494"/>
                    <a:pt x="8647" y="1"/>
                    <a:pt x="5570" y="0"/>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8"/>
            <p:cNvSpPr/>
            <p:nvPr/>
          </p:nvSpPr>
          <p:spPr>
            <a:xfrm>
              <a:off x="3525770" y="3461551"/>
              <a:ext cx="101963" cy="230629"/>
            </a:xfrm>
            <a:custGeom>
              <a:avLst/>
              <a:gdLst/>
              <a:ahLst/>
              <a:cxnLst/>
              <a:rect l="l" t="t" r="r" b="b"/>
              <a:pathLst>
                <a:path w="3788" h="8568" extrusionOk="0">
                  <a:moveTo>
                    <a:pt x="3427" y="1"/>
                  </a:moveTo>
                  <a:cubicBezTo>
                    <a:pt x="1414" y="841"/>
                    <a:pt x="1" y="2827"/>
                    <a:pt x="1" y="5143"/>
                  </a:cubicBezTo>
                  <a:lnTo>
                    <a:pt x="1" y="5489"/>
                  </a:lnTo>
                  <a:cubicBezTo>
                    <a:pt x="1" y="7189"/>
                    <a:pt x="1378" y="8567"/>
                    <a:pt x="3079" y="8567"/>
                  </a:cubicBezTo>
                  <a:lnTo>
                    <a:pt x="3788" y="8567"/>
                  </a:lnTo>
                  <a:cubicBezTo>
                    <a:pt x="2428" y="7568"/>
                    <a:pt x="1545" y="5958"/>
                    <a:pt x="1545" y="4140"/>
                  </a:cubicBezTo>
                  <a:lnTo>
                    <a:pt x="1547" y="4140"/>
                  </a:lnTo>
                  <a:cubicBezTo>
                    <a:pt x="1544" y="2553"/>
                    <a:pt x="2230" y="1044"/>
                    <a:pt x="3427"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8"/>
            <p:cNvSpPr/>
            <p:nvPr/>
          </p:nvSpPr>
          <p:spPr>
            <a:xfrm>
              <a:off x="3558663" y="3558535"/>
              <a:ext cx="63148" cy="50282"/>
            </a:xfrm>
            <a:custGeom>
              <a:avLst/>
              <a:gdLst/>
              <a:ahLst/>
              <a:cxnLst/>
              <a:rect l="l" t="t" r="r" b="b"/>
              <a:pathLst>
                <a:path w="2346" h="1868" extrusionOk="0">
                  <a:moveTo>
                    <a:pt x="1172" y="0"/>
                  </a:moveTo>
                  <a:cubicBezTo>
                    <a:pt x="524" y="0"/>
                    <a:pt x="0" y="418"/>
                    <a:pt x="0" y="933"/>
                  </a:cubicBezTo>
                  <a:cubicBezTo>
                    <a:pt x="0" y="1450"/>
                    <a:pt x="524" y="1868"/>
                    <a:pt x="1172" y="1868"/>
                  </a:cubicBezTo>
                  <a:cubicBezTo>
                    <a:pt x="1819" y="1868"/>
                    <a:pt x="2345" y="1450"/>
                    <a:pt x="2345" y="933"/>
                  </a:cubicBezTo>
                  <a:cubicBezTo>
                    <a:pt x="2345" y="418"/>
                    <a:pt x="1819" y="0"/>
                    <a:pt x="1172"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8"/>
            <p:cNvSpPr/>
            <p:nvPr/>
          </p:nvSpPr>
          <p:spPr>
            <a:xfrm>
              <a:off x="3729670" y="3558535"/>
              <a:ext cx="63148" cy="50282"/>
            </a:xfrm>
            <a:custGeom>
              <a:avLst/>
              <a:gdLst/>
              <a:ahLst/>
              <a:cxnLst/>
              <a:rect l="l" t="t" r="r" b="b"/>
              <a:pathLst>
                <a:path w="2346" h="1868" extrusionOk="0">
                  <a:moveTo>
                    <a:pt x="1174" y="0"/>
                  </a:moveTo>
                  <a:cubicBezTo>
                    <a:pt x="525" y="0"/>
                    <a:pt x="0" y="418"/>
                    <a:pt x="0" y="933"/>
                  </a:cubicBezTo>
                  <a:cubicBezTo>
                    <a:pt x="0" y="1450"/>
                    <a:pt x="526" y="1868"/>
                    <a:pt x="1174" y="1868"/>
                  </a:cubicBezTo>
                  <a:cubicBezTo>
                    <a:pt x="1820" y="1868"/>
                    <a:pt x="2345" y="1450"/>
                    <a:pt x="2345" y="933"/>
                  </a:cubicBezTo>
                  <a:cubicBezTo>
                    <a:pt x="2345" y="418"/>
                    <a:pt x="1821" y="0"/>
                    <a:pt x="1174"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8"/>
            <p:cNvSpPr/>
            <p:nvPr/>
          </p:nvSpPr>
          <p:spPr>
            <a:xfrm>
              <a:off x="3602216" y="3540204"/>
              <a:ext cx="12759" cy="25679"/>
            </a:xfrm>
            <a:custGeom>
              <a:avLst/>
              <a:gdLst/>
              <a:ahLst/>
              <a:cxnLst/>
              <a:rect l="l" t="t" r="r" b="b"/>
              <a:pathLst>
                <a:path w="474" h="954" extrusionOk="0">
                  <a:moveTo>
                    <a:pt x="236" y="1"/>
                  </a:moveTo>
                  <a:cubicBezTo>
                    <a:pt x="105" y="1"/>
                    <a:pt x="0" y="106"/>
                    <a:pt x="0" y="237"/>
                  </a:cubicBezTo>
                  <a:lnTo>
                    <a:pt x="0" y="716"/>
                  </a:lnTo>
                  <a:cubicBezTo>
                    <a:pt x="0" y="847"/>
                    <a:pt x="105" y="953"/>
                    <a:pt x="236" y="953"/>
                  </a:cubicBezTo>
                  <a:cubicBezTo>
                    <a:pt x="367" y="953"/>
                    <a:pt x="473" y="847"/>
                    <a:pt x="473" y="716"/>
                  </a:cubicBezTo>
                  <a:lnTo>
                    <a:pt x="473" y="237"/>
                  </a:lnTo>
                  <a:cubicBezTo>
                    <a:pt x="473" y="106"/>
                    <a:pt x="367" y="1"/>
                    <a:pt x="236"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8"/>
            <p:cNvSpPr/>
            <p:nvPr/>
          </p:nvSpPr>
          <p:spPr>
            <a:xfrm>
              <a:off x="3736453" y="3540366"/>
              <a:ext cx="12759" cy="25518"/>
            </a:xfrm>
            <a:custGeom>
              <a:avLst/>
              <a:gdLst/>
              <a:ahLst/>
              <a:cxnLst/>
              <a:rect l="l" t="t" r="r" b="b"/>
              <a:pathLst>
                <a:path w="474" h="948" extrusionOk="0">
                  <a:moveTo>
                    <a:pt x="238" y="1"/>
                  </a:moveTo>
                  <a:cubicBezTo>
                    <a:pt x="109" y="1"/>
                    <a:pt x="5" y="103"/>
                    <a:pt x="1" y="231"/>
                  </a:cubicBezTo>
                  <a:lnTo>
                    <a:pt x="1" y="710"/>
                  </a:lnTo>
                  <a:cubicBezTo>
                    <a:pt x="1" y="841"/>
                    <a:pt x="107" y="947"/>
                    <a:pt x="238" y="947"/>
                  </a:cubicBezTo>
                  <a:cubicBezTo>
                    <a:pt x="369" y="947"/>
                    <a:pt x="474" y="841"/>
                    <a:pt x="474" y="710"/>
                  </a:cubicBezTo>
                  <a:lnTo>
                    <a:pt x="474" y="231"/>
                  </a:lnTo>
                  <a:cubicBezTo>
                    <a:pt x="471" y="103"/>
                    <a:pt x="366" y="1"/>
                    <a:pt x="238"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8"/>
            <p:cNvSpPr/>
            <p:nvPr/>
          </p:nvSpPr>
          <p:spPr>
            <a:xfrm>
              <a:off x="3613036" y="3556543"/>
              <a:ext cx="125301" cy="96069"/>
            </a:xfrm>
            <a:custGeom>
              <a:avLst/>
              <a:gdLst/>
              <a:ahLst/>
              <a:cxnLst/>
              <a:rect l="l" t="t" r="r" b="b"/>
              <a:pathLst>
                <a:path w="4655" h="3569" extrusionOk="0">
                  <a:moveTo>
                    <a:pt x="1353" y="1"/>
                  </a:moveTo>
                  <a:cubicBezTo>
                    <a:pt x="529" y="381"/>
                    <a:pt x="1" y="1206"/>
                    <a:pt x="1" y="2113"/>
                  </a:cubicBezTo>
                  <a:cubicBezTo>
                    <a:pt x="1" y="2917"/>
                    <a:pt x="653" y="3567"/>
                    <a:pt x="1455" y="3569"/>
                  </a:cubicBezTo>
                  <a:lnTo>
                    <a:pt x="3201" y="3569"/>
                  </a:lnTo>
                  <a:cubicBezTo>
                    <a:pt x="4004" y="3569"/>
                    <a:pt x="4655" y="2917"/>
                    <a:pt x="4655" y="2113"/>
                  </a:cubicBezTo>
                  <a:cubicBezTo>
                    <a:pt x="4655" y="1206"/>
                    <a:pt x="4126" y="381"/>
                    <a:pt x="3303"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8"/>
            <p:cNvSpPr/>
            <p:nvPr/>
          </p:nvSpPr>
          <p:spPr>
            <a:xfrm>
              <a:off x="3649483" y="3550783"/>
              <a:ext cx="52462" cy="26864"/>
            </a:xfrm>
            <a:custGeom>
              <a:avLst/>
              <a:gdLst/>
              <a:ahLst/>
              <a:cxnLst/>
              <a:rect l="l" t="t" r="r" b="b"/>
              <a:pathLst>
                <a:path w="1949" h="998" extrusionOk="0">
                  <a:moveTo>
                    <a:pt x="974" y="1"/>
                  </a:moveTo>
                  <a:cubicBezTo>
                    <a:pt x="642" y="1"/>
                    <a:pt x="310" y="72"/>
                    <a:pt x="0" y="215"/>
                  </a:cubicBezTo>
                  <a:cubicBezTo>
                    <a:pt x="101" y="672"/>
                    <a:pt x="506" y="998"/>
                    <a:pt x="975" y="998"/>
                  </a:cubicBezTo>
                  <a:cubicBezTo>
                    <a:pt x="1442" y="998"/>
                    <a:pt x="1848" y="672"/>
                    <a:pt x="1949" y="215"/>
                  </a:cubicBezTo>
                  <a:cubicBezTo>
                    <a:pt x="1639" y="72"/>
                    <a:pt x="1307" y="1"/>
                    <a:pt x="974"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8"/>
            <p:cNvSpPr/>
            <p:nvPr/>
          </p:nvSpPr>
          <p:spPr>
            <a:xfrm>
              <a:off x="3650882" y="3588144"/>
              <a:ext cx="49663" cy="20834"/>
            </a:xfrm>
            <a:custGeom>
              <a:avLst/>
              <a:gdLst/>
              <a:ahLst/>
              <a:cxnLst/>
              <a:rect l="l" t="t" r="r" b="b"/>
              <a:pathLst>
                <a:path w="1845" h="774" extrusionOk="0">
                  <a:moveTo>
                    <a:pt x="265" y="0"/>
                  </a:moveTo>
                  <a:cubicBezTo>
                    <a:pt x="210" y="0"/>
                    <a:pt x="154" y="20"/>
                    <a:pt x="109" y="59"/>
                  </a:cubicBezTo>
                  <a:cubicBezTo>
                    <a:pt x="11" y="144"/>
                    <a:pt x="1" y="293"/>
                    <a:pt x="86" y="392"/>
                  </a:cubicBezTo>
                  <a:cubicBezTo>
                    <a:pt x="297" y="634"/>
                    <a:pt x="601" y="772"/>
                    <a:pt x="922" y="774"/>
                  </a:cubicBezTo>
                  <a:lnTo>
                    <a:pt x="922" y="774"/>
                  </a:lnTo>
                  <a:cubicBezTo>
                    <a:pt x="1244" y="772"/>
                    <a:pt x="1548" y="634"/>
                    <a:pt x="1758" y="392"/>
                  </a:cubicBezTo>
                  <a:cubicBezTo>
                    <a:pt x="1844" y="293"/>
                    <a:pt x="1834" y="144"/>
                    <a:pt x="1734" y="59"/>
                  </a:cubicBezTo>
                  <a:cubicBezTo>
                    <a:pt x="1690" y="20"/>
                    <a:pt x="1634" y="0"/>
                    <a:pt x="1579" y="0"/>
                  </a:cubicBezTo>
                  <a:cubicBezTo>
                    <a:pt x="1513" y="0"/>
                    <a:pt x="1447" y="27"/>
                    <a:pt x="1401" y="81"/>
                  </a:cubicBezTo>
                  <a:cubicBezTo>
                    <a:pt x="1275" y="227"/>
                    <a:pt x="1099" y="300"/>
                    <a:pt x="922" y="300"/>
                  </a:cubicBezTo>
                  <a:cubicBezTo>
                    <a:pt x="746" y="300"/>
                    <a:pt x="570" y="227"/>
                    <a:pt x="444" y="81"/>
                  </a:cubicBezTo>
                  <a:cubicBezTo>
                    <a:pt x="397" y="27"/>
                    <a:pt x="331" y="0"/>
                    <a:pt x="265" y="0"/>
                  </a:cubicBezTo>
                  <a:close/>
                  <a:moveTo>
                    <a:pt x="922" y="774"/>
                  </a:moveTo>
                  <a:cubicBezTo>
                    <a:pt x="922" y="774"/>
                    <a:pt x="922" y="774"/>
                    <a:pt x="922" y="774"/>
                  </a:cubicBezTo>
                  <a:lnTo>
                    <a:pt x="923" y="774"/>
                  </a:lnTo>
                  <a:cubicBezTo>
                    <a:pt x="923" y="774"/>
                    <a:pt x="923" y="774"/>
                    <a:pt x="922" y="774"/>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8"/>
            <p:cNvSpPr/>
            <p:nvPr/>
          </p:nvSpPr>
          <p:spPr>
            <a:xfrm>
              <a:off x="3575567" y="3760874"/>
              <a:ext cx="200293" cy="71897"/>
            </a:xfrm>
            <a:custGeom>
              <a:avLst/>
              <a:gdLst/>
              <a:ahLst/>
              <a:cxnLst/>
              <a:rect l="l" t="t" r="r" b="b"/>
              <a:pathLst>
                <a:path w="7441" h="2671" extrusionOk="0">
                  <a:moveTo>
                    <a:pt x="48" y="1"/>
                  </a:moveTo>
                  <a:cubicBezTo>
                    <a:pt x="15" y="261"/>
                    <a:pt x="0" y="524"/>
                    <a:pt x="3" y="788"/>
                  </a:cubicBezTo>
                  <a:cubicBezTo>
                    <a:pt x="15" y="1834"/>
                    <a:pt x="874" y="2671"/>
                    <a:pt x="1920" y="2671"/>
                  </a:cubicBezTo>
                  <a:lnTo>
                    <a:pt x="5521" y="2671"/>
                  </a:lnTo>
                  <a:cubicBezTo>
                    <a:pt x="6567" y="2671"/>
                    <a:pt x="7427" y="1832"/>
                    <a:pt x="7438" y="788"/>
                  </a:cubicBezTo>
                  <a:cubicBezTo>
                    <a:pt x="7441" y="524"/>
                    <a:pt x="7426" y="261"/>
                    <a:pt x="7393" y="1"/>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8"/>
            <p:cNvSpPr/>
            <p:nvPr/>
          </p:nvSpPr>
          <p:spPr>
            <a:xfrm>
              <a:off x="3575567" y="3760874"/>
              <a:ext cx="49259" cy="71816"/>
            </a:xfrm>
            <a:custGeom>
              <a:avLst/>
              <a:gdLst/>
              <a:ahLst/>
              <a:cxnLst/>
              <a:rect l="l" t="t" r="r" b="b"/>
              <a:pathLst>
                <a:path w="1830" h="2668" extrusionOk="0">
                  <a:moveTo>
                    <a:pt x="48" y="1"/>
                  </a:moveTo>
                  <a:cubicBezTo>
                    <a:pt x="15" y="261"/>
                    <a:pt x="0" y="524"/>
                    <a:pt x="3" y="788"/>
                  </a:cubicBezTo>
                  <a:cubicBezTo>
                    <a:pt x="14" y="1802"/>
                    <a:pt x="825" y="2621"/>
                    <a:pt x="1830" y="2668"/>
                  </a:cubicBezTo>
                  <a:cubicBezTo>
                    <a:pt x="1378" y="1922"/>
                    <a:pt x="1140" y="1066"/>
                    <a:pt x="1140" y="195"/>
                  </a:cubicBezTo>
                  <a:cubicBezTo>
                    <a:pt x="1140" y="130"/>
                    <a:pt x="1143" y="64"/>
                    <a:pt x="1145"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8"/>
            <p:cNvSpPr/>
            <p:nvPr/>
          </p:nvSpPr>
          <p:spPr>
            <a:xfrm>
              <a:off x="3704098" y="3786150"/>
              <a:ext cx="63391" cy="66917"/>
            </a:xfrm>
            <a:custGeom>
              <a:avLst/>
              <a:gdLst/>
              <a:ahLst/>
              <a:cxnLst/>
              <a:rect l="l" t="t" r="r" b="b"/>
              <a:pathLst>
                <a:path w="2355" h="2486" extrusionOk="0">
                  <a:moveTo>
                    <a:pt x="1177" y="1"/>
                  </a:moveTo>
                  <a:cubicBezTo>
                    <a:pt x="663" y="1"/>
                    <a:pt x="228" y="378"/>
                    <a:pt x="156" y="887"/>
                  </a:cubicBezTo>
                  <a:lnTo>
                    <a:pt x="76" y="1463"/>
                  </a:lnTo>
                  <a:cubicBezTo>
                    <a:pt x="1" y="2003"/>
                    <a:pt x="420" y="2486"/>
                    <a:pt x="965" y="2486"/>
                  </a:cubicBezTo>
                  <a:lnTo>
                    <a:pt x="1389" y="2486"/>
                  </a:lnTo>
                  <a:cubicBezTo>
                    <a:pt x="1936" y="2486"/>
                    <a:pt x="2355" y="2003"/>
                    <a:pt x="2280" y="1463"/>
                  </a:cubicBezTo>
                  <a:lnTo>
                    <a:pt x="2200" y="887"/>
                  </a:lnTo>
                  <a:cubicBezTo>
                    <a:pt x="2128" y="378"/>
                    <a:pt x="1691" y="1"/>
                    <a:pt x="1177" y="1"/>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8"/>
            <p:cNvSpPr/>
            <p:nvPr/>
          </p:nvSpPr>
          <p:spPr>
            <a:xfrm>
              <a:off x="3583939" y="3786123"/>
              <a:ext cx="63391" cy="66944"/>
            </a:xfrm>
            <a:custGeom>
              <a:avLst/>
              <a:gdLst/>
              <a:ahLst/>
              <a:cxnLst/>
              <a:rect l="l" t="t" r="r" b="b"/>
              <a:pathLst>
                <a:path w="2355" h="2487" extrusionOk="0">
                  <a:moveTo>
                    <a:pt x="1178" y="0"/>
                  </a:moveTo>
                  <a:cubicBezTo>
                    <a:pt x="663" y="0"/>
                    <a:pt x="227" y="379"/>
                    <a:pt x="155" y="888"/>
                  </a:cubicBezTo>
                  <a:lnTo>
                    <a:pt x="75" y="1464"/>
                  </a:lnTo>
                  <a:cubicBezTo>
                    <a:pt x="0" y="2004"/>
                    <a:pt x="419" y="2487"/>
                    <a:pt x="966" y="2487"/>
                  </a:cubicBezTo>
                  <a:lnTo>
                    <a:pt x="1390" y="2487"/>
                  </a:lnTo>
                  <a:cubicBezTo>
                    <a:pt x="1935" y="2487"/>
                    <a:pt x="2354" y="2004"/>
                    <a:pt x="2279" y="1464"/>
                  </a:cubicBezTo>
                  <a:lnTo>
                    <a:pt x="2199" y="888"/>
                  </a:lnTo>
                  <a:cubicBezTo>
                    <a:pt x="2127" y="379"/>
                    <a:pt x="1692" y="0"/>
                    <a:pt x="1178" y="0"/>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2" name="Google Shape;2492;p48"/>
          <p:cNvGrpSpPr/>
          <p:nvPr/>
        </p:nvGrpSpPr>
        <p:grpSpPr>
          <a:xfrm>
            <a:off x="3464640" y="2756905"/>
            <a:ext cx="422147" cy="422066"/>
            <a:chOff x="3464640" y="2756905"/>
            <a:chExt cx="422147" cy="422066"/>
          </a:xfrm>
        </p:grpSpPr>
        <p:sp>
          <p:nvSpPr>
            <p:cNvPr id="2493" name="Google Shape;2493;p48"/>
            <p:cNvSpPr/>
            <p:nvPr/>
          </p:nvSpPr>
          <p:spPr>
            <a:xfrm>
              <a:off x="3464640" y="2768587"/>
              <a:ext cx="422147" cy="410384"/>
            </a:xfrm>
            <a:custGeom>
              <a:avLst/>
              <a:gdLst/>
              <a:ahLst/>
              <a:cxnLst/>
              <a:rect l="l" t="t" r="r" b="b"/>
              <a:pathLst>
                <a:path w="15683" h="15246" extrusionOk="0">
                  <a:moveTo>
                    <a:pt x="5266" y="0"/>
                  </a:moveTo>
                  <a:cubicBezTo>
                    <a:pt x="4091" y="409"/>
                    <a:pt x="3030" y="1092"/>
                    <a:pt x="2171" y="1994"/>
                  </a:cubicBezTo>
                  <a:lnTo>
                    <a:pt x="35" y="6681"/>
                  </a:lnTo>
                  <a:cubicBezTo>
                    <a:pt x="14" y="6920"/>
                    <a:pt x="2" y="7162"/>
                    <a:pt x="2" y="7406"/>
                  </a:cubicBezTo>
                  <a:cubicBezTo>
                    <a:pt x="0" y="8676"/>
                    <a:pt x="308" y="9927"/>
                    <a:pt x="900" y="11053"/>
                  </a:cubicBezTo>
                  <a:lnTo>
                    <a:pt x="4660" y="14572"/>
                  </a:lnTo>
                  <a:cubicBezTo>
                    <a:pt x="5673" y="15021"/>
                    <a:pt x="6757" y="15245"/>
                    <a:pt x="7841" y="15245"/>
                  </a:cubicBezTo>
                  <a:cubicBezTo>
                    <a:pt x="8926" y="15245"/>
                    <a:pt x="10010" y="15021"/>
                    <a:pt x="11023" y="14572"/>
                  </a:cubicBezTo>
                  <a:lnTo>
                    <a:pt x="14783" y="11051"/>
                  </a:lnTo>
                  <a:cubicBezTo>
                    <a:pt x="15375" y="9927"/>
                    <a:pt x="15683" y="8676"/>
                    <a:pt x="15681" y="7405"/>
                  </a:cubicBezTo>
                  <a:cubicBezTo>
                    <a:pt x="15681" y="7162"/>
                    <a:pt x="15669" y="6918"/>
                    <a:pt x="15648" y="6679"/>
                  </a:cubicBezTo>
                  <a:lnTo>
                    <a:pt x="13512" y="1992"/>
                  </a:lnTo>
                  <a:cubicBezTo>
                    <a:pt x="12653" y="1092"/>
                    <a:pt x="11592" y="409"/>
                    <a:pt x="104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8"/>
            <p:cNvSpPr/>
            <p:nvPr/>
          </p:nvSpPr>
          <p:spPr>
            <a:xfrm>
              <a:off x="3549000" y="2988665"/>
              <a:ext cx="116445" cy="115584"/>
            </a:xfrm>
            <a:custGeom>
              <a:avLst/>
              <a:gdLst/>
              <a:ahLst/>
              <a:cxnLst/>
              <a:rect l="l" t="t" r="r" b="b"/>
              <a:pathLst>
                <a:path w="4326" h="4294" extrusionOk="0">
                  <a:moveTo>
                    <a:pt x="4065" y="0"/>
                  </a:moveTo>
                  <a:cubicBezTo>
                    <a:pt x="4004" y="0"/>
                    <a:pt x="3944" y="24"/>
                    <a:pt x="3897" y="70"/>
                  </a:cubicBezTo>
                  <a:lnTo>
                    <a:pt x="0" y="3967"/>
                  </a:lnTo>
                  <a:lnTo>
                    <a:pt x="343" y="4293"/>
                  </a:lnTo>
                  <a:lnTo>
                    <a:pt x="4232" y="405"/>
                  </a:lnTo>
                  <a:cubicBezTo>
                    <a:pt x="4325" y="312"/>
                    <a:pt x="4325" y="163"/>
                    <a:pt x="4232" y="70"/>
                  </a:cubicBezTo>
                  <a:cubicBezTo>
                    <a:pt x="4186" y="24"/>
                    <a:pt x="4126" y="0"/>
                    <a:pt x="4065" y="0"/>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8"/>
            <p:cNvSpPr/>
            <p:nvPr/>
          </p:nvSpPr>
          <p:spPr>
            <a:xfrm>
              <a:off x="3669321" y="2793298"/>
              <a:ext cx="12786" cy="144628"/>
            </a:xfrm>
            <a:custGeom>
              <a:avLst/>
              <a:gdLst/>
              <a:ahLst/>
              <a:cxnLst/>
              <a:rect l="l" t="t" r="r" b="b"/>
              <a:pathLst>
                <a:path w="475" h="5373" extrusionOk="0">
                  <a:moveTo>
                    <a:pt x="238" y="0"/>
                  </a:moveTo>
                  <a:cubicBezTo>
                    <a:pt x="108" y="0"/>
                    <a:pt x="1" y="105"/>
                    <a:pt x="1" y="236"/>
                  </a:cubicBezTo>
                  <a:lnTo>
                    <a:pt x="1" y="5135"/>
                  </a:lnTo>
                  <a:cubicBezTo>
                    <a:pt x="1" y="5265"/>
                    <a:pt x="107" y="5372"/>
                    <a:pt x="237" y="5372"/>
                  </a:cubicBezTo>
                  <a:lnTo>
                    <a:pt x="237" y="5372"/>
                  </a:lnTo>
                  <a:cubicBezTo>
                    <a:pt x="368" y="5372"/>
                    <a:pt x="474" y="5265"/>
                    <a:pt x="474" y="5135"/>
                  </a:cubicBezTo>
                  <a:lnTo>
                    <a:pt x="474" y="236"/>
                  </a:lnTo>
                  <a:cubicBezTo>
                    <a:pt x="474" y="105"/>
                    <a:pt x="367" y="0"/>
                    <a:pt x="238" y="0"/>
                  </a:cubicBezTo>
                  <a:close/>
                  <a:moveTo>
                    <a:pt x="237" y="5372"/>
                  </a:moveTo>
                  <a:cubicBezTo>
                    <a:pt x="237" y="5372"/>
                    <a:pt x="237" y="5372"/>
                    <a:pt x="237" y="5372"/>
                  </a:cubicBezTo>
                  <a:lnTo>
                    <a:pt x="238" y="5372"/>
                  </a:lnTo>
                  <a:cubicBezTo>
                    <a:pt x="238" y="5372"/>
                    <a:pt x="238" y="5372"/>
                    <a:pt x="237" y="5372"/>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8"/>
            <p:cNvSpPr/>
            <p:nvPr/>
          </p:nvSpPr>
          <p:spPr>
            <a:xfrm>
              <a:off x="3519714" y="2895503"/>
              <a:ext cx="117333" cy="68344"/>
            </a:xfrm>
            <a:custGeom>
              <a:avLst/>
              <a:gdLst/>
              <a:ahLst/>
              <a:cxnLst/>
              <a:rect l="l" t="t" r="r" b="b"/>
              <a:pathLst>
                <a:path w="4359" h="2539" extrusionOk="0">
                  <a:moveTo>
                    <a:pt x="230" y="1"/>
                  </a:moveTo>
                  <a:lnTo>
                    <a:pt x="0" y="414"/>
                  </a:lnTo>
                  <a:lnTo>
                    <a:pt x="3981" y="2513"/>
                  </a:lnTo>
                  <a:cubicBezTo>
                    <a:pt x="4016" y="2530"/>
                    <a:pt x="4052" y="2538"/>
                    <a:pt x="4088" y="2538"/>
                  </a:cubicBezTo>
                  <a:cubicBezTo>
                    <a:pt x="4173" y="2538"/>
                    <a:pt x="4255" y="2492"/>
                    <a:pt x="4298" y="2412"/>
                  </a:cubicBezTo>
                  <a:cubicBezTo>
                    <a:pt x="4359" y="2296"/>
                    <a:pt x="4315" y="2155"/>
                    <a:pt x="4202" y="2094"/>
                  </a:cubicBezTo>
                  <a:lnTo>
                    <a:pt x="230" y="1"/>
                  </a:ln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8"/>
            <p:cNvSpPr/>
            <p:nvPr/>
          </p:nvSpPr>
          <p:spPr>
            <a:xfrm>
              <a:off x="3685983" y="2988665"/>
              <a:ext cx="105490" cy="104386"/>
            </a:xfrm>
            <a:custGeom>
              <a:avLst/>
              <a:gdLst/>
              <a:ahLst/>
              <a:cxnLst/>
              <a:rect l="l" t="t" r="r" b="b"/>
              <a:pathLst>
                <a:path w="3919" h="3878" extrusionOk="0">
                  <a:moveTo>
                    <a:pt x="261" y="0"/>
                  </a:moveTo>
                  <a:cubicBezTo>
                    <a:pt x="200" y="0"/>
                    <a:pt x="140" y="24"/>
                    <a:pt x="94" y="70"/>
                  </a:cubicBezTo>
                  <a:cubicBezTo>
                    <a:pt x="1" y="162"/>
                    <a:pt x="1" y="312"/>
                    <a:pt x="94" y="405"/>
                  </a:cubicBezTo>
                  <a:lnTo>
                    <a:pt x="3566" y="3877"/>
                  </a:lnTo>
                  <a:lnTo>
                    <a:pt x="3919" y="3560"/>
                  </a:lnTo>
                  <a:lnTo>
                    <a:pt x="429" y="70"/>
                  </a:lnTo>
                  <a:cubicBezTo>
                    <a:pt x="382" y="24"/>
                    <a:pt x="322" y="0"/>
                    <a:pt x="261" y="0"/>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8"/>
            <p:cNvSpPr/>
            <p:nvPr/>
          </p:nvSpPr>
          <p:spPr>
            <a:xfrm>
              <a:off x="3714166" y="2891035"/>
              <a:ext cx="124978" cy="72893"/>
            </a:xfrm>
            <a:custGeom>
              <a:avLst/>
              <a:gdLst/>
              <a:ahLst/>
              <a:cxnLst/>
              <a:rect l="l" t="t" r="r" b="b"/>
              <a:pathLst>
                <a:path w="4643" h="2708" extrusionOk="0">
                  <a:moveTo>
                    <a:pt x="4455" y="0"/>
                  </a:moveTo>
                  <a:lnTo>
                    <a:pt x="165" y="2260"/>
                  </a:lnTo>
                  <a:cubicBezTo>
                    <a:pt x="47" y="2320"/>
                    <a:pt x="1" y="2464"/>
                    <a:pt x="62" y="2581"/>
                  </a:cubicBezTo>
                  <a:cubicBezTo>
                    <a:pt x="105" y="2662"/>
                    <a:pt x="187" y="2708"/>
                    <a:pt x="272" y="2708"/>
                  </a:cubicBezTo>
                  <a:cubicBezTo>
                    <a:pt x="311" y="2708"/>
                    <a:pt x="350" y="2698"/>
                    <a:pt x="385" y="2679"/>
                  </a:cubicBezTo>
                  <a:lnTo>
                    <a:pt x="4643" y="436"/>
                  </a:lnTo>
                  <a:lnTo>
                    <a:pt x="4455" y="0"/>
                  </a:ln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8"/>
            <p:cNvSpPr/>
            <p:nvPr/>
          </p:nvSpPr>
          <p:spPr>
            <a:xfrm>
              <a:off x="3591637" y="2884602"/>
              <a:ext cx="168127" cy="157817"/>
            </a:xfrm>
            <a:custGeom>
              <a:avLst/>
              <a:gdLst/>
              <a:ahLst/>
              <a:cxnLst/>
              <a:rect l="l" t="t" r="r" b="b"/>
              <a:pathLst>
                <a:path w="6246" h="5863" extrusionOk="0">
                  <a:moveTo>
                    <a:pt x="3123" y="0"/>
                  </a:moveTo>
                  <a:cubicBezTo>
                    <a:pt x="2874" y="0"/>
                    <a:pt x="2625" y="77"/>
                    <a:pt x="2414" y="230"/>
                  </a:cubicBezTo>
                  <a:lnTo>
                    <a:pt x="600" y="1548"/>
                  </a:lnTo>
                  <a:cubicBezTo>
                    <a:pt x="178" y="1854"/>
                    <a:pt x="1" y="2399"/>
                    <a:pt x="162" y="2897"/>
                  </a:cubicBezTo>
                  <a:lnTo>
                    <a:pt x="854" y="5028"/>
                  </a:lnTo>
                  <a:cubicBezTo>
                    <a:pt x="1016" y="5526"/>
                    <a:pt x="1479" y="5862"/>
                    <a:pt x="2002" y="5862"/>
                  </a:cubicBezTo>
                  <a:lnTo>
                    <a:pt x="4243" y="5862"/>
                  </a:lnTo>
                  <a:cubicBezTo>
                    <a:pt x="4766" y="5862"/>
                    <a:pt x="5230" y="5526"/>
                    <a:pt x="5391" y="5028"/>
                  </a:cubicBezTo>
                  <a:lnTo>
                    <a:pt x="6084" y="2897"/>
                  </a:lnTo>
                  <a:cubicBezTo>
                    <a:pt x="6246" y="2399"/>
                    <a:pt x="6069" y="1854"/>
                    <a:pt x="5645" y="1548"/>
                  </a:cubicBezTo>
                  <a:lnTo>
                    <a:pt x="3833" y="230"/>
                  </a:lnTo>
                  <a:cubicBezTo>
                    <a:pt x="3621" y="77"/>
                    <a:pt x="3372" y="0"/>
                    <a:pt x="3123"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8"/>
            <p:cNvSpPr/>
            <p:nvPr/>
          </p:nvSpPr>
          <p:spPr>
            <a:xfrm>
              <a:off x="3623480" y="2952864"/>
              <a:ext cx="12759" cy="21534"/>
            </a:xfrm>
            <a:custGeom>
              <a:avLst/>
              <a:gdLst/>
              <a:ahLst/>
              <a:cxnLst/>
              <a:rect l="l" t="t" r="r" b="b"/>
              <a:pathLst>
                <a:path w="474" h="800" extrusionOk="0">
                  <a:moveTo>
                    <a:pt x="236" y="0"/>
                  </a:moveTo>
                  <a:cubicBezTo>
                    <a:pt x="107" y="0"/>
                    <a:pt x="0" y="105"/>
                    <a:pt x="0" y="236"/>
                  </a:cubicBezTo>
                  <a:lnTo>
                    <a:pt x="0" y="563"/>
                  </a:lnTo>
                  <a:cubicBezTo>
                    <a:pt x="0" y="694"/>
                    <a:pt x="107" y="799"/>
                    <a:pt x="238" y="799"/>
                  </a:cubicBezTo>
                  <a:cubicBezTo>
                    <a:pt x="367" y="799"/>
                    <a:pt x="473" y="694"/>
                    <a:pt x="473" y="563"/>
                  </a:cubicBezTo>
                  <a:lnTo>
                    <a:pt x="473" y="236"/>
                  </a:lnTo>
                  <a:cubicBezTo>
                    <a:pt x="473" y="105"/>
                    <a:pt x="367" y="0"/>
                    <a:pt x="23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8"/>
            <p:cNvSpPr/>
            <p:nvPr/>
          </p:nvSpPr>
          <p:spPr>
            <a:xfrm>
              <a:off x="3715188" y="2952864"/>
              <a:ext cx="12759" cy="21534"/>
            </a:xfrm>
            <a:custGeom>
              <a:avLst/>
              <a:gdLst/>
              <a:ahLst/>
              <a:cxnLst/>
              <a:rect l="l" t="t" r="r" b="b"/>
              <a:pathLst>
                <a:path w="474" h="800" extrusionOk="0">
                  <a:moveTo>
                    <a:pt x="236" y="0"/>
                  </a:moveTo>
                  <a:cubicBezTo>
                    <a:pt x="106" y="0"/>
                    <a:pt x="0" y="105"/>
                    <a:pt x="0" y="236"/>
                  </a:cubicBezTo>
                  <a:lnTo>
                    <a:pt x="0" y="563"/>
                  </a:lnTo>
                  <a:cubicBezTo>
                    <a:pt x="0" y="694"/>
                    <a:pt x="106" y="799"/>
                    <a:pt x="236" y="799"/>
                  </a:cubicBezTo>
                  <a:cubicBezTo>
                    <a:pt x="367" y="799"/>
                    <a:pt x="474" y="694"/>
                    <a:pt x="474" y="563"/>
                  </a:cubicBezTo>
                  <a:lnTo>
                    <a:pt x="474" y="236"/>
                  </a:lnTo>
                  <a:cubicBezTo>
                    <a:pt x="474" y="105"/>
                    <a:pt x="367" y="0"/>
                    <a:pt x="23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8"/>
            <p:cNvSpPr/>
            <p:nvPr/>
          </p:nvSpPr>
          <p:spPr>
            <a:xfrm>
              <a:off x="3656508" y="2961397"/>
              <a:ext cx="38411" cy="18250"/>
            </a:xfrm>
            <a:custGeom>
              <a:avLst/>
              <a:gdLst/>
              <a:ahLst/>
              <a:cxnLst/>
              <a:rect l="l" t="t" r="r" b="b"/>
              <a:pathLst>
                <a:path w="1427" h="678" extrusionOk="0">
                  <a:moveTo>
                    <a:pt x="265" y="0"/>
                  </a:moveTo>
                  <a:cubicBezTo>
                    <a:pt x="210" y="0"/>
                    <a:pt x="154" y="20"/>
                    <a:pt x="109" y="59"/>
                  </a:cubicBezTo>
                  <a:cubicBezTo>
                    <a:pt x="11" y="144"/>
                    <a:pt x="1" y="293"/>
                    <a:pt x="86" y="392"/>
                  </a:cubicBezTo>
                  <a:cubicBezTo>
                    <a:pt x="244" y="574"/>
                    <a:pt x="472" y="678"/>
                    <a:pt x="714" y="678"/>
                  </a:cubicBezTo>
                  <a:cubicBezTo>
                    <a:pt x="955" y="678"/>
                    <a:pt x="1183" y="574"/>
                    <a:pt x="1341" y="392"/>
                  </a:cubicBezTo>
                  <a:cubicBezTo>
                    <a:pt x="1426" y="293"/>
                    <a:pt x="1416" y="144"/>
                    <a:pt x="1318" y="59"/>
                  </a:cubicBezTo>
                  <a:cubicBezTo>
                    <a:pt x="1273" y="20"/>
                    <a:pt x="1217" y="0"/>
                    <a:pt x="1162" y="0"/>
                  </a:cubicBezTo>
                  <a:cubicBezTo>
                    <a:pt x="1096" y="0"/>
                    <a:pt x="1031" y="27"/>
                    <a:pt x="985" y="81"/>
                  </a:cubicBezTo>
                  <a:cubicBezTo>
                    <a:pt x="913" y="164"/>
                    <a:pt x="813" y="205"/>
                    <a:pt x="713" y="205"/>
                  </a:cubicBezTo>
                  <a:cubicBezTo>
                    <a:pt x="614" y="205"/>
                    <a:pt x="514" y="164"/>
                    <a:pt x="442" y="81"/>
                  </a:cubicBezTo>
                  <a:cubicBezTo>
                    <a:pt x="396" y="27"/>
                    <a:pt x="331" y="0"/>
                    <a:pt x="265"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8"/>
            <p:cNvSpPr/>
            <p:nvPr/>
          </p:nvSpPr>
          <p:spPr>
            <a:xfrm>
              <a:off x="3606361" y="2756905"/>
              <a:ext cx="138706" cy="70282"/>
            </a:xfrm>
            <a:custGeom>
              <a:avLst/>
              <a:gdLst/>
              <a:ahLst/>
              <a:cxnLst/>
              <a:rect l="l" t="t" r="r" b="b"/>
              <a:pathLst>
                <a:path w="5153" h="2611" extrusionOk="0">
                  <a:moveTo>
                    <a:pt x="2576" y="0"/>
                  </a:moveTo>
                  <a:cubicBezTo>
                    <a:pt x="1706" y="0"/>
                    <a:pt x="835" y="145"/>
                    <a:pt x="1" y="434"/>
                  </a:cubicBezTo>
                  <a:cubicBezTo>
                    <a:pt x="213" y="1690"/>
                    <a:pt x="1302" y="2611"/>
                    <a:pt x="2577" y="2611"/>
                  </a:cubicBezTo>
                  <a:cubicBezTo>
                    <a:pt x="3851" y="2611"/>
                    <a:pt x="4940" y="1690"/>
                    <a:pt x="5152" y="434"/>
                  </a:cubicBezTo>
                  <a:cubicBezTo>
                    <a:pt x="4318" y="145"/>
                    <a:pt x="3447" y="0"/>
                    <a:pt x="2576"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8"/>
            <p:cNvSpPr/>
            <p:nvPr/>
          </p:nvSpPr>
          <p:spPr>
            <a:xfrm>
              <a:off x="3464640" y="2776797"/>
              <a:ext cx="222096" cy="402174"/>
            </a:xfrm>
            <a:custGeom>
              <a:avLst/>
              <a:gdLst/>
              <a:ahLst/>
              <a:cxnLst/>
              <a:rect l="l" t="t" r="r" b="b"/>
              <a:pathLst>
                <a:path w="8251" h="14941" extrusionOk="0">
                  <a:moveTo>
                    <a:pt x="4516" y="0"/>
                  </a:moveTo>
                  <a:lnTo>
                    <a:pt x="4516" y="0"/>
                  </a:lnTo>
                  <a:cubicBezTo>
                    <a:pt x="3637" y="413"/>
                    <a:pt x="2841" y="986"/>
                    <a:pt x="2171" y="1689"/>
                  </a:cubicBezTo>
                  <a:lnTo>
                    <a:pt x="35" y="6376"/>
                  </a:lnTo>
                  <a:cubicBezTo>
                    <a:pt x="12" y="6615"/>
                    <a:pt x="2" y="6857"/>
                    <a:pt x="2" y="7101"/>
                  </a:cubicBezTo>
                  <a:cubicBezTo>
                    <a:pt x="0" y="8371"/>
                    <a:pt x="308" y="9622"/>
                    <a:pt x="900" y="10748"/>
                  </a:cubicBezTo>
                  <a:lnTo>
                    <a:pt x="4659" y="14267"/>
                  </a:lnTo>
                  <a:cubicBezTo>
                    <a:pt x="5658" y="14711"/>
                    <a:pt x="6738" y="14940"/>
                    <a:pt x="7830" y="14940"/>
                  </a:cubicBezTo>
                  <a:cubicBezTo>
                    <a:pt x="7834" y="14940"/>
                    <a:pt x="7837" y="14940"/>
                    <a:pt x="7841" y="14940"/>
                  </a:cubicBezTo>
                  <a:cubicBezTo>
                    <a:pt x="7979" y="14940"/>
                    <a:pt x="8116" y="14937"/>
                    <a:pt x="8251" y="14930"/>
                  </a:cubicBezTo>
                  <a:cubicBezTo>
                    <a:pt x="4557" y="13829"/>
                    <a:pt x="1865" y="10408"/>
                    <a:pt x="1865" y="6356"/>
                  </a:cubicBezTo>
                  <a:cubicBezTo>
                    <a:pt x="1862" y="3969"/>
                    <a:pt x="2817" y="1680"/>
                    <a:pt x="4516"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8"/>
            <p:cNvSpPr/>
            <p:nvPr/>
          </p:nvSpPr>
          <p:spPr>
            <a:xfrm>
              <a:off x="3465555" y="2822234"/>
              <a:ext cx="96311" cy="128558"/>
            </a:xfrm>
            <a:custGeom>
              <a:avLst/>
              <a:gdLst/>
              <a:ahLst/>
              <a:cxnLst/>
              <a:rect l="l" t="t" r="r" b="b"/>
              <a:pathLst>
                <a:path w="3578" h="4776" extrusionOk="0">
                  <a:moveTo>
                    <a:pt x="2137" y="1"/>
                  </a:moveTo>
                  <a:cubicBezTo>
                    <a:pt x="916" y="1276"/>
                    <a:pt x="162" y="2929"/>
                    <a:pt x="1" y="4688"/>
                  </a:cubicBezTo>
                  <a:cubicBezTo>
                    <a:pt x="224" y="4747"/>
                    <a:pt x="450" y="4776"/>
                    <a:pt x="672" y="4776"/>
                  </a:cubicBezTo>
                  <a:cubicBezTo>
                    <a:pt x="1675" y="4776"/>
                    <a:pt x="2617" y="4195"/>
                    <a:pt x="3049" y="3246"/>
                  </a:cubicBezTo>
                  <a:cubicBezTo>
                    <a:pt x="3578" y="2086"/>
                    <a:pt x="3192" y="714"/>
                    <a:pt x="2137" y="1"/>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8"/>
            <p:cNvSpPr/>
            <p:nvPr/>
          </p:nvSpPr>
          <p:spPr>
            <a:xfrm>
              <a:off x="3488866" y="3051679"/>
              <a:ext cx="120187" cy="109177"/>
            </a:xfrm>
            <a:custGeom>
              <a:avLst/>
              <a:gdLst/>
              <a:ahLst/>
              <a:cxnLst/>
              <a:rect l="l" t="t" r="r" b="b"/>
              <a:pathLst>
                <a:path w="4465" h="4056" extrusionOk="0">
                  <a:moveTo>
                    <a:pt x="1584" y="0"/>
                  </a:moveTo>
                  <a:cubicBezTo>
                    <a:pt x="1028" y="0"/>
                    <a:pt x="470" y="177"/>
                    <a:pt x="0" y="536"/>
                  </a:cubicBezTo>
                  <a:cubicBezTo>
                    <a:pt x="822" y="2096"/>
                    <a:pt x="2147" y="3337"/>
                    <a:pt x="3760" y="4055"/>
                  </a:cubicBezTo>
                  <a:cubicBezTo>
                    <a:pt x="4465" y="2993"/>
                    <a:pt x="4300" y="1577"/>
                    <a:pt x="3368" y="705"/>
                  </a:cubicBezTo>
                  <a:cubicBezTo>
                    <a:pt x="2869" y="238"/>
                    <a:pt x="2228" y="0"/>
                    <a:pt x="1584"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8"/>
            <p:cNvSpPr/>
            <p:nvPr/>
          </p:nvSpPr>
          <p:spPr>
            <a:xfrm>
              <a:off x="3789508" y="2822234"/>
              <a:ext cx="96365" cy="128558"/>
            </a:xfrm>
            <a:custGeom>
              <a:avLst/>
              <a:gdLst/>
              <a:ahLst/>
              <a:cxnLst/>
              <a:rect l="l" t="t" r="r" b="b"/>
              <a:pathLst>
                <a:path w="3580" h="4776" extrusionOk="0">
                  <a:moveTo>
                    <a:pt x="1443" y="1"/>
                  </a:moveTo>
                  <a:cubicBezTo>
                    <a:pt x="387" y="714"/>
                    <a:pt x="1" y="2086"/>
                    <a:pt x="529" y="3247"/>
                  </a:cubicBezTo>
                  <a:cubicBezTo>
                    <a:pt x="962" y="4196"/>
                    <a:pt x="1904" y="4776"/>
                    <a:pt x="2907" y="4776"/>
                  </a:cubicBezTo>
                  <a:cubicBezTo>
                    <a:pt x="3129" y="4776"/>
                    <a:pt x="3355" y="4747"/>
                    <a:pt x="3579" y="4688"/>
                  </a:cubicBezTo>
                  <a:cubicBezTo>
                    <a:pt x="3417" y="2929"/>
                    <a:pt x="2664" y="1276"/>
                    <a:pt x="1443" y="1"/>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8"/>
            <p:cNvSpPr/>
            <p:nvPr/>
          </p:nvSpPr>
          <p:spPr>
            <a:xfrm>
              <a:off x="3742348" y="3051679"/>
              <a:ext cx="120214" cy="109177"/>
            </a:xfrm>
            <a:custGeom>
              <a:avLst/>
              <a:gdLst/>
              <a:ahLst/>
              <a:cxnLst/>
              <a:rect l="l" t="t" r="r" b="b"/>
              <a:pathLst>
                <a:path w="4466" h="4056" extrusionOk="0">
                  <a:moveTo>
                    <a:pt x="2882" y="0"/>
                  </a:moveTo>
                  <a:cubicBezTo>
                    <a:pt x="2238" y="0"/>
                    <a:pt x="1597" y="238"/>
                    <a:pt x="1098" y="705"/>
                  </a:cubicBezTo>
                  <a:cubicBezTo>
                    <a:pt x="166" y="1577"/>
                    <a:pt x="1" y="2993"/>
                    <a:pt x="706" y="4055"/>
                  </a:cubicBezTo>
                  <a:cubicBezTo>
                    <a:pt x="2319" y="3337"/>
                    <a:pt x="3644" y="2096"/>
                    <a:pt x="4466" y="536"/>
                  </a:cubicBezTo>
                  <a:cubicBezTo>
                    <a:pt x="3996" y="177"/>
                    <a:pt x="3438" y="0"/>
                    <a:pt x="2882"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8"/>
            <p:cNvSpPr/>
            <p:nvPr/>
          </p:nvSpPr>
          <p:spPr>
            <a:xfrm>
              <a:off x="3465555" y="2822234"/>
              <a:ext cx="75127" cy="128558"/>
            </a:xfrm>
            <a:custGeom>
              <a:avLst/>
              <a:gdLst/>
              <a:ahLst/>
              <a:cxnLst/>
              <a:rect l="l" t="t" r="r" b="b"/>
              <a:pathLst>
                <a:path w="2791" h="4776" extrusionOk="0">
                  <a:moveTo>
                    <a:pt x="2137" y="1"/>
                  </a:moveTo>
                  <a:cubicBezTo>
                    <a:pt x="916" y="1276"/>
                    <a:pt x="163" y="2929"/>
                    <a:pt x="1" y="4688"/>
                  </a:cubicBezTo>
                  <a:cubicBezTo>
                    <a:pt x="222" y="4746"/>
                    <a:pt x="447" y="4775"/>
                    <a:pt x="672" y="4775"/>
                  </a:cubicBezTo>
                  <a:cubicBezTo>
                    <a:pt x="1072" y="4775"/>
                    <a:pt x="1469" y="4684"/>
                    <a:pt x="1832" y="4503"/>
                  </a:cubicBezTo>
                  <a:cubicBezTo>
                    <a:pt x="1855" y="3157"/>
                    <a:pt x="2182" y="1835"/>
                    <a:pt x="2791" y="635"/>
                  </a:cubicBezTo>
                  <a:cubicBezTo>
                    <a:pt x="2612" y="387"/>
                    <a:pt x="2391" y="172"/>
                    <a:pt x="2137"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8"/>
            <p:cNvSpPr/>
            <p:nvPr/>
          </p:nvSpPr>
          <p:spPr>
            <a:xfrm>
              <a:off x="3488866" y="3051679"/>
              <a:ext cx="112138" cy="109177"/>
            </a:xfrm>
            <a:custGeom>
              <a:avLst/>
              <a:gdLst/>
              <a:ahLst/>
              <a:cxnLst/>
              <a:rect l="l" t="t" r="r" b="b"/>
              <a:pathLst>
                <a:path w="4166" h="4056" extrusionOk="0">
                  <a:moveTo>
                    <a:pt x="1578" y="1"/>
                  </a:moveTo>
                  <a:cubicBezTo>
                    <a:pt x="1010" y="1"/>
                    <a:pt x="456" y="188"/>
                    <a:pt x="0" y="536"/>
                  </a:cubicBezTo>
                  <a:cubicBezTo>
                    <a:pt x="822" y="2096"/>
                    <a:pt x="2147" y="3337"/>
                    <a:pt x="3760" y="4055"/>
                  </a:cubicBezTo>
                  <a:cubicBezTo>
                    <a:pt x="3971" y="3738"/>
                    <a:pt x="4109" y="3378"/>
                    <a:pt x="4166" y="3002"/>
                  </a:cubicBezTo>
                  <a:cubicBezTo>
                    <a:pt x="3188" y="2182"/>
                    <a:pt x="2396" y="1163"/>
                    <a:pt x="1842" y="14"/>
                  </a:cubicBezTo>
                  <a:cubicBezTo>
                    <a:pt x="1754" y="5"/>
                    <a:pt x="1666" y="1"/>
                    <a:pt x="1578"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1" name="Google Shape;2511;p48"/>
          <p:cNvGrpSpPr/>
          <p:nvPr/>
        </p:nvGrpSpPr>
        <p:grpSpPr>
          <a:xfrm>
            <a:off x="3462487" y="2082810"/>
            <a:ext cx="425996" cy="422093"/>
            <a:chOff x="3462487" y="2082810"/>
            <a:chExt cx="425996" cy="422093"/>
          </a:xfrm>
        </p:grpSpPr>
        <p:sp>
          <p:nvSpPr>
            <p:cNvPr id="2512" name="Google Shape;2512;p48"/>
            <p:cNvSpPr/>
            <p:nvPr/>
          </p:nvSpPr>
          <p:spPr>
            <a:xfrm>
              <a:off x="3615217" y="2082810"/>
              <a:ext cx="97038" cy="95315"/>
            </a:xfrm>
            <a:custGeom>
              <a:avLst/>
              <a:gdLst/>
              <a:ahLst/>
              <a:cxnLst/>
              <a:rect l="l" t="t" r="r" b="b"/>
              <a:pathLst>
                <a:path w="3605" h="3541" extrusionOk="0">
                  <a:moveTo>
                    <a:pt x="2439" y="0"/>
                  </a:moveTo>
                  <a:cubicBezTo>
                    <a:pt x="2379" y="0"/>
                    <a:pt x="2318" y="9"/>
                    <a:pt x="2257" y="25"/>
                  </a:cubicBezTo>
                  <a:cubicBezTo>
                    <a:pt x="1906" y="121"/>
                    <a:pt x="1631" y="396"/>
                    <a:pt x="1535" y="748"/>
                  </a:cubicBezTo>
                  <a:cubicBezTo>
                    <a:pt x="1438" y="1099"/>
                    <a:pt x="1164" y="1373"/>
                    <a:pt x="812" y="1470"/>
                  </a:cubicBezTo>
                  <a:cubicBezTo>
                    <a:pt x="460" y="1567"/>
                    <a:pt x="187" y="1840"/>
                    <a:pt x="89" y="2192"/>
                  </a:cubicBezTo>
                  <a:cubicBezTo>
                    <a:pt x="1" y="2518"/>
                    <a:pt x="162" y="2862"/>
                    <a:pt x="471" y="3000"/>
                  </a:cubicBezTo>
                  <a:lnTo>
                    <a:pt x="1677" y="3541"/>
                  </a:lnTo>
                  <a:lnTo>
                    <a:pt x="3605" y="1613"/>
                  </a:lnTo>
                  <a:lnTo>
                    <a:pt x="3064" y="405"/>
                  </a:lnTo>
                  <a:cubicBezTo>
                    <a:pt x="2951" y="155"/>
                    <a:pt x="2703" y="0"/>
                    <a:pt x="2439"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8"/>
            <p:cNvSpPr/>
            <p:nvPr/>
          </p:nvSpPr>
          <p:spPr>
            <a:xfrm>
              <a:off x="3791419" y="2257289"/>
              <a:ext cx="97065" cy="95315"/>
            </a:xfrm>
            <a:custGeom>
              <a:avLst/>
              <a:gdLst/>
              <a:ahLst/>
              <a:cxnLst/>
              <a:rect l="l" t="t" r="r" b="b"/>
              <a:pathLst>
                <a:path w="3606" h="3541" extrusionOk="0">
                  <a:moveTo>
                    <a:pt x="1929" y="0"/>
                  </a:moveTo>
                  <a:lnTo>
                    <a:pt x="0" y="1929"/>
                  </a:lnTo>
                  <a:lnTo>
                    <a:pt x="543" y="3135"/>
                  </a:lnTo>
                  <a:cubicBezTo>
                    <a:pt x="655" y="3386"/>
                    <a:pt x="903" y="3540"/>
                    <a:pt x="1167" y="3540"/>
                  </a:cubicBezTo>
                  <a:cubicBezTo>
                    <a:pt x="1228" y="3540"/>
                    <a:pt x="1289" y="3532"/>
                    <a:pt x="1349" y="3516"/>
                  </a:cubicBezTo>
                  <a:cubicBezTo>
                    <a:pt x="1701" y="3419"/>
                    <a:pt x="1976" y="3144"/>
                    <a:pt x="2072" y="2793"/>
                  </a:cubicBezTo>
                  <a:cubicBezTo>
                    <a:pt x="2168" y="2443"/>
                    <a:pt x="2443" y="2168"/>
                    <a:pt x="2795" y="2072"/>
                  </a:cubicBezTo>
                  <a:cubicBezTo>
                    <a:pt x="3146" y="1974"/>
                    <a:pt x="3420" y="1701"/>
                    <a:pt x="3517" y="1349"/>
                  </a:cubicBezTo>
                  <a:cubicBezTo>
                    <a:pt x="3606" y="1023"/>
                    <a:pt x="3445" y="681"/>
                    <a:pt x="3136" y="541"/>
                  </a:cubicBezTo>
                  <a:lnTo>
                    <a:pt x="1929" y="0"/>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8"/>
            <p:cNvSpPr/>
            <p:nvPr/>
          </p:nvSpPr>
          <p:spPr>
            <a:xfrm>
              <a:off x="3634463" y="2100387"/>
              <a:ext cx="77845" cy="77792"/>
            </a:xfrm>
            <a:custGeom>
              <a:avLst/>
              <a:gdLst/>
              <a:ahLst/>
              <a:cxnLst/>
              <a:rect l="l" t="t" r="r" b="b"/>
              <a:pathLst>
                <a:path w="2892" h="2890" extrusionOk="0">
                  <a:moveTo>
                    <a:pt x="2459" y="0"/>
                  </a:moveTo>
                  <a:cubicBezTo>
                    <a:pt x="1248" y="301"/>
                    <a:pt x="303" y="1246"/>
                    <a:pt x="1" y="2458"/>
                  </a:cubicBezTo>
                  <a:lnTo>
                    <a:pt x="2" y="2456"/>
                  </a:lnTo>
                  <a:lnTo>
                    <a:pt x="962" y="2889"/>
                  </a:lnTo>
                  <a:lnTo>
                    <a:pt x="2891" y="960"/>
                  </a:lnTo>
                  <a:lnTo>
                    <a:pt x="2459" y="0"/>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8"/>
            <p:cNvSpPr/>
            <p:nvPr/>
          </p:nvSpPr>
          <p:spPr>
            <a:xfrm>
              <a:off x="3651017" y="2123213"/>
              <a:ext cx="101371" cy="125489"/>
            </a:xfrm>
            <a:custGeom>
              <a:avLst/>
              <a:gdLst/>
              <a:ahLst/>
              <a:cxnLst/>
              <a:rect l="l" t="t" r="r" b="b"/>
              <a:pathLst>
                <a:path w="3766" h="4662" extrusionOk="0">
                  <a:moveTo>
                    <a:pt x="2652" y="0"/>
                  </a:moveTo>
                  <a:cubicBezTo>
                    <a:pt x="1903" y="0"/>
                    <a:pt x="1172" y="348"/>
                    <a:pt x="703" y="987"/>
                  </a:cubicBezTo>
                  <a:cubicBezTo>
                    <a:pt x="0" y="1948"/>
                    <a:pt x="101" y="3279"/>
                    <a:pt x="944" y="4120"/>
                  </a:cubicBezTo>
                  <a:lnTo>
                    <a:pt x="1485" y="4661"/>
                  </a:lnTo>
                  <a:lnTo>
                    <a:pt x="3725" y="3488"/>
                  </a:lnTo>
                  <a:lnTo>
                    <a:pt x="3765" y="273"/>
                  </a:lnTo>
                  <a:cubicBezTo>
                    <a:pt x="3411" y="89"/>
                    <a:pt x="3029" y="0"/>
                    <a:pt x="2652"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8"/>
            <p:cNvSpPr/>
            <p:nvPr/>
          </p:nvSpPr>
          <p:spPr>
            <a:xfrm>
              <a:off x="3791446" y="2257236"/>
              <a:ext cx="77792" cy="77792"/>
            </a:xfrm>
            <a:custGeom>
              <a:avLst/>
              <a:gdLst/>
              <a:ahLst/>
              <a:cxnLst/>
              <a:rect l="l" t="t" r="r" b="b"/>
              <a:pathLst>
                <a:path w="2890" h="2890" extrusionOk="0">
                  <a:moveTo>
                    <a:pt x="1928" y="1"/>
                  </a:moveTo>
                  <a:lnTo>
                    <a:pt x="1" y="1930"/>
                  </a:lnTo>
                  <a:lnTo>
                    <a:pt x="432" y="2890"/>
                  </a:lnTo>
                  <a:cubicBezTo>
                    <a:pt x="1642" y="2589"/>
                    <a:pt x="2589" y="1643"/>
                    <a:pt x="2889" y="433"/>
                  </a:cubicBezTo>
                  <a:lnTo>
                    <a:pt x="2889" y="433"/>
                  </a:lnTo>
                  <a:lnTo>
                    <a:pt x="2890" y="433"/>
                  </a:lnTo>
                  <a:lnTo>
                    <a:pt x="2890" y="432"/>
                  </a:lnTo>
                  <a:cubicBezTo>
                    <a:pt x="2890" y="432"/>
                    <a:pt x="2889" y="433"/>
                    <a:pt x="2889" y="433"/>
                  </a:cubicBezTo>
                  <a:lnTo>
                    <a:pt x="2889" y="433"/>
                  </a:lnTo>
                  <a:lnTo>
                    <a:pt x="1928" y="1"/>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8"/>
            <p:cNvSpPr/>
            <p:nvPr/>
          </p:nvSpPr>
          <p:spPr>
            <a:xfrm>
              <a:off x="3749804" y="2185393"/>
              <a:ext cx="102906" cy="126808"/>
            </a:xfrm>
            <a:custGeom>
              <a:avLst/>
              <a:gdLst/>
              <a:ahLst/>
              <a:cxnLst/>
              <a:rect l="l" t="t" r="r" b="b"/>
              <a:pathLst>
                <a:path w="3823" h="4711" extrusionOk="0">
                  <a:moveTo>
                    <a:pt x="2291" y="0"/>
                  </a:moveTo>
                  <a:lnTo>
                    <a:pt x="55" y="1178"/>
                  </a:lnTo>
                  <a:lnTo>
                    <a:pt x="0" y="4408"/>
                  </a:lnTo>
                  <a:cubicBezTo>
                    <a:pt x="368" y="4612"/>
                    <a:pt x="771" y="4711"/>
                    <a:pt x="1171" y="4711"/>
                  </a:cubicBezTo>
                  <a:cubicBezTo>
                    <a:pt x="1796" y="4711"/>
                    <a:pt x="2414" y="4468"/>
                    <a:pt x="2879" y="4002"/>
                  </a:cubicBezTo>
                  <a:cubicBezTo>
                    <a:pt x="3822" y="3060"/>
                    <a:pt x="3822" y="1531"/>
                    <a:pt x="2879" y="589"/>
                  </a:cubicBezTo>
                  <a:lnTo>
                    <a:pt x="2291" y="0"/>
                  </a:ln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8"/>
            <p:cNvSpPr/>
            <p:nvPr/>
          </p:nvSpPr>
          <p:spPr>
            <a:xfrm>
              <a:off x="3749804" y="2234786"/>
              <a:ext cx="87778" cy="77415"/>
            </a:xfrm>
            <a:custGeom>
              <a:avLst/>
              <a:gdLst/>
              <a:ahLst/>
              <a:cxnLst/>
              <a:rect l="l" t="t" r="r" b="b"/>
              <a:pathLst>
                <a:path w="3261" h="2876" extrusionOk="0">
                  <a:moveTo>
                    <a:pt x="44" y="1"/>
                  </a:moveTo>
                  <a:lnTo>
                    <a:pt x="0" y="2573"/>
                  </a:lnTo>
                  <a:cubicBezTo>
                    <a:pt x="371" y="2778"/>
                    <a:pt x="772" y="2875"/>
                    <a:pt x="1168" y="2875"/>
                  </a:cubicBezTo>
                  <a:cubicBezTo>
                    <a:pt x="2003" y="2875"/>
                    <a:pt x="2813" y="2443"/>
                    <a:pt x="3260" y="1671"/>
                  </a:cubicBezTo>
                  <a:cubicBezTo>
                    <a:pt x="2029" y="1497"/>
                    <a:pt x="894" y="908"/>
                    <a:pt x="44"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8"/>
            <p:cNvSpPr/>
            <p:nvPr/>
          </p:nvSpPr>
          <p:spPr>
            <a:xfrm>
              <a:off x="3653063" y="2124155"/>
              <a:ext cx="87670" cy="124547"/>
            </a:xfrm>
            <a:custGeom>
              <a:avLst/>
              <a:gdLst/>
              <a:ahLst/>
              <a:cxnLst/>
              <a:rect l="l" t="t" r="r" b="b"/>
              <a:pathLst>
                <a:path w="3257" h="4627" extrusionOk="0">
                  <a:moveTo>
                    <a:pt x="2167" y="1"/>
                  </a:moveTo>
                  <a:lnTo>
                    <a:pt x="2167" y="1"/>
                  </a:lnTo>
                  <a:cubicBezTo>
                    <a:pt x="1278" y="152"/>
                    <a:pt x="548" y="788"/>
                    <a:pt x="274" y="1647"/>
                  </a:cubicBezTo>
                  <a:cubicBezTo>
                    <a:pt x="1" y="2508"/>
                    <a:pt x="229" y="3448"/>
                    <a:pt x="868" y="4085"/>
                  </a:cubicBezTo>
                  <a:lnTo>
                    <a:pt x="1409" y="4626"/>
                  </a:lnTo>
                  <a:lnTo>
                    <a:pt x="3256" y="3660"/>
                  </a:lnTo>
                  <a:cubicBezTo>
                    <a:pt x="2540" y="2712"/>
                    <a:pt x="2154" y="1557"/>
                    <a:pt x="2155" y="369"/>
                  </a:cubicBezTo>
                  <a:cubicBezTo>
                    <a:pt x="2155" y="244"/>
                    <a:pt x="2160" y="122"/>
                    <a:pt x="2167"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8"/>
            <p:cNvSpPr/>
            <p:nvPr/>
          </p:nvSpPr>
          <p:spPr>
            <a:xfrm>
              <a:off x="3690963" y="2130535"/>
              <a:ext cx="120537" cy="173510"/>
            </a:xfrm>
            <a:custGeom>
              <a:avLst/>
              <a:gdLst/>
              <a:ahLst/>
              <a:cxnLst/>
              <a:rect l="l" t="t" r="r" b="b"/>
              <a:pathLst>
                <a:path w="4478" h="6446" extrusionOk="0">
                  <a:moveTo>
                    <a:pt x="2281" y="1"/>
                  </a:moveTo>
                  <a:lnTo>
                    <a:pt x="1" y="4391"/>
                  </a:lnTo>
                  <a:lnTo>
                    <a:pt x="1652" y="6042"/>
                  </a:lnTo>
                  <a:cubicBezTo>
                    <a:pt x="1811" y="6201"/>
                    <a:pt x="1991" y="6336"/>
                    <a:pt x="2186" y="6446"/>
                  </a:cubicBezTo>
                  <a:lnTo>
                    <a:pt x="4477" y="2040"/>
                  </a:lnTo>
                  <a:lnTo>
                    <a:pt x="2873" y="437"/>
                  </a:lnTo>
                  <a:cubicBezTo>
                    <a:pt x="2699" y="262"/>
                    <a:pt x="2499" y="115"/>
                    <a:pt x="2281"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8"/>
            <p:cNvSpPr/>
            <p:nvPr/>
          </p:nvSpPr>
          <p:spPr>
            <a:xfrm>
              <a:off x="3462487" y="2345686"/>
              <a:ext cx="161370" cy="159217"/>
            </a:xfrm>
            <a:custGeom>
              <a:avLst/>
              <a:gdLst/>
              <a:ahLst/>
              <a:cxnLst/>
              <a:rect l="l" t="t" r="r" b="b"/>
              <a:pathLst>
                <a:path w="5995" h="5915" extrusionOk="0">
                  <a:moveTo>
                    <a:pt x="4823" y="0"/>
                  </a:moveTo>
                  <a:lnTo>
                    <a:pt x="325" y="4500"/>
                  </a:lnTo>
                  <a:cubicBezTo>
                    <a:pt x="1" y="4823"/>
                    <a:pt x="1" y="5348"/>
                    <a:pt x="325" y="5671"/>
                  </a:cubicBezTo>
                  <a:cubicBezTo>
                    <a:pt x="487" y="5834"/>
                    <a:pt x="699" y="5915"/>
                    <a:pt x="911" y="5915"/>
                  </a:cubicBezTo>
                  <a:cubicBezTo>
                    <a:pt x="1123" y="5915"/>
                    <a:pt x="1335" y="5834"/>
                    <a:pt x="1497" y="5671"/>
                  </a:cubicBezTo>
                  <a:lnTo>
                    <a:pt x="5995" y="1173"/>
                  </a:lnTo>
                  <a:lnTo>
                    <a:pt x="482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8"/>
            <p:cNvSpPr/>
            <p:nvPr/>
          </p:nvSpPr>
          <p:spPr>
            <a:xfrm>
              <a:off x="3553764" y="2345713"/>
              <a:ext cx="70093" cy="70120"/>
            </a:xfrm>
            <a:custGeom>
              <a:avLst/>
              <a:gdLst/>
              <a:ahLst/>
              <a:cxnLst/>
              <a:rect l="l" t="t" r="r" b="b"/>
              <a:pathLst>
                <a:path w="2604" h="2605" extrusionOk="0">
                  <a:moveTo>
                    <a:pt x="1432" y="1"/>
                  </a:moveTo>
                  <a:lnTo>
                    <a:pt x="0" y="1431"/>
                  </a:lnTo>
                  <a:cubicBezTo>
                    <a:pt x="160" y="1659"/>
                    <a:pt x="338" y="1873"/>
                    <a:pt x="535" y="2069"/>
                  </a:cubicBezTo>
                  <a:cubicBezTo>
                    <a:pt x="732" y="2266"/>
                    <a:pt x="945" y="2445"/>
                    <a:pt x="1172" y="2604"/>
                  </a:cubicBezTo>
                  <a:lnTo>
                    <a:pt x="2604" y="1172"/>
                  </a:lnTo>
                  <a:lnTo>
                    <a:pt x="1432" y="1"/>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8"/>
            <p:cNvSpPr/>
            <p:nvPr/>
          </p:nvSpPr>
          <p:spPr>
            <a:xfrm>
              <a:off x="3690963" y="2189350"/>
              <a:ext cx="84090" cy="114695"/>
            </a:xfrm>
            <a:custGeom>
              <a:avLst/>
              <a:gdLst/>
              <a:ahLst/>
              <a:cxnLst/>
              <a:rect l="l" t="t" r="r" b="b"/>
              <a:pathLst>
                <a:path w="3124" h="4261" extrusionOk="0">
                  <a:moveTo>
                    <a:pt x="1147" y="0"/>
                  </a:moveTo>
                  <a:lnTo>
                    <a:pt x="1" y="2204"/>
                  </a:lnTo>
                  <a:lnTo>
                    <a:pt x="1652" y="3857"/>
                  </a:lnTo>
                  <a:cubicBezTo>
                    <a:pt x="1811" y="4014"/>
                    <a:pt x="1991" y="4151"/>
                    <a:pt x="2186" y="4261"/>
                  </a:cubicBezTo>
                  <a:lnTo>
                    <a:pt x="3124" y="2458"/>
                  </a:lnTo>
                  <a:cubicBezTo>
                    <a:pt x="2239" y="1850"/>
                    <a:pt x="1551" y="995"/>
                    <a:pt x="1147"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8"/>
            <p:cNvSpPr/>
            <p:nvPr/>
          </p:nvSpPr>
          <p:spPr>
            <a:xfrm>
              <a:off x="3556590" y="2211072"/>
              <a:ext cx="201881" cy="201881"/>
            </a:xfrm>
            <a:custGeom>
              <a:avLst/>
              <a:gdLst/>
              <a:ahLst/>
              <a:cxnLst/>
              <a:rect l="l" t="t" r="r" b="b"/>
              <a:pathLst>
                <a:path w="7500" h="7500" extrusionOk="0">
                  <a:moveTo>
                    <a:pt x="3750" y="0"/>
                  </a:moveTo>
                  <a:cubicBezTo>
                    <a:pt x="1680" y="0"/>
                    <a:pt x="0" y="1680"/>
                    <a:pt x="0" y="3750"/>
                  </a:cubicBezTo>
                  <a:cubicBezTo>
                    <a:pt x="0" y="5821"/>
                    <a:pt x="1680" y="7499"/>
                    <a:pt x="3750" y="7499"/>
                  </a:cubicBezTo>
                  <a:cubicBezTo>
                    <a:pt x="5822" y="7499"/>
                    <a:pt x="7500" y="5821"/>
                    <a:pt x="7500" y="3750"/>
                  </a:cubicBezTo>
                  <a:cubicBezTo>
                    <a:pt x="7500" y="1680"/>
                    <a:pt x="5822" y="0"/>
                    <a:pt x="3750"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8"/>
            <p:cNvSpPr/>
            <p:nvPr/>
          </p:nvSpPr>
          <p:spPr>
            <a:xfrm>
              <a:off x="3546766" y="2211072"/>
              <a:ext cx="114453" cy="186269"/>
            </a:xfrm>
            <a:custGeom>
              <a:avLst/>
              <a:gdLst/>
              <a:ahLst/>
              <a:cxnLst/>
              <a:rect l="l" t="t" r="r" b="b"/>
              <a:pathLst>
                <a:path w="4252" h="6920" extrusionOk="0">
                  <a:moveTo>
                    <a:pt x="4111" y="0"/>
                  </a:moveTo>
                  <a:cubicBezTo>
                    <a:pt x="3120" y="0"/>
                    <a:pt x="2167" y="394"/>
                    <a:pt x="1465" y="1098"/>
                  </a:cubicBezTo>
                  <a:cubicBezTo>
                    <a:pt x="0" y="2563"/>
                    <a:pt x="0" y="4937"/>
                    <a:pt x="1465" y="6401"/>
                  </a:cubicBezTo>
                  <a:cubicBezTo>
                    <a:pt x="1660" y="6597"/>
                    <a:pt x="1877" y="6771"/>
                    <a:pt x="2110" y="6920"/>
                  </a:cubicBezTo>
                  <a:cubicBezTo>
                    <a:pt x="1573" y="6162"/>
                    <a:pt x="1285" y="5258"/>
                    <a:pt x="1286" y="4331"/>
                  </a:cubicBezTo>
                  <a:cubicBezTo>
                    <a:pt x="1286" y="2326"/>
                    <a:pt x="2481" y="587"/>
                    <a:pt x="4252" y="3"/>
                  </a:cubicBezTo>
                  <a:cubicBezTo>
                    <a:pt x="4205" y="1"/>
                    <a:pt x="4158" y="0"/>
                    <a:pt x="4111"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8"/>
            <p:cNvSpPr/>
            <p:nvPr/>
          </p:nvSpPr>
          <p:spPr>
            <a:xfrm>
              <a:off x="3562701" y="2219713"/>
              <a:ext cx="189768" cy="184600"/>
            </a:xfrm>
            <a:custGeom>
              <a:avLst/>
              <a:gdLst/>
              <a:ahLst/>
              <a:cxnLst/>
              <a:rect l="l" t="t" r="r" b="b"/>
              <a:pathLst>
                <a:path w="7050" h="6858" extrusionOk="0">
                  <a:moveTo>
                    <a:pt x="1818" y="1"/>
                  </a:moveTo>
                  <a:cubicBezTo>
                    <a:pt x="1625" y="1"/>
                    <a:pt x="1432" y="57"/>
                    <a:pt x="1264" y="173"/>
                  </a:cubicBezTo>
                  <a:cubicBezTo>
                    <a:pt x="875" y="442"/>
                    <a:pt x="538" y="780"/>
                    <a:pt x="268" y="1168"/>
                  </a:cubicBezTo>
                  <a:cubicBezTo>
                    <a:pt x="0" y="1558"/>
                    <a:pt x="48" y="2086"/>
                    <a:pt x="385" y="2419"/>
                  </a:cubicBezTo>
                  <a:lnTo>
                    <a:pt x="4534" y="6569"/>
                  </a:lnTo>
                  <a:cubicBezTo>
                    <a:pt x="4724" y="6759"/>
                    <a:pt x="4976" y="6857"/>
                    <a:pt x="5231" y="6857"/>
                  </a:cubicBezTo>
                  <a:cubicBezTo>
                    <a:pt x="5423" y="6857"/>
                    <a:pt x="5616" y="6801"/>
                    <a:pt x="5784" y="6686"/>
                  </a:cubicBezTo>
                  <a:cubicBezTo>
                    <a:pt x="6173" y="6415"/>
                    <a:pt x="6510" y="6077"/>
                    <a:pt x="6780" y="5690"/>
                  </a:cubicBezTo>
                  <a:cubicBezTo>
                    <a:pt x="7049" y="5299"/>
                    <a:pt x="6999" y="4773"/>
                    <a:pt x="6663" y="4440"/>
                  </a:cubicBezTo>
                  <a:lnTo>
                    <a:pt x="6664" y="4440"/>
                  </a:lnTo>
                  <a:lnTo>
                    <a:pt x="2514" y="290"/>
                  </a:lnTo>
                  <a:cubicBezTo>
                    <a:pt x="2324" y="99"/>
                    <a:pt x="2072" y="1"/>
                    <a:pt x="1818"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8"/>
            <p:cNvSpPr/>
            <p:nvPr/>
          </p:nvSpPr>
          <p:spPr>
            <a:xfrm>
              <a:off x="3604988" y="2258231"/>
              <a:ext cx="22180" cy="20942"/>
            </a:xfrm>
            <a:custGeom>
              <a:avLst/>
              <a:gdLst/>
              <a:ahLst/>
              <a:cxnLst/>
              <a:rect l="l" t="t" r="r" b="b"/>
              <a:pathLst>
                <a:path w="824" h="778" extrusionOk="0">
                  <a:moveTo>
                    <a:pt x="564" y="0"/>
                  </a:moveTo>
                  <a:cubicBezTo>
                    <a:pt x="503" y="0"/>
                    <a:pt x="442" y="24"/>
                    <a:pt x="396" y="70"/>
                  </a:cubicBezTo>
                  <a:lnTo>
                    <a:pt x="94" y="372"/>
                  </a:lnTo>
                  <a:cubicBezTo>
                    <a:pt x="1" y="465"/>
                    <a:pt x="1" y="616"/>
                    <a:pt x="94" y="707"/>
                  </a:cubicBezTo>
                  <a:cubicBezTo>
                    <a:pt x="140" y="754"/>
                    <a:pt x="200" y="777"/>
                    <a:pt x="261" y="777"/>
                  </a:cubicBezTo>
                  <a:cubicBezTo>
                    <a:pt x="321" y="777"/>
                    <a:pt x="382" y="754"/>
                    <a:pt x="429" y="707"/>
                  </a:cubicBezTo>
                  <a:lnTo>
                    <a:pt x="731" y="405"/>
                  </a:lnTo>
                  <a:cubicBezTo>
                    <a:pt x="824" y="312"/>
                    <a:pt x="824" y="162"/>
                    <a:pt x="731" y="70"/>
                  </a:cubicBezTo>
                  <a:cubicBezTo>
                    <a:pt x="685" y="24"/>
                    <a:pt x="625" y="0"/>
                    <a:pt x="564"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8"/>
            <p:cNvSpPr/>
            <p:nvPr/>
          </p:nvSpPr>
          <p:spPr>
            <a:xfrm>
              <a:off x="3689805" y="2343022"/>
              <a:ext cx="22126" cy="20915"/>
            </a:xfrm>
            <a:custGeom>
              <a:avLst/>
              <a:gdLst/>
              <a:ahLst/>
              <a:cxnLst/>
              <a:rect l="l" t="t" r="r" b="b"/>
              <a:pathLst>
                <a:path w="822" h="777" extrusionOk="0">
                  <a:moveTo>
                    <a:pt x="561" y="1"/>
                  </a:moveTo>
                  <a:cubicBezTo>
                    <a:pt x="501" y="1"/>
                    <a:pt x="441" y="23"/>
                    <a:pt x="395" y="69"/>
                  </a:cubicBezTo>
                  <a:lnTo>
                    <a:pt x="92" y="373"/>
                  </a:lnTo>
                  <a:cubicBezTo>
                    <a:pt x="0" y="464"/>
                    <a:pt x="0" y="614"/>
                    <a:pt x="92" y="708"/>
                  </a:cubicBezTo>
                  <a:cubicBezTo>
                    <a:pt x="138" y="753"/>
                    <a:pt x="199" y="776"/>
                    <a:pt x="260" y="776"/>
                  </a:cubicBezTo>
                  <a:cubicBezTo>
                    <a:pt x="320" y="776"/>
                    <a:pt x="381" y="753"/>
                    <a:pt x="427" y="708"/>
                  </a:cubicBezTo>
                  <a:lnTo>
                    <a:pt x="729" y="404"/>
                  </a:lnTo>
                  <a:cubicBezTo>
                    <a:pt x="822" y="312"/>
                    <a:pt x="822" y="162"/>
                    <a:pt x="729" y="71"/>
                  </a:cubicBezTo>
                  <a:cubicBezTo>
                    <a:pt x="683" y="24"/>
                    <a:pt x="622" y="1"/>
                    <a:pt x="561"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8"/>
            <p:cNvSpPr/>
            <p:nvPr/>
          </p:nvSpPr>
          <p:spPr>
            <a:xfrm>
              <a:off x="3636535" y="2297370"/>
              <a:ext cx="35854" cy="35127"/>
            </a:xfrm>
            <a:custGeom>
              <a:avLst/>
              <a:gdLst/>
              <a:ahLst/>
              <a:cxnLst/>
              <a:rect l="l" t="t" r="r" b="b"/>
              <a:pathLst>
                <a:path w="1332" h="1305" extrusionOk="0">
                  <a:moveTo>
                    <a:pt x="257" y="1"/>
                  </a:moveTo>
                  <a:cubicBezTo>
                    <a:pt x="134" y="1"/>
                    <a:pt x="32" y="96"/>
                    <a:pt x="22" y="219"/>
                  </a:cubicBezTo>
                  <a:cubicBezTo>
                    <a:pt x="0" y="512"/>
                    <a:pt x="109" y="801"/>
                    <a:pt x="316" y="1008"/>
                  </a:cubicBezTo>
                  <a:cubicBezTo>
                    <a:pt x="506" y="1198"/>
                    <a:pt x="765" y="1305"/>
                    <a:pt x="1033" y="1305"/>
                  </a:cubicBezTo>
                  <a:cubicBezTo>
                    <a:pt x="1057" y="1305"/>
                    <a:pt x="1081" y="1304"/>
                    <a:pt x="1105" y="1302"/>
                  </a:cubicBezTo>
                  <a:cubicBezTo>
                    <a:pt x="1234" y="1292"/>
                    <a:pt x="1332" y="1181"/>
                    <a:pt x="1323" y="1050"/>
                  </a:cubicBezTo>
                  <a:cubicBezTo>
                    <a:pt x="1314" y="926"/>
                    <a:pt x="1212" y="830"/>
                    <a:pt x="1088" y="830"/>
                  </a:cubicBezTo>
                  <a:cubicBezTo>
                    <a:pt x="1083" y="830"/>
                    <a:pt x="1077" y="830"/>
                    <a:pt x="1072" y="831"/>
                  </a:cubicBezTo>
                  <a:cubicBezTo>
                    <a:pt x="1059" y="832"/>
                    <a:pt x="1046" y="832"/>
                    <a:pt x="1034" y="832"/>
                  </a:cubicBezTo>
                  <a:cubicBezTo>
                    <a:pt x="723" y="832"/>
                    <a:pt x="472" y="567"/>
                    <a:pt x="493" y="252"/>
                  </a:cubicBezTo>
                  <a:cubicBezTo>
                    <a:pt x="502" y="122"/>
                    <a:pt x="403" y="10"/>
                    <a:pt x="274" y="1"/>
                  </a:cubicBezTo>
                  <a:cubicBezTo>
                    <a:pt x="268" y="1"/>
                    <a:pt x="263" y="1"/>
                    <a:pt x="257"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8"/>
            <p:cNvSpPr/>
            <p:nvPr/>
          </p:nvSpPr>
          <p:spPr>
            <a:xfrm>
              <a:off x="3562701" y="2219713"/>
              <a:ext cx="67482" cy="77092"/>
            </a:xfrm>
            <a:custGeom>
              <a:avLst/>
              <a:gdLst/>
              <a:ahLst/>
              <a:cxnLst/>
              <a:rect l="l" t="t" r="r" b="b"/>
              <a:pathLst>
                <a:path w="2507" h="2864" extrusionOk="0">
                  <a:moveTo>
                    <a:pt x="1819" y="1"/>
                  </a:moveTo>
                  <a:cubicBezTo>
                    <a:pt x="1626" y="1"/>
                    <a:pt x="1432" y="57"/>
                    <a:pt x="1264" y="173"/>
                  </a:cubicBezTo>
                  <a:cubicBezTo>
                    <a:pt x="875" y="444"/>
                    <a:pt x="538" y="780"/>
                    <a:pt x="268" y="1168"/>
                  </a:cubicBezTo>
                  <a:cubicBezTo>
                    <a:pt x="0" y="1558"/>
                    <a:pt x="48" y="2086"/>
                    <a:pt x="385" y="2419"/>
                  </a:cubicBezTo>
                  <a:lnTo>
                    <a:pt x="830" y="2864"/>
                  </a:lnTo>
                  <a:cubicBezTo>
                    <a:pt x="1082" y="1808"/>
                    <a:pt x="1678" y="894"/>
                    <a:pt x="2506" y="281"/>
                  </a:cubicBezTo>
                  <a:lnTo>
                    <a:pt x="2505" y="281"/>
                  </a:lnTo>
                  <a:cubicBezTo>
                    <a:pt x="2316" y="96"/>
                    <a:pt x="2069" y="1"/>
                    <a:pt x="1819"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1" name="Google Shape;2531;p48"/>
          <p:cNvGrpSpPr/>
          <p:nvPr/>
        </p:nvGrpSpPr>
        <p:grpSpPr>
          <a:xfrm>
            <a:off x="8050871" y="3430973"/>
            <a:ext cx="367774" cy="422093"/>
            <a:chOff x="8050871" y="3430973"/>
            <a:chExt cx="367774" cy="422093"/>
          </a:xfrm>
        </p:grpSpPr>
        <p:sp>
          <p:nvSpPr>
            <p:cNvPr id="2532" name="Google Shape;2532;p48"/>
            <p:cNvSpPr/>
            <p:nvPr/>
          </p:nvSpPr>
          <p:spPr>
            <a:xfrm>
              <a:off x="8107640" y="3764696"/>
              <a:ext cx="74077" cy="88370"/>
            </a:xfrm>
            <a:custGeom>
              <a:avLst/>
              <a:gdLst/>
              <a:ahLst/>
              <a:cxnLst/>
              <a:rect l="l" t="t" r="r" b="b"/>
              <a:pathLst>
                <a:path w="2752" h="3283" extrusionOk="0">
                  <a:moveTo>
                    <a:pt x="1375" y="0"/>
                  </a:moveTo>
                  <a:cubicBezTo>
                    <a:pt x="1375" y="0"/>
                    <a:pt x="1" y="723"/>
                    <a:pt x="1" y="3283"/>
                  </a:cubicBezTo>
                  <a:lnTo>
                    <a:pt x="1907" y="3283"/>
                  </a:lnTo>
                  <a:lnTo>
                    <a:pt x="2751" y="1641"/>
                  </a:lnTo>
                  <a:lnTo>
                    <a:pt x="1907" y="0"/>
                  </a:ln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8"/>
            <p:cNvSpPr/>
            <p:nvPr/>
          </p:nvSpPr>
          <p:spPr>
            <a:xfrm>
              <a:off x="8181690" y="3764696"/>
              <a:ext cx="106163" cy="88370"/>
            </a:xfrm>
            <a:custGeom>
              <a:avLst/>
              <a:gdLst/>
              <a:ahLst/>
              <a:cxnLst/>
              <a:rect l="l" t="t" r="r" b="b"/>
              <a:pathLst>
                <a:path w="3944" h="3283" extrusionOk="0">
                  <a:moveTo>
                    <a:pt x="845" y="0"/>
                  </a:moveTo>
                  <a:lnTo>
                    <a:pt x="0" y="1641"/>
                  </a:lnTo>
                  <a:lnTo>
                    <a:pt x="845" y="3283"/>
                  </a:lnTo>
                  <a:lnTo>
                    <a:pt x="3101" y="3283"/>
                  </a:lnTo>
                  <a:lnTo>
                    <a:pt x="3944" y="1641"/>
                  </a:lnTo>
                  <a:lnTo>
                    <a:pt x="3101" y="0"/>
                  </a:ln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8"/>
            <p:cNvSpPr/>
            <p:nvPr/>
          </p:nvSpPr>
          <p:spPr>
            <a:xfrm>
              <a:off x="8287826" y="3764696"/>
              <a:ext cx="74077" cy="88370"/>
            </a:xfrm>
            <a:custGeom>
              <a:avLst/>
              <a:gdLst/>
              <a:ahLst/>
              <a:cxnLst/>
              <a:rect l="l" t="t" r="r" b="b"/>
              <a:pathLst>
                <a:path w="2752" h="3283" extrusionOk="0">
                  <a:moveTo>
                    <a:pt x="845" y="0"/>
                  </a:moveTo>
                  <a:lnTo>
                    <a:pt x="1" y="1641"/>
                  </a:lnTo>
                  <a:lnTo>
                    <a:pt x="845" y="3283"/>
                  </a:lnTo>
                  <a:lnTo>
                    <a:pt x="2752" y="3283"/>
                  </a:lnTo>
                  <a:cubicBezTo>
                    <a:pt x="2752" y="723"/>
                    <a:pt x="1376" y="0"/>
                    <a:pt x="1376" y="0"/>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8"/>
            <p:cNvSpPr/>
            <p:nvPr/>
          </p:nvSpPr>
          <p:spPr>
            <a:xfrm>
              <a:off x="8287826" y="3764696"/>
              <a:ext cx="55289" cy="56419"/>
            </a:xfrm>
            <a:custGeom>
              <a:avLst/>
              <a:gdLst/>
              <a:ahLst/>
              <a:cxnLst/>
              <a:rect l="l" t="t" r="r" b="b"/>
              <a:pathLst>
                <a:path w="2054" h="2096" extrusionOk="0">
                  <a:moveTo>
                    <a:pt x="845" y="0"/>
                  </a:moveTo>
                  <a:lnTo>
                    <a:pt x="1" y="1641"/>
                  </a:lnTo>
                  <a:lnTo>
                    <a:pt x="235" y="2096"/>
                  </a:lnTo>
                  <a:cubicBezTo>
                    <a:pt x="1024" y="1659"/>
                    <a:pt x="1629" y="1182"/>
                    <a:pt x="2053" y="667"/>
                  </a:cubicBezTo>
                  <a:cubicBezTo>
                    <a:pt x="1714" y="177"/>
                    <a:pt x="1376" y="0"/>
                    <a:pt x="137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8"/>
            <p:cNvSpPr/>
            <p:nvPr/>
          </p:nvSpPr>
          <p:spPr>
            <a:xfrm>
              <a:off x="8181690" y="3764696"/>
              <a:ext cx="106216" cy="76069"/>
            </a:xfrm>
            <a:custGeom>
              <a:avLst/>
              <a:gdLst/>
              <a:ahLst/>
              <a:cxnLst/>
              <a:rect l="l" t="t" r="r" b="b"/>
              <a:pathLst>
                <a:path w="3946" h="2826" extrusionOk="0">
                  <a:moveTo>
                    <a:pt x="845" y="0"/>
                  </a:moveTo>
                  <a:lnTo>
                    <a:pt x="0" y="1641"/>
                  </a:lnTo>
                  <a:lnTo>
                    <a:pt x="402" y="2420"/>
                  </a:lnTo>
                  <a:cubicBezTo>
                    <a:pt x="498" y="2467"/>
                    <a:pt x="595" y="2512"/>
                    <a:pt x="696" y="2556"/>
                  </a:cubicBezTo>
                  <a:cubicBezTo>
                    <a:pt x="1102" y="2736"/>
                    <a:pt x="1537" y="2826"/>
                    <a:pt x="1972" y="2826"/>
                  </a:cubicBezTo>
                  <a:cubicBezTo>
                    <a:pt x="2407" y="2826"/>
                    <a:pt x="2843" y="2736"/>
                    <a:pt x="3250" y="2556"/>
                  </a:cubicBezTo>
                  <a:cubicBezTo>
                    <a:pt x="3351" y="2512"/>
                    <a:pt x="3448" y="2467"/>
                    <a:pt x="3544" y="2420"/>
                  </a:cubicBezTo>
                  <a:lnTo>
                    <a:pt x="3945" y="1641"/>
                  </a:lnTo>
                  <a:lnTo>
                    <a:pt x="3101" y="0"/>
                  </a:ln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8"/>
            <p:cNvSpPr/>
            <p:nvPr/>
          </p:nvSpPr>
          <p:spPr>
            <a:xfrm>
              <a:off x="8126455" y="3764696"/>
              <a:ext cx="55262" cy="56419"/>
            </a:xfrm>
            <a:custGeom>
              <a:avLst/>
              <a:gdLst/>
              <a:ahLst/>
              <a:cxnLst/>
              <a:rect l="l" t="t" r="r" b="b"/>
              <a:pathLst>
                <a:path w="2053" h="2096" extrusionOk="0">
                  <a:moveTo>
                    <a:pt x="676" y="0"/>
                  </a:moveTo>
                  <a:cubicBezTo>
                    <a:pt x="676" y="0"/>
                    <a:pt x="340" y="177"/>
                    <a:pt x="0" y="667"/>
                  </a:cubicBezTo>
                  <a:cubicBezTo>
                    <a:pt x="422" y="1181"/>
                    <a:pt x="1028" y="1657"/>
                    <a:pt x="1818" y="2096"/>
                  </a:cubicBezTo>
                  <a:lnTo>
                    <a:pt x="2052" y="1641"/>
                  </a:lnTo>
                  <a:lnTo>
                    <a:pt x="1208" y="0"/>
                  </a:ln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8"/>
            <p:cNvSpPr/>
            <p:nvPr/>
          </p:nvSpPr>
          <p:spPr>
            <a:xfrm>
              <a:off x="8158972" y="3764696"/>
              <a:ext cx="45437" cy="88370"/>
            </a:xfrm>
            <a:custGeom>
              <a:avLst/>
              <a:gdLst/>
              <a:ahLst/>
              <a:cxnLst/>
              <a:rect l="l" t="t" r="r" b="b"/>
              <a:pathLst>
                <a:path w="1688" h="3283" extrusionOk="0">
                  <a:moveTo>
                    <a:pt x="0" y="0"/>
                  </a:moveTo>
                  <a:lnTo>
                    <a:pt x="0" y="3283"/>
                  </a:lnTo>
                  <a:lnTo>
                    <a:pt x="1687" y="3283"/>
                  </a:lnTo>
                  <a:lnTo>
                    <a:pt x="1687" y="0"/>
                  </a:ln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8"/>
            <p:cNvSpPr/>
            <p:nvPr/>
          </p:nvSpPr>
          <p:spPr>
            <a:xfrm>
              <a:off x="8265107" y="3764696"/>
              <a:ext cx="45491" cy="88370"/>
            </a:xfrm>
            <a:custGeom>
              <a:avLst/>
              <a:gdLst/>
              <a:ahLst/>
              <a:cxnLst/>
              <a:rect l="l" t="t" r="r" b="b"/>
              <a:pathLst>
                <a:path w="1690" h="3283" extrusionOk="0">
                  <a:moveTo>
                    <a:pt x="1" y="0"/>
                  </a:moveTo>
                  <a:lnTo>
                    <a:pt x="1" y="3283"/>
                  </a:lnTo>
                  <a:lnTo>
                    <a:pt x="1689" y="3283"/>
                  </a:lnTo>
                  <a:lnTo>
                    <a:pt x="1689" y="0"/>
                  </a:ln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8"/>
            <p:cNvSpPr/>
            <p:nvPr/>
          </p:nvSpPr>
          <p:spPr>
            <a:xfrm>
              <a:off x="8265161" y="3764696"/>
              <a:ext cx="45437" cy="70470"/>
            </a:xfrm>
            <a:custGeom>
              <a:avLst/>
              <a:gdLst/>
              <a:ahLst/>
              <a:cxnLst/>
              <a:rect l="l" t="t" r="r" b="b"/>
              <a:pathLst>
                <a:path w="1688" h="2618" extrusionOk="0">
                  <a:moveTo>
                    <a:pt x="0" y="0"/>
                  </a:moveTo>
                  <a:lnTo>
                    <a:pt x="0" y="2617"/>
                  </a:lnTo>
                  <a:cubicBezTo>
                    <a:pt x="50" y="2598"/>
                    <a:pt x="99" y="2578"/>
                    <a:pt x="147" y="2556"/>
                  </a:cubicBezTo>
                  <a:cubicBezTo>
                    <a:pt x="735" y="2296"/>
                    <a:pt x="1249" y="2019"/>
                    <a:pt x="1687" y="1726"/>
                  </a:cubicBezTo>
                  <a:lnTo>
                    <a:pt x="1687" y="0"/>
                  </a:ln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8"/>
            <p:cNvSpPr/>
            <p:nvPr/>
          </p:nvSpPr>
          <p:spPr>
            <a:xfrm>
              <a:off x="8158972" y="3764696"/>
              <a:ext cx="45464" cy="70470"/>
            </a:xfrm>
            <a:custGeom>
              <a:avLst/>
              <a:gdLst/>
              <a:ahLst/>
              <a:cxnLst/>
              <a:rect l="l" t="t" r="r" b="b"/>
              <a:pathLst>
                <a:path w="1689" h="2618" extrusionOk="0">
                  <a:moveTo>
                    <a:pt x="2" y="0"/>
                  </a:moveTo>
                  <a:lnTo>
                    <a:pt x="0" y="1726"/>
                  </a:lnTo>
                  <a:cubicBezTo>
                    <a:pt x="440" y="2019"/>
                    <a:pt x="953" y="2296"/>
                    <a:pt x="1540" y="2556"/>
                  </a:cubicBezTo>
                  <a:cubicBezTo>
                    <a:pt x="1590" y="2578"/>
                    <a:pt x="1639" y="2598"/>
                    <a:pt x="1689" y="2617"/>
                  </a:cubicBezTo>
                  <a:lnTo>
                    <a:pt x="1689" y="0"/>
                  </a:ln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8"/>
            <p:cNvSpPr/>
            <p:nvPr/>
          </p:nvSpPr>
          <p:spPr>
            <a:xfrm>
              <a:off x="8093697" y="3704024"/>
              <a:ext cx="282149" cy="111277"/>
            </a:xfrm>
            <a:custGeom>
              <a:avLst/>
              <a:gdLst/>
              <a:ahLst/>
              <a:cxnLst/>
              <a:rect l="l" t="t" r="r" b="b"/>
              <a:pathLst>
                <a:path w="10482" h="4134" extrusionOk="0">
                  <a:moveTo>
                    <a:pt x="1823" y="1"/>
                  </a:moveTo>
                  <a:cubicBezTo>
                    <a:pt x="1823" y="1"/>
                    <a:pt x="0" y="2017"/>
                    <a:pt x="4348" y="3944"/>
                  </a:cubicBezTo>
                  <a:cubicBezTo>
                    <a:pt x="4632" y="4070"/>
                    <a:pt x="4936" y="4134"/>
                    <a:pt x="5241" y="4134"/>
                  </a:cubicBezTo>
                  <a:cubicBezTo>
                    <a:pt x="5545" y="4134"/>
                    <a:pt x="5850" y="4070"/>
                    <a:pt x="6134" y="3944"/>
                  </a:cubicBezTo>
                  <a:cubicBezTo>
                    <a:pt x="10482" y="2017"/>
                    <a:pt x="8658" y="1"/>
                    <a:pt x="8658" y="1"/>
                  </a:cubicBezTo>
                  <a:close/>
                </a:path>
              </a:pathLst>
            </a:custGeom>
            <a:solidFill>
              <a:srgbClr val="75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8"/>
            <p:cNvSpPr/>
            <p:nvPr/>
          </p:nvSpPr>
          <p:spPr>
            <a:xfrm>
              <a:off x="8098865" y="3478133"/>
              <a:ext cx="271867" cy="98330"/>
            </a:xfrm>
            <a:custGeom>
              <a:avLst/>
              <a:gdLst/>
              <a:ahLst/>
              <a:cxnLst/>
              <a:rect l="l" t="t" r="r" b="b"/>
              <a:pathLst>
                <a:path w="10100" h="3653" extrusionOk="0">
                  <a:moveTo>
                    <a:pt x="5050" y="1"/>
                  </a:moveTo>
                  <a:lnTo>
                    <a:pt x="798" y="1013"/>
                  </a:lnTo>
                  <a:lnTo>
                    <a:pt x="1" y="3653"/>
                  </a:lnTo>
                  <a:lnTo>
                    <a:pt x="10099" y="3653"/>
                  </a:lnTo>
                  <a:lnTo>
                    <a:pt x="9301" y="1013"/>
                  </a:lnTo>
                  <a:lnTo>
                    <a:pt x="5050" y="1"/>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8"/>
            <p:cNvSpPr/>
            <p:nvPr/>
          </p:nvSpPr>
          <p:spPr>
            <a:xfrm>
              <a:off x="8324003" y="3600957"/>
              <a:ext cx="73054" cy="70282"/>
            </a:xfrm>
            <a:custGeom>
              <a:avLst/>
              <a:gdLst/>
              <a:ahLst/>
              <a:cxnLst/>
              <a:rect l="l" t="t" r="r" b="b"/>
              <a:pathLst>
                <a:path w="2714" h="2611" extrusionOk="0">
                  <a:moveTo>
                    <a:pt x="1408" y="0"/>
                  </a:moveTo>
                  <a:cubicBezTo>
                    <a:pt x="880" y="0"/>
                    <a:pt x="404" y="317"/>
                    <a:pt x="201" y="806"/>
                  </a:cubicBezTo>
                  <a:cubicBezTo>
                    <a:pt x="0" y="1294"/>
                    <a:pt x="111" y="1854"/>
                    <a:pt x="485" y="2228"/>
                  </a:cubicBezTo>
                  <a:cubicBezTo>
                    <a:pt x="734" y="2478"/>
                    <a:pt x="1068" y="2610"/>
                    <a:pt x="1408" y="2610"/>
                  </a:cubicBezTo>
                  <a:cubicBezTo>
                    <a:pt x="1576" y="2610"/>
                    <a:pt x="1745" y="2578"/>
                    <a:pt x="1906" y="2511"/>
                  </a:cubicBezTo>
                  <a:cubicBezTo>
                    <a:pt x="2395" y="2309"/>
                    <a:pt x="2713" y="1833"/>
                    <a:pt x="2713" y="1304"/>
                  </a:cubicBezTo>
                  <a:cubicBezTo>
                    <a:pt x="2713" y="585"/>
                    <a:pt x="2129" y="0"/>
                    <a:pt x="1408" y="0"/>
                  </a:cubicBezTo>
                  <a:close/>
                </a:path>
              </a:pathLst>
            </a:custGeom>
            <a:solidFill>
              <a:srgbClr val="FFBE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8"/>
            <p:cNvSpPr/>
            <p:nvPr/>
          </p:nvSpPr>
          <p:spPr>
            <a:xfrm>
              <a:off x="8098838" y="3497648"/>
              <a:ext cx="54158" cy="78814"/>
            </a:xfrm>
            <a:custGeom>
              <a:avLst/>
              <a:gdLst/>
              <a:ahLst/>
              <a:cxnLst/>
              <a:rect l="l" t="t" r="r" b="b"/>
              <a:pathLst>
                <a:path w="2012" h="2928" extrusionOk="0">
                  <a:moveTo>
                    <a:pt x="2012" y="0"/>
                  </a:moveTo>
                  <a:lnTo>
                    <a:pt x="798" y="288"/>
                  </a:lnTo>
                  <a:lnTo>
                    <a:pt x="0" y="2928"/>
                  </a:lnTo>
                  <a:lnTo>
                    <a:pt x="1632" y="2928"/>
                  </a:lnTo>
                  <a:cubicBezTo>
                    <a:pt x="1588" y="2658"/>
                    <a:pt x="1566" y="2383"/>
                    <a:pt x="1566" y="2108"/>
                  </a:cubicBezTo>
                  <a:cubicBezTo>
                    <a:pt x="1564" y="1381"/>
                    <a:pt x="1717" y="663"/>
                    <a:pt x="2012"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8"/>
            <p:cNvSpPr/>
            <p:nvPr/>
          </p:nvSpPr>
          <p:spPr>
            <a:xfrm>
              <a:off x="8120291" y="3430973"/>
              <a:ext cx="228960" cy="74454"/>
            </a:xfrm>
            <a:custGeom>
              <a:avLst/>
              <a:gdLst/>
              <a:ahLst/>
              <a:cxnLst/>
              <a:rect l="l" t="t" r="r" b="b"/>
              <a:pathLst>
                <a:path w="8506" h="2766" extrusionOk="0">
                  <a:moveTo>
                    <a:pt x="2348" y="0"/>
                  </a:moveTo>
                  <a:cubicBezTo>
                    <a:pt x="1486" y="0"/>
                    <a:pt x="669" y="554"/>
                    <a:pt x="399" y="1448"/>
                  </a:cubicBezTo>
                  <a:lnTo>
                    <a:pt x="1" y="2765"/>
                  </a:lnTo>
                  <a:lnTo>
                    <a:pt x="8505" y="2765"/>
                  </a:lnTo>
                  <a:lnTo>
                    <a:pt x="8107" y="1448"/>
                  </a:lnTo>
                  <a:cubicBezTo>
                    <a:pt x="7847" y="589"/>
                    <a:pt x="7056" y="1"/>
                    <a:pt x="6159" y="1"/>
                  </a:cubicBezTo>
                  <a:cubicBezTo>
                    <a:pt x="5821" y="4"/>
                    <a:pt x="5490" y="88"/>
                    <a:pt x="5191" y="246"/>
                  </a:cubicBezTo>
                  <a:cubicBezTo>
                    <a:pt x="4859" y="419"/>
                    <a:pt x="4541" y="477"/>
                    <a:pt x="4264" y="477"/>
                  </a:cubicBezTo>
                  <a:cubicBezTo>
                    <a:pt x="3695" y="477"/>
                    <a:pt x="3294" y="233"/>
                    <a:pt x="3285" y="231"/>
                  </a:cubicBezTo>
                  <a:cubicBezTo>
                    <a:pt x="2983" y="74"/>
                    <a:pt x="2663" y="0"/>
                    <a:pt x="2348" y="0"/>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8"/>
            <p:cNvSpPr/>
            <p:nvPr/>
          </p:nvSpPr>
          <p:spPr>
            <a:xfrm>
              <a:off x="8110116" y="3576435"/>
              <a:ext cx="249283" cy="184277"/>
            </a:xfrm>
            <a:custGeom>
              <a:avLst/>
              <a:gdLst/>
              <a:ahLst/>
              <a:cxnLst/>
              <a:rect l="l" t="t" r="r" b="b"/>
              <a:pathLst>
                <a:path w="9261" h="6846" extrusionOk="0">
                  <a:moveTo>
                    <a:pt x="565" y="1"/>
                  </a:moveTo>
                  <a:cubicBezTo>
                    <a:pt x="194" y="680"/>
                    <a:pt x="0" y="1442"/>
                    <a:pt x="2" y="2215"/>
                  </a:cubicBezTo>
                  <a:cubicBezTo>
                    <a:pt x="2" y="4772"/>
                    <a:pt x="2075" y="6845"/>
                    <a:pt x="4630" y="6845"/>
                  </a:cubicBezTo>
                  <a:cubicBezTo>
                    <a:pt x="7187" y="6845"/>
                    <a:pt x="9259" y="4772"/>
                    <a:pt x="9259" y="2215"/>
                  </a:cubicBezTo>
                  <a:cubicBezTo>
                    <a:pt x="9261" y="1442"/>
                    <a:pt x="9067" y="680"/>
                    <a:pt x="8696" y="1"/>
                  </a:cubicBezTo>
                  <a:close/>
                </a:path>
              </a:pathLst>
            </a:custGeom>
            <a:solidFill>
              <a:srgbClr val="FFD3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8"/>
            <p:cNvSpPr/>
            <p:nvPr/>
          </p:nvSpPr>
          <p:spPr>
            <a:xfrm>
              <a:off x="8073105" y="3576489"/>
              <a:ext cx="149930" cy="183685"/>
            </a:xfrm>
            <a:custGeom>
              <a:avLst/>
              <a:gdLst/>
              <a:ahLst/>
              <a:cxnLst/>
              <a:rect l="l" t="t" r="r" b="b"/>
              <a:pathLst>
                <a:path w="5570" h="6824" extrusionOk="0">
                  <a:moveTo>
                    <a:pt x="1940" y="0"/>
                  </a:moveTo>
                  <a:cubicBezTo>
                    <a:pt x="1778" y="298"/>
                    <a:pt x="1649" y="613"/>
                    <a:pt x="1556" y="939"/>
                  </a:cubicBezTo>
                  <a:cubicBezTo>
                    <a:pt x="1467" y="920"/>
                    <a:pt x="1375" y="909"/>
                    <a:pt x="1284" y="909"/>
                  </a:cubicBezTo>
                  <a:cubicBezTo>
                    <a:pt x="572" y="923"/>
                    <a:pt x="1" y="1503"/>
                    <a:pt x="1" y="2215"/>
                  </a:cubicBezTo>
                  <a:cubicBezTo>
                    <a:pt x="1" y="2927"/>
                    <a:pt x="572" y="3508"/>
                    <a:pt x="1284" y="3520"/>
                  </a:cubicBezTo>
                  <a:cubicBezTo>
                    <a:pt x="1375" y="3520"/>
                    <a:pt x="1467" y="3511"/>
                    <a:pt x="1556" y="3490"/>
                  </a:cubicBezTo>
                  <a:cubicBezTo>
                    <a:pt x="2071" y="5292"/>
                    <a:pt x="3650" y="6644"/>
                    <a:pt x="5570" y="6824"/>
                  </a:cubicBezTo>
                  <a:lnTo>
                    <a:pt x="5570" y="6822"/>
                  </a:lnTo>
                  <a:cubicBezTo>
                    <a:pt x="3826" y="6086"/>
                    <a:pt x="2603" y="4360"/>
                    <a:pt x="2603" y="2347"/>
                  </a:cubicBezTo>
                  <a:cubicBezTo>
                    <a:pt x="2601" y="1527"/>
                    <a:pt x="2810" y="719"/>
                    <a:pt x="3207" y="0"/>
                  </a:cubicBezTo>
                  <a:close/>
                </a:path>
              </a:pathLst>
            </a:custGeom>
            <a:solidFill>
              <a:srgbClr val="FFBE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8"/>
            <p:cNvSpPr/>
            <p:nvPr/>
          </p:nvSpPr>
          <p:spPr>
            <a:xfrm>
              <a:off x="8132565" y="3641845"/>
              <a:ext cx="55100" cy="43902"/>
            </a:xfrm>
            <a:custGeom>
              <a:avLst/>
              <a:gdLst/>
              <a:ahLst/>
              <a:cxnLst/>
              <a:rect l="l" t="t" r="r" b="b"/>
              <a:pathLst>
                <a:path w="2047" h="1631" extrusionOk="0">
                  <a:moveTo>
                    <a:pt x="1023" y="0"/>
                  </a:moveTo>
                  <a:cubicBezTo>
                    <a:pt x="458" y="0"/>
                    <a:pt x="0" y="365"/>
                    <a:pt x="0" y="816"/>
                  </a:cubicBezTo>
                  <a:cubicBezTo>
                    <a:pt x="0" y="1265"/>
                    <a:pt x="458" y="1630"/>
                    <a:pt x="1023" y="1630"/>
                  </a:cubicBezTo>
                  <a:cubicBezTo>
                    <a:pt x="1588" y="1630"/>
                    <a:pt x="2046" y="1267"/>
                    <a:pt x="2046" y="816"/>
                  </a:cubicBezTo>
                  <a:cubicBezTo>
                    <a:pt x="2046" y="365"/>
                    <a:pt x="1590" y="0"/>
                    <a:pt x="1023"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8"/>
            <p:cNvSpPr/>
            <p:nvPr/>
          </p:nvSpPr>
          <p:spPr>
            <a:xfrm>
              <a:off x="8281850" y="3641845"/>
              <a:ext cx="55154" cy="43902"/>
            </a:xfrm>
            <a:custGeom>
              <a:avLst/>
              <a:gdLst/>
              <a:ahLst/>
              <a:cxnLst/>
              <a:rect l="l" t="t" r="r" b="b"/>
              <a:pathLst>
                <a:path w="2049" h="1631" extrusionOk="0">
                  <a:moveTo>
                    <a:pt x="1025" y="0"/>
                  </a:moveTo>
                  <a:cubicBezTo>
                    <a:pt x="459" y="0"/>
                    <a:pt x="1" y="365"/>
                    <a:pt x="1" y="816"/>
                  </a:cubicBezTo>
                  <a:cubicBezTo>
                    <a:pt x="1" y="1265"/>
                    <a:pt x="459" y="1630"/>
                    <a:pt x="1025" y="1630"/>
                  </a:cubicBezTo>
                  <a:cubicBezTo>
                    <a:pt x="1590" y="1630"/>
                    <a:pt x="2048" y="1267"/>
                    <a:pt x="2048" y="816"/>
                  </a:cubicBezTo>
                  <a:cubicBezTo>
                    <a:pt x="2048" y="365"/>
                    <a:pt x="1590" y="0"/>
                    <a:pt x="1025"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8"/>
            <p:cNvSpPr/>
            <p:nvPr/>
          </p:nvSpPr>
          <p:spPr>
            <a:xfrm>
              <a:off x="8169685" y="3624860"/>
              <a:ext cx="12947" cy="24199"/>
            </a:xfrm>
            <a:custGeom>
              <a:avLst/>
              <a:gdLst/>
              <a:ahLst/>
              <a:cxnLst/>
              <a:rect l="l" t="t" r="r" b="b"/>
              <a:pathLst>
                <a:path w="481" h="899" extrusionOk="0">
                  <a:moveTo>
                    <a:pt x="241" y="0"/>
                  </a:moveTo>
                  <a:cubicBezTo>
                    <a:pt x="107" y="0"/>
                    <a:pt x="0" y="110"/>
                    <a:pt x="5" y="244"/>
                  </a:cubicBezTo>
                  <a:lnTo>
                    <a:pt x="5" y="661"/>
                  </a:lnTo>
                  <a:cubicBezTo>
                    <a:pt x="5" y="792"/>
                    <a:pt x="110" y="899"/>
                    <a:pt x="241" y="899"/>
                  </a:cubicBezTo>
                  <a:cubicBezTo>
                    <a:pt x="371" y="899"/>
                    <a:pt x="478" y="792"/>
                    <a:pt x="478" y="661"/>
                  </a:cubicBezTo>
                  <a:lnTo>
                    <a:pt x="478" y="244"/>
                  </a:lnTo>
                  <a:cubicBezTo>
                    <a:pt x="481" y="110"/>
                    <a:pt x="374" y="0"/>
                    <a:pt x="241"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8"/>
            <p:cNvSpPr/>
            <p:nvPr/>
          </p:nvSpPr>
          <p:spPr>
            <a:xfrm>
              <a:off x="8286910" y="3624860"/>
              <a:ext cx="12920" cy="24199"/>
            </a:xfrm>
            <a:custGeom>
              <a:avLst/>
              <a:gdLst/>
              <a:ahLst/>
              <a:cxnLst/>
              <a:rect l="l" t="t" r="r" b="b"/>
              <a:pathLst>
                <a:path w="480" h="899" extrusionOk="0">
                  <a:moveTo>
                    <a:pt x="241" y="0"/>
                  </a:moveTo>
                  <a:cubicBezTo>
                    <a:pt x="107" y="0"/>
                    <a:pt x="0" y="110"/>
                    <a:pt x="3" y="244"/>
                  </a:cubicBezTo>
                  <a:lnTo>
                    <a:pt x="3" y="661"/>
                  </a:lnTo>
                  <a:cubicBezTo>
                    <a:pt x="3" y="792"/>
                    <a:pt x="110" y="899"/>
                    <a:pt x="241" y="899"/>
                  </a:cubicBezTo>
                  <a:cubicBezTo>
                    <a:pt x="370" y="899"/>
                    <a:pt x="477" y="792"/>
                    <a:pt x="477" y="661"/>
                  </a:cubicBezTo>
                  <a:lnTo>
                    <a:pt x="477" y="244"/>
                  </a:lnTo>
                  <a:cubicBezTo>
                    <a:pt x="480" y="110"/>
                    <a:pt x="373" y="0"/>
                    <a:pt x="241"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8"/>
            <p:cNvSpPr/>
            <p:nvPr/>
          </p:nvSpPr>
          <p:spPr>
            <a:xfrm>
              <a:off x="8212268" y="3635950"/>
              <a:ext cx="45060" cy="19811"/>
            </a:xfrm>
            <a:custGeom>
              <a:avLst/>
              <a:gdLst/>
              <a:ahLst/>
              <a:cxnLst/>
              <a:rect l="l" t="t" r="r" b="b"/>
              <a:pathLst>
                <a:path w="1674" h="736" extrusionOk="0">
                  <a:moveTo>
                    <a:pt x="1411" y="1"/>
                  </a:moveTo>
                  <a:cubicBezTo>
                    <a:pt x="1345" y="1"/>
                    <a:pt x="1279" y="28"/>
                    <a:pt x="1232" y="82"/>
                  </a:cubicBezTo>
                  <a:cubicBezTo>
                    <a:pt x="1128" y="203"/>
                    <a:pt x="982" y="263"/>
                    <a:pt x="836" y="263"/>
                  </a:cubicBezTo>
                  <a:cubicBezTo>
                    <a:pt x="690" y="263"/>
                    <a:pt x="545" y="203"/>
                    <a:pt x="440" y="82"/>
                  </a:cubicBezTo>
                  <a:cubicBezTo>
                    <a:pt x="394" y="30"/>
                    <a:pt x="329" y="4"/>
                    <a:pt x="264" y="4"/>
                  </a:cubicBezTo>
                  <a:cubicBezTo>
                    <a:pt x="209" y="4"/>
                    <a:pt x="153" y="23"/>
                    <a:pt x="108" y="61"/>
                  </a:cubicBezTo>
                  <a:cubicBezTo>
                    <a:pt x="11" y="147"/>
                    <a:pt x="0" y="294"/>
                    <a:pt x="84" y="393"/>
                  </a:cubicBezTo>
                  <a:cubicBezTo>
                    <a:pt x="274" y="610"/>
                    <a:pt x="547" y="736"/>
                    <a:pt x="835" y="736"/>
                  </a:cubicBezTo>
                  <a:lnTo>
                    <a:pt x="837" y="736"/>
                  </a:lnTo>
                  <a:cubicBezTo>
                    <a:pt x="1125" y="736"/>
                    <a:pt x="1399" y="610"/>
                    <a:pt x="1588" y="393"/>
                  </a:cubicBezTo>
                  <a:cubicBezTo>
                    <a:pt x="1674" y="294"/>
                    <a:pt x="1665" y="144"/>
                    <a:pt x="1566" y="58"/>
                  </a:cubicBezTo>
                  <a:cubicBezTo>
                    <a:pt x="1521" y="20"/>
                    <a:pt x="1465" y="1"/>
                    <a:pt x="1411"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8"/>
            <p:cNvSpPr/>
            <p:nvPr/>
          </p:nvSpPr>
          <p:spPr>
            <a:xfrm>
              <a:off x="8050871" y="3551133"/>
              <a:ext cx="367774" cy="50659"/>
            </a:xfrm>
            <a:custGeom>
              <a:avLst/>
              <a:gdLst/>
              <a:ahLst/>
              <a:cxnLst/>
              <a:rect l="l" t="t" r="r" b="b"/>
              <a:pathLst>
                <a:path w="13663" h="1882" extrusionOk="0">
                  <a:moveTo>
                    <a:pt x="731" y="1"/>
                  </a:moveTo>
                  <a:cubicBezTo>
                    <a:pt x="328" y="1"/>
                    <a:pt x="1" y="328"/>
                    <a:pt x="1" y="731"/>
                  </a:cubicBezTo>
                  <a:cubicBezTo>
                    <a:pt x="1" y="1366"/>
                    <a:pt x="517" y="1881"/>
                    <a:pt x="1153" y="1881"/>
                  </a:cubicBezTo>
                  <a:lnTo>
                    <a:pt x="12510" y="1881"/>
                  </a:lnTo>
                  <a:cubicBezTo>
                    <a:pt x="13147" y="1881"/>
                    <a:pt x="13662" y="1366"/>
                    <a:pt x="13662" y="731"/>
                  </a:cubicBezTo>
                  <a:cubicBezTo>
                    <a:pt x="13662" y="328"/>
                    <a:pt x="13336" y="1"/>
                    <a:pt x="12934" y="1"/>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8"/>
            <p:cNvSpPr/>
            <p:nvPr/>
          </p:nvSpPr>
          <p:spPr>
            <a:xfrm>
              <a:off x="8050871" y="3551133"/>
              <a:ext cx="98383" cy="50659"/>
            </a:xfrm>
            <a:custGeom>
              <a:avLst/>
              <a:gdLst/>
              <a:ahLst/>
              <a:cxnLst/>
              <a:rect l="l" t="t" r="r" b="b"/>
              <a:pathLst>
                <a:path w="3655" h="1882" extrusionOk="0">
                  <a:moveTo>
                    <a:pt x="731" y="1"/>
                  </a:moveTo>
                  <a:cubicBezTo>
                    <a:pt x="328" y="1"/>
                    <a:pt x="1" y="328"/>
                    <a:pt x="1" y="731"/>
                  </a:cubicBezTo>
                  <a:cubicBezTo>
                    <a:pt x="1" y="1366"/>
                    <a:pt x="517" y="1881"/>
                    <a:pt x="1153" y="1881"/>
                  </a:cubicBezTo>
                  <a:lnTo>
                    <a:pt x="3654" y="1881"/>
                  </a:lnTo>
                  <a:cubicBezTo>
                    <a:pt x="3451" y="1317"/>
                    <a:pt x="3346" y="722"/>
                    <a:pt x="3348" y="121"/>
                  </a:cubicBezTo>
                  <a:cubicBezTo>
                    <a:pt x="3348" y="80"/>
                    <a:pt x="3348" y="41"/>
                    <a:pt x="3349"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8"/>
            <p:cNvSpPr/>
            <p:nvPr/>
          </p:nvSpPr>
          <p:spPr>
            <a:xfrm>
              <a:off x="8120291" y="3430973"/>
              <a:ext cx="86244" cy="74481"/>
            </a:xfrm>
            <a:custGeom>
              <a:avLst/>
              <a:gdLst/>
              <a:ahLst/>
              <a:cxnLst/>
              <a:rect l="l" t="t" r="r" b="b"/>
              <a:pathLst>
                <a:path w="3204" h="2767" extrusionOk="0">
                  <a:moveTo>
                    <a:pt x="2348" y="0"/>
                  </a:moveTo>
                  <a:cubicBezTo>
                    <a:pt x="1483" y="0"/>
                    <a:pt x="668" y="557"/>
                    <a:pt x="399" y="1449"/>
                  </a:cubicBezTo>
                  <a:lnTo>
                    <a:pt x="1" y="2767"/>
                  </a:lnTo>
                  <a:lnTo>
                    <a:pt x="1098" y="2767"/>
                  </a:lnTo>
                  <a:cubicBezTo>
                    <a:pt x="1497" y="1700"/>
                    <a:pt x="2238" y="796"/>
                    <a:pt x="3204" y="191"/>
                  </a:cubicBezTo>
                  <a:cubicBezTo>
                    <a:pt x="2925" y="61"/>
                    <a:pt x="2634" y="0"/>
                    <a:pt x="2348"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7" name="Google Shape;2557;p48"/>
          <p:cNvGrpSpPr/>
          <p:nvPr/>
        </p:nvGrpSpPr>
        <p:grpSpPr>
          <a:xfrm>
            <a:off x="2544143" y="3430973"/>
            <a:ext cx="439536" cy="422093"/>
            <a:chOff x="2544143" y="3430973"/>
            <a:chExt cx="439536" cy="422093"/>
          </a:xfrm>
        </p:grpSpPr>
        <p:sp>
          <p:nvSpPr>
            <p:cNvPr id="2558" name="Google Shape;2558;p48"/>
            <p:cNvSpPr/>
            <p:nvPr/>
          </p:nvSpPr>
          <p:spPr>
            <a:xfrm>
              <a:off x="2544143" y="3649355"/>
              <a:ext cx="148181" cy="149850"/>
            </a:xfrm>
            <a:custGeom>
              <a:avLst/>
              <a:gdLst/>
              <a:ahLst/>
              <a:cxnLst/>
              <a:rect l="l" t="t" r="r" b="b"/>
              <a:pathLst>
                <a:path w="5505" h="5567" extrusionOk="0">
                  <a:moveTo>
                    <a:pt x="2718" y="1"/>
                  </a:moveTo>
                  <a:cubicBezTo>
                    <a:pt x="2718" y="1"/>
                    <a:pt x="1" y="4309"/>
                    <a:pt x="4178" y="5567"/>
                  </a:cubicBezTo>
                  <a:lnTo>
                    <a:pt x="5505" y="5567"/>
                  </a:lnTo>
                  <a:lnTo>
                    <a:pt x="5505" y="97"/>
                  </a:lnTo>
                  <a:lnTo>
                    <a:pt x="2718" y="1"/>
                  </a:lnTo>
                  <a:close/>
                </a:path>
              </a:pathLst>
            </a:custGeom>
            <a:solidFill>
              <a:srgbClr val="75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8"/>
            <p:cNvSpPr/>
            <p:nvPr/>
          </p:nvSpPr>
          <p:spPr>
            <a:xfrm>
              <a:off x="2835498" y="3649355"/>
              <a:ext cx="148181" cy="149850"/>
            </a:xfrm>
            <a:custGeom>
              <a:avLst/>
              <a:gdLst/>
              <a:ahLst/>
              <a:cxnLst/>
              <a:rect l="l" t="t" r="r" b="b"/>
              <a:pathLst>
                <a:path w="5505" h="5567" extrusionOk="0">
                  <a:moveTo>
                    <a:pt x="2786" y="1"/>
                  </a:moveTo>
                  <a:lnTo>
                    <a:pt x="1" y="97"/>
                  </a:lnTo>
                  <a:lnTo>
                    <a:pt x="1" y="5567"/>
                  </a:lnTo>
                  <a:lnTo>
                    <a:pt x="1326" y="5567"/>
                  </a:lnTo>
                  <a:cubicBezTo>
                    <a:pt x="5505" y="4309"/>
                    <a:pt x="2786" y="1"/>
                    <a:pt x="2786" y="1"/>
                  </a:cubicBezTo>
                  <a:close/>
                </a:path>
              </a:pathLst>
            </a:custGeom>
            <a:solidFill>
              <a:srgbClr val="75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8"/>
            <p:cNvSpPr/>
            <p:nvPr/>
          </p:nvSpPr>
          <p:spPr>
            <a:xfrm>
              <a:off x="2628017" y="3478133"/>
              <a:ext cx="271813" cy="98330"/>
            </a:xfrm>
            <a:custGeom>
              <a:avLst/>
              <a:gdLst/>
              <a:ahLst/>
              <a:cxnLst/>
              <a:rect l="l" t="t" r="r" b="b"/>
              <a:pathLst>
                <a:path w="10098" h="3653" extrusionOk="0">
                  <a:moveTo>
                    <a:pt x="5049" y="1"/>
                  </a:moveTo>
                  <a:lnTo>
                    <a:pt x="796" y="1013"/>
                  </a:lnTo>
                  <a:lnTo>
                    <a:pt x="0" y="3653"/>
                  </a:lnTo>
                  <a:lnTo>
                    <a:pt x="10097" y="3653"/>
                  </a:lnTo>
                  <a:lnTo>
                    <a:pt x="9301" y="1013"/>
                  </a:lnTo>
                  <a:lnTo>
                    <a:pt x="5049" y="1"/>
                  </a:ln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8"/>
            <p:cNvSpPr/>
            <p:nvPr/>
          </p:nvSpPr>
          <p:spPr>
            <a:xfrm>
              <a:off x="2853102" y="3600957"/>
              <a:ext cx="73081" cy="70282"/>
            </a:xfrm>
            <a:custGeom>
              <a:avLst/>
              <a:gdLst/>
              <a:ahLst/>
              <a:cxnLst/>
              <a:rect l="l" t="t" r="r" b="b"/>
              <a:pathLst>
                <a:path w="2715" h="2611" extrusionOk="0">
                  <a:moveTo>
                    <a:pt x="1409" y="0"/>
                  </a:moveTo>
                  <a:cubicBezTo>
                    <a:pt x="880" y="0"/>
                    <a:pt x="404" y="317"/>
                    <a:pt x="203" y="806"/>
                  </a:cubicBezTo>
                  <a:cubicBezTo>
                    <a:pt x="0" y="1294"/>
                    <a:pt x="113" y="1854"/>
                    <a:pt x="485" y="2228"/>
                  </a:cubicBezTo>
                  <a:cubicBezTo>
                    <a:pt x="735" y="2478"/>
                    <a:pt x="1070" y="2610"/>
                    <a:pt x="1409" y="2610"/>
                  </a:cubicBezTo>
                  <a:cubicBezTo>
                    <a:pt x="1577" y="2610"/>
                    <a:pt x="1747" y="2578"/>
                    <a:pt x="1908" y="2511"/>
                  </a:cubicBezTo>
                  <a:cubicBezTo>
                    <a:pt x="2396" y="2309"/>
                    <a:pt x="2715" y="1833"/>
                    <a:pt x="2715" y="1304"/>
                  </a:cubicBezTo>
                  <a:cubicBezTo>
                    <a:pt x="2713" y="585"/>
                    <a:pt x="2130" y="0"/>
                    <a:pt x="1409" y="0"/>
                  </a:cubicBezTo>
                  <a:close/>
                </a:path>
              </a:pathLst>
            </a:custGeom>
            <a:solidFill>
              <a:srgbClr val="FFBE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8"/>
            <p:cNvSpPr/>
            <p:nvPr/>
          </p:nvSpPr>
          <p:spPr>
            <a:xfrm>
              <a:off x="2636793" y="3764696"/>
              <a:ext cx="254263" cy="88370"/>
            </a:xfrm>
            <a:custGeom>
              <a:avLst/>
              <a:gdLst/>
              <a:ahLst/>
              <a:cxnLst/>
              <a:rect l="l" t="t" r="r" b="b"/>
              <a:pathLst>
                <a:path w="9446" h="3283" extrusionOk="0">
                  <a:moveTo>
                    <a:pt x="1375" y="0"/>
                  </a:moveTo>
                  <a:cubicBezTo>
                    <a:pt x="1375" y="0"/>
                    <a:pt x="0" y="723"/>
                    <a:pt x="0" y="3283"/>
                  </a:cubicBezTo>
                  <a:lnTo>
                    <a:pt x="1711" y="3283"/>
                  </a:lnTo>
                  <a:lnTo>
                    <a:pt x="1949" y="3149"/>
                  </a:lnTo>
                  <a:lnTo>
                    <a:pt x="2185" y="3283"/>
                  </a:lnTo>
                  <a:lnTo>
                    <a:pt x="7259" y="3283"/>
                  </a:lnTo>
                  <a:lnTo>
                    <a:pt x="7497" y="3149"/>
                  </a:lnTo>
                  <a:lnTo>
                    <a:pt x="7733" y="3283"/>
                  </a:lnTo>
                  <a:lnTo>
                    <a:pt x="9445" y="3283"/>
                  </a:lnTo>
                  <a:cubicBezTo>
                    <a:pt x="9445" y="723"/>
                    <a:pt x="8071" y="0"/>
                    <a:pt x="8071"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8"/>
            <p:cNvSpPr/>
            <p:nvPr/>
          </p:nvSpPr>
          <p:spPr>
            <a:xfrm>
              <a:off x="2655554" y="3764696"/>
              <a:ext cx="216686" cy="76069"/>
            </a:xfrm>
            <a:custGeom>
              <a:avLst/>
              <a:gdLst/>
              <a:ahLst/>
              <a:cxnLst/>
              <a:rect l="l" t="t" r="r" b="b"/>
              <a:pathLst>
                <a:path w="8050" h="2826" extrusionOk="0">
                  <a:moveTo>
                    <a:pt x="678" y="0"/>
                  </a:moveTo>
                  <a:cubicBezTo>
                    <a:pt x="678" y="0"/>
                    <a:pt x="341" y="177"/>
                    <a:pt x="0" y="667"/>
                  </a:cubicBezTo>
                  <a:cubicBezTo>
                    <a:pt x="577" y="1367"/>
                    <a:pt x="1495" y="2000"/>
                    <a:pt x="2748" y="2556"/>
                  </a:cubicBezTo>
                  <a:cubicBezTo>
                    <a:pt x="3155" y="2736"/>
                    <a:pt x="3590" y="2826"/>
                    <a:pt x="4026" y="2826"/>
                  </a:cubicBezTo>
                  <a:cubicBezTo>
                    <a:pt x="4461" y="2826"/>
                    <a:pt x="4896" y="2736"/>
                    <a:pt x="5302" y="2556"/>
                  </a:cubicBezTo>
                  <a:cubicBezTo>
                    <a:pt x="6556" y="2000"/>
                    <a:pt x="7474" y="1367"/>
                    <a:pt x="8050" y="667"/>
                  </a:cubicBezTo>
                  <a:cubicBezTo>
                    <a:pt x="7709" y="177"/>
                    <a:pt x="7372" y="0"/>
                    <a:pt x="7372"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8"/>
            <p:cNvSpPr/>
            <p:nvPr/>
          </p:nvSpPr>
          <p:spPr>
            <a:xfrm>
              <a:off x="2622795" y="3704024"/>
              <a:ext cx="282149" cy="111277"/>
            </a:xfrm>
            <a:custGeom>
              <a:avLst/>
              <a:gdLst/>
              <a:ahLst/>
              <a:cxnLst/>
              <a:rect l="l" t="t" r="r" b="b"/>
              <a:pathLst>
                <a:path w="10482" h="4134" extrusionOk="0">
                  <a:moveTo>
                    <a:pt x="1824" y="1"/>
                  </a:moveTo>
                  <a:cubicBezTo>
                    <a:pt x="1824" y="1"/>
                    <a:pt x="0" y="2017"/>
                    <a:pt x="4348" y="3944"/>
                  </a:cubicBezTo>
                  <a:cubicBezTo>
                    <a:pt x="4633" y="4070"/>
                    <a:pt x="4937" y="4134"/>
                    <a:pt x="5242" y="4134"/>
                  </a:cubicBezTo>
                  <a:cubicBezTo>
                    <a:pt x="5546" y="4134"/>
                    <a:pt x="5850" y="4070"/>
                    <a:pt x="6134" y="3944"/>
                  </a:cubicBezTo>
                  <a:cubicBezTo>
                    <a:pt x="10482" y="2017"/>
                    <a:pt x="8658" y="1"/>
                    <a:pt x="8658"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8"/>
            <p:cNvSpPr/>
            <p:nvPr/>
          </p:nvSpPr>
          <p:spPr>
            <a:xfrm>
              <a:off x="2682848" y="3819123"/>
              <a:ext cx="12759" cy="33943"/>
            </a:xfrm>
            <a:custGeom>
              <a:avLst/>
              <a:gdLst/>
              <a:ahLst/>
              <a:cxnLst/>
              <a:rect l="l" t="t" r="r" b="b"/>
              <a:pathLst>
                <a:path w="474" h="1261" extrusionOk="0">
                  <a:moveTo>
                    <a:pt x="238" y="0"/>
                  </a:moveTo>
                  <a:cubicBezTo>
                    <a:pt x="107" y="0"/>
                    <a:pt x="0" y="105"/>
                    <a:pt x="0" y="236"/>
                  </a:cubicBezTo>
                  <a:lnTo>
                    <a:pt x="0" y="1261"/>
                  </a:lnTo>
                  <a:lnTo>
                    <a:pt x="474" y="1261"/>
                  </a:lnTo>
                  <a:lnTo>
                    <a:pt x="474" y="236"/>
                  </a:lnTo>
                  <a:cubicBezTo>
                    <a:pt x="474" y="105"/>
                    <a:pt x="368" y="0"/>
                    <a:pt x="238"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8"/>
            <p:cNvSpPr/>
            <p:nvPr/>
          </p:nvSpPr>
          <p:spPr>
            <a:xfrm>
              <a:off x="2832187" y="3819123"/>
              <a:ext cx="12759" cy="33943"/>
            </a:xfrm>
            <a:custGeom>
              <a:avLst/>
              <a:gdLst/>
              <a:ahLst/>
              <a:cxnLst/>
              <a:rect l="l" t="t" r="r" b="b"/>
              <a:pathLst>
                <a:path w="474" h="1261" extrusionOk="0">
                  <a:moveTo>
                    <a:pt x="238" y="0"/>
                  </a:moveTo>
                  <a:cubicBezTo>
                    <a:pt x="107" y="0"/>
                    <a:pt x="0" y="105"/>
                    <a:pt x="0" y="236"/>
                  </a:cubicBezTo>
                  <a:lnTo>
                    <a:pt x="0" y="1261"/>
                  </a:lnTo>
                  <a:lnTo>
                    <a:pt x="474" y="1261"/>
                  </a:lnTo>
                  <a:lnTo>
                    <a:pt x="474" y="236"/>
                  </a:lnTo>
                  <a:cubicBezTo>
                    <a:pt x="474" y="105"/>
                    <a:pt x="368" y="0"/>
                    <a:pt x="238"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8"/>
            <p:cNvSpPr/>
            <p:nvPr/>
          </p:nvSpPr>
          <p:spPr>
            <a:xfrm>
              <a:off x="2639242" y="3576435"/>
              <a:ext cx="249310" cy="184277"/>
            </a:xfrm>
            <a:custGeom>
              <a:avLst/>
              <a:gdLst/>
              <a:ahLst/>
              <a:cxnLst/>
              <a:rect l="l" t="t" r="r" b="b"/>
              <a:pathLst>
                <a:path w="9262" h="6846" extrusionOk="0">
                  <a:moveTo>
                    <a:pt x="566" y="1"/>
                  </a:moveTo>
                  <a:cubicBezTo>
                    <a:pt x="195" y="680"/>
                    <a:pt x="1" y="1442"/>
                    <a:pt x="2" y="2215"/>
                  </a:cubicBezTo>
                  <a:cubicBezTo>
                    <a:pt x="2" y="4772"/>
                    <a:pt x="2074" y="6845"/>
                    <a:pt x="4631" y="6845"/>
                  </a:cubicBezTo>
                  <a:cubicBezTo>
                    <a:pt x="7188" y="6845"/>
                    <a:pt x="9260" y="4772"/>
                    <a:pt x="9260" y="2215"/>
                  </a:cubicBezTo>
                  <a:cubicBezTo>
                    <a:pt x="9261" y="1442"/>
                    <a:pt x="9067" y="680"/>
                    <a:pt x="8696" y="1"/>
                  </a:cubicBezTo>
                  <a:close/>
                </a:path>
              </a:pathLst>
            </a:custGeom>
            <a:solidFill>
              <a:srgbClr val="FFD3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8"/>
            <p:cNvSpPr/>
            <p:nvPr/>
          </p:nvSpPr>
          <p:spPr>
            <a:xfrm>
              <a:off x="2602257" y="3576489"/>
              <a:ext cx="149930" cy="183685"/>
            </a:xfrm>
            <a:custGeom>
              <a:avLst/>
              <a:gdLst/>
              <a:ahLst/>
              <a:cxnLst/>
              <a:rect l="l" t="t" r="r" b="b"/>
              <a:pathLst>
                <a:path w="5570" h="6824" extrusionOk="0">
                  <a:moveTo>
                    <a:pt x="1940" y="0"/>
                  </a:moveTo>
                  <a:cubicBezTo>
                    <a:pt x="1778" y="298"/>
                    <a:pt x="1648" y="613"/>
                    <a:pt x="1555" y="939"/>
                  </a:cubicBezTo>
                  <a:cubicBezTo>
                    <a:pt x="1467" y="920"/>
                    <a:pt x="1375" y="909"/>
                    <a:pt x="1283" y="909"/>
                  </a:cubicBezTo>
                  <a:cubicBezTo>
                    <a:pt x="571" y="923"/>
                    <a:pt x="0" y="1503"/>
                    <a:pt x="0" y="2215"/>
                  </a:cubicBezTo>
                  <a:cubicBezTo>
                    <a:pt x="0" y="2927"/>
                    <a:pt x="571" y="3508"/>
                    <a:pt x="1283" y="3520"/>
                  </a:cubicBezTo>
                  <a:cubicBezTo>
                    <a:pt x="1375" y="3520"/>
                    <a:pt x="1467" y="3511"/>
                    <a:pt x="1555" y="3490"/>
                  </a:cubicBezTo>
                  <a:cubicBezTo>
                    <a:pt x="2070" y="5292"/>
                    <a:pt x="3649" y="6644"/>
                    <a:pt x="5569" y="6824"/>
                  </a:cubicBezTo>
                  <a:lnTo>
                    <a:pt x="5568" y="6822"/>
                  </a:lnTo>
                  <a:cubicBezTo>
                    <a:pt x="3825" y="6086"/>
                    <a:pt x="2601" y="4360"/>
                    <a:pt x="2601" y="2347"/>
                  </a:cubicBezTo>
                  <a:cubicBezTo>
                    <a:pt x="2601" y="1527"/>
                    <a:pt x="2808" y="719"/>
                    <a:pt x="3206" y="0"/>
                  </a:cubicBezTo>
                  <a:close/>
                </a:path>
              </a:pathLst>
            </a:custGeom>
            <a:solidFill>
              <a:srgbClr val="FFBE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8"/>
            <p:cNvSpPr/>
            <p:nvPr/>
          </p:nvSpPr>
          <p:spPr>
            <a:xfrm>
              <a:off x="2661691" y="3641845"/>
              <a:ext cx="55100" cy="43902"/>
            </a:xfrm>
            <a:custGeom>
              <a:avLst/>
              <a:gdLst/>
              <a:ahLst/>
              <a:cxnLst/>
              <a:rect l="l" t="t" r="r" b="b"/>
              <a:pathLst>
                <a:path w="2047" h="1631" extrusionOk="0">
                  <a:moveTo>
                    <a:pt x="1024" y="0"/>
                  </a:moveTo>
                  <a:cubicBezTo>
                    <a:pt x="459" y="0"/>
                    <a:pt x="1" y="365"/>
                    <a:pt x="1" y="816"/>
                  </a:cubicBezTo>
                  <a:cubicBezTo>
                    <a:pt x="1" y="1265"/>
                    <a:pt x="459" y="1630"/>
                    <a:pt x="1024" y="1630"/>
                  </a:cubicBezTo>
                  <a:cubicBezTo>
                    <a:pt x="1589" y="1630"/>
                    <a:pt x="2047" y="1267"/>
                    <a:pt x="2047" y="816"/>
                  </a:cubicBezTo>
                  <a:cubicBezTo>
                    <a:pt x="2047" y="365"/>
                    <a:pt x="1589" y="0"/>
                    <a:pt x="1024"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8"/>
            <p:cNvSpPr/>
            <p:nvPr/>
          </p:nvSpPr>
          <p:spPr>
            <a:xfrm>
              <a:off x="2811003" y="3641845"/>
              <a:ext cx="55100" cy="43902"/>
            </a:xfrm>
            <a:custGeom>
              <a:avLst/>
              <a:gdLst/>
              <a:ahLst/>
              <a:cxnLst/>
              <a:rect l="l" t="t" r="r" b="b"/>
              <a:pathLst>
                <a:path w="2047" h="1631" extrusionOk="0">
                  <a:moveTo>
                    <a:pt x="1023" y="0"/>
                  </a:moveTo>
                  <a:cubicBezTo>
                    <a:pt x="458" y="0"/>
                    <a:pt x="0" y="365"/>
                    <a:pt x="0" y="816"/>
                  </a:cubicBezTo>
                  <a:cubicBezTo>
                    <a:pt x="0" y="1265"/>
                    <a:pt x="457" y="1630"/>
                    <a:pt x="1023" y="1630"/>
                  </a:cubicBezTo>
                  <a:cubicBezTo>
                    <a:pt x="1588" y="1630"/>
                    <a:pt x="2046" y="1267"/>
                    <a:pt x="2046" y="816"/>
                  </a:cubicBezTo>
                  <a:cubicBezTo>
                    <a:pt x="2046" y="365"/>
                    <a:pt x="1588" y="0"/>
                    <a:pt x="1023"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8"/>
            <p:cNvSpPr/>
            <p:nvPr/>
          </p:nvSpPr>
          <p:spPr>
            <a:xfrm>
              <a:off x="2698811" y="3624860"/>
              <a:ext cx="12974" cy="24199"/>
            </a:xfrm>
            <a:custGeom>
              <a:avLst/>
              <a:gdLst/>
              <a:ahLst/>
              <a:cxnLst/>
              <a:rect l="l" t="t" r="r" b="b"/>
              <a:pathLst>
                <a:path w="482" h="899" extrusionOk="0">
                  <a:moveTo>
                    <a:pt x="241" y="0"/>
                  </a:moveTo>
                  <a:cubicBezTo>
                    <a:pt x="107" y="0"/>
                    <a:pt x="1" y="110"/>
                    <a:pt x="5" y="244"/>
                  </a:cubicBezTo>
                  <a:lnTo>
                    <a:pt x="5" y="661"/>
                  </a:lnTo>
                  <a:cubicBezTo>
                    <a:pt x="4" y="792"/>
                    <a:pt x="110" y="899"/>
                    <a:pt x="241" y="899"/>
                  </a:cubicBezTo>
                  <a:cubicBezTo>
                    <a:pt x="372" y="899"/>
                    <a:pt x="477" y="792"/>
                    <a:pt x="477" y="661"/>
                  </a:cubicBezTo>
                  <a:lnTo>
                    <a:pt x="477" y="244"/>
                  </a:lnTo>
                  <a:cubicBezTo>
                    <a:pt x="482" y="110"/>
                    <a:pt x="375" y="0"/>
                    <a:pt x="241"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8"/>
            <p:cNvSpPr/>
            <p:nvPr/>
          </p:nvSpPr>
          <p:spPr>
            <a:xfrm>
              <a:off x="2816009" y="3624860"/>
              <a:ext cx="12974" cy="24199"/>
            </a:xfrm>
            <a:custGeom>
              <a:avLst/>
              <a:gdLst/>
              <a:ahLst/>
              <a:cxnLst/>
              <a:rect l="l" t="t" r="r" b="b"/>
              <a:pathLst>
                <a:path w="482" h="899" extrusionOk="0">
                  <a:moveTo>
                    <a:pt x="241" y="0"/>
                  </a:moveTo>
                  <a:cubicBezTo>
                    <a:pt x="109" y="0"/>
                    <a:pt x="0" y="110"/>
                    <a:pt x="5" y="244"/>
                  </a:cubicBezTo>
                  <a:lnTo>
                    <a:pt x="5" y="661"/>
                  </a:lnTo>
                  <a:cubicBezTo>
                    <a:pt x="5" y="792"/>
                    <a:pt x="110" y="899"/>
                    <a:pt x="241" y="899"/>
                  </a:cubicBezTo>
                  <a:cubicBezTo>
                    <a:pt x="371" y="899"/>
                    <a:pt x="478" y="792"/>
                    <a:pt x="478" y="661"/>
                  </a:cubicBezTo>
                  <a:lnTo>
                    <a:pt x="478" y="244"/>
                  </a:lnTo>
                  <a:cubicBezTo>
                    <a:pt x="481" y="110"/>
                    <a:pt x="374" y="0"/>
                    <a:pt x="241"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8"/>
            <p:cNvSpPr/>
            <p:nvPr/>
          </p:nvSpPr>
          <p:spPr>
            <a:xfrm>
              <a:off x="2741394" y="3636031"/>
              <a:ext cx="45006" cy="19731"/>
            </a:xfrm>
            <a:custGeom>
              <a:avLst/>
              <a:gdLst/>
              <a:ahLst/>
              <a:cxnLst/>
              <a:rect l="l" t="t" r="r" b="b"/>
              <a:pathLst>
                <a:path w="1672" h="733" extrusionOk="0">
                  <a:moveTo>
                    <a:pt x="264" y="1"/>
                  </a:moveTo>
                  <a:cubicBezTo>
                    <a:pt x="209" y="1"/>
                    <a:pt x="154" y="20"/>
                    <a:pt x="109" y="58"/>
                  </a:cubicBezTo>
                  <a:cubicBezTo>
                    <a:pt x="11" y="144"/>
                    <a:pt x="1" y="291"/>
                    <a:pt x="83" y="390"/>
                  </a:cubicBezTo>
                  <a:cubicBezTo>
                    <a:pt x="273" y="607"/>
                    <a:pt x="548" y="733"/>
                    <a:pt x="836" y="733"/>
                  </a:cubicBezTo>
                  <a:cubicBezTo>
                    <a:pt x="1124" y="733"/>
                    <a:pt x="1399" y="607"/>
                    <a:pt x="1589" y="390"/>
                  </a:cubicBezTo>
                  <a:cubicBezTo>
                    <a:pt x="1671" y="291"/>
                    <a:pt x="1661" y="144"/>
                    <a:pt x="1563" y="58"/>
                  </a:cubicBezTo>
                  <a:cubicBezTo>
                    <a:pt x="1518" y="20"/>
                    <a:pt x="1463" y="1"/>
                    <a:pt x="1408" y="1"/>
                  </a:cubicBezTo>
                  <a:cubicBezTo>
                    <a:pt x="1343" y="1"/>
                    <a:pt x="1278" y="27"/>
                    <a:pt x="1231" y="79"/>
                  </a:cubicBezTo>
                  <a:cubicBezTo>
                    <a:pt x="1127" y="200"/>
                    <a:pt x="981" y="260"/>
                    <a:pt x="836" y="260"/>
                  </a:cubicBezTo>
                  <a:cubicBezTo>
                    <a:pt x="691" y="260"/>
                    <a:pt x="545" y="200"/>
                    <a:pt x="441" y="79"/>
                  </a:cubicBezTo>
                  <a:cubicBezTo>
                    <a:pt x="394" y="27"/>
                    <a:pt x="329" y="1"/>
                    <a:pt x="264"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8"/>
            <p:cNvSpPr/>
            <p:nvPr/>
          </p:nvSpPr>
          <p:spPr>
            <a:xfrm>
              <a:off x="2580024" y="3551133"/>
              <a:ext cx="367747" cy="50659"/>
            </a:xfrm>
            <a:custGeom>
              <a:avLst/>
              <a:gdLst/>
              <a:ahLst/>
              <a:cxnLst/>
              <a:rect l="l" t="t" r="r" b="b"/>
              <a:pathLst>
                <a:path w="13662" h="1882" extrusionOk="0">
                  <a:moveTo>
                    <a:pt x="729" y="1"/>
                  </a:moveTo>
                  <a:cubicBezTo>
                    <a:pt x="326" y="1"/>
                    <a:pt x="0" y="328"/>
                    <a:pt x="0" y="731"/>
                  </a:cubicBezTo>
                  <a:cubicBezTo>
                    <a:pt x="0" y="1366"/>
                    <a:pt x="517" y="1881"/>
                    <a:pt x="1152" y="1881"/>
                  </a:cubicBezTo>
                  <a:lnTo>
                    <a:pt x="12510" y="1881"/>
                  </a:lnTo>
                  <a:cubicBezTo>
                    <a:pt x="13147" y="1881"/>
                    <a:pt x="13662" y="1366"/>
                    <a:pt x="13662" y="729"/>
                  </a:cubicBezTo>
                  <a:cubicBezTo>
                    <a:pt x="13662" y="327"/>
                    <a:pt x="13336" y="1"/>
                    <a:pt x="12933" y="1"/>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8"/>
            <p:cNvSpPr/>
            <p:nvPr/>
          </p:nvSpPr>
          <p:spPr>
            <a:xfrm>
              <a:off x="2649444" y="3430973"/>
              <a:ext cx="228906" cy="74454"/>
            </a:xfrm>
            <a:custGeom>
              <a:avLst/>
              <a:gdLst/>
              <a:ahLst/>
              <a:cxnLst/>
              <a:rect l="l" t="t" r="r" b="b"/>
              <a:pathLst>
                <a:path w="8504" h="2766" extrusionOk="0">
                  <a:moveTo>
                    <a:pt x="2348" y="0"/>
                  </a:moveTo>
                  <a:cubicBezTo>
                    <a:pt x="1485" y="0"/>
                    <a:pt x="668" y="554"/>
                    <a:pt x="399" y="1448"/>
                  </a:cubicBezTo>
                  <a:lnTo>
                    <a:pt x="0" y="2765"/>
                  </a:lnTo>
                  <a:lnTo>
                    <a:pt x="8503" y="2765"/>
                  </a:lnTo>
                  <a:lnTo>
                    <a:pt x="8107" y="1448"/>
                  </a:lnTo>
                  <a:cubicBezTo>
                    <a:pt x="7847" y="589"/>
                    <a:pt x="7055" y="1"/>
                    <a:pt x="6158" y="1"/>
                  </a:cubicBezTo>
                  <a:cubicBezTo>
                    <a:pt x="5820" y="4"/>
                    <a:pt x="5488" y="88"/>
                    <a:pt x="5191" y="246"/>
                  </a:cubicBezTo>
                  <a:cubicBezTo>
                    <a:pt x="4859" y="419"/>
                    <a:pt x="4541" y="477"/>
                    <a:pt x="4263" y="477"/>
                  </a:cubicBezTo>
                  <a:cubicBezTo>
                    <a:pt x="3694" y="477"/>
                    <a:pt x="3294" y="233"/>
                    <a:pt x="3284" y="231"/>
                  </a:cubicBezTo>
                  <a:cubicBezTo>
                    <a:pt x="2982" y="74"/>
                    <a:pt x="2662" y="0"/>
                    <a:pt x="2348"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8"/>
            <p:cNvSpPr/>
            <p:nvPr/>
          </p:nvSpPr>
          <p:spPr>
            <a:xfrm>
              <a:off x="2628017" y="3497648"/>
              <a:ext cx="54131" cy="78814"/>
            </a:xfrm>
            <a:custGeom>
              <a:avLst/>
              <a:gdLst/>
              <a:ahLst/>
              <a:cxnLst/>
              <a:rect l="l" t="t" r="r" b="b"/>
              <a:pathLst>
                <a:path w="2011" h="2928" extrusionOk="0">
                  <a:moveTo>
                    <a:pt x="2010" y="0"/>
                  </a:moveTo>
                  <a:lnTo>
                    <a:pt x="796" y="288"/>
                  </a:lnTo>
                  <a:lnTo>
                    <a:pt x="0" y="2928"/>
                  </a:lnTo>
                  <a:lnTo>
                    <a:pt x="1629" y="2928"/>
                  </a:lnTo>
                  <a:cubicBezTo>
                    <a:pt x="1585" y="2658"/>
                    <a:pt x="1564" y="2383"/>
                    <a:pt x="1564" y="2108"/>
                  </a:cubicBezTo>
                  <a:cubicBezTo>
                    <a:pt x="1563" y="1381"/>
                    <a:pt x="1714" y="663"/>
                    <a:pt x="2010"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8"/>
            <p:cNvSpPr/>
            <p:nvPr/>
          </p:nvSpPr>
          <p:spPr>
            <a:xfrm>
              <a:off x="2580024" y="3551133"/>
              <a:ext cx="98357" cy="50659"/>
            </a:xfrm>
            <a:custGeom>
              <a:avLst/>
              <a:gdLst/>
              <a:ahLst/>
              <a:cxnLst/>
              <a:rect l="l" t="t" r="r" b="b"/>
              <a:pathLst>
                <a:path w="3654" h="1882" extrusionOk="0">
                  <a:moveTo>
                    <a:pt x="729" y="1"/>
                  </a:moveTo>
                  <a:cubicBezTo>
                    <a:pt x="326" y="1"/>
                    <a:pt x="0" y="328"/>
                    <a:pt x="0" y="731"/>
                  </a:cubicBezTo>
                  <a:cubicBezTo>
                    <a:pt x="0" y="1366"/>
                    <a:pt x="517" y="1881"/>
                    <a:pt x="1152" y="1881"/>
                  </a:cubicBezTo>
                  <a:lnTo>
                    <a:pt x="3654" y="1881"/>
                  </a:lnTo>
                  <a:cubicBezTo>
                    <a:pt x="3449" y="1317"/>
                    <a:pt x="3346" y="722"/>
                    <a:pt x="3347" y="121"/>
                  </a:cubicBezTo>
                  <a:cubicBezTo>
                    <a:pt x="3347" y="80"/>
                    <a:pt x="3347" y="41"/>
                    <a:pt x="3349"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8"/>
            <p:cNvSpPr/>
            <p:nvPr/>
          </p:nvSpPr>
          <p:spPr>
            <a:xfrm>
              <a:off x="2649444" y="3430973"/>
              <a:ext cx="86244" cy="74481"/>
            </a:xfrm>
            <a:custGeom>
              <a:avLst/>
              <a:gdLst/>
              <a:ahLst/>
              <a:cxnLst/>
              <a:rect l="l" t="t" r="r" b="b"/>
              <a:pathLst>
                <a:path w="3204" h="2767" extrusionOk="0">
                  <a:moveTo>
                    <a:pt x="2347" y="0"/>
                  </a:moveTo>
                  <a:cubicBezTo>
                    <a:pt x="1482" y="0"/>
                    <a:pt x="667" y="557"/>
                    <a:pt x="399" y="1449"/>
                  </a:cubicBezTo>
                  <a:lnTo>
                    <a:pt x="0" y="2767"/>
                  </a:lnTo>
                  <a:lnTo>
                    <a:pt x="1097" y="2767"/>
                  </a:lnTo>
                  <a:cubicBezTo>
                    <a:pt x="1498" y="1700"/>
                    <a:pt x="2237" y="794"/>
                    <a:pt x="3203" y="191"/>
                  </a:cubicBezTo>
                  <a:cubicBezTo>
                    <a:pt x="2924" y="61"/>
                    <a:pt x="2633" y="0"/>
                    <a:pt x="2347"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9" name="Google Shape;2579;p48"/>
          <p:cNvGrpSpPr/>
          <p:nvPr/>
        </p:nvGrpSpPr>
        <p:grpSpPr>
          <a:xfrm>
            <a:off x="2574829" y="2756878"/>
            <a:ext cx="378164" cy="422120"/>
            <a:chOff x="2574829" y="2756878"/>
            <a:chExt cx="378164" cy="422120"/>
          </a:xfrm>
        </p:grpSpPr>
        <p:sp>
          <p:nvSpPr>
            <p:cNvPr id="2580" name="Google Shape;2580;p48"/>
            <p:cNvSpPr/>
            <p:nvPr/>
          </p:nvSpPr>
          <p:spPr>
            <a:xfrm>
              <a:off x="2623145" y="3089525"/>
              <a:ext cx="281476" cy="89474"/>
            </a:xfrm>
            <a:custGeom>
              <a:avLst/>
              <a:gdLst/>
              <a:ahLst/>
              <a:cxnLst/>
              <a:rect l="l" t="t" r="r" b="b"/>
              <a:pathLst>
                <a:path w="10457" h="3324" extrusionOk="0">
                  <a:moveTo>
                    <a:pt x="1140" y="1"/>
                  </a:moveTo>
                  <a:cubicBezTo>
                    <a:pt x="558" y="754"/>
                    <a:pt x="1" y="1856"/>
                    <a:pt x="1" y="3324"/>
                  </a:cubicBezTo>
                  <a:lnTo>
                    <a:pt x="1655" y="3324"/>
                  </a:lnTo>
                  <a:lnTo>
                    <a:pt x="1891" y="3214"/>
                  </a:lnTo>
                  <a:lnTo>
                    <a:pt x="2128" y="3324"/>
                  </a:lnTo>
                  <a:lnTo>
                    <a:pt x="8330" y="3324"/>
                  </a:lnTo>
                  <a:lnTo>
                    <a:pt x="8567" y="3214"/>
                  </a:lnTo>
                  <a:lnTo>
                    <a:pt x="8804" y="3324"/>
                  </a:lnTo>
                  <a:lnTo>
                    <a:pt x="10457" y="3324"/>
                  </a:lnTo>
                  <a:cubicBezTo>
                    <a:pt x="10457" y="1856"/>
                    <a:pt x="9901" y="754"/>
                    <a:pt x="9318"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8"/>
            <p:cNvSpPr/>
            <p:nvPr/>
          </p:nvSpPr>
          <p:spPr>
            <a:xfrm>
              <a:off x="2623145" y="3089498"/>
              <a:ext cx="67886" cy="89474"/>
            </a:xfrm>
            <a:custGeom>
              <a:avLst/>
              <a:gdLst/>
              <a:ahLst/>
              <a:cxnLst/>
              <a:rect l="l" t="t" r="r" b="b"/>
              <a:pathLst>
                <a:path w="2522" h="3324" extrusionOk="0">
                  <a:moveTo>
                    <a:pt x="1140" y="0"/>
                  </a:moveTo>
                  <a:cubicBezTo>
                    <a:pt x="558" y="753"/>
                    <a:pt x="1" y="1856"/>
                    <a:pt x="1" y="3323"/>
                  </a:cubicBezTo>
                  <a:lnTo>
                    <a:pt x="902" y="3323"/>
                  </a:lnTo>
                  <a:cubicBezTo>
                    <a:pt x="902" y="3286"/>
                    <a:pt x="901" y="3248"/>
                    <a:pt x="901" y="3211"/>
                  </a:cubicBezTo>
                  <a:lnTo>
                    <a:pt x="901" y="3212"/>
                  </a:lnTo>
                  <a:cubicBezTo>
                    <a:pt x="899" y="1944"/>
                    <a:pt x="1502" y="752"/>
                    <a:pt x="2522"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8"/>
            <p:cNvSpPr/>
            <p:nvPr/>
          </p:nvSpPr>
          <p:spPr>
            <a:xfrm>
              <a:off x="2653804" y="3056335"/>
              <a:ext cx="220185" cy="122663"/>
            </a:xfrm>
            <a:custGeom>
              <a:avLst/>
              <a:gdLst/>
              <a:ahLst/>
              <a:cxnLst/>
              <a:rect l="l" t="t" r="r" b="b"/>
              <a:pathLst>
                <a:path w="8180" h="4557" extrusionOk="0">
                  <a:moveTo>
                    <a:pt x="1318" y="0"/>
                  </a:moveTo>
                  <a:cubicBezTo>
                    <a:pt x="1318" y="0"/>
                    <a:pt x="644" y="405"/>
                    <a:pt x="1" y="1234"/>
                  </a:cubicBezTo>
                  <a:cubicBezTo>
                    <a:pt x="995" y="1976"/>
                    <a:pt x="2172" y="2433"/>
                    <a:pt x="3406" y="2556"/>
                  </a:cubicBezTo>
                  <a:lnTo>
                    <a:pt x="3406" y="4557"/>
                  </a:lnTo>
                  <a:lnTo>
                    <a:pt x="4774" y="4557"/>
                  </a:lnTo>
                  <a:lnTo>
                    <a:pt x="4774" y="2554"/>
                  </a:lnTo>
                  <a:cubicBezTo>
                    <a:pt x="6008" y="2433"/>
                    <a:pt x="7185" y="1976"/>
                    <a:pt x="8179" y="1234"/>
                  </a:cubicBezTo>
                  <a:cubicBezTo>
                    <a:pt x="7538" y="405"/>
                    <a:pt x="6863" y="0"/>
                    <a:pt x="6863" y="0"/>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8"/>
            <p:cNvSpPr/>
            <p:nvPr/>
          </p:nvSpPr>
          <p:spPr>
            <a:xfrm>
              <a:off x="2667694" y="3136200"/>
              <a:ext cx="12759" cy="42772"/>
            </a:xfrm>
            <a:custGeom>
              <a:avLst/>
              <a:gdLst/>
              <a:ahLst/>
              <a:cxnLst/>
              <a:rect l="l" t="t" r="r" b="b"/>
              <a:pathLst>
                <a:path w="474" h="1589" extrusionOk="0">
                  <a:moveTo>
                    <a:pt x="236" y="1"/>
                  </a:moveTo>
                  <a:cubicBezTo>
                    <a:pt x="105" y="1"/>
                    <a:pt x="0" y="106"/>
                    <a:pt x="0" y="236"/>
                  </a:cubicBezTo>
                  <a:lnTo>
                    <a:pt x="0" y="1588"/>
                  </a:lnTo>
                  <a:lnTo>
                    <a:pt x="473" y="1588"/>
                  </a:lnTo>
                  <a:lnTo>
                    <a:pt x="473" y="236"/>
                  </a:lnTo>
                  <a:cubicBezTo>
                    <a:pt x="473" y="106"/>
                    <a:pt x="367" y="1"/>
                    <a:pt x="236"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8"/>
            <p:cNvSpPr/>
            <p:nvPr/>
          </p:nvSpPr>
          <p:spPr>
            <a:xfrm>
              <a:off x="2847341" y="3136200"/>
              <a:ext cx="12759" cy="42772"/>
            </a:xfrm>
            <a:custGeom>
              <a:avLst/>
              <a:gdLst/>
              <a:ahLst/>
              <a:cxnLst/>
              <a:rect l="l" t="t" r="r" b="b"/>
              <a:pathLst>
                <a:path w="474" h="1589" extrusionOk="0">
                  <a:moveTo>
                    <a:pt x="238" y="1"/>
                  </a:moveTo>
                  <a:cubicBezTo>
                    <a:pt x="107" y="1"/>
                    <a:pt x="1" y="106"/>
                    <a:pt x="1" y="236"/>
                  </a:cubicBezTo>
                  <a:lnTo>
                    <a:pt x="1" y="1588"/>
                  </a:lnTo>
                  <a:lnTo>
                    <a:pt x="474" y="1588"/>
                  </a:lnTo>
                  <a:lnTo>
                    <a:pt x="474" y="236"/>
                  </a:lnTo>
                  <a:cubicBezTo>
                    <a:pt x="474" y="106"/>
                    <a:pt x="369" y="1"/>
                    <a:pt x="238"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8"/>
            <p:cNvSpPr/>
            <p:nvPr/>
          </p:nvSpPr>
          <p:spPr>
            <a:xfrm>
              <a:off x="2634451" y="2756878"/>
              <a:ext cx="258893" cy="73835"/>
            </a:xfrm>
            <a:custGeom>
              <a:avLst/>
              <a:gdLst/>
              <a:ahLst/>
              <a:cxnLst/>
              <a:rect l="l" t="t" r="r" b="b"/>
              <a:pathLst>
                <a:path w="9618" h="2743" extrusionOk="0">
                  <a:moveTo>
                    <a:pt x="4809" y="1"/>
                  </a:moveTo>
                  <a:cubicBezTo>
                    <a:pt x="3009" y="1"/>
                    <a:pt x="1282" y="710"/>
                    <a:pt x="0" y="1975"/>
                  </a:cubicBezTo>
                  <a:lnTo>
                    <a:pt x="4809" y="2743"/>
                  </a:lnTo>
                  <a:lnTo>
                    <a:pt x="9618" y="1975"/>
                  </a:lnTo>
                  <a:cubicBezTo>
                    <a:pt x="8336" y="710"/>
                    <a:pt x="6609" y="1"/>
                    <a:pt x="4809"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8"/>
            <p:cNvSpPr/>
            <p:nvPr/>
          </p:nvSpPr>
          <p:spPr>
            <a:xfrm>
              <a:off x="2579270" y="2830686"/>
              <a:ext cx="369227" cy="110792"/>
            </a:xfrm>
            <a:custGeom>
              <a:avLst/>
              <a:gdLst/>
              <a:ahLst/>
              <a:cxnLst/>
              <a:rect l="l" t="t" r="r" b="b"/>
              <a:pathLst>
                <a:path w="13717" h="4116" extrusionOk="0">
                  <a:moveTo>
                    <a:pt x="6859" y="1"/>
                  </a:moveTo>
                  <a:lnTo>
                    <a:pt x="878" y="767"/>
                  </a:lnTo>
                  <a:cubicBezTo>
                    <a:pt x="303" y="1788"/>
                    <a:pt x="1" y="2942"/>
                    <a:pt x="2" y="4115"/>
                  </a:cubicBezTo>
                  <a:lnTo>
                    <a:pt x="13715" y="4115"/>
                  </a:lnTo>
                  <a:cubicBezTo>
                    <a:pt x="13717" y="2942"/>
                    <a:pt x="13415" y="1788"/>
                    <a:pt x="12840" y="767"/>
                  </a:cubicBezTo>
                  <a:lnTo>
                    <a:pt x="6859" y="1"/>
                  </a:ln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8"/>
            <p:cNvSpPr/>
            <p:nvPr/>
          </p:nvSpPr>
          <p:spPr>
            <a:xfrm>
              <a:off x="2579270" y="2841884"/>
              <a:ext cx="97172" cy="99595"/>
            </a:xfrm>
            <a:custGeom>
              <a:avLst/>
              <a:gdLst/>
              <a:ahLst/>
              <a:cxnLst/>
              <a:rect l="l" t="t" r="r" b="b"/>
              <a:pathLst>
                <a:path w="3610" h="3700" extrusionOk="0">
                  <a:moveTo>
                    <a:pt x="3610" y="1"/>
                  </a:moveTo>
                  <a:lnTo>
                    <a:pt x="878" y="351"/>
                  </a:lnTo>
                  <a:cubicBezTo>
                    <a:pt x="303" y="1372"/>
                    <a:pt x="1" y="2526"/>
                    <a:pt x="2" y="3699"/>
                  </a:cubicBezTo>
                  <a:lnTo>
                    <a:pt x="2707" y="3699"/>
                  </a:lnTo>
                  <a:cubicBezTo>
                    <a:pt x="2705" y="3639"/>
                    <a:pt x="2705" y="3579"/>
                    <a:pt x="2705" y="3519"/>
                  </a:cubicBezTo>
                  <a:cubicBezTo>
                    <a:pt x="2702" y="2289"/>
                    <a:pt x="3015" y="1078"/>
                    <a:pt x="3610"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8"/>
            <p:cNvSpPr/>
            <p:nvPr/>
          </p:nvSpPr>
          <p:spPr>
            <a:xfrm>
              <a:off x="2873990" y="2903471"/>
              <a:ext cx="79003" cy="76042"/>
            </a:xfrm>
            <a:custGeom>
              <a:avLst/>
              <a:gdLst/>
              <a:ahLst/>
              <a:cxnLst/>
              <a:rect l="l" t="t" r="r" b="b"/>
              <a:pathLst>
                <a:path w="2935" h="2825" extrusionOk="0">
                  <a:moveTo>
                    <a:pt x="1523" y="1"/>
                  </a:moveTo>
                  <a:cubicBezTo>
                    <a:pt x="952" y="1"/>
                    <a:pt x="436" y="345"/>
                    <a:pt x="219" y="872"/>
                  </a:cubicBezTo>
                  <a:cubicBezTo>
                    <a:pt x="1" y="1399"/>
                    <a:pt x="121" y="2006"/>
                    <a:pt x="525" y="2410"/>
                  </a:cubicBezTo>
                  <a:cubicBezTo>
                    <a:pt x="795" y="2681"/>
                    <a:pt x="1157" y="2824"/>
                    <a:pt x="1524" y="2824"/>
                  </a:cubicBezTo>
                  <a:cubicBezTo>
                    <a:pt x="1706" y="2824"/>
                    <a:pt x="1889" y="2789"/>
                    <a:pt x="2063" y="2717"/>
                  </a:cubicBezTo>
                  <a:cubicBezTo>
                    <a:pt x="2591" y="2498"/>
                    <a:pt x="2935" y="1982"/>
                    <a:pt x="2935" y="1411"/>
                  </a:cubicBezTo>
                  <a:cubicBezTo>
                    <a:pt x="2935" y="632"/>
                    <a:pt x="2302" y="1"/>
                    <a:pt x="1523" y="1"/>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8"/>
            <p:cNvSpPr/>
            <p:nvPr/>
          </p:nvSpPr>
          <p:spPr>
            <a:xfrm>
              <a:off x="2653804" y="3056281"/>
              <a:ext cx="101048" cy="47186"/>
            </a:xfrm>
            <a:custGeom>
              <a:avLst/>
              <a:gdLst/>
              <a:ahLst/>
              <a:cxnLst/>
              <a:rect l="l" t="t" r="r" b="b"/>
              <a:pathLst>
                <a:path w="3754" h="1753" extrusionOk="0">
                  <a:moveTo>
                    <a:pt x="1318" y="1"/>
                  </a:moveTo>
                  <a:cubicBezTo>
                    <a:pt x="1318" y="1"/>
                    <a:pt x="644" y="407"/>
                    <a:pt x="1" y="1234"/>
                  </a:cubicBezTo>
                  <a:cubicBezTo>
                    <a:pt x="258" y="1427"/>
                    <a:pt x="528" y="1599"/>
                    <a:pt x="809" y="1753"/>
                  </a:cubicBezTo>
                  <a:cubicBezTo>
                    <a:pt x="1562" y="926"/>
                    <a:pt x="2629" y="455"/>
                    <a:pt x="3748" y="455"/>
                  </a:cubicBezTo>
                  <a:cubicBezTo>
                    <a:pt x="3750" y="455"/>
                    <a:pt x="3752" y="455"/>
                    <a:pt x="3753" y="455"/>
                  </a:cubicBezTo>
                  <a:lnTo>
                    <a:pt x="2446" y="1"/>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8"/>
            <p:cNvSpPr/>
            <p:nvPr/>
          </p:nvSpPr>
          <p:spPr>
            <a:xfrm>
              <a:off x="2615474" y="2830686"/>
              <a:ext cx="296873" cy="259162"/>
            </a:xfrm>
            <a:custGeom>
              <a:avLst/>
              <a:gdLst/>
              <a:ahLst/>
              <a:cxnLst/>
              <a:rect l="l" t="t" r="r" b="b"/>
              <a:pathLst>
                <a:path w="11029" h="9628" extrusionOk="0">
                  <a:moveTo>
                    <a:pt x="5514" y="1"/>
                  </a:moveTo>
                  <a:lnTo>
                    <a:pt x="1136" y="767"/>
                  </a:lnTo>
                  <a:cubicBezTo>
                    <a:pt x="399" y="1727"/>
                    <a:pt x="1" y="2905"/>
                    <a:pt x="2" y="4115"/>
                  </a:cubicBezTo>
                  <a:cubicBezTo>
                    <a:pt x="2" y="7161"/>
                    <a:pt x="2470" y="9627"/>
                    <a:pt x="5514" y="9627"/>
                  </a:cubicBezTo>
                  <a:cubicBezTo>
                    <a:pt x="8559" y="9627"/>
                    <a:pt x="11026" y="7161"/>
                    <a:pt x="11026" y="4115"/>
                  </a:cubicBezTo>
                  <a:cubicBezTo>
                    <a:pt x="11029" y="2905"/>
                    <a:pt x="10629" y="1727"/>
                    <a:pt x="9892" y="767"/>
                  </a:cubicBezTo>
                  <a:lnTo>
                    <a:pt x="5514" y="1"/>
                  </a:lnTo>
                  <a:close/>
                </a:path>
              </a:pathLst>
            </a:custGeom>
            <a:solidFill>
              <a:srgbClr val="DA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8"/>
            <p:cNvSpPr/>
            <p:nvPr/>
          </p:nvSpPr>
          <p:spPr>
            <a:xfrm>
              <a:off x="2574829" y="2846433"/>
              <a:ext cx="142097" cy="235797"/>
            </a:xfrm>
            <a:custGeom>
              <a:avLst/>
              <a:gdLst/>
              <a:ahLst/>
              <a:cxnLst/>
              <a:rect l="l" t="t" r="r" b="b"/>
              <a:pathLst>
                <a:path w="5279" h="8760" extrusionOk="0">
                  <a:moveTo>
                    <a:pt x="3684" y="0"/>
                  </a:moveTo>
                  <a:lnTo>
                    <a:pt x="2646" y="182"/>
                  </a:lnTo>
                  <a:cubicBezTo>
                    <a:pt x="2199" y="765"/>
                    <a:pt x="1873" y="1433"/>
                    <a:pt x="1688" y="2147"/>
                  </a:cubicBezTo>
                  <a:cubicBezTo>
                    <a:pt x="1594" y="2128"/>
                    <a:pt x="1501" y="2119"/>
                    <a:pt x="1409" y="2119"/>
                  </a:cubicBezTo>
                  <a:cubicBezTo>
                    <a:pt x="649" y="2119"/>
                    <a:pt x="1" y="2737"/>
                    <a:pt x="1" y="3530"/>
                  </a:cubicBezTo>
                  <a:cubicBezTo>
                    <a:pt x="1" y="4326"/>
                    <a:pt x="650" y="4943"/>
                    <a:pt x="1410" y="4943"/>
                  </a:cubicBezTo>
                  <a:cubicBezTo>
                    <a:pt x="1502" y="4943"/>
                    <a:pt x="1594" y="4934"/>
                    <a:pt x="1688" y="4916"/>
                  </a:cubicBezTo>
                  <a:cubicBezTo>
                    <a:pt x="2158" y="6721"/>
                    <a:pt x="3509" y="8167"/>
                    <a:pt x="5277" y="8760"/>
                  </a:cubicBezTo>
                  <a:lnTo>
                    <a:pt x="5278" y="8760"/>
                  </a:lnTo>
                  <a:cubicBezTo>
                    <a:pt x="2816" y="6543"/>
                    <a:pt x="2161" y="2942"/>
                    <a:pt x="3684" y="0"/>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8"/>
            <p:cNvSpPr/>
            <p:nvPr/>
          </p:nvSpPr>
          <p:spPr>
            <a:xfrm>
              <a:off x="2646241" y="2928073"/>
              <a:ext cx="63445" cy="50524"/>
            </a:xfrm>
            <a:custGeom>
              <a:avLst/>
              <a:gdLst/>
              <a:ahLst/>
              <a:cxnLst/>
              <a:rect l="l" t="t" r="r" b="b"/>
              <a:pathLst>
                <a:path w="2357" h="1877" extrusionOk="0">
                  <a:moveTo>
                    <a:pt x="1179" y="0"/>
                  </a:moveTo>
                  <a:cubicBezTo>
                    <a:pt x="528" y="0"/>
                    <a:pt x="1" y="421"/>
                    <a:pt x="1" y="939"/>
                  </a:cubicBezTo>
                  <a:cubicBezTo>
                    <a:pt x="1" y="1456"/>
                    <a:pt x="528" y="1877"/>
                    <a:pt x="1179" y="1877"/>
                  </a:cubicBezTo>
                  <a:cubicBezTo>
                    <a:pt x="1829" y="1877"/>
                    <a:pt x="2356" y="1456"/>
                    <a:pt x="2356" y="939"/>
                  </a:cubicBezTo>
                  <a:cubicBezTo>
                    <a:pt x="2356" y="419"/>
                    <a:pt x="1829" y="0"/>
                    <a:pt x="1179"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8"/>
            <p:cNvSpPr/>
            <p:nvPr/>
          </p:nvSpPr>
          <p:spPr>
            <a:xfrm>
              <a:off x="2818109" y="2928073"/>
              <a:ext cx="63445" cy="50524"/>
            </a:xfrm>
            <a:custGeom>
              <a:avLst/>
              <a:gdLst/>
              <a:ahLst/>
              <a:cxnLst/>
              <a:rect l="l" t="t" r="r" b="b"/>
              <a:pathLst>
                <a:path w="2357" h="1877" extrusionOk="0">
                  <a:moveTo>
                    <a:pt x="1178" y="0"/>
                  </a:moveTo>
                  <a:cubicBezTo>
                    <a:pt x="528" y="0"/>
                    <a:pt x="1" y="421"/>
                    <a:pt x="1" y="939"/>
                  </a:cubicBezTo>
                  <a:cubicBezTo>
                    <a:pt x="1" y="1456"/>
                    <a:pt x="528" y="1877"/>
                    <a:pt x="1178" y="1877"/>
                  </a:cubicBezTo>
                  <a:cubicBezTo>
                    <a:pt x="1829" y="1877"/>
                    <a:pt x="2356" y="1456"/>
                    <a:pt x="2356" y="939"/>
                  </a:cubicBezTo>
                  <a:cubicBezTo>
                    <a:pt x="2356" y="419"/>
                    <a:pt x="1829" y="0"/>
                    <a:pt x="1178"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8"/>
            <p:cNvSpPr/>
            <p:nvPr/>
          </p:nvSpPr>
          <p:spPr>
            <a:xfrm>
              <a:off x="2674881" y="2904682"/>
              <a:ext cx="43041" cy="27725"/>
            </a:xfrm>
            <a:custGeom>
              <a:avLst/>
              <a:gdLst/>
              <a:ahLst/>
              <a:cxnLst/>
              <a:rect l="l" t="t" r="r" b="b"/>
              <a:pathLst>
                <a:path w="1599" h="1030" extrusionOk="0">
                  <a:moveTo>
                    <a:pt x="801" y="1"/>
                  </a:moveTo>
                  <a:cubicBezTo>
                    <a:pt x="365" y="1"/>
                    <a:pt x="11" y="351"/>
                    <a:pt x="5" y="787"/>
                  </a:cubicBezTo>
                  <a:cubicBezTo>
                    <a:pt x="0" y="920"/>
                    <a:pt x="107" y="1030"/>
                    <a:pt x="241" y="1030"/>
                  </a:cubicBezTo>
                  <a:cubicBezTo>
                    <a:pt x="374" y="1030"/>
                    <a:pt x="481" y="920"/>
                    <a:pt x="477" y="787"/>
                  </a:cubicBezTo>
                  <a:cubicBezTo>
                    <a:pt x="477" y="608"/>
                    <a:pt x="622" y="462"/>
                    <a:pt x="801" y="462"/>
                  </a:cubicBezTo>
                  <a:cubicBezTo>
                    <a:pt x="980" y="462"/>
                    <a:pt x="1126" y="608"/>
                    <a:pt x="1126" y="787"/>
                  </a:cubicBezTo>
                  <a:cubicBezTo>
                    <a:pt x="1126" y="917"/>
                    <a:pt x="1231" y="1022"/>
                    <a:pt x="1361" y="1024"/>
                  </a:cubicBezTo>
                  <a:cubicBezTo>
                    <a:pt x="1492" y="1024"/>
                    <a:pt x="1599" y="917"/>
                    <a:pt x="1599" y="787"/>
                  </a:cubicBezTo>
                  <a:cubicBezTo>
                    <a:pt x="1591" y="351"/>
                    <a:pt x="1237" y="1"/>
                    <a:pt x="801"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8"/>
            <p:cNvSpPr/>
            <p:nvPr/>
          </p:nvSpPr>
          <p:spPr>
            <a:xfrm>
              <a:off x="2809899" y="2904682"/>
              <a:ext cx="42933" cy="27564"/>
            </a:xfrm>
            <a:custGeom>
              <a:avLst/>
              <a:gdLst/>
              <a:ahLst/>
              <a:cxnLst/>
              <a:rect l="l" t="t" r="r" b="b"/>
              <a:pathLst>
                <a:path w="1595" h="1024" extrusionOk="0">
                  <a:moveTo>
                    <a:pt x="797" y="1"/>
                  </a:moveTo>
                  <a:cubicBezTo>
                    <a:pt x="361" y="1"/>
                    <a:pt x="7" y="351"/>
                    <a:pt x="1" y="787"/>
                  </a:cubicBezTo>
                  <a:cubicBezTo>
                    <a:pt x="1" y="917"/>
                    <a:pt x="106" y="1022"/>
                    <a:pt x="236" y="1022"/>
                  </a:cubicBezTo>
                  <a:cubicBezTo>
                    <a:pt x="367" y="1022"/>
                    <a:pt x="472" y="917"/>
                    <a:pt x="472" y="787"/>
                  </a:cubicBezTo>
                  <a:cubicBezTo>
                    <a:pt x="469" y="605"/>
                    <a:pt x="615" y="455"/>
                    <a:pt x="797" y="455"/>
                  </a:cubicBezTo>
                  <a:cubicBezTo>
                    <a:pt x="979" y="455"/>
                    <a:pt x="1126" y="605"/>
                    <a:pt x="1121" y="787"/>
                  </a:cubicBezTo>
                  <a:cubicBezTo>
                    <a:pt x="1121" y="917"/>
                    <a:pt x="1226" y="1022"/>
                    <a:pt x="1357" y="1024"/>
                  </a:cubicBezTo>
                  <a:cubicBezTo>
                    <a:pt x="1488" y="1024"/>
                    <a:pt x="1595" y="917"/>
                    <a:pt x="1595" y="787"/>
                  </a:cubicBezTo>
                  <a:cubicBezTo>
                    <a:pt x="1587" y="351"/>
                    <a:pt x="1232" y="1"/>
                    <a:pt x="797"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8"/>
            <p:cNvSpPr/>
            <p:nvPr/>
          </p:nvSpPr>
          <p:spPr>
            <a:xfrm>
              <a:off x="2740748" y="2937118"/>
              <a:ext cx="46298" cy="20054"/>
            </a:xfrm>
            <a:custGeom>
              <a:avLst/>
              <a:gdLst/>
              <a:ahLst/>
              <a:cxnLst/>
              <a:rect l="l" t="t" r="r" b="b"/>
              <a:pathLst>
                <a:path w="1720" h="745" extrusionOk="0">
                  <a:moveTo>
                    <a:pt x="266" y="0"/>
                  </a:moveTo>
                  <a:cubicBezTo>
                    <a:pt x="210" y="0"/>
                    <a:pt x="155" y="20"/>
                    <a:pt x="110" y="59"/>
                  </a:cubicBezTo>
                  <a:cubicBezTo>
                    <a:pt x="11" y="145"/>
                    <a:pt x="1" y="294"/>
                    <a:pt x="88" y="393"/>
                  </a:cubicBezTo>
                  <a:cubicBezTo>
                    <a:pt x="282" y="617"/>
                    <a:pt x="564" y="744"/>
                    <a:pt x="860" y="744"/>
                  </a:cubicBezTo>
                  <a:cubicBezTo>
                    <a:pt x="1156" y="744"/>
                    <a:pt x="1438" y="617"/>
                    <a:pt x="1634" y="393"/>
                  </a:cubicBezTo>
                  <a:cubicBezTo>
                    <a:pt x="1719" y="294"/>
                    <a:pt x="1709" y="145"/>
                    <a:pt x="1610" y="59"/>
                  </a:cubicBezTo>
                  <a:cubicBezTo>
                    <a:pt x="1565" y="20"/>
                    <a:pt x="1510" y="0"/>
                    <a:pt x="1454" y="0"/>
                  </a:cubicBezTo>
                  <a:cubicBezTo>
                    <a:pt x="1388" y="0"/>
                    <a:pt x="1323" y="28"/>
                    <a:pt x="1276" y="82"/>
                  </a:cubicBezTo>
                  <a:cubicBezTo>
                    <a:pt x="1166" y="208"/>
                    <a:pt x="1013" y="271"/>
                    <a:pt x="860" y="271"/>
                  </a:cubicBezTo>
                  <a:cubicBezTo>
                    <a:pt x="707" y="271"/>
                    <a:pt x="554" y="208"/>
                    <a:pt x="444" y="82"/>
                  </a:cubicBezTo>
                  <a:cubicBezTo>
                    <a:pt x="397" y="28"/>
                    <a:pt x="331" y="0"/>
                    <a:pt x="26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8"/>
            <p:cNvSpPr/>
            <p:nvPr/>
          </p:nvSpPr>
          <p:spPr>
            <a:xfrm>
              <a:off x="2634451" y="2756878"/>
              <a:ext cx="135072" cy="62287"/>
            </a:xfrm>
            <a:custGeom>
              <a:avLst/>
              <a:gdLst/>
              <a:ahLst/>
              <a:cxnLst/>
              <a:rect l="l" t="t" r="r" b="b"/>
              <a:pathLst>
                <a:path w="5018" h="2314" extrusionOk="0">
                  <a:moveTo>
                    <a:pt x="4809" y="1"/>
                  </a:moveTo>
                  <a:cubicBezTo>
                    <a:pt x="3009" y="1"/>
                    <a:pt x="1280" y="710"/>
                    <a:pt x="0" y="1975"/>
                  </a:cubicBezTo>
                  <a:lnTo>
                    <a:pt x="2108" y="2313"/>
                  </a:lnTo>
                  <a:cubicBezTo>
                    <a:pt x="2863" y="1306"/>
                    <a:pt x="3866" y="512"/>
                    <a:pt x="5018" y="6"/>
                  </a:cubicBezTo>
                  <a:cubicBezTo>
                    <a:pt x="4949" y="2"/>
                    <a:pt x="4878" y="1"/>
                    <a:pt x="4809"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8"/>
            <p:cNvSpPr/>
            <p:nvPr/>
          </p:nvSpPr>
          <p:spPr>
            <a:xfrm>
              <a:off x="2602903" y="2810040"/>
              <a:ext cx="322041" cy="41291"/>
            </a:xfrm>
            <a:custGeom>
              <a:avLst/>
              <a:gdLst/>
              <a:ahLst/>
              <a:cxnLst/>
              <a:rect l="l" t="t" r="r" b="b"/>
              <a:pathLst>
                <a:path w="11964" h="1534" extrusionOk="0">
                  <a:moveTo>
                    <a:pt x="1172" y="0"/>
                  </a:moveTo>
                  <a:cubicBezTo>
                    <a:pt x="712" y="454"/>
                    <a:pt x="317" y="970"/>
                    <a:pt x="0" y="1534"/>
                  </a:cubicBezTo>
                  <a:lnTo>
                    <a:pt x="11963" y="1534"/>
                  </a:lnTo>
                  <a:cubicBezTo>
                    <a:pt x="11646" y="970"/>
                    <a:pt x="11251" y="454"/>
                    <a:pt x="10790" y="0"/>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8"/>
            <p:cNvSpPr/>
            <p:nvPr/>
          </p:nvSpPr>
          <p:spPr>
            <a:xfrm>
              <a:off x="2602903" y="2810040"/>
              <a:ext cx="95530" cy="41291"/>
            </a:xfrm>
            <a:custGeom>
              <a:avLst/>
              <a:gdLst/>
              <a:ahLst/>
              <a:cxnLst/>
              <a:rect l="l" t="t" r="r" b="b"/>
              <a:pathLst>
                <a:path w="3549" h="1534" extrusionOk="0">
                  <a:moveTo>
                    <a:pt x="1172" y="0"/>
                  </a:moveTo>
                  <a:cubicBezTo>
                    <a:pt x="712" y="454"/>
                    <a:pt x="317" y="970"/>
                    <a:pt x="0" y="1534"/>
                  </a:cubicBezTo>
                  <a:lnTo>
                    <a:pt x="2550" y="1534"/>
                  </a:lnTo>
                  <a:cubicBezTo>
                    <a:pt x="2817" y="983"/>
                    <a:pt x="3152" y="467"/>
                    <a:pt x="3549"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0" name="Google Shape;2600;p48"/>
          <p:cNvGrpSpPr/>
          <p:nvPr/>
        </p:nvGrpSpPr>
        <p:grpSpPr>
          <a:xfrm>
            <a:off x="2629659" y="2082837"/>
            <a:ext cx="268475" cy="422039"/>
            <a:chOff x="2629659" y="2082837"/>
            <a:chExt cx="268475" cy="422039"/>
          </a:xfrm>
        </p:grpSpPr>
        <p:sp>
          <p:nvSpPr>
            <p:cNvPr id="2601" name="Google Shape;2601;p48"/>
            <p:cNvSpPr/>
            <p:nvPr/>
          </p:nvSpPr>
          <p:spPr>
            <a:xfrm>
              <a:off x="2633966" y="2424932"/>
              <a:ext cx="259862" cy="79945"/>
            </a:xfrm>
            <a:custGeom>
              <a:avLst/>
              <a:gdLst/>
              <a:ahLst/>
              <a:cxnLst/>
              <a:rect l="l" t="t" r="r" b="b"/>
              <a:pathLst>
                <a:path w="9654" h="2970" extrusionOk="0">
                  <a:moveTo>
                    <a:pt x="1011" y="1"/>
                  </a:moveTo>
                  <a:cubicBezTo>
                    <a:pt x="488" y="684"/>
                    <a:pt x="0" y="1671"/>
                    <a:pt x="0" y="2969"/>
                  </a:cubicBezTo>
                  <a:lnTo>
                    <a:pt x="1674" y="2969"/>
                  </a:lnTo>
                  <a:lnTo>
                    <a:pt x="1911" y="2861"/>
                  </a:lnTo>
                  <a:lnTo>
                    <a:pt x="2147" y="2969"/>
                  </a:lnTo>
                  <a:lnTo>
                    <a:pt x="7507" y="2969"/>
                  </a:lnTo>
                  <a:lnTo>
                    <a:pt x="7744" y="2801"/>
                  </a:lnTo>
                  <a:lnTo>
                    <a:pt x="7980" y="2969"/>
                  </a:lnTo>
                  <a:lnTo>
                    <a:pt x="9654" y="2969"/>
                  </a:lnTo>
                  <a:cubicBezTo>
                    <a:pt x="9654" y="1671"/>
                    <a:pt x="9166" y="684"/>
                    <a:pt x="8644"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8"/>
            <p:cNvSpPr/>
            <p:nvPr/>
          </p:nvSpPr>
          <p:spPr>
            <a:xfrm>
              <a:off x="2633966" y="2424932"/>
              <a:ext cx="57603" cy="79945"/>
            </a:xfrm>
            <a:custGeom>
              <a:avLst/>
              <a:gdLst/>
              <a:ahLst/>
              <a:cxnLst/>
              <a:rect l="l" t="t" r="r" b="b"/>
              <a:pathLst>
                <a:path w="2140" h="2970" extrusionOk="0">
                  <a:moveTo>
                    <a:pt x="1011" y="1"/>
                  </a:moveTo>
                  <a:cubicBezTo>
                    <a:pt x="488" y="684"/>
                    <a:pt x="0" y="1671"/>
                    <a:pt x="0" y="2969"/>
                  </a:cubicBezTo>
                  <a:lnTo>
                    <a:pt x="935" y="2969"/>
                  </a:lnTo>
                  <a:cubicBezTo>
                    <a:pt x="962" y="1867"/>
                    <a:pt x="1390" y="810"/>
                    <a:pt x="2139"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8"/>
            <p:cNvSpPr/>
            <p:nvPr/>
          </p:nvSpPr>
          <p:spPr>
            <a:xfrm>
              <a:off x="2661180" y="2393223"/>
              <a:ext cx="205488" cy="64683"/>
            </a:xfrm>
            <a:custGeom>
              <a:avLst/>
              <a:gdLst/>
              <a:ahLst/>
              <a:cxnLst/>
              <a:rect l="l" t="t" r="r" b="b"/>
              <a:pathLst>
                <a:path w="7634" h="2403" extrusionOk="0">
                  <a:moveTo>
                    <a:pt x="1250" y="1"/>
                  </a:moveTo>
                  <a:cubicBezTo>
                    <a:pt x="1250" y="1"/>
                    <a:pt x="601" y="390"/>
                    <a:pt x="0" y="1179"/>
                  </a:cubicBezTo>
                  <a:cubicBezTo>
                    <a:pt x="1141" y="1994"/>
                    <a:pt x="2479" y="2402"/>
                    <a:pt x="3816" y="2402"/>
                  </a:cubicBezTo>
                  <a:cubicBezTo>
                    <a:pt x="5154" y="2402"/>
                    <a:pt x="6492" y="1994"/>
                    <a:pt x="7633" y="1179"/>
                  </a:cubicBezTo>
                  <a:cubicBezTo>
                    <a:pt x="7031" y="388"/>
                    <a:pt x="6383" y="1"/>
                    <a:pt x="6383"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8"/>
            <p:cNvSpPr/>
            <p:nvPr/>
          </p:nvSpPr>
          <p:spPr>
            <a:xfrm>
              <a:off x="2678999" y="2467084"/>
              <a:ext cx="12759" cy="37792"/>
            </a:xfrm>
            <a:custGeom>
              <a:avLst/>
              <a:gdLst/>
              <a:ahLst/>
              <a:cxnLst/>
              <a:rect l="l" t="t" r="r" b="b"/>
              <a:pathLst>
                <a:path w="474" h="1404" extrusionOk="0">
                  <a:moveTo>
                    <a:pt x="238" y="0"/>
                  </a:moveTo>
                  <a:cubicBezTo>
                    <a:pt x="107" y="0"/>
                    <a:pt x="1" y="105"/>
                    <a:pt x="1" y="236"/>
                  </a:cubicBezTo>
                  <a:lnTo>
                    <a:pt x="1" y="1403"/>
                  </a:lnTo>
                  <a:lnTo>
                    <a:pt x="474" y="1403"/>
                  </a:lnTo>
                  <a:lnTo>
                    <a:pt x="474" y="236"/>
                  </a:lnTo>
                  <a:cubicBezTo>
                    <a:pt x="474" y="105"/>
                    <a:pt x="367" y="0"/>
                    <a:pt x="238"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8"/>
            <p:cNvSpPr/>
            <p:nvPr/>
          </p:nvSpPr>
          <p:spPr>
            <a:xfrm>
              <a:off x="2836036" y="2467084"/>
              <a:ext cx="12759" cy="37792"/>
            </a:xfrm>
            <a:custGeom>
              <a:avLst/>
              <a:gdLst/>
              <a:ahLst/>
              <a:cxnLst/>
              <a:rect l="l" t="t" r="r" b="b"/>
              <a:pathLst>
                <a:path w="474" h="1404" extrusionOk="0">
                  <a:moveTo>
                    <a:pt x="237" y="0"/>
                  </a:moveTo>
                  <a:cubicBezTo>
                    <a:pt x="107" y="0"/>
                    <a:pt x="0" y="105"/>
                    <a:pt x="0" y="236"/>
                  </a:cubicBezTo>
                  <a:lnTo>
                    <a:pt x="0" y="1403"/>
                  </a:lnTo>
                  <a:lnTo>
                    <a:pt x="473" y="1403"/>
                  </a:lnTo>
                  <a:lnTo>
                    <a:pt x="473" y="236"/>
                  </a:lnTo>
                  <a:cubicBezTo>
                    <a:pt x="473" y="105"/>
                    <a:pt x="368" y="0"/>
                    <a:pt x="237"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8"/>
            <p:cNvSpPr/>
            <p:nvPr/>
          </p:nvSpPr>
          <p:spPr>
            <a:xfrm>
              <a:off x="2661180" y="2393223"/>
              <a:ext cx="77549" cy="44225"/>
            </a:xfrm>
            <a:custGeom>
              <a:avLst/>
              <a:gdLst/>
              <a:ahLst/>
              <a:cxnLst/>
              <a:rect l="l" t="t" r="r" b="b"/>
              <a:pathLst>
                <a:path w="2881" h="1643" extrusionOk="0">
                  <a:moveTo>
                    <a:pt x="1250" y="1"/>
                  </a:moveTo>
                  <a:cubicBezTo>
                    <a:pt x="1250" y="1"/>
                    <a:pt x="603" y="388"/>
                    <a:pt x="0" y="1179"/>
                  </a:cubicBezTo>
                  <a:cubicBezTo>
                    <a:pt x="241" y="1350"/>
                    <a:pt x="491" y="1505"/>
                    <a:pt x="753" y="1643"/>
                  </a:cubicBezTo>
                  <a:cubicBezTo>
                    <a:pt x="1282" y="895"/>
                    <a:pt x="2022" y="322"/>
                    <a:pt x="2880"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8"/>
            <p:cNvSpPr/>
            <p:nvPr/>
          </p:nvSpPr>
          <p:spPr>
            <a:xfrm>
              <a:off x="2629659" y="2082837"/>
              <a:ext cx="268475" cy="332270"/>
            </a:xfrm>
            <a:custGeom>
              <a:avLst/>
              <a:gdLst/>
              <a:ahLst/>
              <a:cxnLst/>
              <a:rect l="l" t="t" r="r" b="b"/>
              <a:pathLst>
                <a:path w="9974" h="12344" extrusionOk="0">
                  <a:moveTo>
                    <a:pt x="4987" y="0"/>
                  </a:moveTo>
                  <a:cubicBezTo>
                    <a:pt x="2233" y="0"/>
                    <a:pt x="1" y="2233"/>
                    <a:pt x="1" y="4986"/>
                  </a:cubicBezTo>
                  <a:lnTo>
                    <a:pt x="1" y="7355"/>
                  </a:lnTo>
                  <a:cubicBezTo>
                    <a:pt x="1" y="10109"/>
                    <a:pt x="2233" y="12343"/>
                    <a:pt x="4987" y="12343"/>
                  </a:cubicBezTo>
                  <a:cubicBezTo>
                    <a:pt x="7741" y="12343"/>
                    <a:pt x="9973" y="10109"/>
                    <a:pt x="9973" y="7355"/>
                  </a:cubicBezTo>
                  <a:lnTo>
                    <a:pt x="9973" y="4986"/>
                  </a:lnTo>
                  <a:cubicBezTo>
                    <a:pt x="9973" y="2233"/>
                    <a:pt x="7741" y="0"/>
                    <a:pt x="4987"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8"/>
            <p:cNvSpPr/>
            <p:nvPr/>
          </p:nvSpPr>
          <p:spPr>
            <a:xfrm>
              <a:off x="2673131" y="2141113"/>
              <a:ext cx="181559" cy="99137"/>
            </a:xfrm>
            <a:custGeom>
              <a:avLst/>
              <a:gdLst/>
              <a:ahLst/>
              <a:cxnLst/>
              <a:rect l="l" t="t" r="r" b="b"/>
              <a:pathLst>
                <a:path w="6745" h="3683" extrusionOk="0">
                  <a:moveTo>
                    <a:pt x="3373" y="1"/>
                  </a:moveTo>
                  <a:cubicBezTo>
                    <a:pt x="2904" y="1"/>
                    <a:pt x="2435" y="134"/>
                    <a:pt x="2024" y="400"/>
                  </a:cubicBezTo>
                  <a:cubicBezTo>
                    <a:pt x="1171" y="954"/>
                    <a:pt x="651" y="1586"/>
                    <a:pt x="349" y="2066"/>
                  </a:cubicBezTo>
                  <a:cubicBezTo>
                    <a:pt x="166" y="2357"/>
                    <a:pt x="47" y="2685"/>
                    <a:pt x="1" y="3027"/>
                  </a:cubicBezTo>
                  <a:lnTo>
                    <a:pt x="3372" y="3682"/>
                  </a:lnTo>
                  <a:lnTo>
                    <a:pt x="6745" y="3027"/>
                  </a:lnTo>
                  <a:cubicBezTo>
                    <a:pt x="6698" y="2685"/>
                    <a:pt x="6578" y="2357"/>
                    <a:pt x="6395" y="2066"/>
                  </a:cubicBezTo>
                  <a:cubicBezTo>
                    <a:pt x="6093" y="1586"/>
                    <a:pt x="5573" y="954"/>
                    <a:pt x="4720" y="400"/>
                  </a:cubicBezTo>
                  <a:cubicBezTo>
                    <a:pt x="4310" y="134"/>
                    <a:pt x="3841" y="1"/>
                    <a:pt x="3373"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8"/>
            <p:cNvSpPr/>
            <p:nvPr/>
          </p:nvSpPr>
          <p:spPr>
            <a:xfrm>
              <a:off x="2673131" y="2141463"/>
              <a:ext cx="84144" cy="87509"/>
            </a:xfrm>
            <a:custGeom>
              <a:avLst/>
              <a:gdLst/>
              <a:ahLst/>
              <a:cxnLst/>
              <a:rect l="l" t="t" r="r" b="b"/>
              <a:pathLst>
                <a:path w="3126" h="3251" extrusionOk="0">
                  <a:moveTo>
                    <a:pt x="3126" y="1"/>
                  </a:moveTo>
                  <a:cubicBezTo>
                    <a:pt x="2732" y="40"/>
                    <a:pt x="2355" y="172"/>
                    <a:pt x="2024" y="388"/>
                  </a:cubicBezTo>
                  <a:cubicBezTo>
                    <a:pt x="1171" y="943"/>
                    <a:pt x="651" y="1575"/>
                    <a:pt x="349" y="2054"/>
                  </a:cubicBezTo>
                  <a:cubicBezTo>
                    <a:pt x="166" y="2346"/>
                    <a:pt x="47" y="2673"/>
                    <a:pt x="1" y="3014"/>
                  </a:cubicBezTo>
                  <a:lnTo>
                    <a:pt x="1213" y="3250"/>
                  </a:lnTo>
                  <a:cubicBezTo>
                    <a:pt x="1491" y="1993"/>
                    <a:pt x="2161" y="855"/>
                    <a:pt x="3126" y="2"/>
                  </a:cubicBezTo>
                  <a:lnTo>
                    <a:pt x="3126" y="1"/>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8"/>
            <p:cNvSpPr/>
            <p:nvPr/>
          </p:nvSpPr>
          <p:spPr>
            <a:xfrm>
              <a:off x="2672485" y="2222593"/>
              <a:ext cx="182851" cy="149688"/>
            </a:xfrm>
            <a:custGeom>
              <a:avLst/>
              <a:gdLst/>
              <a:ahLst/>
              <a:cxnLst/>
              <a:rect l="l" t="t" r="r" b="b"/>
              <a:pathLst>
                <a:path w="6793" h="5561" extrusionOk="0">
                  <a:moveTo>
                    <a:pt x="25" y="0"/>
                  </a:moveTo>
                  <a:cubicBezTo>
                    <a:pt x="8" y="114"/>
                    <a:pt x="1" y="230"/>
                    <a:pt x="1" y="346"/>
                  </a:cubicBezTo>
                  <a:lnTo>
                    <a:pt x="1" y="2163"/>
                  </a:lnTo>
                  <a:cubicBezTo>
                    <a:pt x="1" y="4036"/>
                    <a:pt x="1524" y="5560"/>
                    <a:pt x="3396" y="5560"/>
                  </a:cubicBezTo>
                  <a:cubicBezTo>
                    <a:pt x="3403" y="5560"/>
                    <a:pt x="3409" y="5560"/>
                    <a:pt x="3415" y="5560"/>
                  </a:cubicBezTo>
                  <a:cubicBezTo>
                    <a:pt x="5290" y="5548"/>
                    <a:pt x="6793" y="4001"/>
                    <a:pt x="6793" y="2126"/>
                  </a:cubicBezTo>
                  <a:lnTo>
                    <a:pt x="6793" y="346"/>
                  </a:lnTo>
                  <a:cubicBezTo>
                    <a:pt x="6793" y="230"/>
                    <a:pt x="6784" y="114"/>
                    <a:pt x="6769"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8"/>
            <p:cNvSpPr/>
            <p:nvPr/>
          </p:nvSpPr>
          <p:spPr>
            <a:xfrm>
              <a:off x="2672485" y="2222593"/>
              <a:ext cx="66890" cy="146324"/>
            </a:xfrm>
            <a:custGeom>
              <a:avLst/>
              <a:gdLst/>
              <a:ahLst/>
              <a:cxnLst/>
              <a:rect l="l" t="t" r="r" b="b"/>
              <a:pathLst>
                <a:path w="2485" h="5436" extrusionOk="0">
                  <a:moveTo>
                    <a:pt x="25" y="0"/>
                  </a:moveTo>
                  <a:cubicBezTo>
                    <a:pt x="8" y="114"/>
                    <a:pt x="1" y="230"/>
                    <a:pt x="1" y="346"/>
                  </a:cubicBezTo>
                  <a:lnTo>
                    <a:pt x="1" y="2163"/>
                  </a:lnTo>
                  <a:cubicBezTo>
                    <a:pt x="1" y="3720"/>
                    <a:pt x="1052" y="5036"/>
                    <a:pt x="2484" y="5435"/>
                  </a:cubicBezTo>
                  <a:cubicBezTo>
                    <a:pt x="1583" y="4343"/>
                    <a:pt x="1091" y="2972"/>
                    <a:pt x="1094" y="1555"/>
                  </a:cubicBezTo>
                  <a:lnTo>
                    <a:pt x="1093" y="1555"/>
                  </a:lnTo>
                  <a:cubicBezTo>
                    <a:pt x="1093" y="1031"/>
                    <a:pt x="1161" y="508"/>
                    <a:pt x="1294"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8"/>
            <p:cNvSpPr/>
            <p:nvPr/>
          </p:nvSpPr>
          <p:spPr>
            <a:xfrm>
              <a:off x="2695957" y="2259470"/>
              <a:ext cx="35289" cy="24010"/>
            </a:xfrm>
            <a:custGeom>
              <a:avLst/>
              <a:gdLst/>
              <a:ahLst/>
              <a:cxnLst/>
              <a:rect l="l" t="t" r="r" b="b"/>
              <a:pathLst>
                <a:path w="1311" h="892" extrusionOk="0">
                  <a:moveTo>
                    <a:pt x="655" y="0"/>
                  </a:moveTo>
                  <a:cubicBezTo>
                    <a:pt x="293" y="0"/>
                    <a:pt x="0" y="293"/>
                    <a:pt x="0" y="655"/>
                  </a:cubicBezTo>
                  <a:cubicBezTo>
                    <a:pt x="0" y="786"/>
                    <a:pt x="107" y="891"/>
                    <a:pt x="237" y="891"/>
                  </a:cubicBezTo>
                  <a:cubicBezTo>
                    <a:pt x="368" y="891"/>
                    <a:pt x="473" y="786"/>
                    <a:pt x="473" y="655"/>
                  </a:cubicBezTo>
                  <a:cubicBezTo>
                    <a:pt x="473" y="555"/>
                    <a:pt x="554" y="473"/>
                    <a:pt x="655" y="473"/>
                  </a:cubicBezTo>
                  <a:cubicBezTo>
                    <a:pt x="756" y="473"/>
                    <a:pt x="837" y="555"/>
                    <a:pt x="837" y="655"/>
                  </a:cubicBezTo>
                  <a:cubicBezTo>
                    <a:pt x="837" y="786"/>
                    <a:pt x="942" y="891"/>
                    <a:pt x="1073" y="891"/>
                  </a:cubicBezTo>
                  <a:cubicBezTo>
                    <a:pt x="1203" y="891"/>
                    <a:pt x="1310" y="786"/>
                    <a:pt x="1310" y="655"/>
                  </a:cubicBezTo>
                  <a:cubicBezTo>
                    <a:pt x="1310" y="293"/>
                    <a:pt x="1017" y="0"/>
                    <a:pt x="655"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8"/>
            <p:cNvSpPr/>
            <p:nvPr/>
          </p:nvSpPr>
          <p:spPr>
            <a:xfrm>
              <a:off x="2796548" y="2259470"/>
              <a:ext cx="35289" cy="24010"/>
            </a:xfrm>
            <a:custGeom>
              <a:avLst/>
              <a:gdLst/>
              <a:ahLst/>
              <a:cxnLst/>
              <a:rect l="l" t="t" r="r" b="b"/>
              <a:pathLst>
                <a:path w="1311" h="892" extrusionOk="0">
                  <a:moveTo>
                    <a:pt x="656" y="0"/>
                  </a:moveTo>
                  <a:cubicBezTo>
                    <a:pt x="295" y="0"/>
                    <a:pt x="1" y="293"/>
                    <a:pt x="1" y="655"/>
                  </a:cubicBezTo>
                  <a:cubicBezTo>
                    <a:pt x="1" y="786"/>
                    <a:pt x="107" y="891"/>
                    <a:pt x="238" y="891"/>
                  </a:cubicBezTo>
                  <a:cubicBezTo>
                    <a:pt x="369" y="891"/>
                    <a:pt x="474" y="786"/>
                    <a:pt x="474" y="655"/>
                  </a:cubicBezTo>
                  <a:cubicBezTo>
                    <a:pt x="474" y="555"/>
                    <a:pt x="555" y="473"/>
                    <a:pt x="656" y="473"/>
                  </a:cubicBezTo>
                  <a:cubicBezTo>
                    <a:pt x="756" y="473"/>
                    <a:pt x="838" y="555"/>
                    <a:pt x="838" y="655"/>
                  </a:cubicBezTo>
                  <a:cubicBezTo>
                    <a:pt x="838" y="786"/>
                    <a:pt x="944" y="891"/>
                    <a:pt x="1075" y="891"/>
                  </a:cubicBezTo>
                  <a:cubicBezTo>
                    <a:pt x="1206" y="891"/>
                    <a:pt x="1311" y="786"/>
                    <a:pt x="1311" y="655"/>
                  </a:cubicBezTo>
                  <a:cubicBezTo>
                    <a:pt x="1311" y="293"/>
                    <a:pt x="1018" y="0"/>
                    <a:pt x="65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8"/>
            <p:cNvSpPr/>
            <p:nvPr/>
          </p:nvSpPr>
          <p:spPr>
            <a:xfrm>
              <a:off x="2744947" y="2283992"/>
              <a:ext cx="37900" cy="18089"/>
            </a:xfrm>
            <a:custGeom>
              <a:avLst/>
              <a:gdLst/>
              <a:ahLst/>
              <a:cxnLst/>
              <a:rect l="l" t="t" r="r" b="b"/>
              <a:pathLst>
                <a:path w="1408" h="672" extrusionOk="0">
                  <a:moveTo>
                    <a:pt x="264" y="0"/>
                  </a:moveTo>
                  <a:cubicBezTo>
                    <a:pt x="209" y="0"/>
                    <a:pt x="153" y="19"/>
                    <a:pt x="109" y="58"/>
                  </a:cubicBezTo>
                  <a:cubicBezTo>
                    <a:pt x="13" y="144"/>
                    <a:pt x="1" y="290"/>
                    <a:pt x="82" y="389"/>
                  </a:cubicBezTo>
                  <a:cubicBezTo>
                    <a:pt x="238" y="568"/>
                    <a:pt x="465" y="671"/>
                    <a:pt x="704" y="671"/>
                  </a:cubicBezTo>
                  <a:cubicBezTo>
                    <a:pt x="943" y="671"/>
                    <a:pt x="1170" y="568"/>
                    <a:pt x="1326" y="389"/>
                  </a:cubicBezTo>
                  <a:cubicBezTo>
                    <a:pt x="1407" y="290"/>
                    <a:pt x="1395" y="144"/>
                    <a:pt x="1299" y="58"/>
                  </a:cubicBezTo>
                  <a:cubicBezTo>
                    <a:pt x="1254" y="19"/>
                    <a:pt x="1199" y="0"/>
                    <a:pt x="1144" y="0"/>
                  </a:cubicBezTo>
                  <a:cubicBezTo>
                    <a:pt x="1080" y="0"/>
                    <a:pt x="1016" y="26"/>
                    <a:pt x="970" y="76"/>
                  </a:cubicBezTo>
                  <a:cubicBezTo>
                    <a:pt x="900" y="157"/>
                    <a:pt x="802" y="198"/>
                    <a:pt x="705" y="198"/>
                  </a:cubicBezTo>
                  <a:cubicBezTo>
                    <a:pt x="607" y="198"/>
                    <a:pt x="509" y="157"/>
                    <a:pt x="440" y="76"/>
                  </a:cubicBezTo>
                  <a:cubicBezTo>
                    <a:pt x="393" y="26"/>
                    <a:pt x="328" y="0"/>
                    <a:pt x="264"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5" name="Google Shape;2615;p48"/>
          <p:cNvGrpSpPr/>
          <p:nvPr/>
        </p:nvGrpSpPr>
        <p:grpSpPr>
          <a:xfrm>
            <a:off x="7140925" y="3430973"/>
            <a:ext cx="363602" cy="422093"/>
            <a:chOff x="7140925" y="3430973"/>
            <a:chExt cx="363602" cy="422093"/>
          </a:xfrm>
        </p:grpSpPr>
        <p:sp>
          <p:nvSpPr>
            <p:cNvPr id="2616" name="Google Shape;2616;p48"/>
            <p:cNvSpPr/>
            <p:nvPr/>
          </p:nvSpPr>
          <p:spPr>
            <a:xfrm>
              <a:off x="7208219" y="3764239"/>
              <a:ext cx="63552" cy="88828"/>
            </a:xfrm>
            <a:custGeom>
              <a:avLst/>
              <a:gdLst/>
              <a:ahLst/>
              <a:cxnLst/>
              <a:rect l="l" t="t" r="r" b="b"/>
              <a:pathLst>
                <a:path w="2361" h="3300" extrusionOk="0">
                  <a:moveTo>
                    <a:pt x="1715" y="1"/>
                  </a:moveTo>
                  <a:cubicBezTo>
                    <a:pt x="1715" y="1"/>
                    <a:pt x="1" y="1126"/>
                    <a:pt x="1" y="3300"/>
                  </a:cubicBezTo>
                  <a:lnTo>
                    <a:pt x="1715" y="3300"/>
                  </a:lnTo>
                  <a:lnTo>
                    <a:pt x="2361" y="1650"/>
                  </a:lnTo>
                  <a:lnTo>
                    <a:pt x="1715" y="1"/>
                  </a:lnTo>
                  <a:close/>
                </a:path>
              </a:pathLst>
            </a:custGeom>
            <a:solidFill>
              <a:srgbClr val="DA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8"/>
            <p:cNvSpPr/>
            <p:nvPr/>
          </p:nvSpPr>
          <p:spPr>
            <a:xfrm>
              <a:off x="7374138" y="3764239"/>
              <a:ext cx="63552" cy="88828"/>
            </a:xfrm>
            <a:custGeom>
              <a:avLst/>
              <a:gdLst/>
              <a:ahLst/>
              <a:cxnLst/>
              <a:rect l="l" t="t" r="r" b="b"/>
              <a:pathLst>
                <a:path w="2361" h="3300" extrusionOk="0">
                  <a:moveTo>
                    <a:pt x="647" y="1"/>
                  </a:moveTo>
                  <a:lnTo>
                    <a:pt x="1" y="1830"/>
                  </a:lnTo>
                  <a:lnTo>
                    <a:pt x="647" y="3300"/>
                  </a:lnTo>
                  <a:lnTo>
                    <a:pt x="2361" y="3300"/>
                  </a:lnTo>
                  <a:cubicBezTo>
                    <a:pt x="2361" y="1127"/>
                    <a:pt x="647" y="1"/>
                    <a:pt x="647" y="1"/>
                  </a:cubicBezTo>
                  <a:close/>
                </a:path>
              </a:pathLst>
            </a:custGeom>
            <a:solidFill>
              <a:srgbClr val="DA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8"/>
            <p:cNvSpPr/>
            <p:nvPr/>
          </p:nvSpPr>
          <p:spPr>
            <a:xfrm>
              <a:off x="7254355" y="3764212"/>
              <a:ext cx="137198" cy="88855"/>
            </a:xfrm>
            <a:custGeom>
              <a:avLst/>
              <a:gdLst/>
              <a:ahLst/>
              <a:cxnLst/>
              <a:rect l="l" t="t" r="r" b="b"/>
              <a:pathLst>
                <a:path w="5097" h="3301" extrusionOk="0">
                  <a:moveTo>
                    <a:pt x="1" y="0"/>
                  </a:moveTo>
                  <a:lnTo>
                    <a:pt x="1" y="3301"/>
                  </a:lnTo>
                  <a:lnTo>
                    <a:pt x="5097" y="3301"/>
                  </a:lnTo>
                  <a:lnTo>
                    <a:pt x="5097" y="0"/>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8"/>
            <p:cNvSpPr/>
            <p:nvPr/>
          </p:nvSpPr>
          <p:spPr>
            <a:xfrm>
              <a:off x="7284072" y="3742839"/>
              <a:ext cx="72785" cy="70039"/>
            </a:xfrm>
            <a:custGeom>
              <a:avLst/>
              <a:gdLst/>
              <a:ahLst/>
              <a:cxnLst/>
              <a:rect l="l" t="t" r="r" b="b"/>
              <a:pathLst>
                <a:path w="2704" h="2602" extrusionOk="0">
                  <a:moveTo>
                    <a:pt x="1404" y="1"/>
                  </a:moveTo>
                  <a:cubicBezTo>
                    <a:pt x="877" y="1"/>
                    <a:pt x="404" y="318"/>
                    <a:pt x="202" y="803"/>
                  </a:cubicBezTo>
                  <a:cubicBezTo>
                    <a:pt x="1" y="1290"/>
                    <a:pt x="112" y="1849"/>
                    <a:pt x="485" y="2220"/>
                  </a:cubicBezTo>
                  <a:cubicBezTo>
                    <a:pt x="733" y="2469"/>
                    <a:pt x="1065" y="2601"/>
                    <a:pt x="1404" y="2601"/>
                  </a:cubicBezTo>
                  <a:cubicBezTo>
                    <a:pt x="1571" y="2601"/>
                    <a:pt x="1740" y="2569"/>
                    <a:pt x="1901" y="2502"/>
                  </a:cubicBezTo>
                  <a:cubicBezTo>
                    <a:pt x="2387" y="2301"/>
                    <a:pt x="2704" y="1826"/>
                    <a:pt x="2704" y="1300"/>
                  </a:cubicBezTo>
                  <a:cubicBezTo>
                    <a:pt x="2704" y="582"/>
                    <a:pt x="2122" y="1"/>
                    <a:pt x="1404" y="1"/>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8"/>
            <p:cNvSpPr/>
            <p:nvPr/>
          </p:nvSpPr>
          <p:spPr>
            <a:xfrm>
              <a:off x="7145743" y="3431000"/>
              <a:ext cx="354477" cy="204788"/>
            </a:xfrm>
            <a:custGeom>
              <a:avLst/>
              <a:gdLst/>
              <a:ahLst/>
              <a:cxnLst/>
              <a:rect l="l" t="t" r="r" b="b"/>
              <a:pathLst>
                <a:path w="13169" h="7608" extrusionOk="0">
                  <a:moveTo>
                    <a:pt x="5569" y="0"/>
                  </a:moveTo>
                  <a:cubicBezTo>
                    <a:pt x="4946" y="0"/>
                    <a:pt x="4336" y="320"/>
                    <a:pt x="3995" y="902"/>
                  </a:cubicBezTo>
                  <a:lnTo>
                    <a:pt x="3992" y="902"/>
                  </a:lnTo>
                  <a:cubicBezTo>
                    <a:pt x="3904" y="889"/>
                    <a:pt x="3816" y="883"/>
                    <a:pt x="3730" y="883"/>
                  </a:cubicBezTo>
                  <a:cubicBezTo>
                    <a:pt x="2799" y="883"/>
                    <a:pt x="1998" y="1599"/>
                    <a:pt x="1921" y="2556"/>
                  </a:cubicBezTo>
                  <a:lnTo>
                    <a:pt x="1921" y="2559"/>
                  </a:lnTo>
                  <a:cubicBezTo>
                    <a:pt x="917" y="2874"/>
                    <a:pt x="390" y="3969"/>
                    <a:pt x="767" y="4950"/>
                  </a:cubicBezTo>
                  <a:lnTo>
                    <a:pt x="764" y="4953"/>
                  </a:lnTo>
                  <a:cubicBezTo>
                    <a:pt x="1" y="5671"/>
                    <a:pt x="1" y="6885"/>
                    <a:pt x="764" y="7603"/>
                  </a:cubicBezTo>
                  <a:lnTo>
                    <a:pt x="767" y="7606"/>
                  </a:lnTo>
                  <a:lnTo>
                    <a:pt x="12402" y="7608"/>
                  </a:lnTo>
                  <a:lnTo>
                    <a:pt x="12405" y="7605"/>
                  </a:lnTo>
                  <a:cubicBezTo>
                    <a:pt x="13168" y="6885"/>
                    <a:pt x="13168" y="5671"/>
                    <a:pt x="12405" y="4953"/>
                  </a:cubicBezTo>
                  <a:lnTo>
                    <a:pt x="12402" y="4950"/>
                  </a:lnTo>
                  <a:cubicBezTo>
                    <a:pt x="12779" y="3969"/>
                    <a:pt x="12252" y="2874"/>
                    <a:pt x="11248" y="2559"/>
                  </a:cubicBezTo>
                  <a:lnTo>
                    <a:pt x="11248" y="2556"/>
                  </a:lnTo>
                  <a:cubicBezTo>
                    <a:pt x="11171" y="1599"/>
                    <a:pt x="10370" y="883"/>
                    <a:pt x="9438" y="883"/>
                  </a:cubicBezTo>
                  <a:cubicBezTo>
                    <a:pt x="9351" y="883"/>
                    <a:pt x="9264" y="889"/>
                    <a:pt x="9175" y="902"/>
                  </a:cubicBezTo>
                  <a:lnTo>
                    <a:pt x="9172" y="902"/>
                  </a:lnTo>
                  <a:cubicBezTo>
                    <a:pt x="8832" y="320"/>
                    <a:pt x="8222" y="0"/>
                    <a:pt x="7599" y="0"/>
                  </a:cubicBezTo>
                  <a:cubicBezTo>
                    <a:pt x="7251" y="0"/>
                    <a:pt x="6897" y="100"/>
                    <a:pt x="6585" y="311"/>
                  </a:cubicBezTo>
                  <a:lnTo>
                    <a:pt x="6584" y="311"/>
                  </a:lnTo>
                  <a:cubicBezTo>
                    <a:pt x="6271" y="100"/>
                    <a:pt x="5918" y="0"/>
                    <a:pt x="5569"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8"/>
            <p:cNvSpPr/>
            <p:nvPr/>
          </p:nvSpPr>
          <p:spPr>
            <a:xfrm>
              <a:off x="7145716" y="3430973"/>
              <a:ext cx="162985" cy="204815"/>
            </a:xfrm>
            <a:custGeom>
              <a:avLst/>
              <a:gdLst/>
              <a:ahLst/>
              <a:cxnLst/>
              <a:rect l="l" t="t" r="r" b="b"/>
              <a:pathLst>
                <a:path w="6055" h="7609" extrusionOk="0">
                  <a:moveTo>
                    <a:pt x="5567" y="1"/>
                  </a:moveTo>
                  <a:cubicBezTo>
                    <a:pt x="4933" y="1"/>
                    <a:pt x="4329" y="334"/>
                    <a:pt x="3996" y="903"/>
                  </a:cubicBezTo>
                  <a:lnTo>
                    <a:pt x="3993" y="903"/>
                  </a:lnTo>
                  <a:cubicBezTo>
                    <a:pt x="3905" y="890"/>
                    <a:pt x="3817" y="884"/>
                    <a:pt x="3730" y="884"/>
                  </a:cubicBezTo>
                  <a:cubicBezTo>
                    <a:pt x="2798" y="884"/>
                    <a:pt x="1997" y="1600"/>
                    <a:pt x="1920" y="2557"/>
                  </a:cubicBezTo>
                  <a:lnTo>
                    <a:pt x="1920" y="2560"/>
                  </a:lnTo>
                  <a:cubicBezTo>
                    <a:pt x="918" y="2875"/>
                    <a:pt x="389" y="3970"/>
                    <a:pt x="768" y="4951"/>
                  </a:cubicBezTo>
                  <a:lnTo>
                    <a:pt x="765" y="4954"/>
                  </a:lnTo>
                  <a:cubicBezTo>
                    <a:pt x="0" y="5672"/>
                    <a:pt x="0" y="6886"/>
                    <a:pt x="765" y="7604"/>
                  </a:cubicBezTo>
                  <a:lnTo>
                    <a:pt x="768" y="7609"/>
                  </a:lnTo>
                  <a:lnTo>
                    <a:pt x="2580" y="7609"/>
                  </a:lnTo>
                  <a:cubicBezTo>
                    <a:pt x="2578" y="7552"/>
                    <a:pt x="2578" y="7495"/>
                    <a:pt x="2578" y="7438"/>
                  </a:cubicBezTo>
                  <a:lnTo>
                    <a:pt x="2577" y="7438"/>
                  </a:lnTo>
                  <a:cubicBezTo>
                    <a:pt x="2577" y="4335"/>
                    <a:pt x="3935" y="1492"/>
                    <a:pt x="6054" y="67"/>
                  </a:cubicBezTo>
                  <a:cubicBezTo>
                    <a:pt x="5893" y="23"/>
                    <a:pt x="5729" y="1"/>
                    <a:pt x="5567"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8"/>
            <p:cNvSpPr/>
            <p:nvPr/>
          </p:nvSpPr>
          <p:spPr>
            <a:xfrm>
              <a:off x="7424231" y="3603111"/>
              <a:ext cx="80295" cy="77253"/>
            </a:xfrm>
            <a:custGeom>
              <a:avLst/>
              <a:gdLst/>
              <a:ahLst/>
              <a:cxnLst/>
              <a:rect l="l" t="t" r="r" b="b"/>
              <a:pathLst>
                <a:path w="2983" h="2870" extrusionOk="0">
                  <a:moveTo>
                    <a:pt x="1548" y="0"/>
                  </a:moveTo>
                  <a:cubicBezTo>
                    <a:pt x="968" y="0"/>
                    <a:pt x="446" y="350"/>
                    <a:pt x="223" y="886"/>
                  </a:cubicBezTo>
                  <a:cubicBezTo>
                    <a:pt x="1" y="1421"/>
                    <a:pt x="124" y="2039"/>
                    <a:pt x="534" y="2449"/>
                  </a:cubicBezTo>
                  <a:cubicBezTo>
                    <a:pt x="809" y="2723"/>
                    <a:pt x="1176" y="2869"/>
                    <a:pt x="1549" y="2869"/>
                  </a:cubicBezTo>
                  <a:cubicBezTo>
                    <a:pt x="1734" y="2869"/>
                    <a:pt x="1921" y="2833"/>
                    <a:pt x="2098" y="2760"/>
                  </a:cubicBezTo>
                  <a:cubicBezTo>
                    <a:pt x="2633" y="2537"/>
                    <a:pt x="2983" y="2015"/>
                    <a:pt x="2983" y="1434"/>
                  </a:cubicBezTo>
                  <a:lnTo>
                    <a:pt x="2983" y="1434"/>
                  </a:lnTo>
                  <a:cubicBezTo>
                    <a:pt x="2983" y="1434"/>
                    <a:pt x="2983" y="1434"/>
                    <a:pt x="2983" y="1435"/>
                  </a:cubicBezTo>
                  <a:lnTo>
                    <a:pt x="2983" y="1433"/>
                  </a:lnTo>
                  <a:cubicBezTo>
                    <a:pt x="2983" y="1433"/>
                    <a:pt x="2983" y="1434"/>
                    <a:pt x="2983" y="1434"/>
                  </a:cubicBezTo>
                  <a:lnTo>
                    <a:pt x="2983" y="1434"/>
                  </a:lnTo>
                  <a:cubicBezTo>
                    <a:pt x="2983" y="641"/>
                    <a:pt x="2340" y="0"/>
                    <a:pt x="1548" y="0"/>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8"/>
            <p:cNvSpPr/>
            <p:nvPr/>
          </p:nvSpPr>
          <p:spPr>
            <a:xfrm>
              <a:off x="7182458" y="3524538"/>
              <a:ext cx="280992" cy="257600"/>
            </a:xfrm>
            <a:custGeom>
              <a:avLst/>
              <a:gdLst/>
              <a:ahLst/>
              <a:cxnLst/>
              <a:rect l="l" t="t" r="r" b="b"/>
              <a:pathLst>
                <a:path w="10439" h="9570" extrusionOk="0">
                  <a:moveTo>
                    <a:pt x="3239" y="1"/>
                  </a:moveTo>
                  <a:cubicBezTo>
                    <a:pt x="2553" y="1"/>
                    <a:pt x="1881" y="282"/>
                    <a:pt x="1395" y="805"/>
                  </a:cubicBezTo>
                  <a:cubicBezTo>
                    <a:pt x="501" y="1768"/>
                    <a:pt x="4" y="3033"/>
                    <a:pt x="4" y="4346"/>
                  </a:cubicBezTo>
                  <a:cubicBezTo>
                    <a:pt x="1" y="7204"/>
                    <a:pt x="2322" y="9547"/>
                    <a:pt x="5179" y="9570"/>
                  </a:cubicBezTo>
                  <a:cubicBezTo>
                    <a:pt x="5192" y="9570"/>
                    <a:pt x="5205" y="9570"/>
                    <a:pt x="5218" y="9570"/>
                  </a:cubicBezTo>
                  <a:cubicBezTo>
                    <a:pt x="8100" y="9570"/>
                    <a:pt x="10437" y="7234"/>
                    <a:pt x="10437" y="4352"/>
                  </a:cubicBezTo>
                  <a:cubicBezTo>
                    <a:pt x="10439" y="3038"/>
                    <a:pt x="9941" y="1770"/>
                    <a:pt x="9045" y="805"/>
                  </a:cubicBezTo>
                  <a:cubicBezTo>
                    <a:pt x="8559" y="282"/>
                    <a:pt x="7886" y="1"/>
                    <a:pt x="7201" y="1"/>
                  </a:cubicBezTo>
                  <a:cubicBezTo>
                    <a:pt x="6877" y="1"/>
                    <a:pt x="6551" y="63"/>
                    <a:pt x="6240" y="192"/>
                  </a:cubicBezTo>
                  <a:lnTo>
                    <a:pt x="6207" y="206"/>
                  </a:lnTo>
                  <a:cubicBezTo>
                    <a:pt x="5891" y="340"/>
                    <a:pt x="5555" y="406"/>
                    <a:pt x="5220" y="406"/>
                  </a:cubicBezTo>
                  <a:cubicBezTo>
                    <a:pt x="4884" y="406"/>
                    <a:pt x="4548" y="340"/>
                    <a:pt x="4233" y="206"/>
                  </a:cubicBezTo>
                  <a:lnTo>
                    <a:pt x="4200" y="192"/>
                  </a:lnTo>
                  <a:cubicBezTo>
                    <a:pt x="3889" y="63"/>
                    <a:pt x="3562" y="1"/>
                    <a:pt x="3239" y="1"/>
                  </a:cubicBezTo>
                  <a:close/>
                </a:path>
              </a:pathLst>
            </a:custGeom>
            <a:solidFill>
              <a:srgbClr val="DA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8"/>
            <p:cNvSpPr/>
            <p:nvPr/>
          </p:nvSpPr>
          <p:spPr>
            <a:xfrm>
              <a:off x="7140925" y="3536301"/>
              <a:ext cx="113511" cy="227884"/>
            </a:xfrm>
            <a:custGeom>
              <a:avLst/>
              <a:gdLst/>
              <a:ahLst/>
              <a:cxnLst/>
              <a:rect l="l" t="t" r="r" b="b"/>
              <a:pathLst>
                <a:path w="4217" h="8466" extrusionOk="0">
                  <a:moveTo>
                    <a:pt x="3369" y="0"/>
                  </a:moveTo>
                  <a:cubicBezTo>
                    <a:pt x="3211" y="107"/>
                    <a:pt x="3067" y="230"/>
                    <a:pt x="2938" y="370"/>
                  </a:cubicBezTo>
                  <a:cubicBezTo>
                    <a:pt x="2373" y="978"/>
                    <a:pt x="1961" y="1714"/>
                    <a:pt x="1738" y="2515"/>
                  </a:cubicBezTo>
                  <a:cubicBezTo>
                    <a:pt x="1644" y="2493"/>
                    <a:pt x="1548" y="2482"/>
                    <a:pt x="1452" y="2482"/>
                  </a:cubicBezTo>
                  <a:cubicBezTo>
                    <a:pt x="1447" y="2482"/>
                    <a:pt x="1441" y="2482"/>
                    <a:pt x="1436" y="2482"/>
                  </a:cubicBezTo>
                  <a:cubicBezTo>
                    <a:pt x="644" y="2482"/>
                    <a:pt x="1" y="3123"/>
                    <a:pt x="1" y="3917"/>
                  </a:cubicBezTo>
                  <a:cubicBezTo>
                    <a:pt x="1" y="4710"/>
                    <a:pt x="644" y="5351"/>
                    <a:pt x="1436" y="5351"/>
                  </a:cubicBezTo>
                  <a:cubicBezTo>
                    <a:pt x="1441" y="5351"/>
                    <a:pt x="1447" y="5351"/>
                    <a:pt x="1452" y="5351"/>
                  </a:cubicBezTo>
                  <a:cubicBezTo>
                    <a:pt x="1548" y="5351"/>
                    <a:pt x="1644" y="5341"/>
                    <a:pt x="1739" y="5318"/>
                  </a:cubicBezTo>
                  <a:cubicBezTo>
                    <a:pt x="2118" y="6654"/>
                    <a:pt x="3008" y="7784"/>
                    <a:pt x="4216" y="8466"/>
                  </a:cubicBezTo>
                  <a:lnTo>
                    <a:pt x="4216" y="8464"/>
                  </a:lnTo>
                  <a:cubicBezTo>
                    <a:pt x="3301" y="7103"/>
                    <a:pt x="2755" y="5389"/>
                    <a:pt x="2755" y="3526"/>
                  </a:cubicBezTo>
                  <a:cubicBezTo>
                    <a:pt x="2755" y="2284"/>
                    <a:pt x="2972" y="1085"/>
                    <a:pt x="3369" y="0"/>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8"/>
            <p:cNvSpPr/>
            <p:nvPr/>
          </p:nvSpPr>
          <p:spPr>
            <a:xfrm>
              <a:off x="7211852" y="3636730"/>
              <a:ext cx="59918" cy="47725"/>
            </a:xfrm>
            <a:custGeom>
              <a:avLst/>
              <a:gdLst/>
              <a:ahLst/>
              <a:cxnLst/>
              <a:rect l="l" t="t" r="r" b="b"/>
              <a:pathLst>
                <a:path w="2226" h="1773" extrusionOk="0">
                  <a:moveTo>
                    <a:pt x="1114" y="1"/>
                  </a:moveTo>
                  <a:cubicBezTo>
                    <a:pt x="500" y="1"/>
                    <a:pt x="1" y="398"/>
                    <a:pt x="1" y="887"/>
                  </a:cubicBezTo>
                  <a:cubicBezTo>
                    <a:pt x="1" y="1376"/>
                    <a:pt x="500" y="1772"/>
                    <a:pt x="1114" y="1772"/>
                  </a:cubicBezTo>
                  <a:cubicBezTo>
                    <a:pt x="1727" y="1772"/>
                    <a:pt x="2226" y="1376"/>
                    <a:pt x="2226" y="887"/>
                  </a:cubicBezTo>
                  <a:cubicBezTo>
                    <a:pt x="2226" y="398"/>
                    <a:pt x="1727" y="1"/>
                    <a:pt x="1114"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8"/>
            <p:cNvSpPr/>
            <p:nvPr/>
          </p:nvSpPr>
          <p:spPr>
            <a:xfrm>
              <a:off x="7374192" y="3636730"/>
              <a:ext cx="59891" cy="47725"/>
            </a:xfrm>
            <a:custGeom>
              <a:avLst/>
              <a:gdLst/>
              <a:ahLst/>
              <a:cxnLst/>
              <a:rect l="l" t="t" r="r" b="b"/>
              <a:pathLst>
                <a:path w="2225" h="1773" extrusionOk="0">
                  <a:moveTo>
                    <a:pt x="1112" y="1"/>
                  </a:moveTo>
                  <a:cubicBezTo>
                    <a:pt x="497" y="1"/>
                    <a:pt x="0" y="398"/>
                    <a:pt x="0" y="887"/>
                  </a:cubicBezTo>
                  <a:cubicBezTo>
                    <a:pt x="0" y="1376"/>
                    <a:pt x="497" y="1772"/>
                    <a:pt x="1112" y="1772"/>
                  </a:cubicBezTo>
                  <a:cubicBezTo>
                    <a:pt x="1726" y="1772"/>
                    <a:pt x="2225" y="1376"/>
                    <a:pt x="2225" y="887"/>
                  </a:cubicBezTo>
                  <a:cubicBezTo>
                    <a:pt x="2225" y="398"/>
                    <a:pt x="1726" y="1"/>
                    <a:pt x="1112"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8"/>
            <p:cNvSpPr/>
            <p:nvPr/>
          </p:nvSpPr>
          <p:spPr>
            <a:xfrm>
              <a:off x="7252875" y="3619180"/>
              <a:ext cx="12786" cy="24818"/>
            </a:xfrm>
            <a:custGeom>
              <a:avLst/>
              <a:gdLst/>
              <a:ahLst/>
              <a:cxnLst/>
              <a:rect l="l" t="t" r="r" b="b"/>
              <a:pathLst>
                <a:path w="475" h="922" extrusionOk="0">
                  <a:moveTo>
                    <a:pt x="238" y="1"/>
                  </a:moveTo>
                  <a:cubicBezTo>
                    <a:pt x="110" y="1"/>
                    <a:pt x="5" y="103"/>
                    <a:pt x="0" y="231"/>
                  </a:cubicBezTo>
                  <a:lnTo>
                    <a:pt x="0" y="686"/>
                  </a:lnTo>
                  <a:cubicBezTo>
                    <a:pt x="0" y="817"/>
                    <a:pt x="107" y="922"/>
                    <a:pt x="238" y="922"/>
                  </a:cubicBezTo>
                  <a:cubicBezTo>
                    <a:pt x="368" y="922"/>
                    <a:pt x="475" y="817"/>
                    <a:pt x="475" y="686"/>
                  </a:cubicBezTo>
                  <a:lnTo>
                    <a:pt x="475" y="231"/>
                  </a:lnTo>
                  <a:cubicBezTo>
                    <a:pt x="470" y="103"/>
                    <a:pt x="365" y="1"/>
                    <a:pt x="238"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8"/>
            <p:cNvSpPr/>
            <p:nvPr/>
          </p:nvSpPr>
          <p:spPr>
            <a:xfrm>
              <a:off x="7380275" y="3619019"/>
              <a:ext cx="12786" cy="24979"/>
            </a:xfrm>
            <a:custGeom>
              <a:avLst/>
              <a:gdLst/>
              <a:ahLst/>
              <a:cxnLst/>
              <a:rect l="l" t="t" r="r" b="b"/>
              <a:pathLst>
                <a:path w="475" h="928" extrusionOk="0">
                  <a:moveTo>
                    <a:pt x="237" y="1"/>
                  </a:moveTo>
                  <a:cubicBezTo>
                    <a:pt x="106" y="1"/>
                    <a:pt x="1" y="106"/>
                    <a:pt x="1" y="237"/>
                  </a:cubicBezTo>
                  <a:lnTo>
                    <a:pt x="1" y="692"/>
                  </a:lnTo>
                  <a:cubicBezTo>
                    <a:pt x="1" y="823"/>
                    <a:pt x="106" y="928"/>
                    <a:pt x="237" y="928"/>
                  </a:cubicBezTo>
                  <a:cubicBezTo>
                    <a:pt x="368" y="928"/>
                    <a:pt x="474" y="823"/>
                    <a:pt x="474" y="692"/>
                  </a:cubicBezTo>
                  <a:lnTo>
                    <a:pt x="474" y="237"/>
                  </a:lnTo>
                  <a:cubicBezTo>
                    <a:pt x="474" y="106"/>
                    <a:pt x="368" y="1"/>
                    <a:pt x="237"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8"/>
            <p:cNvSpPr/>
            <p:nvPr/>
          </p:nvSpPr>
          <p:spPr>
            <a:xfrm>
              <a:off x="7299038" y="3630889"/>
              <a:ext cx="47832" cy="20403"/>
            </a:xfrm>
            <a:custGeom>
              <a:avLst/>
              <a:gdLst/>
              <a:ahLst/>
              <a:cxnLst/>
              <a:rect l="l" t="t" r="r" b="b"/>
              <a:pathLst>
                <a:path w="1777" h="758" extrusionOk="0">
                  <a:moveTo>
                    <a:pt x="265" y="1"/>
                  </a:moveTo>
                  <a:cubicBezTo>
                    <a:pt x="210" y="1"/>
                    <a:pt x="154" y="20"/>
                    <a:pt x="109" y="59"/>
                  </a:cubicBezTo>
                  <a:cubicBezTo>
                    <a:pt x="11" y="144"/>
                    <a:pt x="1" y="295"/>
                    <a:pt x="86" y="392"/>
                  </a:cubicBezTo>
                  <a:cubicBezTo>
                    <a:pt x="288" y="625"/>
                    <a:pt x="581" y="757"/>
                    <a:pt x="889" y="757"/>
                  </a:cubicBezTo>
                  <a:cubicBezTo>
                    <a:pt x="1197" y="757"/>
                    <a:pt x="1490" y="625"/>
                    <a:pt x="1691" y="392"/>
                  </a:cubicBezTo>
                  <a:cubicBezTo>
                    <a:pt x="1777" y="295"/>
                    <a:pt x="1766" y="144"/>
                    <a:pt x="1668" y="59"/>
                  </a:cubicBezTo>
                  <a:cubicBezTo>
                    <a:pt x="1623" y="20"/>
                    <a:pt x="1568" y="1"/>
                    <a:pt x="1513" y="1"/>
                  </a:cubicBezTo>
                  <a:cubicBezTo>
                    <a:pt x="1447" y="1"/>
                    <a:pt x="1382" y="28"/>
                    <a:pt x="1335" y="81"/>
                  </a:cubicBezTo>
                  <a:cubicBezTo>
                    <a:pt x="1217" y="217"/>
                    <a:pt x="1053" y="285"/>
                    <a:pt x="889" y="285"/>
                  </a:cubicBezTo>
                  <a:cubicBezTo>
                    <a:pt x="725" y="285"/>
                    <a:pt x="561" y="217"/>
                    <a:pt x="444" y="81"/>
                  </a:cubicBezTo>
                  <a:cubicBezTo>
                    <a:pt x="397" y="28"/>
                    <a:pt x="331" y="1"/>
                    <a:pt x="265"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0" name="Google Shape;2630;p48"/>
          <p:cNvGrpSpPr/>
          <p:nvPr/>
        </p:nvGrpSpPr>
        <p:grpSpPr>
          <a:xfrm>
            <a:off x="1640818" y="3430973"/>
            <a:ext cx="422524" cy="422093"/>
            <a:chOff x="1640818" y="3430973"/>
            <a:chExt cx="422524" cy="422093"/>
          </a:xfrm>
        </p:grpSpPr>
        <p:sp>
          <p:nvSpPr>
            <p:cNvPr id="2631" name="Google Shape;2631;p48"/>
            <p:cNvSpPr/>
            <p:nvPr/>
          </p:nvSpPr>
          <p:spPr>
            <a:xfrm>
              <a:off x="1721275" y="3761170"/>
              <a:ext cx="261665" cy="91896"/>
            </a:xfrm>
            <a:custGeom>
              <a:avLst/>
              <a:gdLst/>
              <a:ahLst/>
              <a:cxnLst/>
              <a:rect l="l" t="t" r="r" b="b"/>
              <a:pathLst>
                <a:path w="9721" h="3414" extrusionOk="0">
                  <a:moveTo>
                    <a:pt x="1675" y="0"/>
                  </a:moveTo>
                  <a:cubicBezTo>
                    <a:pt x="1043" y="480"/>
                    <a:pt x="0" y="1551"/>
                    <a:pt x="0" y="3414"/>
                  </a:cubicBezTo>
                  <a:lnTo>
                    <a:pt x="9720" y="3414"/>
                  </a:lnTo>
                  <a:cubicBezTo>
                    <a:pt x="9720" y="1551"/>
                    <a:pt x="8676" y="480"/>
                    <a:pt x="8045" y="0"/>
                  </a:cubicBezTo>
                  <a:lnTo>
                    <a:pt x="7685" y="483"/>
                  </a:lnTo>
                  <a:lnTo>
                    <a:pt x="7310" y="1707"/>
                  </a:lnTo>
                  <a:lnTo>
                    <a:pt x="6405" y="2072"/>
                  </a:lnTo>
                  <a:lnTo>
                    <a:pt x="3364" y="2072"/>
                  </a:lnTo>
                  <a:lnTo>
                    <a:pt x="2387" y="1618"/>
                  </a:lnTo>
                  <a:lnTo>
                    <a:pt x="2147" y="483"/>
                  </a:lnTo>
                  <a:lnTo>
                    <a:pt x="1675" y="0"/>
                  </a:ln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8"/>
            <p:cNvSpPr/>
            <p:nvPr/>
          </p:nvSpPr>
          <p:spPr>
            <a:xfrm>
              <a:off x="1779013" y="3753014"/>
              <a:ext cx="149123" cy="63956"/>
            </a:xfrm>
            <a:custGeom>
              <a:avLst/>
              <a:gdLst/>
              <a:ahLst/>
              <a:cxnLst/>
              <a:rect l="l" t="t" r="r" b="b"/>
              <a:pathLst>
                <a:path w="5540" h="2376" extrusionOk="0">
                  <a:moveTo>
                    <a:pt x="472" y="0"/>
                  </a:moveTo>
                  <a:lnTo>
                    <a:pt x="1" y="786"/>
                  </a:lnTo>
                  <a:lnTo>
                    <a:pt x="242" y="1921"/>
                  </a:lnTo>
                  <a:lnTo>
                    <a:pt x="1219" y="2375"/>
                  </a:lnTo>
                  <a:lnTo>
                    <a:pt x="4260" y="2375"/>
                  </a:lnTo>
                  <a:lnTo>
                    <a:pt x="5165" y="2010"/>
                  </a:lnTo>
                  <a:lnTo>
                    <a:pt x="5540" y="786"/>
                  </a:lnTo>
                  <a:lnTo>
                    <a:pt x="495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8"/>
            <p:cNvSpPr/>
            <p:nvPr/>
          </p:nvSpPr>
          <p:spPr>
            <a:xfrm>
              <a:off x="1925767" y="3761170"/>
              <a:ext cx="21211" cy="20780"/>
            </a:xfrm>
            <a:custGeom>
              <a:avLst/>
              <a:gdLst/>
              <a:ahLst/>
              <a:cxnLst/>
              <a:rect l="l" t="t" r="r" b="b"/>
              <a:pathLst>
                <a:path w="788" h="772" extrusionOk="0">
                  <a:moveTo>
                    <a:pt x="448" y="0"/>
                  </a:moveTo>
                  <a:lnTo>
                    <a:pt x="88" y="483"/>
                  </a:lnTo>
                  <a:lnTo>
                    <a:pt x="0" y="771"/>
                  </a:lnTo>
                  <a:cubicBezTo>
                    <a:pt x="274" y="630"/>
                    <a:pt x="538" y="468"/>
                    <a:pt x="788" y="287"/>
                  </a:cubicBezTo>
                  <a:cubicBezTo>
                    <a:pt x="679" y="187"/>
                    <a:pt x="565" y="91"/>
                    <a:pt x="448" y="0"/>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8"/>
            <p:cNvSpPr/>
            <p:nvPr/>
          </p:nvSpPr>
          <p:spPr>
            <a:xfrm>
              <a:off x="1757209" y="3761170"/>
              <a:ext cx="23768" cy="22019"/>
            </a:xfrm>
            <a:custGeom>
              <a:avLst/>
              <a:gdLst/>
              <a:ahLst/>
              <a:cxnLst/>
              <a:rect l="l" t="t" r="r" b="b"/>
              <a:pathLst>
                <a:path w="883" h="818" extrusionOk="0">
                  <a:moveTo>
                    <a:pt x="340" y="0"/>
                  </a:moveTo>
                  <a:cubicBezTo>
                    <a:pt x="222" y="91"/>
                    <a:pt x="109" y="187"/>
                    <a:pt x="1" y="287"/>
                  </a:cubicBezTo>
                  <a:cubicBezTo>
                    <a:pt x="279" y="489"/>
                    <a:pt x="575" y="666"/>
                    <a:pt x="883" y="818"/>
                  </a:cubicBezTo>
                  <a:lnTo>
                    <a:pt x="811" y="483"/>
                  </a:lnTo>
                  <a:lnTo>
                    <a:pt x="340" y="0"/>
                  </a:ln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8"/>
            <p:cNvSpPr/>
            <p:nvPr/>
          </p:nvSpPr>
          <p:spPr>
            <a:xfrm>
              <a:off x="1779013" y="3753014"/>
              <a:ext cx="149123" cy="46621"/>
            </a:xfrm>
            <a:custGeom>
              <a:avLst/>
              <a:gdLst/>
              <a:ahLst/>
              <a:cxnLst/>
              <a:rect l="l" t="t" r="r" b="b"/>
              <a:pathLst>
                <a:path w="5540" h="1732" extrusionOk="0">
                  <a:moveTo>
                    <a:pt x="472" y="0"/>
                  </a:moveTo>
                  <a:lnTo>
                    <a:pt x="1" y="786"/>
                  </a:lnTo>
                  <a:lnTo>
                    <a:pt x="73" y="1121"/>
                  </a:lnTo>
                  <a:cubicBezTo>
                    <a:pt x="907" y="1528"/>
                    <a:pt x="1812" y="1732"/>
                    <a:pt x="2716" y="1732"/>
                  </a:cubicBezTo>
                  <a:cubicBezTo>
                    <a:pt x="3655" y="1732"/>
                    <a:pt x="4593" y="1513"/>
                    <a:pt x="5452" y="1074"/>
                  </a:cubicBezTo>
                  <a:lnTo>
                    <a:pt x="5540" y="786"/>
                  </a:lnTo>
                  <a:lnTo>
                    <a:pt x="4958" y="0"/>
                  </a:lnTo>
                  <a:close/>
                </a:path>
              </a:pathLst>
            </a:custGeom>
            <a:solidFill>
              <a:srgbClr val="D1D1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8"/>
            <p:cNvSpPr/>
            <p:nvPr/>
          </p:nvSpPr>
          <p:spPr>
            <a:xfrm>
              <a:off x="1766361" y="3753014"/>
              <a:ext cx="171491" cy="74831"/>
            </a:xfrm>
            <a:custGeom>
              <a:avLst/>
              <a:gdLst/>
              <a:ahLst/>
              <a:cxnLst/>
              <a:rect l="l" t="t" r="r" b="b"/>
              <a:pathLst>
                <a:path w="6371" h="2780" extrusionOk="0">
                  <a:moveTo>
                    <a:pt x="471" y="0"/>
                  </a:moveTo>
                  <a:cubicBezTo>
                    <a:pt x="471" y="0"/>
                    <a:pt x="274" y="96"/>
                    <a:pt x="0" y="303"/>
                  </a:cubicBezTo>
                  <a:lnTo>
                    <a:pt x="0" y="1149"/>
                  </a:lnTo>
                  <a:cubicBezTo>
                    <a:pt x="0" y="2049"/>
                    <a:pt x="730" y="2778"/>
                    <a:pt x="1629" y="2779"/>
                  </a:cubicBezTo>
                  <a:lnTo>
                    <a:pt x="4740" y="2779"/>
                  </a:lnTo>
                  <a:cubicBezTo>
                    <a:pt x="5640" y="2778"/>
                    <a:pt x="6369" y="2049"/>
                    <a:pt x="6370" y="1149"/>
                  </a:cubicBezTo>
                  <a:lnTo>
                    <a:pt x="6370" y="303"/>
                  </a:lnTo>
                  <a:cubicBezTo>
                    <a:pt x="6095" y="96"/>
                    <a:pt x="5898" y="0"/>
                    <a:pt x="5898" y="0"/>
                  </a:cubicBezTo>
                  <a:lnTo>
                    <a:pt x="5428" y="0"/>
                  </a:lnTo>
                  <a:lnTo>
                    <a:pt x="5428" y="1149"/>
                  </a:lnTo>
                  <a:cubicBezTo>
                    <a:pt x="5427" y="1528"/>
                    <a:pt x="5120" y="1836"/>
                    <a:pt x="4740" y="1836"/>
                  </a:cubicBezTo>
                  <a:lnTo>
                    <a:pt x="1629" y="1836"/>
                  </a:lnTo>
                  <a:cubicBezTo>
                    <a:pt x="1250" y="1836"/>
                    <a:pt x="942" y="1528"/>
                    <a:pt x="942" y="1149"/>
                  </a:cubicBezTo>
                  <a:lnTo>
                    <a:pt x="942" y="0"/>
                  </a:ln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8"/>
            <p:cNvSpPr/>
            <p:nvPr/>
          </p:nvSpPr>
          <p:spPr>
            <a:xfrm>
              <a:off x="1739794" y="3430973"/>
              <a:ext cx="224627" cy="128477"/>
            </a:xfrm>
            <a:custGeom>
              <a:avLst/>
              <a:gdLst/>
              <a:ahLst/>
              <a:cxnLst/>
              <a:rect l="l" t="t" r="r" b="b"/>
              <a:pathLst>
                <a:path w="8345" h="4773" extrusionOk="0">
                  <a:moveTo>
                    <a:pt x="4172" y="1"/>
                  </a:moveTo>
                  <a:cubicBezTo>
                    <a:pt x="3390" y="1"/>
                    <a:pt x="2608" y="334"/>
                    <a:pt x="2061" y="1000"/>
                  </a:cubicBezTo>
                  <a:cubicBezTo>
                    <a:pt x="561" y="2850"/>
                    <a:pt x="0" y="4773"/>
                    <a:pt x="0" y="4773"/>
                  </a:cubicBezTo>
                  <a:lnTo>
                    <a:pt x="8344" y="4773"/>
                  </a:lnTo>
                  <a:cubicBezTo>
                    <a:pt x="8344" y="4773"/>
                    <a:pt x="7784" y="2850"/>
                    <a:pt x="6283" y="1000"/>
                  </a:cubicBezTo>
                  <a:cubicBezTo>
                    <a:pt x="5737" y="334"/>
                    <a:pt x="4955" y="1"/>
                    <a:pt x="41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8"/>
            <p:cNvSpPr/>
            <p:nvPr/>
          </p:nvSpPr>
          <p:spPr>
            <a:xfrm>
              <a:off x="1964393" y="3559423"/>
              <a:ext cx="98949" cy="119756"/>
            </a:xfrm>
            <a:custGeom>
              <a:avLst/>
              <a:gdLst/>
              <a:ahLst/>
              <a:cxnLst/>
              <a:rect l="l" t="t" r="r" b="b"/>
              <a:pathLst>
                <a:path w="3676" h="4449" extrusionOk="0">
                  <a:moveTo>
                    <a:pt x="0" y="1"/>
                  </a:moveTo>
                  <a:lnTo>
                    <a:pt x="173" y="4449"/>
                  </a:lnTo>
                  <a:cubicBezTo>
                    <a:pt x="2650" y="3801"/>
                    <a:pt x="3383" y="2350"/>
                    <a:pt x="3571" y="1280"/>
                  </a:cubicBezTo>
                  <a:cubicBezTo>
                    <a:pt x="3675" y="686"/>
                    <a:pt x="3213" y="152"/>
                    <a:pt x="2625" y="152"/>
                  </a:cubicBezTo>
                  <a:cubicBezTo>
                    <a:pt x="2594" y="152"/>
                    <a:pt x="2562" y="154"/>
                    <a:pt x="2530" y="157"/>
                  </a:cubicBezTo>
                  <a:cubicBezTo>
                    <a:pt x="2258" y="183"/>
                    <a:pt x="1950" y="202"/>
                    <a:pt x="1626" y="202"/>
                  </a:cubicBezTo>
                  <a:cubicBezTo>
                    <a:pt x="1097" y="202"/>
                    <a:pt x="525" y="15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8"/>
            <p:cNvSpPr/>
            <p:nvPr/>
          </p:nvSpPr>
          <p:spPr>
            <a:xfrm>
              <a:off x="1640818" y="3559423"/>
              <a:ext cx="99003" cy="119756"/>
            </a:xfrm>
            <a:custGeom>
              <a:avLst/>
              <a:gdLst/>
              <a:ahLst/>
              <a:cxnLst/>
              <a:rect l="l" t="t" r="r" b="b"/>
              <a:pathLst>
                <a:path w="3678" h="4449" extrusionOk="0">
                  <a:moveTo>
                    <a:pt x="3677" y="1"/>
                  </a:moveTo>
                  <a:cubicBezTo>
                    <a:pt x="3152" y="151"/>
                    <a:pt x="2580" y="202"/>
                    <a:pt x="2051" y="202"/>
                  </a:cubicBezTo>
                  <a:cubicBezTo>
                    <a:pt x="1727" y="202"/>
                    <a:pt x="1419" y="183"/>
                    <a:pt x="1147" y="157"/>
                  </a:cubicBezTo>
                  <a:cubicBezTo>
                    <a:pt x="1115" y="154"/>
                    <a:pt x="1083" y="152"/>
                    <a:pt x="1052" y="152"/>
                  </a:cubicBezTo>
                  <a:cubicBezTo>
                    <a:pt x="462" y="152"/>
                    <a:pt x="1" y="686"/>
                    <a:pt x="106" y="1280"/>
                  </a:cubicBezTo>
                  <a:cubicBezTo>
                    <a:pt x="294" y="2350"/>
                    <a:pt x="1026" y="3801"/>
                    <a:pt x="3503" y="4449"/>
                  </a:cubicBezTo>
                  <a:lnTo>
                    <a:pt x="367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8"/>
            <p:cNvSpPr/>
            <p:nvPr/>
          </p:nvSpPr>
          <p:spPr>
            <a:xfrm>
              <a:off x="1739794" y="3430973"/>
              <a:ext cx="149231" cy="128477"/>
            </a:xfrm>
            <a:custGeom>
              <a:avLst/>
              <a:gdLst/>
              <a:ahLst/>
              <a:cxnLst/>
              <a:rect l="l" t="t" r="r" b="b"/>
              <a:pathLst>
                <a:path w="5544" h="4773" extrusionOk="0">
                  <a:moveTo>
                    <a:pt x="4175" y="1"/>
                  </a:moveTo>
                  <a:cubicBezTo>
                    <a:pt x="3380" y="1"/>
                    <a:pt x="2597" y="348"/>
                    <a:pt x="2061" y="1000"/>
                  </a:cubicBezTo>
                  <a:cubicBezTo>
                    <a:pt x="561" y="2850"/>
                    <a:pt x="0" y="4773"/>
                    <a:pt x="0" y="4773"/>
                  </a:cubicBezTo>
                  <a:lnTo>
                    <a:pt x="1403" y="4773"/>
                  </a:lnTo>
                  <a:cubicBezTo>
                    <a:pt x="2248" y="2836"/>
                    <a:pt x="3737" y="1144"/>
                    <a:pt x="5544" y="369"/>
                  </a:cubicBezTo>
                  <a:cubicBezTo>
                    <a:pt x="5115" y="121"/>
                    <a:pt x="4643" y="1"/>
                    <a:pt x="4175"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8"/>
            <p:cNvSpPr/>
            <p:nvPr/>
          </p:nvSpPr>
          <p:spPr>
            <a:xfrm>
              <a:off x="1715810" y="3540931"/>
              <a:ext cx="272567" cy="85167"/>
            </a:xfrm>
            <a:custGeom>
              <a:avLst/>
              <a:gdLst/>
              <a:ahLst/>
              <a:cxnLst/>
              <a:rect l="l" t="t" r="r" b="b"/>
              <a:pathLst>
                <a:path w="10126" h="3164" extrusionOk="0">
                  <a:moveTo>
                    <a:pt x="5063" y="1"/>
                  </a:moveTo>
                  <a:cubicBezTo>
                    <a:pt x="3487" y="1"/>
                    <a:pt x="2038" y="256"/>
                    <a:pt x="891" y="688"/>
                  </a:cubicBezTo>
                  <a:cubicBezTo>
                    <a:pt x="381" y="1419"/>
                    <a:pt x="74" y="2274"/>
                    <a:pt x="0" y="3163"/>
                  </a:cubicBezTo>
                  <a:lnTo>
                    <a:pt x="10126" y="3163"/>
                  </a:lnTo>
                  <a:cubicBezTo>
                    <a:pt x="10052" y="2274"/>
                    <a:pt x="9746" y="1419"/>
                    <a:pt x="9235" y="688"/>
                  </a:cubicBezTo>
                  <a:cubicBezTo>
                    <a:pt x="8089" y="256"/>
                    <a:pt x="6639" y="1"/>
                    <a:pt x="5063" y="1"/>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8"/>
            <p:cNvSpPr/>
            <p:nvPr/>
          </p:nvSpPr>
          <p:spPr>
            <a:xfrm>
              <a:off x="1911931" y="3753014"/>
              <a:ext cx="25922" cy="35181"/>
            </a:xfrm>
            <a:custGeom>
              <a:avLst/>
              <a:gdLst/>
              <a:ahLst/>
              <a:cxnLst/>
              <a:rect l="l" t="t" r="r" b="b"/>
              <a:pathLst>
                <a:path w="963" h="1307" extrusionOk="0">
                  <a:moveTo>
                    <a:pt x="20" y="0"/>
                  </a:moveTo>
                  <a:lnTo>
                    <a:pt x="20" y="1149"/>
                  </a:lnTo>
                  <a:cubicBezTo>
                    <a:pt x="19" y="1202"/>
                    <a:pt x="13" y="1254"/>
                    <a:pt x="1" y="1307"/>
                  </a:cubicBezTo>
                  <a:cubicBezTo>
                    <a:pt x="336" y="1173"/>
                    <a:pt x="657" y="1010"/>
                    <a:pt x="962" y="819"/>
                  </a:cubicBezTo>
                  <a:lnTo>
                    <a:pt x="962" y="305"/>
                  </a:lnTo>
                  <a:cubicBezTo>
                    <a:pt x="687" y="96"/>
                    <a:pt x="490" y="0"/>
                    <a:pt x="490"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8"/>
            <p:cNvSpPr/>
            <p:nvPr/>
          </p:nvSpPr>
          <p:spPr>
            <a:xfrm>
              <a:off x="1766361" y="3753014"/>
              <a:ext cx="25868" cy="35181"/>
            </a:xfrm>
            <a:custGeom>
              <a:avLst/>
              <a:gdLst/>
              <a:ahLst/>
              <a:cxnLst/>
              <a:rect l="l" t="t" r="r" b="b"/>
              <a:pathLst>
                <a:path w="961" h="1307" extrusionOk="0">
                  <a:moveTo>
                    <a:pt x="471" y="0"/>
                  </a:moveTo>
                  <a:cubicBezTo>
                    <a:pt x="471" y="0"/>
                    <a:pt x="274" y="96"/>
                    <a:pt x="0" y="303"/>
                  </a:cubicBezTo>
                  <a:lnTo>
                    <a:pt x="0" y="819"/>
                  </a:lnTo>
                  <a:cubicBezTo>
                    <a:pt x="305" y="1010"/>
                    <a:pt x="627" y="1173"/>
                    <a:pt x="960" y="1307"/>
                  </a:cubicBezTo>
                  <a:cubicBezTo>
                    <a:pt x="948" y="1254"/>
                    <a:pt x="942" y="1202"/>
                    <a:pt x="942" y="1149"/>
                  </a:cubicBezTo>
                  <a:lnTo>
                    <a:pt x="942" y="0"/>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8"/>
            <p:cNvSpPr/>
            <p:nvPr/>
          </p:nvSpPr>
          <p:spPr>
            <a:xfrm>
              <a:off x="1715810" y="3547364"/>
              <a:ext cx="67401" cy="78734"/>
            </a:xfrm>
            <a:custGeom>
              <a:avLst/>
              <a:gdLst/>
              <a:ahLst/>
              <a:cxnLst/>
              <a:rect l="l" t="t" r="r" b="b"/>
              <a:pathLst>
                <a:path w="2504" h="2925" extrusionOk="0">
                  <a:moveTo>
                    <a:pt x="2503" y="1"/>
                  </a:moveTo>
                  <a:cubicBezTo>
                    <a:pt x="1953" y="106"/>
                    <a:pt x="1416" y="255"/>
                    <a:pt x="891" y="449"/>
                  </a:cubicBezTo>
                  <a:cubicBezTo>
                    <a:pt x="381" y="1180"/>
                    <a:pt x="74" y="2035"/>
                    <a:pt x="0" y="2924"/>
                  </a:cubicBezTo>
                  <a:lnTo>
                    <a:pt x="1600" y="2924"/>
                  </a:lnTo>
                  <a:cubicBezTo>
                    <a:pt x="1727" y="1931"/>
                    <a:pt x="2041" y="931"/>
                    <a:pt x="2503"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8"/>
            <p:cNvSpPr/>
            <p:nvPr/>
          </p:nvSpPr>
          <p:spPr>
            <a:xfrm>
              <a:off x="1715353" y="3567741"/>
              <a:ext cx="273482" cy="206430"/>
            </a:xfrm>
            <a:custGeom>
              <a:avLst/>
              <a:gdLst/>
              <a:ahLst/>
              <a:cxnLst/>
              <a:rect l="l" t="t" r="r" b="b"/>
              <a:pathLst>
                <a:path w="10160" h="7669" extrusionOk="0">
                  <a:moveTo>
                    <a:pt x="5079" y="0"/>
                  </a:moveTo>
                  <a:cubicBezTo>
                    <a:pt x="4869" y="0"/>
                    <a:pt x="4659" y="93"/>
                    <a:pt x="4517" y="277"/>
                  </a:cubicBezTo>
                  <a:cubicBezTo>
                    <a:pt x="3886" y="1101"/>
                    <a:pt x="2594" y="2103"/>
                    <a:pt x="17" y="2167"/>
                  </a:cubicBezTo>
                  <a:cubicBezTo>
                    <a:pt x="7" y="2307"/>
                    <a:pt x="1" y="2447"/>
                    <a:pt x="1" y="2589"/>
                  </a:cubicBezTo>
                  <a:cubicBezTo>
                    <a:pt x="1" y="5394"/>
                    <a:pt x="2274" y="7669"/>
                    <a:pt x="5080" y="7669"/>
                  </a:cubicBezTo>
                  <a:cubicBezTo>
                    <a:pt x="7885" y="7669"/>
                    <a:pt x="10159" y="5394"/>
                    <a:pt x="10159" y="2589"/>
                  </a:cubicBezTo>
                  <a:cubicBezTo>
                    <a:pt x="10159" y="2447"/>
                    <a:pt x="10153" y="2307"/>
                    <a:pt x="10141" y="2167"/>
                  </a:cubicBezTo>
                  <a:cubicBezTo>
                    <a:pt x="7567" y="2103"/>
                    <a:pt x="6273" y="1101"/>
                    <a:pt x="5642" y="277"/>
                  </a:cubicBezTo>
                  <a:cubicBezTo>
                    <a:pt x="5500" y="93"/>
                    <a:pt x="5290" y="0"/>
                    <a:pt x="5079" y="0"/>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8"/>
            <p:cNvSpPr/>
            <p:nvPr/>
          </p:nvSpPr>
          <p:spPr>
            <a:xfrm>
              <a:off x="1715353" y="3620984"/>
              <a:ext cx="75584" cy="138760"/>
            </a:xfrm>
            <a:custGeom>
              <a:avLst/>
              <a:gdLst/>
              <a:ahLst/>
              <a:cxnLst/>
              <a:rect l="l" t="t" r="r" b="b"/>
              <a:pathLst>
                <a:path w="2808" h="5155" extrusionOk="0">
                  <a:moveTo>
                    <a:pt x="1644" y="0"/>
                  </a:moveTo>
                  <a:lnTo>
                    <a:pt x="1644" y="0"/>
                  </a:lnTo>
                  <a:cubicBezTo>
                    <a:pt x="1168" y="107"/>
                    <a:pt x="630" y="174"/>
                    <a:pt x="17" y="189"/>
                  </a:cubicBezTo>
                  <a:cubicBezTo>
                    <a:pt x="7" y="329"/>
                    <a:pt x="1" y="469"/>
                    <a:pt x="1" y="611"/>
                  </a:cubicBezTo>
                  <a:cubicBezTo>
                    <a:pt x="1" y="2599"/>
                    <a:pt x="1143" y="4321"/>
                    <a:pt x="2807" y="5154"/>
                  </a:cubicBezTo>
                  <a:cubicBezTo>
                    <a:pt x="1990" y="3980"/>
                    <a:pt x="1553" y="2581"/>
                    <a:pt x="1556" y="1151"/>
                  </a:cubicBezTo>
                  <a:cubicBezTo>
                    <a:pt x="1556" y="765"/>
                    <a:pt x="1586" y="380"/>
                    <a:pt x="1644" y="0"/>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8"/>
            <p:cNvSpPr/>
            <p:nvPr/>
          </p:nvSpPr>
          <p:spPr>
            <a:xfrm>
              <a:off x="1748004" y="3658184"/>
              <a:ext cx="56096" cy="44710"/>
            </a:xfrm>
            <a:custGeom>
              <a:avLst/>
              <a:gdLst/>
              <a:ahLst/>
              <a:cxnLst/>
              <a:rect l="l" t="t" r="r" b="b"/>
              <a:pathLst>
                <a:path w="2084" h="1661" extrusionOk="0">
                  <a:moveTo>
                    <a:pt x="1041" y="0"/>
                  </a:moveTo>
                  <a:cubicBezTo>
                    <a:pt x="466" y="0"/>
                    <a:pt x="0" y="371"/>
                    <a:pt x="0" y="829"/>
                  </a:cubicBezTo>
                  <a:cubicBezTo>
                    <a:pt x="0" y="1288"/>
                    <a:pt x="466" y="1660"/>
                    <a:pt x="1041" y="1660"/>
                  </a:cubicBezTo>
                  <a:cubicBezTo>
                    <a:pt x="1618" y="1660"/>
                    <a:pt x="2084" y="1288"/>
                    <a:pt x="2084" y="829"/>
                  </a:cubicBezTo>
                  <a:cubicBezTo>
                    <a:pt x="2084" y="371"/>
                    <a:pt x="1617" y="0"/>
                    <a:pt x="1041"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8"/>
            <p:cNvSpPr/>
            <p:nvPr/>
          </p:nvSpPr>
          <p:spPr>
            <a:xfrm>
              <a:off x="1900034" y="3658184"/>
              <a:ext cx="56177" cy="44710"/>
            </a:xfrm>
            <a:custGeom>
              <a:avLst/>
              <a:gdLst/>
              <a:ahLst/>
              <a:cxnLst/>
              <a:rect l="l" t="t" r="r" b="b"/>
              <a:pathLst>
                <a:path w="2087" h="1661" extrusionOk="0">
                  <a:moveTo>
                    <a:pt x="1044" y="0"/>
                  </a:moveTo>
                  <a:cubicBezTo>
                    <a:pt x="468" y="0"/>
                    <a:pt x="1" y="371"/>
                    <a:pt x="1" y="829"/>
                  </a:cubicBezTo>
                  <a:cubicBezTo>
                    <a:pt x="1" y="1288"/>
                    <a:pt x="468" y="1660"/>
                    <a:pt x="1044" y="1660"/>
                  </a:cubicBezTo>
                  <a:cubicBezTo>
                    <a:pt x="1619" y="1660"/>
                    <a:pt x="2086" y="1288"/>
                    <a:pt x="2086" y="829"/>
                  </a:cubicBezTo>
                  <a:cubicBezTo>
                    <a:pt x="2086" y="371"/>
                    <a:pt x="1620" y="0"/>
                    <a:pt x="1044"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8"/>
            <p:cNvSpPr/>
            <p:nvPr/>
          </p:nvSpPr>
          <p:spPr>
            <a:xfrm>
              <a:off x="1772660" y="3636461"/>
              <a:ext cx="39461" cy="26110"/>
            </a:xfrm>
            <a:custGeom>
              <a:avLst/>
              <a:gdLst/>
              <a:ahLst/>
              <a:cxnLst/>
              <a:rect l="l" t="t" r="r" b="b"/>
              <a:pathLst>
                <a:path w="1466" h="970" extrusionOk="0">
                  <a:moveTo>
                    <a:pt x="734" y="0"/>
                  </a:moveTo>
                  <a:cubicBezTo>
                    <a:pt x="328" y="0"/>
                    <a:pt x="1" y="329"/>
                    <a:pt x="1" y="734"/>
                  </a:cubicBezTo>
                  <a:cubicBezTo>
                    <a:pt x="1" y="864"/>
                    <a:pt x="107" y="969"/>
                    <a:pt x="238" y="969"/>
                  </a:cubicBezTo>
                  <a:cubicBezTo>
                    <a:pt x="367" y="969"/>
                    <a:pt x="474" y="864"/>
                    <a:pt x="474" y="734"/>
                  </a:cubicBezTo>
                  <a:cubicBezTo>
                    <a:pt x="474" y="589"/>
                    <a:pt x="590" y="474"/>
                    <a:pt x="734" y="474"/>
                  </a:cubicBezTo>
                  <a:cubicBezTo>
                    <a:pt x="877" y="474"/>
                    <a:pt x="994" y="589"/>
                    <a:pt x="994" y="734"/>
                  </a:cubicBezTo>
                  <a:cubicBezTo>
                    <a:pt x="992" y="864"/>
                    <a:pt x="1098" y="969"/>
                    <a:pt x="1229" y="969"/>
                  </a:cubicBezTo>
                  <a:lnTo>
                    <a:pt x="1229" y="969"/>
                  </a:lnTo>
                  <a:cubicBezTo>
                    <a:pt x="1359" y="969"/>
                    <a:pt x="1465" y="864"/>
                    <a:pt x="1465" y="734"/>
                  </a:cubicBezTo>
                  <a:cubicBezTo>
                    <a:pt x="1465" y="329"/>
                    <a:pt x="1138" y="0"/>
                    <a:pt x="734" y="0"/>
                  </a:cubicBezTo>
                  <a:close/>
                  <a:moveTo>
                    <a:pt x="1229" y="969"/>
                  </a:moveTo>
                  <a:cubicBezTo>
                    <a:pt x="1229" y="969"/>
                    <a:pt x="1228" y="969"/>
                    <a:pt x="1228" y="969"/>
                  </a:cubicBezTo>
                  <a:lnTo>
                    <a:pt x="1230" y="969"/>
                  </a:lnTo>
                  <a:cubicBezTo>
                    <a:pt x="1229" y="969"/>
                    <a:pt x="1229" y="969"/>
                    <a:pt x="1229" y="969"/>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8"/>
            <p:cNvSpPr/>
            <p:nvPr/>
          </p:nvSpPr>
          <p:spPr>
            <a:xfrm>
              <a:off x="1892039" y="3636461"/>
              <a:ext cx="39488" cy="26110"/>
            </a:xfrm>
            <a:custGeom>
              <a:avLst/>
              <a:gdLst/>
              <a:ahLst/>
              <a:cxnLst/>
              <a:rect l="l" t="t" r="r" b="b"/>
              <a:pathLst>
                <a:path w="1467" h="970" extrusionOk="0">
                  <a:moveTo>
                    <a:pt x="734" y="0"/>
                  </a:moveTo>
                  <a:cubicBezTo>
                    <a:pt x="328" y="0"/>
                    <a:pt x="0" y="328"/>
                    <a:pt x="0" y="734"/>
                  </a:cubicBezTo>
                  <a:cubicBezTo>
                    <a:pt x="0" y="864"/>
                    <a:pt x="107" y="969"/>
                    <a:pt x="238" y="969"/>
                  </a:cubicBezTo>
                  <a:cubicBezTo>
                    <a:pt x="367" y="969"/>
                    <a:pt x="474" y="864"/>
                    <a:pt x="474" y="734"/>
                  </a:cubicBezTo>
                  <a:cubicBezTo>
                    <a:pt x="474" y="589"/>
                    <a:pt x="589" y="474"/>
                    <a:pt x="734" y="474"/>
                  </a:cubicBezTo>
                  <a:cubicBezTo>
                    <a:pt x="876" y="474"/>
                    <a:pt x="992" y="589"/>
                    <a:pt x="992" y="734"/>
                  </a:cubicBezTo>
                  <a:cubicBezTo>
                    <a:pt x="994" y="864"/>
                    <a:pt x="1099" y="969"/>
                    <a:pt x="1229" y="969"/>
                  </a:cubicBezTo>
                  <a:cubicBezTo>
                    <a:pt x="1360" y="969"/>
                    <a:pt x="1465" y="864"/>
                    <a:pt x="1467" y="734"/>
                  </a:cubicBezTo>
                  <a:cubicBezTo>
                    <a:pt x="1467" y="328"/>
                    <a:pt x="1138" y="0"/>
                    <a:pt x="734"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8"/>
            <p:cNvSpPr/>
            <p:nvPr/>
          </p:nvSpPr>
          <p:spPr>
            <a:xfrm>
              <a:off x="1830856" y="3665425"/>
              <a:ext cx="42530" cy="19219"/>
            </a:xfrm>
            <a:custGeom>
              <a:avLst/>
              <a:gdLst/>
              <a:ahLst/>
              <a:cxnLst/>
              <a:rect l="l" t="t" r="r" b="b"/>
              <a:pathLst>
                <a:path w="1580" h="714" extrusionOk="0">
                  <a:moveTo>
                    <a:pt x="1316" y="1"/>
                  </a:moveTo>
                  <a:cubicBezTo>
                    <a:pt x="1250" y="1"/>
                    <a:pt x="1184" y="28"/>
                    <a:pt x="1138" y="81"/>
                  </a:cubicBezTo>
                  <a:cubicBezTo>
                    <a:pt x="1045" y="187"/>
                    <a:pt x="917" y="240"/>
                    <a:pt x="789" y="240"/>
                  </a:cubicBezTo>
                  <a:cubicBezTo>
                    <a:pt x="662" y="240"/>
                    <a:pt x="534" y="187"/>
                    <a:pt x="442" y="81"/>
                  </a:cubicBezTo>
                  <a:cubicBezTo>
                    <a:pt x="395" y="29"/>
                    <a:pt x="331" y="3"/>
                    <a:pt x="266" y="3"/>
                  </a:cubicBezTo>
                  <a:cubicBezTo>
                    <a:pt x="211" y="3"/>
                    <a:pt x="155" y="22"/>
                    <a:pt x="110" y="62"/>
                  </a:cubicBezTo>
                  <a:cubicBezTo>
                    <a:pt x="13" y="146"/>
                    <a:pt x="1" y="294"/>
                    <a:pt x="85" y="392"/>
                  </a:cubicBezTo>
                  <a:cubicBezTo>
                    <a:pt x="262" y="596"/>
                    <a:pt x="519" y="714"/>
                    <a:pt x="789" y="714"/>
                  </a:cubicBezTo>
                  <a:cubicBezTo>
                    <a:pt x="1060" y="714"/>
                    <a:pt x="1317" y="596"/>
                    <a:pt x="1494" y="392"/>
                  </a:cubicBezTo>
                  <a:cubicBezTo>
                    <a:pt x="1579" y="294"/>
                    <a:pt x="1569" y="144"/>
                    <a:pt x="1471" y="59"/>
                  </a:cubicBezTo>
                  <a:cubicBezTo>
                    <a:pt x="1426" y="20"/>
                    <a:pt x="1371" y="1"/>
                    <a:pt x="1316"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2" name="Google Shape;2652;p48"/>
          <p:cNvGrpSpPr/>
          <p:nvPr/>
        </p:nvGrpSpPr>
        <p:grpSpPr>
          <a:xfrm>
            <a:off x="1658880" y="2756878"/>
            <a:ext cx="386401" cy="422093"/>
            <a:chOff x="1658880" y="2756878"/>
            <a:chExt cx="386401" cy="422093"/>
          </a:xfrm>
        </p:grpSpPr>
        <p:sp>
          <p:nvSpPr>
            <p:cNvPr id="2653" name="Google Shape;2653;p48"/>
            <p:cNvSpPr/>
            <p:nvPr/>
          </p:nvSpPr>
          <p:spPr>
            <a:xfrm>
              <a:off x="1719579" y="3057466"/>
              <a:ext cx="265057" cy="121506"/>
            </a:xfrm>
            <a:custGeom>
              <a:avLst/>
              <a:gdLst/>
              <a:ahLst/>
              <a:cxnLst/>
              <a:rect l="l" t="t" r="r" b="b"/>
              <a:pathLst>
                <a:path w="9847" h="4514" extrusionOk="0">
                  <a:moveTo>
                    <a:pt x="2514" y="1"/>
                  </a:moveTo>
                  <a:cubicBezTo>
                    <a:pt x="2514" y="1"/>
                    <a:pt x="0" y="961"/>
                    <a:pt x="0" y="4513"/>
                  </a:cubicBezTo>
                  <a:lnTo>
                    <a:pt x="1890" y="4513"/>
                  </a:lnTo>
                  <a:lnTo>
                    <a:pt x="4923" y="3408"/>
                  </a:lnTo>
                  <a:lnTo>
                    <a:pt x="7955" y="4513"/>
                  </a:lnTo>
                  <a:lnTo>
                    <a:pt x="9846" y="4513"/>
                  </a:lnTo>
                  <a:cubicBezTo>
                    <a:pt x="9846" y="961"/>
                    <a:pt x="7333" y="1"/>
                    <a:pt x="7333" y="1"/>
                  </a:cubicBezTo>
                  <a:close/>
                </a:path>
              </a:pathLst>
            </a:custGeom>
            <a:solidFill>
              <a:srgbClr val="DA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8"/>
            <p:cNvSpPr/>
            <p:nvPr/>
          </p:nvSpPr>
          <p:spPr>
            <a:xfrm>
              <a:off x="1770453" y="3128393"/>
              <a:ext cx="163255" cy="50578"/>
            </a:xfrm>
            <a:custGeom>
              <a:avLst/>
              <a:gdLst/>
              <a:ahLst/>
              <a:cxnLst/>
              <a:rect l="l" t="t" r="r" b="b"/>
              <a:pathLst>
                <a:path w="6065" h="1879" extrusionOk="0">
                  <a:moveTo>
                    <a:pt x="1043" y="1"/>
                  </a:moveTo>
                  <a:cubicBezTo>
                    <a:pt x="466" y="1"/>
                    <a:pt x="0" y="466"/>
                    <a:pt x="0" y="1042"/>
                  </a:cubicBezTo>
                  <a:lnTo>
                    <a:pt x="0" y="1878"/>
                  </a:lnTo>
                  <a:lnTo>
                    <a:pt x="6065" y="1878"/>
                  </a:lnTo>
                  <a:lnTo>
                    <a:pt x="6065" y="1042"/>
                  </a:lnTo>
                  <a:cubicBezTo>
                    <a:pt x="6065" y="466"/>
                    <a:pt x="5599" y="1"/>
                    <a:pt x="5024"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8"/>
            <p:cNvSpPr/>
            <p:nvPr/>
          </p:nvSpPr>
          <p:spPr>
            <a:xfrm>
              <a:off x="1756537" y="3057466"/>
              <a:ext cx="191141" cy="47348"/>
            </a:xfrm>
            <a:custGeom>
              <a:avLst/>
              <a:gdLst/>
              <a:ahLst/>
              <a:cxnLst/>
              <a:rect l="l" t="t" r="r" b="b"/>
              <a:pathLst>
                <a:path w="7101" h="1759" extrusionOk="0">
                  <a:moveTo>
                    <a:pt x="1141" y="1"/>
                  </a:moveTo>
                  <a:cubicBezTo>
                    <a:pt x="1141" y="1"/>
                    <a:pt x="588" y="212"/>
                    <a:pt x="0" y="803"/>
                  </a:cubicBezTo>
                  <a:cubicBezTo>
                    <a:pt x="1037" y="1425"/>
                    <a:pt x="2260" y="1758"/>
                    <a:pt x="3549" y="1758"/>
                  </a:cubicBezTo>
                  <a:lnTo>
                    <a:pt x="3550" y="1758"/>
                  </a:lnTo>
                  <a:cubicBezTo>
                    <a:pt x="4839" y="1758"/>
                    <a:pt x="6064" y="1425"/>
                    <a:pt x="7100" y="803"/>
                  </a:cubicBezTo>
                  <a:cubicBezTo>
                    <a:pt x="6513" y="212"/>
                    <a:pt x="5960" y="1"/>
                    <a:pt x="5960" y="1"/>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8"/>
            <p:cNvSpPr/>
            <p:nvPr/>
          </p:nvSpPr>
          <p:spPr>
            <a:xfrm>
              <a:off x="1770453" y="3128393"/>
              <a:ext cx="57442" cy="50578"/>
            </a:xfrm>
            <a:custGeom>
              <a:avLst/>
              <a:gdLst/>
              <a:ahLst/>
              <a:cxnLst/>
              <a:rect l="l" t="t" r="r" b="b"/>
              <a:pathLst>
                <a:path w="2134" h="1879" extrusionOk="0">
                  <a:moveTo>
                    <a:pt x="1043" y="1"/>
                  </a:moveTo>
                  <a:cubicBezTo>
                    <a:pt x="467" y="1"/>
                    <a:pt x="0" y="466"/>
                    <a:pt x="0" y="1042"/>
                  </a:cubicBezTo>
                  <a:lnTo>
                    <a:pt x="0" y="1878"/>
                  </a:lnTo>
                  <a:lnTo>
                    <a:pt x="1879" y="1878"/>
                  </a:lnTo>
                  <a:cubicBezTo>
                    <a:pt x="1854" y="1710"/>
                    <a:pt x="1842" y="1540"/>
                    <a:pt x="1842" y="1371"/>
                  </a:cubicBezTo>
                  <a:cubicBezTo>
                    <a:pt x="1840" y="899"/>
                    <a:pt x="1940" y="432"/>
                    <a:pt x="2133"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8"/>
            <p:cNvSpPr/>
            <p:nvPr/>
          </p:nvSpPr>
          <p:spPr>
            <a:xfrm>
              <a:off x="1774356" y="3057466"/>
              <a:ext cx="155475" cy="91735"/>
            </a:xfrm>
            <a:custGeom>
              <a:avLst/>
              <a:gdLst/>
              <a:ahLst/>
              <a:cxnLst/>
              <a:rect l="l" t="t" r="r" b="b"/>
              <a:pathLst>
                <a:path w="5776" h="3408" extrusionOk="0">
                  <a:moveTo>
                    <a:pt x="1" y="1"/>
                  </a:moveTo>
                  <a:lnTo>
                    <a:pt x="1" y="520"/>
                  </a:lnTo>
                  <a:cubicBezTo>
                    <a:pt x="1" y="2113"/>
                    <a:pt x="1296" y="3408"/>
                    <a:pt x="2888" y="3408"/>
                  </a:cubicBezTo>
                  <a:cubicBezTo>
                    <a:pt x="4481" y="3408"/>
                    <a:pt x="5776" y="2113"/>
                    <a:pt x="5776" y="520"/>
                  </a:cubicBezTo>
                  <a:lnTo>
                    <a:pt x="5776" y="1"/>
                  </a:lnTo>
                  <a:lnTo>
                    <a:pt x="4820" y="1"/>
                  </a:lnTo>
                  <a:lnTo>
                    <a:pt x="4820" y="520"/>
                  </a:lnTo>
                  <a:cubicBezTo>
                    <a:pt x="4820" y="1587"/>
                    <a:pt x="3955" y="2452"/>
                    <a:pt x="2888" y="2452"/>
                  </a:cubicBezTo>
                  <a:cubicBezTo>
                    <a:pt x="1822" y="2452"/>
                    <a:pt x="956" y="1587"/>
                    <a:pt x="956" y="520"/>
                  </a:cubicBezTo>
                  <a:lnTo>
                    <a:pt x="956" y="1"/>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8"/>
            <p:cNvSpPr/>
            <p:nvPr/>
          </p:nvSpPr>
          <p:spPr>
            <a:xfrm>
              <a:off x="1719821" y="2756878"/>
              <a:ext cx="264572" cy="78330"/>
            </a:xfrm>
            <a:custGeom>
              <a:avLst/>
              <a:gdLst/>
              <a:ahLst/>
              <a:cxnLst/>
              <a:rect l="l" t="t" r="r" b="b"/>
              <a:pathLst>
                <a:path w="9829" h="2910" extrusionOk="0">
                  <a:moveTo>
                    <a:pt x="4914" y="1"/>
                  </a:moveTo>
                  <a:cubicBezTo>
                    <a:pt x="3128" y="1"/>
                    <a:pt x="1414" y="712"/>
                    <a:pt x="150" y="1975"/>
                  </a:cubicBezTo>
                  <a:cubicBezTo>
                    <a:pt x="99" y="2026"/>
                    <a:pt x="50" y="2077"/>
                    <a:pt x="0" y="2130"/>
                  </a:cubicBezTo>
                  <a:lnTo>
                    <a:pt x="4914" y="2909"/>
                  </a:lnTo>
                  <a:lnTo>
                    <a:pt x="9827" y="2130"/>
                  </a:lnTo>
                  <a:lnTo>
                    <a:pt x="9828" y="2130"/>
                  </a:lnTo>
                  <a:cubicBezTo>
                    <a:pt x="9779" y="2077"/>
                    <a:pt x="9729" y="2026"/>
                    <a:pt x="9678" y="1975"/>
                  </a:cubicBezTo>
                  <a:cubicBezTo>
                    <a:pt x="8415" y="712"/>
                    <a:pt x="6700" y="1"/>
                    <a:pt x="4914" y="1"/>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8"/>
            <p:cNvSpPr/>
            <p:nvPr/>
          </p:nvSpPr>
          <p:spPr>
            <a:xfrm>
              <a:off x="1670670" y="2835181"/>
              <a:ext cx="362848" cy="103094"/>
            </a:xfrm>
            <a:custGeom>
              <a:avLst/>
              <a:gdLst/>
              <a:ahLst/>
              <a:cxnLst/>
              <a:rect l="l" t="t" r="r" b="b"/>
              <a:pathLst>
                <a:path w="13480" h="3830" extrusionOk="0">
                  <a:moveTo>
                    <a:pt x="6740" y="0"/>
                  </a:moveTo>
                  <a:lnTo>
                    <a:pt x="728" y="782"/>
                  </a:lnTo>
                  <a:cubicBezTo>
                    <a:pt x="249" y="1727"/>
                    <a:pt x="1" y="2771"/>
                    <a:pt x="4" y="3830"/>
                  </a:cubicBezTo>
                  <a:lnTo>
                    <a:pt x="13477" y="3830"/>
                  </a:lnTo>
                  <a:cubicBezTo>
                    <a:pt x="13480" y="2771"/>
                    <a:pt x="13230" y="1727"/>
                    <a:pt x="12752" y="782"/>
                  </a:cubicBezTo>
                  <a:lnTo>
                    <a:pt x="6740" y="0"/>
                  </a:ln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8"/>
            <p:cNvSpPr/>
            <p:nvPr/>
          </p:nvSpPr>
          <p:spPr>
            <a:xfrm>
              <a:off x="1670670" y="2847079"/>
              <a:ext cx="89770" cy="91170"/>
            </a:xfrm>
            <a:custGeom>
              <a:avLst/>
              <a:gdLst/>
              <a:ahLst/>
              <a:cxnLst/>
              <a:rect l="l" t="t" r="r" b="b"/>
              <a:pathLst>
                <a:path w="3335" h="3387" extrusionOk="0">
                  <a:moveTo>
                    <a:pt x="3335" y="0"/>
                  </a:moveTo>
                  <a:cubicBezTo>
                    <a:pt x="3334" y="1"/>
                    <a:pt x="3334" y="1"/>
                    <a:pt x="3334" y="2"/>
                  </a:cubicBezTo>
                  <a:lnTo>
                    <a:pt x="3334" y="2"/>
                  </a:lnTo>
                  <a:lnTo>
                    <a:pt x="3335" y="2"/>
                  </a:lnTo>
                  <a:lnTo>
                    <a:pt x="3335" y="0"/>
                  </a:lnTo>
                  <a:close/>
                  <a:moveTo>
                    <a:pt x="3334" y="2"/>
                  </a:moveTo>
                  <a:lnTo>
                    <a:pt x="728" y="340"/>
                  </a:lnTo>
                  <a:cubicBezTo>
                    <a:pt x="249" y="1283"/>
                    <a:pt x="1" y="2327"/>
                    <a:pt x="4" y="3386"/>
                  </a:cubicBezTo>
                  <a:lnTo>
                    <a:pt x="2498" y="3386"/>
                  </a:lnTo>
                  <a:cubicBezTo>
                    <a:pt x="2547" y="2178"/>
                    <a:pt x="2835" y="1020"/>
                    <a:pt x="3334" y="2"/>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8"/>
            <p:cNvSpPr/>
            <p:nvPr/>
          </p:nvSpPr>
          <p:spPr>
            <a:xfrm>
              <a:off x="1959979" y="2897199"/>
              <a:ext cx="85302" cy="82098"/>
            </a:xfrm>
            <a:custGeom>
              <a:avLst/>
              <a:gdLst/>
              <a:ahLst/>
              <a:cxnLst/>
              <a:rect l="l" t="t" r="r" b="b"/>
              <a:pathLst>
                <a:path w="3169" h="3050" extrusionOk="0">
                  <a:moveTo>
                    <a:pt x="1645" y="1"/>
                  </a:moveTo>
                  <a:cubicBezTo>
                    <a:pt x="1028" y="1"/>
                    <a:pt x="472" y="372"/>
                    <a:pt x="236" y="941"/>
                  </a:cubicBezTo>
                  <a:cubicBezTo>
                    <a:pt x="0" y="1511"/>
                    <a:pt x="130" y="2167"/>
                    <a:pt x="567" y="2603"/>
                  </a:cubicBezTo>
                  <a:cubicBezTo>
                    <a:pt x="858" y="2894"/>
                    <a:pt x="1248" y="3049"/>
                    <a:pt x="1645" y="3049"/>
                  </a:cubicBezTo>
                  <a:cubicBezTo>
                    <a:pt x="1841" y="3049"/>
                    <a:pt x="2039" y="3011"/>
                    <a:pt x="2228" y="2933"/>
                  </a:cubicBezTo>
                  <a:cubicBezTo>
                    <a:pt x="2798" y="2698"/>
                    <a:pt x="3169" y="2142"/>
                    <a:pt x="3169" y="1526"/>
                  </a:cubicBezTo>
                  <a:cubicBezTo>
                    <a:pt x="3169" y="683"/>
                    <a:pt x="2487" y="1"/>
                    <a:pt x="1645" y="1"/>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8"/>
            <p:cNvSpPr/>
            <p:nvPr/>
          </p:nvSpPr>
          <p:spPr>
            <a:xfrm>
              <a:off x="1774356" y="3057466"/>
              <a:ext cx="34239" cy="42476"/>
            </a:xfrm>
            <a:custGeom>
              <a:avLst/>
              <a:gdLst/>
              <a:ahLst/>
              <a:cxnLst/>
              <a:rect l="l" t="t" r="r" b="b"/>
              <a:pathLst>
                <a:path w="1272" h="1578" extrusionOk="0">
                  <a:moveTo>
                    <a:pt x="1" y="1"/>
                  </a:moveTo>
                  <a:lnTo>
                    <a:pt x="1" y="519"/>
                  </a:lnTo>
                  <a:cubicBezTo>
                    <a:pt x="1" y="743"/>
                    <a:pt x="26" y="967"/>
                    <a:pt x="77" y="1184"/>
                  </a:cubicBezTo>
                  <a:cubicBezTo>
                    <a:pt x="464" y="1353"/>
                    <a:pt x="863" y="1483"/>
                    <a:pt x="1272" y="1578"/>
                  </a:cubicBezTo>
                  <a:cubicBezTo>
                    <a:pt x="1066" y="1264"/>
                    <a:pt x="955" y="896"/>
                    <a:pt x="956" y="519"/>
                  </a:cubicBezTo>
                  <a:lnTo>
                    <a:pt x="956" y="1"/>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8"/>
            <p:cNvSpPr/>
            <p:nvPr/>
          </p:nvSpPr>
          <p:spPr>
            <a:xfrm>
              <a:off x="1895565" y="3057466"/>
              <a:ext cx="34266" cy="42476"/>
            </a:xfrm>
            <a:custGeom>
              <a:avLst/>
              <a:gdLst/>
              <a:ahLst/>
              <a:cxnLst/>
              <a:rect l="l" t="t" r="r" b="b"/>
              <a:pathLst>
                <a:path w="1273" h="1578" extrusionOk="0">
                  <a:moveTo>
                    <a:pt x="317" y="1"/>
                  </a:moveTo>
                  <a:lnTo>
                    <a:pt x="317" y="519"/>
                  </a:lnTo>
                  <a:cubicBezTo>
                    <a:pt x="317" y="896"/>
                    <a:pt x="208" y="1264"/>
                    <a:pt x="0" y="1578"/>
                  </a:cubicBezTo>
                  <a:cubicBezTo>
                    <a:pt x="410" y="1483"/>
                    <a:pt x="810" y="1353"/>
                    <a:pt x="1195" y="1184"/>
                  </a:cubicBezTo>
                  <a:cubicBezTo>
                    <a:pt x="1247" y="967"/>
                    <a:pt x="1273" y="743"/>
                    <a:pt x="1273" y="519"/>
                  </a:cubicBezTo>
                  <a:lnTo>
                    <a:pt x="1273" y="1"/>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8"/>
            <p:cNvSpPr/>
            <p:nvPr/>
          </p:nvSpPr>
          <p:spPr>
            <a:xfrm>
              <a:off x="1702378" y="2835181"/>
              <a:ext cx="299403" cy="244142"/>
            </a:xfrm>
            <a:custGeom>
              <a:avLst/>
              <a:gdLst/>
              <a:ahLst/>
              <a:cxnLst/>
              <a:rect l="l" t="t" r="r" b="b"/>
              <a:pathLst>
                <a:path w="11123" h="9070" extrusionOk="0">
                  <a:moveTo>
                    <a:pt x="1530" y="0"/>
                  </a:moveTo>
                  <a:cubicBezTo>
                    <a:pt x="548" y="1033"/>
                    <a:pt x="1" y="2404"/>
                    <a:pt x="2" y="3830"/>
                  </a:cubicBezTo>
                  <a:cubicBezTo>
                    <a:pt x="2" y="6899"/>
                    <a:pt x="2492" y="9070"/>
                    <a:pt x="5562" y="9070"/>
                  </a:cubicBezTo>
                  <a:cubicBezTo>
                    <a:pt x="8633" y="9070"/>
                    <a:pt x="11121" y="6899"/>
                    <a:pt x="11121" y="3830"/>
                  </a:cubicBezTo>
                  <a:cubicBezTo>
                    <a:pt x="11122" y="2404"/>
                    <a:pt x="10575" y="1033"/>
                    <a:pt x="9593" y="0"/>
                  </a:cubicBezTo>
                  <a:close/>
                </a:path>
              </a:pathLst>
            </a:custGeom>
            <a:solidFill>
              <a:srgbClr val="DA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8"/>
            <p:cNvSpPr/>
            <p:nvPr/>
          </p:nvSpPr>
          <p:spPr>
            <a:xfrm>
              <a:off x="1658880" y="2835208"/>
              <a:ext cx="114534" cy="224223"/>
            </a:xfrm>
            <a:custGeom>
              <a:avLst/>
              <a:gdLst/>
              <a:ahLst/>
              <a:cxnLst/>
              <a:rect l="l" t="t" r="r" b="b"/>
              <a:pathLst>
                <a:path w="4255" h="8330" extrusionOk="0">
                  <a:moveTo>
                    <a:pt x="3146" y="1"/>
                  </a:moveTo>
                  <a:cubicBezTo>
                    <a:pt x="2521" y="659"/>
                    <a:pt x="2066" y="1461"/>
                    <a:pt x="1821" y="2336"/>
                  </a:cubicBezTo>
                  <a:cubicBezTo>
                    <a:pt x="1725" y="2314"/>
                    <a:pt x="1624" y="2304"/>
                    <a:pt x="1525" y="2304"/>
                  </a:cubicBezTo>
                  <a:cubicBezTo>
                    <a:pt x="684" y="2304"/>
                    <a:pt x="0" y="2987"/>
                    <a:pt x="0" y="3829"/>
                  </a:cubicBezTo>
                  <a:cubicBezTo>
                    <a:pt x="0" y="4672"/>
                    <a:pt x="684" y="5354"/>
                    <a:pt x="1525" y="5354"/>
                  </a:cubicBezTo>
                  <a:cubicBezTo>
                    <a:pt x="1627" y="5354"/>
                    <a:pt x="1729" y="5343"/>
                    <a:pt x="1829" y="5322"/>
                  </a:cubicBezTo>
                  <a:cubicBezTo>
                    <a:pt x="2210" y="6628"/>
                    <a:pt x="3089" y="7678"/>
                    <a:pt x="4255" y="8330"/>
                  </a:cubicBezTo>
                  <a:lnTo>
                    <a:pt x="4255" y="8328"/>
                  </a:lnTo>
                  <a:cubicBezTo>
                    <a:pt x="3391" y="7122"/>
                    <a:pt x="2927" y="5675"/>
                    <a:pt x="2930" y="4191"/>
                  </a:cubicBezTo>
                  <a:cubicBezTo>
                    <a:pt x="2930" y="2671"/>
                    <a:pt x="3311" y="1215"/>
                    <a:pt x="4007" y="1"/>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8"/>
            <p:cNvSpPr/>
            <p:nvPr/>
          </p:nvSpPr>
          <p:spPr>
            <a:xfrm>
              <a:off x="1735029" y="2942878"/>
              <a:ext cx="63148" cy="50282"/>
            </a:xfrm>
            <a:custGeom>
              <a:avLst/>
              <a:gdLst/>
              <a:ahLst/>
              <a:cxnLst/>
              <a:rect l="l" t="t" r="r" b="b"/>
              <a:pathLst>
                <a:path w="2346" h="1868" extrusionOk="0">
                  <a:moveTo>
                    <a:pt x="1172" y="0"/>
                  </a:moveTo>
                  <a:cubicBezTo>
                    <a:pt x="526" y="0"/>
                    <a:pt x="0" y="419"/>
                    <a:pt x="0" y="934"/>
                  </a:cubicBezTo>
                  <a:cubicBezTo>
                    <a:pt x="0" y="1450"/>
                    <a:pt x="524" y="1867"/>
                    <a:pt x="1172" y="1867"/>
                  </a:cubicBezTo>
                  <a:cubicBezTo>
                    <a:pt x="1819" y="1867"/>
                    <a:pt x="2345" y="1450"/>
                    <a:pt x="2345" y="934"/>
                  </a:cubicBezTo>
                  <a:cubicBezTo>
                    <a:pt x="2345" y="419"/>
                    <a:pt x="1819" y="0"/>
                    <a:pt x="1172"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8"/>
            <p:cNvSpPr/>
            <p:nvPr/>
          </p:nvSpPr>
          <p:spPr>
            <a:xfrm>
              <a:off x="1906036" y="2942878"/>
              <a:ext cx="63095" cy="50282"/>
            </a:xfrm>
            <a:custGeom>
              <a:avLst/>
              <a:gdLst/>
              <a:ahLst/>
              <a:cxnLst/>
              <a:rect l="l" t="t" r="r" b="b"/>
              <a:pathLst>
                <a:path w="2344" h="1868" extrusionOk="0">
                  <a:moveTo>
                    <a:pt x="1172" y="0"/>
                  </a:moveTo>
                  <a:cubicBezTo>
                    <a:pt x="525" y="0"/>
                    <a:pt x="0" y="419"/>
                    <a:pt x="0" y="934"/>
                  </a:cubicBezTo>
                  <a:cubicBezTo>
                    <a:pt x="0" y="1450"/>
                    <a:pt x="525" y="1867"/>
                    <a:pt x="1172" y="1867"/>
                  </a:cubicBezTo>
                  <a:cubicBezTo>
                    <a:pt x="1820" y="1867"/>
                    <a:pt x="2344" y="1450"/>
                    <a:pt x="2344" y="934"/>
                  </a:cubicBezTo>
                  <a:cubicBezTo>
                    <a:pt x="2344" y="419"/>
                    <a:pt x="1820" y="0"/>
                    <a:pt x="1172"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8"/>
            <p:cNvSpPr/>
            <p:nvPr/>
          </p:nvSpPr>
          <p:spPr>
            <a:xfrm>
              <a:off x="1778501" y="2924386"/>
              <a:ext cx="12947" cy="25814"/>
            </a:xfrm>
            <a:custGeom>
              <a:avLst/>
              <a:gdLst/>
              <a:ahLst/>
              <a:cxnLst/>
              <a:rect l="l" t="t" r="r" b="b"/>
              <a:pathLst>
                <a:path w="481" h="959" extrusionOk="0">
                  <a:moveTo>
                    <a:pt x="240" y="0"/>
                  </a:moveTo>
                  <a:cubicBezTo>
                    <a:pt x="107" y="0"/>
                    <a:pt x="0" y="110"/>
                    <a:pt x="5" y="244"/>
                  </a:cubicBezTo>
                  <a:lnTo>
                    <a:pt x="5" y="723"/>
                  </a:lnTo>
                  <a:cubicBezTo>
                    <a:pt x="5" y="854"/>
                    <a:pt x="110" y="959"/>
                    <a:pt x="240" y="959"/>
                  </a:cubicBezTo>
                  <a:cubicBezTo>
                    <a:pt x="371" y="959"/>
                    <a:pt x="478" y="854"/>
                    <a:pt x="478" y="723"/>
                  </a:cubicBezTo>
                  <a:lnTo>
                    <a:pt x="478" y="244"/>
                  </a:lnTo>
                  <a:cubicBezTo>
                    <a:pt x="481" y="110"/>
                    <a:pt x="374" y="0"/>
                    <a:pt x="240"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8"/>
            <p:cNvSpPr/>
            <p:nvPr/>
          </p:nvSpPr>
          <p:spPr>
            <a:xfrm>
              <a:off x="1912820" y="2924547"/>
              <a:ext cx="12759" cy="25652"/>
            </a:xfrm>
            <a:custGeom>
              <a:avLst/>
              <a:gdLst/>
              <a:ahLst/>
              <a:cxnLst/>
              <a:rect l="l" t="t" r="r" b="b"/>
              <a:pathLst>
                <a:path w="474" h="953" extrusionOk="0">
                  <a:moveTo>
                    <a:pt x="237" y="1"/>
                  </a:moveTo>
                  <a:cubicBezTo>
                    <a:pt x="106" y="1"/>
                    <a:pt x="1" y="107"/>
                    <a:pt x="1" y="238"/>
                  </a:cubicBezTo>
                  <a:lnTo>
                    <a:pt x="1" y="717"/>
                  </a:lnTo>
                  <a:cubicBezTo>
                    <a:pt x="1" y="848"/>
                    <a:pt x="106" y="953"/>
                    <a:pt x="237" y="953"/>
                  </a:cubicBezTo>
                  <a:cubicBezTo>
                    <a:pt x="367" y="953"/>
                    <a:pt x="474" y="848"/>
                    <a:pt x="474" y="717"/>
                  </a:cubicBezTo>
                  <a:lnTo>
                    <a:pt x="474" y="238"/>
                  </a:lnTo>
                  <a:cubicBezTo>
                    <a:pt x="474" y="107"/>
                    <a:pt x="367" y="1"/>
                    <a:pt x="237"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8"/>
            <p:cNvSpPr/>
            <p:nvPr/>
          </p:nvSpPr>
          <p:spPr>
            <a:xfrm>
              <a:off x="1827330" y="2937064"/>
              <a:ext cx="49582" cy="20834"/>
            </a:xfrm>
            <a:custGeom>
              <a:avLst/>
              <a:gdLst/>
              <a:ahLst/>
              <a:cxnLst/>
              <a:rect l="l" t="t" r="r" b="b"/>
              <a:pathLst>
                <a:path w="1842" h="774" extrusionOk="0">
                  <a:moveTo>
                    <a:pt x="1577" y="1"/>
                  </a:moveTo>
                  <a:cubicBezTo>
                    <a:pt x="1511" y="1"/>
                    <a:pt x="1446" y="28"/>
                    <a:pt x="1399" y="82"/>
                  </a:cubicBezTo>
                  <a:cubicBezTo>
                    <a:pt x="1273" y="228"/>
                    <a:pt x="1096" y="301"/>
                    <a:pt x="920" y="301"/>
                  </a:cubicBezTo>
                  <a:cubicBezTo>
                    <a:pt x="743" y="301"/>
                    <a:pt x="567" y="228"/>
                    <a:pt x="441" y="82"/>
                  </a:cubicBezTo>
                  <a:cubicBezTo>
                    <a:pt x="395" y="30"/>
                    <a:pt x="330" y="4"/>
                    <a:pt x="264" y="4"/>
                  </a:cubicBezTo>
                  <a:cubicBezTo>
                    <a:pt x="209" y="4"/>
                    <a:pt x="154" y="23"/>
                    <a:pt x="109" y="61"/>
                  </a:cubicBezTo>
                  <a:cubicBezTo>
                    <a:pt x="13" y="147"/>
                    <a:pt x="1" y="294"/>
                    <a:pt x="85" y="393"/>
                  </a:cubicBezTo>
                  <a:cubicBezTo>
                    <a:pt x="295" y="635"/>
                    <a:pt x="600" y="773"/>
                    <a:pt x="920" y="773"/>
                  </a:cubicBezTo>
                  <a:cubicBezTo>
                    <a:pt x="1240" y="773"/>
                    <a:pt x="1545" y="635"/>
                    <a:pt x="1755" y="393"/>
                  </a:cubicBezTo>
                  <a:cubicBezTo>
                    <a:pt x="1841" y="294"/>
                    <a:pt x="1831" y="145"/>
                    <a:pt x="1733" y="60"/>
                  </a:cubicBezTo>
                  <a:cubicBezTo>
                    <a:pt x="1688" y="20"/>
                    <a:pt x="1632" y="1"/>
                    <a:pt x="1577"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8"/>
            <p:cNvSpPr/>
            <p:nvPr/>
          </p:nvSpPr>
          <p:spPr>
            <a:xfrm>
              <a:off x="1719821" y="2756878"/>
              <a:ext cx="137710" cy="66002"/>
            </a:xfrm>
            <a:custGeom>
              <a:avLst/>
              <a:gdLst/>
              <a:ahLst/>
              <a:cxnLst/>
              <a:rect l="l" t="t" r="r" b="b"/>
              <a:pathLst>
                <a:path w="5116" h="2452" extrusionOk="0">
                  <a:moveTo>
                    <a:pt x="4897" y="1"/>
                  </a:moveTo>
                  <a:cubicBezTo>
                    <a:pt x="3116" y="1"/>
                    <a:pt x="1407" y="711"/>
                    <a:pt x="150" y="1975"/>
                  </a:cubicBezTo>
                  <a:cubicBezTo>
                    <a:pt x="99" y="2025"/>
                    <a:pt x="50" y="2077"/>
                    <a:pt x="0" y="2130"/>
                  </a:cubicBezTo>
                  <a:lnTo>
                    <a:pt x="2028" y="2451"/>
                  </a:lnTo>
                  <a:cubicBezTo>
                    <a:pt x="2786" y="1329"/>
                    <a:pt x="3835" y="458"/>
                    <a:pt x="5112" y="5"/>
                  </a:cubicBezTo>
                  <a:lnTo>
                    <a:pt x="5112" y="5"/>
                  </a:lnTo>
                  <a:cubicBezTo>
                    <a:pt x="5113" y="5"/>
                    <a:pt x="5114" y="5"/>
                    <a:pt x="5116" y="6"/>
                  </a:cubicBezTo>
                  <a:lnTo>
                    <a:pt x="5116" y="4"/>
                  </a:lnTo>
                  <a:cubicBezTo>
                    <a:pt x="5114" y="4"/>
                    <a:pt x="5113" y="5"/>
                    <a:pt x="5112" y="5"/>
                  </a:cubicBezTo>
                  <a:lnTo>
                    <a:pt x="5112" y="5"/>
                  </a:lnTo>
                  <a:cubicBezTo>
                    <a:pt x="5045" y="2"/>
                    <a:pt x="4981" y="1"/>
                    <a:pt x="4914" y="1"/>
                  </a:cubicBezTo>
                  <a:cubicBezTo>
                    <a:pt x="4909" y="1"/>
                    <a:pt x="4903" y="1"/>
                    <a:pt x="4897"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8"/>
            <p:cNvSpPr/>
            <p:nvPr/>
          </p:nvSpPr>
          <p:spPr>
            <a:xfrm>
              <a:off x="1690266" y="2814186"/>
              <a:ext cx="323629" cy="42045"/>
            </a:xfrm>
            <a:custGeom>
              <a:avLst/>
              <a:gdLst/>
              <a:ahLst/>
              <a:cxnLst/>
              <a:rect l="l" t="t" r="r" b="b"/>
              <a:pathLst>
                <a:path w="12023" h="1562" extrusionOk="0">
                  <a:moveTo>
                    <a:pt x="1098" y="1"/>
                  </a:moveTo>
                  <a:cubicBezTo>
                    <a:pt x="660" y="466"/>
                    <a:pt x="290" y="992"/>
                    <a:pt x="0" y="1562"/>
                  </a:cubicBezTo>
                  <a:lnTo>
                    <a:pt x="12023" y="1562"/>
                  </a:lnTo>
                  <a:cubicBezTo>
                    <a:pt x="11733" y="992"/>
                    <a:pt x="11363" y="466"/>
                    <a:pt x="10925"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8"/>
            <p:cNvSpPr/>
            <p:nvPr/>
          </p:nvSpPr>
          <p:spPr>
            <a:xfrm>
              <a:off x="1774894" y="2841049"/>
              <a:ext cx="70497" cy="68236"/>
            </a:xfrm>
            <a:custGeom>
              <a:avLst/>
              <a:gdLst/>
              <a:ahLst/>
              <a:cxnLst/>
              <a:rect l="l" t="t" r="r" b="b"/>
              <a:pathLst>
                <a:path w="2619" h="2535" extrusionOk="0">
                  <a:moveTo>
                    <a:pt x="1667" y="1"/>
                  </a:moveTo>
                  <a:cubicBezTo>
                    <a:pt x="1357" y="1"/>
                    <a:pt x="1049" y="87"/>
                    <a:pt x="779" y="259"/>
                  </a:cubicBezTo>
                  <a:cubicBezTo>
                    <a:pt x="298" y="562"/>
                    <a:pt x="5" y="1089"/>
                    <a:pt x="2" y="1659"/>
                  </a:cubicBezTo>
                  <a:cubicBezTo>
                    <a:pt x="0" y="2143"/>
                    <a:pt x="392" y="2535"/>
                    <a:pt x="878" y="2535"/>
                  </a:cubicBezTo>
                  <a:cubicBezTo>
                    <a:pt x="1446" y="2532"/>
                    <a:pt x="1974" y="2239"/>
                    <a:pt x="2278" y="1758"/>
                  </a:cubicBezTo>
                  <a:cubicBezTo>
                    <a:pt x="2581" y="1276"/>
                    <a:pt x="2619" y="673"/>
                    <a:pt x="2377" y="160"/>
                  </a:cubicBezTo>
                  <a:cubicBezTo>
                    <a:pt x="2151" y="54"/>
                    <a:pt x="1909" y="1"/>
                    <a:pt x="1667" y="1"/>
                  </a:cubicBezTo>
                  <a:close/>
                </a:path>
              </a:pathLst>
            </a:custGeom>
            <a:solidFill>
              <a:srgbClr val="FF0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8"/>
            <p:cNvSpPr/>
            <p:nvPr/>
          </p:nvSpPr>
          <p:spPr>
            <a:xfrm>
              <a:off x="1858796" y="2841049"/>
              <a:ext cx="70470" cy="68236"/>
            </a:xfrm>
            <a:custGeom>
              <a:avLst/>
              <a:gdLst/>
              <a:ahLst/>
              <a:cxnLst/>
              <a:rect l="l" t="t" r="r" b="b"/>
              <a:pathLst>
                <a:path w="2618" h="2535" extrusionOk="0">
                  <a:moveTo>
                    <a:pt x="951" y="1"/>
                  </a:moveTo>
                  <a:cubicBezTo>
                    <a:pt x="710" y="1"/>
                    <a:pt x="468" y="54"/>
                    <a:pt x="242" y="160"/>
                  </a:cubicBezTo>
                  <a:cubicBezTo>
                    <a:pt x="1" y="673"/>
                    <a:pt x="37" y="1276"/>
                    <a:pt x="342" y="1758"/>
                  </a:cubicBezTo>
                  <a:cubicBezTo>
                    <a:pt x="645" y="2239"/>
                    <a:pt x="1172" y="2532"/>
                    <a:pt x="1742" y="2535"/>
                  </a:cubicBezTo>
                  <a:cubicBezTo>
                    <a:pt x="2226" y="2535"/>
                    <a:pt x="2618" y="2143"/>
                    <a:pt x="2618" y="1659"/>
                  </a:cubicBezTo>
                  <a:cubicBezTo>
                    <a:pt x="2615" y="1089"/>
                    <a:pt x="2322" y="562"/>
                    <a:pt x="1841" y="259"/>
                  </a:cubicBezTo>
                  <a:cubicBezTo>
                    <a:pt x="1570" y="87"/>
                    <a:pt x="1261" y="1"/>
                    <a:pt x="951" y="1"/>
                  </a:cubicBezTo>
                  <a:close/>
                </a:path>
              </a:pathLst>
            </a:custGeom>
            <a:solidFill>
              <a:srgbClr val="FF0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8"/>
            <p:cNvSpPr/>
            <p:nvPr/>
          </p:nvSpPr>
          <p:spPr>
            <a:xfrm>
              <a:off x="1774894" y="2841049"/>
              <a:ext cx="64064" cy="68236"/>
            </a:xfrm>
            <a:custGeom>
              <a:avLst/>
              <a:gdLst/>
              <a:ahLst/>
              <a:cxnLst/>
              <a:rect l="l" t="t" r="r" b="b"/>
              <a:pathLst>
                <a:path w="2380" h="2535" extrusionOk="0">
                  <a:moveTo>
                    <a:pt x="1667" y="1"/>
                  </a:moveTo>
                  <a:cubicBezTo>
                    <a:pt x="1357" y="1"/>
                    <a:pt x="1048" y="87"/>
                    <a:pt x="777" y="259"/>
                  </a:cubicBezTo>
                  <a:cubicBezTo>
                    <a:pt x="296" y="562"/>
                    <a:pt x="3" y="1089"/>
                    <a:pt x="2" y="1659"/>
                  </a:cubicBezTo>
                  <a:cubicBezTo>
                    <a:pt x="0" y="2143"/>
                    <a:pt x="392" y="2535"/>
                    <a:pt x="876" y="2535"/>
                  </a:cubicBezTo>
                  <a:lnTo>
                    <a:pt x="896" y="2535"/>
                  </a:lnTo>
                  <a:cubicBezTo>
                    <a:pt x="833" y="2348"/>
                    <a:pt x="800" y="2153"/>
                    <a:pt x="800" y="1956"/>
                  </a:cubicBezTo>
                  <a:lnTo>
                    <a:pt x="801" y="1955"/>
                  </a:lnTo>
                  <a:cubicBezTo>
                    <a:pt x="801" y="1046"/>
                    <a:pt x="1479" y="280"/>
                    <a:pt x="2380" y="167"/>
                  </a:cubicBezTo>
                  <a:lnTo>
                    <a:pt x="2377" y="160"/>
                  </a:lnTo>
                  <a:cubicBezTo>
                    <a:pt x="2151" y="54"/>
                    <a:pt x="1909" y="1"/>
                    <a:pt x="1667"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8"/>
            <p:cNvSpPr/>
            <p:nvPr/>
          </p:nvSpPr>
          <p:spPr>
            <a:xfrm>
              <a:off x="1858796" y="2842341"/>
              <a:ext cx="70282" cy="66944"/>
            </a:xfrm>
            <a:custGeom>
              <a:avLst/>
              <a:gdLst/>
              <a:ahLst/>
              <a:cxnLst/>
              <a:rect l="l" t="t" r="r" b="b"/>
              <a:pathLst>
                <a:path w="2611" h="2487" extrusionOk="0">
                  <a:moveTo>
                    <a:pt x="559" y="0"/>
                  </a:moveTo>
                  <a:lnTo>
                    <a:pt x="559" y="0"/>
                  </a:lnTo>
                  <a:cubicBezTo>
                    <a:pt x="450" y="26"/>
                    <a:pt x="343" y="63"/>
                    <a:pt x="242" y="112"/>
                  </a:cubicBezTo>
                  <a:cubicBezTo>
                    <a:pt x="1" y="625"/>
                    <a:pt x="38" y="1229"/>
                    <a:pt x="342" y="1710"/>
                  </a:cubicBezTo>
                  <a:cubicBezTo>
                    <a:pt x="645" y="2191"/>
                    <a:pt x="1172" y="2484"/>
                    <a:pt x="1742" y="2487"/>
                  </a:cubicBezTo>
                  <a:cubicBezTo>
                    <a:pt x="2182" y="2487"/>
                    <a:pt x="2555" y="2159"/>
                    <a:pt x="2610" y="1723"/>
                  </a:cubicBezTo>
                  <a:lnTo>
                    <a:pt x="2610" y="1723"/>
                  </a:lnTo>
                  <a:cubicBezTo>
                    <a:pt x="2466" y="1764"/>
                    <a:pt x="2317" y="1785"/>
                    <a:pt x="2167" y="1785"/>
                  </a:cubicBezTo>
                  <a:cubicBezTo>
                    <a:pt x="1207" y="1785"/>
                    <a:pt x="459" y="954"/>
                    <a:pt x="559"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8"/>
            <p:cNvSpPr/>
            <p:nvPr/>
          </p:nvSpPr>
          <p:spPr>
            <a:xfrm>
              <a:off x="1816670" y="2804657"/>
              <a:ext cx="70874" cy="61130"/>
            </a:xfrm>
            <a:custGeom>
              <a:avLst/>
              <a:gdLst/>
              <a:ahLst/>
              <a:cxnLst/>
              <a:rect l="l" t="t" r="r" b="b"/>
              <a:pathLst>
                <a:path w="2633" h="2271" extrusionOk="0">
                  <a:moveTo>
                    <a:pt x="1119" y="0"/>
                  </a:moveTo>
                  <a:cubicBezTo>
                    <a:pt x="499" y="9"/>
                    <a:pt x="0" y="514"/>
                    <a:pt x="0" y="1134"/>
                  </a:cubicBezTo>
                  <a:cubicBezTo>
                    <a:pt x="0" y="1756"/>
                    <a:pt x="499" y="2261"/>
                    <a:pt x="1119" y="2270"/>
                  </a:cubicBezTo>
                  <a:lnTo>
                    <a:pt x="1513" y="2270"/>
                  </a:lnTo>
                  <a:cubicBezTo>
                    <a:pt x="2133" y="2261"/>
                    <a:pt x="2632" y="1756"/>
                    <a:pt x="2632" y="1134"/>
                  </a:cubicBezTo>
                  <a:cubicBezTo>
                    <a:pt x="2632" y="514"/>
                    <a:pt x="2133" y="9"/>
                    <a:pt x="1513" y="0"/>
                  </a:cubicBezTo>
                  <a:close/>
                </a:path>
              </a:pathLst>
            </a:custGeom>
            <a:solidFill>
              <a:srgbClr val="FF0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8"/>
            <p:cNvSpPr/>
            <p:nvPr/>
          </p:nvSpPr>
          <p:spPr>
            <a:xfrm>
              <a:off x="1699767" y="2967642"/>
              <a:ext cx="31467" cy="54831"/>
            </a:xfrm>
            <a:custGeom>
              <a:avLst/>
              <a:gdLst/>
              <a:ahLst/>
              <a:cxnLst/>
              <a:rect l="l" t="t" r="r" b="b"/>
              <a:pathLst>
                <a:path w="1169" h="2037" extrusionOk="0">
                  <a:moveTo>
                    <a:pt x="584" y="1"/>
                  </a:moveTo>
                  <a:cubicBezTo>
                    <a:pt x="266" y="1"/>
                    <a:pt x="6" y="259"/>
                    <a:pt x="6" y="579"/>
                  </a:cubicBezTo>
                  <a:lnTo>
                    <a:pt x="6" y="1448"/>
                  </a:lnTo>
                  <a:cubicBezTo>
                    <a:pt x="0" y="1772"/>
                    <a:pt x="261" y="2037"/>
                    <a:pt x="584" y="2037"/>
                  </a:cubicBezTo>
                  <a:cubicBezTo>
                    <a:pt x="909" y="2037"/>
                    <a:pt x="1169" y="1772"/>
                    <a:pt x="1164" y="1448"/>
                  </a:cubicBezTo>
                  <a:lnTo>
                    <a:pt x="1164" y="579"/>
                  </a:lnTo>
                  <a:cubicBezTo>
                    <a:pt x="1164" y="259"/>
                    <a:pt x="904" y="1"/>
                    <a:pt x="584"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8"/>
            <p:cNvSpPr/>
            <p:nvPr/>
          </p:nvSpPr>
          <p:spPr>
            <a:xfrm>
              <a:off x="1972926" y="2967642"/>
              <a:ext cx="31467" cy="54831"/>
            </a:xfrm>
            <a:custGeom>
              <a:avLst/>
              <a:gdLst/>
              <a:ahLst/>
              <a:cxnLst/>
              <a:rect l="l" t="t" r="r" b="b"/>
              <a:pathLst>
                <a:path w="1169" h="2037" extrusionOk="0">
                  <a:moveTo>
                    <a:pt x="584" y="1"/>
                  </a:moveTo>
                  <a:cubicBezTo>
                    <a:pt x="264" y="1"/>
                    <a:pt x="6" y="259"/>
                    <a:pt x="6" y="579"/>
                  </a:cubicBezTo>
                  <a:lnTo>
                    <a:pt x="6" y="1448"/>
                  </a:lnTo>
                  <a:cubicBezTo>
                    <a:pt x="0" y="1772"/>
                    <a:pt x="261" y="2037"/>
                    <a:pt x="584" y="2037"/>
                  </a:cubicBezTo>
                  <a:cubicBezTo>
                    <a:pt x="909" y="2037"/>
                    <a:pt x="1169" y="1772"/>
                    <a:pt x="1163" y="1448"/>
                  </a:cubicBezTo>
                  <a:lnTo>
                    <a:pt x="1163" y="579"/>
                  </a:lnTo>
                  <a:cubicBezTo>
                    <a:pt x="1163" y="259"/>
                    <a:pt x="904" y="1"/>
                    <a:pt x="584"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8"/>
            <p:cNvSpPr/>
            <p:nvPr/>
          </p:nvSpPr>
          <p:spPr>
            <a:xfrm>
              <a:off x="1690266" y="2814186"/>
              <a:ext cx="90362" cy="42045"/>
            </a:xfrm>
            <a:custGeom>
              <a:avLst/>
              <a:gdLst/>
              <a:ahLst/>
              <a:cxnLst/>
              <a:rect l="l" t="t" r="r" b="b"/>
              <a:pathLst>
                <a:path w="3357" h="1562" extrusionOk="0">
                  <a:moveTo>
                    <a:pt x="1098" y="1"/>
                  </a:moveTo>
                  <a:cubicBezTo>
                    <a:pt x="660" y="466"/>
                    <a:pt x="290" y="992"/>
                    <a:pt x="0" y="1562"/>
                  </a:cubicBezTo>
                  <a:lnTo>
                    <a:pt x="2452" y="1562"/>
                  </a:lnTo>
                  <a:cubicBezTo>
                    <a:pt x="2689" y="1006"/>
                    <a:pt x="2993" y="483"/>
                    <a:pt x="3356"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2681;p48"/>
          <p:cNvGrpSpPr/>
          <p:nvPr/>
        </p:nvGrpSpPr>
        <p:grpSpPr>
          <a:xfrm>
            <a:off x="1680575" y="2082837"/>
            <a:ext cx="342983" cy="422039"/>
            <a:chOff x="1680575" y="2082837"/>
            <a:chExt cx="342983" cy="422039"/>
          </a:xfrm>
        </p:grpSpPr>
        <p:sp>
          <p:nvSpPr>
            <p:cNvPr id="2682" name="Google Shape;2682;p48"/>
            <p:cNvSpPr/>
            <p:nvPr/>
          </p:nvSpPr>
          <p:spPr>
            <a:xfrm>
              <a:off x="1721275" y="2398337"/>
              <a:ext cx="130846" cy="106539"/>
            </a:xfrm>
            <a:custGeom>
              <a:avLst/>
              <a:gdLst/>
              <a:ahLst/>
              <a:cxnLst/>
              <a:rect l="l" t="t" r="r" b="b"/>
              <a:pathLst>
                <a:path w="4861" h="3958" extrusionOk="0">
                  <a:moveTo>
                    <a:pt x="1402" y="0"/>
                  </a:moveTo>
                  <a:cubicBezTo>
                    <a:pt x="1402" y="0"/>
                    <a:pt x="0" y="1345"/>
                    <a:pt x="0" y="3957"/>
                  </a:cubicBezTo>
                  <a:lnTo>
                    <a:pt x="1708" y="3957"/>
                  </a:lnTo>
                  <a:lnTo>
                    <a:pt x="1944" y="3802"/>
                  </a:lnTo>
                  <a:lnTo>
                    <a:pt x="2182" y="3957"/>
                  </a:lnTo>
                  <a:lnTo>
                    <a:pt x="3888" y="3957"/>
                  </a:lnTo>
                  <a:lnTo>
                    <a:pt x="4860" y="1979"/>
                  </a:lnTo>
                  <a:lnTo>
                    <a:pt x="3888" y="0"/>
                  </a:ln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8"/>
            <p:cNvSpPr/>
            <p:nvPr/>
          </p:nvSpPr>
          <p:spPr>
            <a:xfrm>
              <a:off x="1852094" y="2398337"/>
              <a:ext cx="130792" cy="106539"/>
            </a:xfrm>
            <a:custGeom>
              <a:avLst/>
              <a:gdLst/>
              <a:ahLst/>
              <a:cxnLst/>
              <a:rect l="l" t="t" r="r" b="b"/>
              <a:pathLst>
                <a:path w="4859" h="3958" extrusionOk="0">
                  <a:moveTo>
                    <a:pt x="971" y="0"/>
                  </a:moveTo>
                  <a:lnTo>
                    <a:pt x="0" y="1979"/>
                  </a:lnTo>
                  <a:lnTo>
                    <a:pt x="972" y="3957"/>
                  </a:lnTo>
                  <a:lnTo>
                    <a:pt x="2679" y="3957"/>
                  </a:lnTo>
                  <a:lnTo>
                    <a:pt x="2915" y="3816"/>
                  </a:lnTo>
                  <a:lnTo>
                    <a:pt x="3152" y="3957"/>
                  </a:lnTo>
                  <a:lnTo>
                    <a:pt x="4859" y="3957"/>
                  </a:lnTo>
                  <a:cubicBezTo>
                    <a:pt x="4859" y="1345"/>
                    <a:pt x="3457" y="0"/>
                    <a:pt x="3457" y="0"/>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8"/>
            <p:cNvSpPr/>
            <p:nvPr/>
          </p:nvSpPr>
          <p:spPr>
            <a:xfrm>
              <a:off x="1743751" y="2398337"/>
              <a:ext cx="108208" cy="52920"/>
            </a:xfrm>
            <a:custGeom>
              <a:avLst/>
              <a:gdLst/>
              <a:ahLst/>
              <a:cxnLst/>
              <a:rect l="l" t="t" r="r" b="b"/>
              <a:pathLst>
                <a:path w="4020" h="1966" extrusionOk="0">
                  <a:moveTo>
                    <a:pt x="567" y="0"/>
                  </a:moveTo>
                  <a:cubicBezTo>
                    <a:pt x="567" y="0"/>
                    <a:pt x="301" y="256"/>
                    <a:pt x="1" y="762"/>
                  </a:cubicBezTo>
                  <a:cubicBezTo>
                    <a:pt x="1188" y="1546"/>
                    <a:pt x="2579" y="1965"/>
                    <a:pt x="4004" y="1965"/>
                  </a:cubicBezTo>
                  <a:cubicBezTo>
                    <a:pt x="4009" y="1965"/>
                    <a:pt x="4014" y="1965"/>
                    <a:pt x="4019" y="1965"/>
                  </a:cubicBezTo>
                  <a:lnTo>
                    <a:pt x="4018" y="1965"/>
                  </a:lnTo>
                  <a:lnTo>
                    <a:pt x="3053" y="0"/>
                  </a:lnTo>
                  <a:close/>
                </a:path>
              </a:pathLst>
            </a:custGeom>
            <a:solidFill>
              <a:srgbClr val="75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8"/>
            <p:cNvSpPr/>
            <p:nvPr/>
          </p:nvSpPr>
          <p:spPr>
            <a:xfrm>
              <a:off x="1825930" y="2398283"/>
              <a:ext cx="52301" cy="106593"/>
            </a:xfrm>
            <a:custGeom>
              <a:avLst/>
              <a:gdLst/>
              <a:ahLst/>
              <a:cxnLst/>
              <a:rect l="l" t="t" r="r" b="b"/>
              <a:pathLst>
                <a:path w="1943" h="3960" extrusionOk="0">
                  <a:moveTo>
                    <a:pt x="0" y="1"/>
                  </a:moveTo>
                  <a:lnTo>
                    <a:pt x="0" y="3959"/>
                  </a:lnTo>
                  <a:lnTo>
                    <a:pt x="1943" y="3959"/>
                  </a:lnTo>
                  <a:lnTo>
                    <a:pt x="1943" y="1"/>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8"/>
            <p:cNvSpPr/>
            <p:nvPr/>
          </p:nvSpPr>
          <p:spPr>
            <a:xfrm>
              <a:off x="1767250" y="2455025"/>
              <a:ext cx="12759" cy="49851"/>
            </a:xfrm>
            <a:custGeom>
              <a:avLst/>
              <a:gdLst/>
              <a:ahLst/>
              <a:cxnLst/>
              <a:rect l="l" t="t" r="r" b="b"/>
              <a:pathLst>
                <a:path w="474" h="1852" extrusionOk="0">
                  <a:moveTo>
                    <a:pt x="236" y="0"/>
                  </a:moveTo>
                  <a:cubicBezTo>
                    <a:pt x="106" y="0"/>
                    <a:pt x="0" y="106"/>
                    <a:pt x="0" y="236"/>
                  </a:cubicBezTo>
                  <a:lnTo>
                    <a:pt x="0" y="1851"/>
                  </a:lnTo>
                  <a:lnTo>
                    <a:pt x="474" y="1851"/>
                  </a:lnTo>
                  <a:lnTo>
                    <a:pt x="474" y="236"/>
                  </a:lnTo>
                  <a:cubicBezTo>
                    <a:pt x="474" y="106"/>
                    <a:pt x="367" y="0"/>
                    <a:pt x="236"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8"/>
            <p:cNvSpPr/>
            <p:nvPr/>
          </p:nvSpPr>
          <p:spPr>
            <a:xfrm>
              <a:off x="1924071" y="2454810"/>
              <a:ext cx="12974" cy="50067"/>
            </a:xfrm>
            <a:custGeom>
              <a:avLst/>
              <a:gdLst/>
              <a:ahLst/>
              <a:cxnLst/>
              <a:rect l="l" t="t" r="r" b="b"/>
              <a:pathLst>
                <a:path w="482" h="1860" extrusionOk="0">
                  <a:moveTo>
                    <a:pt x="241" y="1"/>
                  </a:moveTo>
                  <a:cubicBezTo>
                    <a:pt x="108" y="1"/>
                    <a:pt x="0" y="112"/>
                    <a:pt x="5" y="244"/>
                  </a:cubicBezTo>
                  <a:lnTo>
                    <a:pt x="5" y="1859"/>
                  </a:lnTo>
                  <a:lnTo>
                    <a:pt x="478" y="1859"/>
                  </a:lnTo>
                  <a:lnTo>
                    <a:pt x="478" y="244"/>
                  </a:lnTo>
                  <a:cubicBezTo>
                    <a:pt x="481" y="112"/>
                    <a:pt x="374" y="1"/>
                    <a:pt x="241"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8"/>
            <p:cNvSpPr/>
            <p:nvPr/>
          </p:nvSpPr>
          <p:spPr>
            <a:xfrm>
              <a:off x="1852255" y="2398337"/>
              <a:ext cx="108181" cy="52920"/>
            </a:xfrm>
            <a:custGeom>
              <a:avLst/>
              <a:gdLst/>
              <a:ahLst/>
              <a:cxnLst/>
              <a:rect l="l" t="t" r="r" b="b"/>
              <a:pathLst>
                <a:path w="4019" h="1966" extrusionOk="0">
                  <a:moveTo>
                    <a:pt x="965" y="0"/>
                  </a:moveTo>
                  <a:lnTo>
                    <a:pt x="0" y="1965"/>
                  </a:lnTo>
                  <a:cubicBezTo>
                    <a:pt x="5" y="1965"/>
                    <a:pt x="10" y="1965"/>
                    <a:pt x="15" y="1965"/>
                  </a:cubicBezTo>
                  <a:cubicBezTo>
                    <a:pt x="1439" y="1965"/>
                    <a:pt x="2832" y="1546"/>
                    <a:pt x="4019" y="762"/>
                  </a:cubicBezTo>
                  <a:cubicBezTo>
                    <a:pt x="3718" y="256"/>
                    <a:pt x="3451" y="0"/>
                    <a:pt x="3451" y="0"/>
                  </a:cubicBezTo>
                  <a:close/>
                </a:path>
              </a:pathLst>
            </a:custGeom>
            <a:solidFill>
              <a:srgbClr val="75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8"/>
            <p:cNvSpPr/>
            <p:nvPr/>
          </p:nvSpPr>
          <p:spPr>
            <a:xfrm>
              <a:off x="1825930" y="2398337"/>
              <a:ext cx="52301" cy="52920"/>
            </a:xfrm>
            <a:custGeom>
              <a:avLst/>
              <a:gdLst/>
              <a:ahLst/>
              <a:cxnLst/>
              <a:rect l="l" t="t" r="r" b="b"/>
              <a:pathLst>
                <a:path w="1943" h="1966" extrusionOk="0">
                  <a:moveTo>
                    <a:pt x="0" y="0"/>
                  </a:moveTo>
                  <a:lnTo>
                    <a:pt x="0" y="1902"/>
                  </a:lnTo>
                  <a:cubicBezTo>
                    <a:pt x="322" y="1944"/>
                    <a:pt x="647" y="1965"/>
                    <a:pt x="971" y="1965"/>
                  </a:cubicBezTo>
                  <a:cubicBezTo>
                    <a:pt x="1296" y="1965"/>
                    <a:pt x="1620" y="1944"/>
                    <a:pt x="1943" y="1902"/>
                  </a:cubicBezTo>
                  <a:lnTo>
                    <a:pt x="194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8"/>
            <p:cNvSpPr/>
            <p:nvPr/>
          </p:nvSpPr>
          <p:spPr>
            <a:xfrm>
              <a:off x="1680575" y="2082837"/>
              <a:ext cx="342983" cy="342929"/>
            </a:xfrm>
            <a:custGeom>
              <a:avLst/>
              <a:gdLst/>
              <a:ahLst/>
              <a:cxnLst/>
              <a:rect l="l" t="t" r="r" b="b"/>
              <a:pathLst>
                <a:path w="12742" h="12740" extrusionOk="0">
                  <a:moveTo>
                    <a:pt x="6372" y="0"/>
                  </a:moveTo>
                  <a:cubicBezTo>
                    <a:pt x="2854" y="0"/>
                    <a:pt x="1" y="2852"/>
                    <a:pt x="1" y="6370"/>
                  </a:cubicBezTo>
                  <a:cubicBezTo>
                    <a:pt x="1" y="9888"/>
                    <a:pt x="2854" y="12740"/>
                    <a:pt x="6372" y="12740"/>
                  </a:cubicBezTo>
                  <a:cubicBezTo>
                    <a:pt x="9891" y="12740"/>
                    <a:pt x="12742" y="9888"/>
                    <a:pt x="12742" y="6370"/>
                  </a:cubicBezTo>
                  <a:cubicBezTo>
                    <a:pt x="12742" y="2852"/>
                    <a:pt x="9891" y="0"/>
                    <a:pt x="6372" y="0"/>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8"/>
            <p:cNvSpPr/>
            <p:nvPr/>
          </p:nvSpPr>
          <p:spPr>
            <a:xfrm>
              <a:off x="1707600" y="2120010"/>
              <a:ext cx="288986" cy="268583"/>
            </a:xfrm>
            <a:custGeom>
              <a:avLst/>
              <a:gdLst/>
              <a:ahLst/>
              <a:cxnLst/>
              <a:rect l="l" t="t" r="r" b="b"/>
              <a:pathLst>
                <a:path w="10736" h="9978" extrusionOk="0">
                  <a:moveTo>
                    <a:pt x="4379" y="0"/>
                  </a:moveTo>
                  <a:cubicBezTo>
                    <a:pt x="3634" y="0"/>
                    <a:pt x="2915" y="432"/>
                    <a:pt x="2599" y="1175"/>
                  </a:cubicBezTo>
                  <a:lnTo>
                    <a:pt x="2595" y="1175"/>
                  </a:lnTo>
                  <a:cubicBezTo>
                    <a:pt x="1431" y="1280"/>
                    <a:pt x="624" y="2389"/>
                    <a:pt x="884" y="3529"/>
                  </a:cubicBezTo>
                  <a:lnTo>
                    <a:pt x="884" y="3532"/>
                  </a:lnTo>
                  <a:lnTo>
                    <a:pt x="881" y="3533"/>
                  </a:lnTo>
                  <a:cubicBezTo>
                    <a:pt x="1" y="4304"/>
                    <a:pt x="1" y="5674"/>
                    <a:pt x="881" y="6443"/>
                  </a:cubicBezTo>
                  <a:lnTo>
                    <a:pt x="884" y="6446"/>
                  </a:lnTo>
                  <a:lnTo>
                    <a:pt x="884" y="6448"/>
                  </a:lnTo>
                  <a:cubicBezTo>
                    <a:pt x="624" y="7589"/>
                    <a:pt x="1431" y="8698"/>
                    <a:pt x="2595" y="8802"/>
                  </a:cubicBezTo>
                  <a:lnTo>
                    <a:pt x="2599" y="8802"/>
                  </a:lnTo>
                  <a:cubicBezTo>
                    <a:pt x="2915" y="9544"/>
                    <a:pt x="3634" y="9977"/>
                    <a:pt x="4379" y="9977"/>
                  </a:cubicBezTo>
                  <a:cubicBezTo>
                    <a:pt x="4715" y="9977"/>
                    <a:pt x="5056" y="9889"/>
                    <a:pt x="5368" y="9702"/>
                  </a:cubicBezTo>
                  <a:cubicBezTo>
                    <a:pt x="5681" y="9889"/>
                    <a:pt x="6023" y="9977"/>
                    <a:pt x="6359" y="9977"/>
                  </a:cubicBezTo>
                  <a:cubicBezTo>
                    <a:pt x="7104" y="9977"/>
                    <a:pt x="7822" y="9545"/>
                    <a:pt x="8138" y="8803"/>
                  </a:cubicBezTo>
                  <a:lnTo>
                    <a:pt x="8141" y="8803"/>
                  </a:lnTo>
                  <a:cubicBezTo>
                    <a:pt x="9306" y="8698"/>
                    <a:pt x="10112" y="7589"/>
                    <a:pt x="9853" y="6449"/>
                  </a:cubicBezTo>
                  <a:lnTo>
                    <a:pt x="9853" y="6446"/>
                  </a:lnTo>
                  <a:lnTo>
                    <a:pt x="9856" y="6443"/>
                  </a:lnTo>
                  <a:cubicBezTo>
                    <a:pt x="10736" y="5674"/>
                    <a:pt x="10736" y="4304"/>
                    <a:pt x="9856" y="3535"/>
                  </a:cubicBezTo>
                  <a:lnTo>
                    <a:pt x="9854" y="3535"/>
                  </a:lnTo>
                  <a:lnTo>
                    <a:pt x="9851" y="3532"/>
                  </a:lnTo>
                  <a:lnTo>
                    <a:pt x="9851" y="3529"/>
                  </a:lnTo>
                  <a:cubicBezTo>
                    <a:pt x="10111" y="2389"/>
                    <a:pt x="9306" y="1280"/>
                    <a:pt x="8140" y="1176"/>
                  </a:cubicBezTo>
                  <a:lnTo>
                    <a:pt x="8137" y="1176"/>
                  </a:lnTo>
                  <a:cubicBezTo>
                    <a:pt x="7820" y="433"/>
                    <a:pt x="7102" y="0"/>
                    <a:pt x="6357" y="0"/>
                  </a:cubicBezTo>
                  <a:cubicBezTo>
                    <a:pt x="6022" y="0"/>
                    <a:pt x="5680" y="88"/>
                    <a:pt x="5368" y="275"/>
                  </a:cubicBezTo>
                  <a:cubicBezTo>
                    <a:pt x="5056" y="88"/>
                    <a:pt x="4715" y="0"/>
                    <a:pt x="4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8"/>
            <p:cNvSpPr/>
            <p:nvPr/>
          </p:nvSpPr>
          <p:spPr>
            <a:xfrm>
              <a:off x="1707600" y="2120010"/>
              <a:ext cx="195071" cy="268583"/>
            </a:xfrm>
            <a:custGeom>
              <a:avLst/>
              <a:gdLst/>
              <a:ahLst/>
              <a:cxnLst/>
              <a:rect l="l" t="t" r="r" b="b"/>
              <a:pathLst>
                <a:path w="7247" h="9978" extrusionOk="0">
                  <a:moveTo>
                    <a:pt x="4375" y="1"/>
                  </a:moveTo>
                  <a:cubicBezTo>
                    <a:pt x="3603" y="1"/>
                    <a:pt x="2903" y="462"/>
                    <a:pt x="2598" y="1175"/>
                  </a:cubicBezTo>
                  <a:lnTo>
                    <a:pt x="2595" y="1175"/>
                  </a:lnTo>
                  <a:cubicBezTo>
                    <a:pt x="1429" y="1280"/>
                    <a:pt x="624" y="2389"/>
                    <a:pt x="884" y="3529"/>
                  </a:cubicBezTo>
                  <a:lnTo>
                    <a:pt x="884" y="3532"/>
                  </a:lnTo>
                  <a:lnTo>
                    <a:pt x="881" y="3533"/>
                  </a:lnTo>
                  <a:cubicBezTo>
                    <a:pt x="1" y="4304"/>
                    <a:pt x="1" y="5673"/>
                    <a:pt x="881" y="6443"/>
                  </a:cubicBezTo>
                  <a:lnTo>
                    <a:pt x="884" y="6446"/>
                  </a:lnTo>
                  <a:lnTo>
                    <a:pt x="884" y="6448"/>
                  </a:lnTo>
                  <a:cubicBezTo>
                    <a:pt x="624" y="7589"/>
                    <a:pt x="1429" y="8697"/>
                    <a:pt x="2595" y="8802"/>
                  </a:cubicBezTo>
                  <a:lnTo>
                    <a:pt x="2598" y="8802"/>
                  </a:lnTo>
                  <a:cubicBezTo>
                    <a:pt x="2915" y="9545"/>
                    <a:pt x="3633" y="9977"/>
                    <a:pt x="4378" y="9977"/>
                  </a:cubicBezTo>
                  <a:cubicBezTo>
                    <a:pt x="4714" y="9977"/>
                    <a:pt x="5056" y="9889"/>
                    <a:pt x="5368" y="9702"/>
                  </a:cubicBezTo>
                  <a:cubicBezTo>
                    <a:pt x="5673" y="9885"/>
                    <a:pt x="6017" y="9978"/>
                    <a:pt x="6361" y="9978"/>
                  </a:cubicBezTo>
                  <a:cubicBezTo>
                    <a:pt x="6664" y="9978"/>
                    <a:pt x="6968" y="9906"/>
                    <a:pt x="7246" y="9762"/>
                  </a:cubicBezTo>
                  <a:cubicBezTo>
                    <a:pt x="4742" y="9036"/>
                    <a:pt x="2910" y="6726"/>
                    <a:pt x="2910" y="3988"/>
                  </a:cubicBezTo>
                  <a:cubicBezTo>
                    <a:pt x="2907" y="2519"/>
                    <a:pt x="3447" y="1100"/>
                    <a:pt x="4423" y="1"/>
                  </a:cubicBezTo>
                  <a:cubicBezTo>
                    <a:pt x="4407" y="1"/>
                    <a:pt x="4391" y="1"/>
                    <a:pt x="4375"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8"/>
            <p:cNvSpPr/>
            <p:nvPr/>
          </p:nvSpPr>
          <p:spPr>
            <a:xfrm>
              <a:off x="1758986" y="2161194"/>
              <a:ext cx="186161" cy="186161"/>
            </a:xfrm>
            <a:custGeom>
              <a:avLst/>
              <a:gdLst/>
              <a:ahLst/>
              <a:cxnLst/>
              <a:rect l="l" t="t" r="r" b="b"/>
              <a:pathLst>
                <a:path w="6916" h="6916" extrusionOk="0">
                  <a:moveTo>
                    <a:pt x="3459" y="1"/>
                  </a:moveTo>
                  <a:cubicBezTo>
                    <a:pt x="1550" y="1"/>
                    <a:pt x="1" y="1550"/>
                    <a:pt x="1" y="3459"/>
                  </a:cubicBezTo>
                  <a:cubicBezTo>
                    <a:pt x="1" y="5368"/>
                    <a:pt x="1550" y="6916"/>
                    <a:pt x="3459" y="6916"/>
                  </a:cubicBezTo>
                  <a:cubicBezTo>
                    <a:pt x="5369" y="6916"/>
                    <a:pt x="6916" y="5368"/>
                    <a:pt x="6916" y="3459"/>
                  </a:cubicBezTo>
                  <a:cubicBezTo>
                    <a:pt x="6916" y="1550"/>
                    <a:pt x="5369" y="1"/>
                    <a:pt x="3459" y="1"/>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8"/>
            <p:cNvSpPr/>
            <p:nvPr/>
          </p:nvSpPr>
          <p:spPr>
            <a:xfrm>
              <a:off x="1758959" y="2183185"/>
              <a:ext cx="79111" cy="163120"/>
            </a:xfrm>
            <a:custGeom>
              <a:avLst/>
              <a:gdLst/>
              <a:ahLst/>
              <a:cxnLst/>
              <a:rect l="l" t="t" r="r" b="b"/>
              <a:pathLst>
                <a:path w="2939" h="6060" extrusionOk="0">
                  <a:moveTo>
                    <a:pt x="1229" y="1"/>
                  </a:moveTo>
                  <a:lnTo>
                    <a:pt x="1229" y="1"/>
                  </a:lnTo>
                  <a:cubicBezTo>
                    <a:pt x="450" y="657"/>
                    <a:pt x="0" y="1623"/>
                    <a:pt x="2" y="2642"/>
                  </a:cubicBezTo>
                  <a:cubicBezTo>
                    <a:pt x="2" y="4374"/>
                    <a:pt x="1277" y="5809"/>
                    <a:pt x="2939" y="6060"/>
                  </a:cubicBezTo>
                  <a:cubicBezTo>
                    <a:pt x="1704" y="4922"/>
                    <a:pt x="1001" y="3320"/>
                    <a:pt x="1002" y="1641"/>
                  </a:cubicBezTo>
                  <a:cubicBezTo>
                    <a:pt x="1001" y="1087"/>
                    <a:pt x="1078" y="534"/>
                    <a:pt x="1229" y="1"/>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8"/>
            <p:cNvSpPr/>
            <p:nvPr/>
          </p:nvSpPr>
          <p:spPr>
            <a:xfrm>
              <a:off x="1781408" y="2237828"/>
              <a:ext cx="36339" cy="24656"/>
            </a:xfrm>
            <a:custGeom>
              <a:avLst/>
              <a:gdLst/>
              <a:ahLst/>
              <a:cxnLst/>
              <a:rect l="l" t="t" r="r" b="b"/>
              <a:pathLst>
                <a:path w="1350" h="916" extrusionOk="0">
                  <a:moveTo>
                    <a:pt x="676" y="1"/>
                  </a:moveTo>
                  <a:cubicBezTo>
                    <a:pt x="305" y="1"/>
                    <a:pt x="5" y="301"/>
                    <a:pt x="5" y="672"/>
                  </a:cubicBezTo>
                  <a:cubicBezTo>
                    <a:pt x="0" y="806"/>
                    <a:pt x="107" y="915"/>
                    <a:pt x="241" y="915"/>
                  </a:cubicBezTo>
                  <a:cubicBezTo>
                    <a:pt x="374" y="915"/>
                    <a:pt x="481" y="806"/>
                    <a:pt x="478" y="672"/>
                  </a:cubicBezTo>
                  <a:cubicBezTo>
                    <a:pt x="473" y="559"/>
                    <a:pt x="564" y="466"/>
                    <a:pt x="676" y="466"/>
                  </a:cubicBezTo>
                  <a:cubicBezTo>
                    <a:pt x="789" y="466"/>
                    <a:pt x="879" y="559"/>
                    <a:pt x="876" y="672"/>
                  </a:cubicBezTo>
                  <a:cubicBezTo>
                    <a:pt x="876" y="803"/>
                    <a:pt x="983" y="909"/>
                    <a:pt x="1113" y="909"/>
                  </a:cubicBezTo>
                  <a:cubicBezTo>
                    <a:pt x="1244" y="909"/>
                    <a:pt x="1349" y="803"/>
                    <a:pt x="1349" y="672"/>
                  </a:cubicBezTo>
                  <a:cubicBezTo>
                    <a:pt x="1349" y="301"/>
                    <a:pt x="1049" y="1"/>
                    <a:pt x="676"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8"/>
            <p:cNvSpPr/>
            <p:nvPr/>
          </p:nvSpPr>
          <p:spPr>
            <a:xfrm>
              <a:off x="1886413" y="2238124"/>
              <a:ext cx="36258" cy="24199"/>
            </a:xfrm>
            <a:custGeom>
              <a:avLst/>
              <a:gdLst/>
              <a:ahLst/>
              <a:cxnLst/>
              <a:rect l="l" t="t" r="r" b="b"/>
              <a:pathLst>
                <a:path w="1347" h="899" extrusionOk="0">
                  <a:moveTo>
                    <a:pt x="674" y="0"/>
                  </a:moveTo>
                  <a:cubicBezTo>
                    <a:pt x="307" y="0"/>
                    <a:pt x="7" y="295"/>
                    <a:pt x="1" y="661"/>
                  </a:cubicBezTo>
                  <a:cubicBezTo>
                    <a:pt x="1" y="792"/>
                    <a:pt x="107" y="898"/>
                    <a:pt x="238" y="898"/>
                  </a:cubicBezTo>
                  <a:cubicBezTo>
                    <a:pt x="369" y="898"/>
                    <a:pt x="474" y="792"/>
                    <a:pt x="474" y="661"/>
                  </a:cubicBezTo>
                  <a:cubicBezTo>
                    <a:pt x="471" y="548"/>
                    <a:pt x="561" y="455"/>
                    <a:pt x="674" y="455"/>
                  </a:cubicBezTo>
                  <a:cubicBezTo>
                    <a:pt x="786" y="455"/>
                    <a:pt x="877" y="548"/>
                    <a:pt x="874" y="661"/>
                  </a:cubicBezTo>
                  <a:cubicBezTo>
                    <a:pt x="874" y="792"/>
                    <a:pt x="980" y="898"/>
                    <a:pt x="1111" y="898"/>
                  </a:cubicBezTo>
                  <a:cubicBezTo>
                    <a:pt x="1240" y="898"/>
                    <a:pt x="1347" y="792"/>
                    <a:pt x="1347" y="661"/>
                  </a:cubicBezTo>
                  <a:cubicBezTo>
                    <a:pt x="1341" y="295"/>
                    <a:pt x="1042" y="0"/>
                    <a:pt x="674"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8"/>
            <p:cNvSpPr/>
            <p:nvPr/>
          </p:nvSpPr>
          <p:spPr>
            <a:xfrm>
              <a:off x="1832525" y="2263265"/>
              <a:ext cx="39165" cy="18438"/>
            </a:xfrm>
            <a:custGeom>
              <a:avLst/>
              <a:gdLst/>
              <a:ahLst/>
              <a:cxnLst/>
              <a:rect l="l" t="t" r="r" b="b"/>
              <a:pathLst>
                <a:path w="1455" h="685" extrusionOk="0">
                  <a:moveTo>
                    <a:pt x="266" y="1"/>
                  </a:moveTo>
                  <a:cubicBezTo>
                    <a:pt x="210" y="1"/>
                    <a:pt x="154" y="20"/>
                    <a:pt x="110" y="59"/>
                  </a:cubicBezTo>
                  <a:cubicBezTo>
                    <a:pt x="11" y="145"/>
                    <a:pt x="0" y="295"/>
                    <a:pt x="86" y="393"/>
                  </a:cubicBezTo>
                  <a:cubicBezTo>
                    <a:pt x="248" y="577"/>
                    <a:pt x="481" y="684"/>
                    <a:pt x="727" y="684"/>
                  </a:cubicBezTo>
                  <a:cubicBezTo>
                    <a:pt x="974" y="684"/>
                    <a:pt x="1206" y="577"/>
                    <a:pt x="1369" y="393"/>
                  </a:cubicBezTo>
                  <a:cubicBezTo>
                    <a:pt x="1454" y="295"/>
                    <a:pt x="1444" y="145"/>
                    <a:pt x="1346" y="59"/>
                  </a:cubicBezTo>
                  <a:cubicBezTo>
                    <a:pt x="1301" y="20"/>
                    <a:pt x="1245" y="1"/>
                    <a:pt x="1190" y="1"/>
                  </a:cubicBezTo>
                  <a:cubicBezTo>
                    <a:pt x="1124" y="1"/>
                    <a:pt x="1058" y="28"/>
                    <a:pt x="1011" y="82"/>
                  </a:cubicBezTo>
                  <a:cubicBezTo>
                    <a:pt x="937" y="169"/>
                    <a:pt x="832" y="212"/>
                    <a:pt x="728" y="212"/>
                  </a:cubicBezTo>
                  <a:cubicBezTo>
                    <a:pt x="623" y="212"/>
                    <a:pt x="518" y="169"/>
                    <a:pt x="443" y="82"/>
                  </a:cubicBezTo>
                  <a:cubicBezTo>
                    <a:pt x="397" y="28"/>
                    <a:pt x="331" y="1"/>
                    <a:pt x="266"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8" name="Google Shape;2698;p48"/>
          <p:cNvGrpSpPr/>
          <p:nvPr/>
        </p:nvGrpSpPr>
        <p:grpSpPr>
          <a:xfrm>
            <a:off x="2552918" y="4105095"/>
            <a:ext cx="421959" cy="422712"/>
            <a:chOff x="2552918" y="4105095"/>
            <a:chExt cx="421959" cy="422712"/>
          </a:xfrm>
        </p:grpSpPr>
        <p:sp>
          <p:nvSpPr>
            <p:cNvPr id="2699" name="Google Shape;2699;p48"/>
            <p:cNvSpPr/>
            <p:nvPr/>
          </p:nvSpPr>
          <p:spPr>
            <a:xfrm>
              <a:off x="2578947" y="4195968"/>
              <a:ext cx="236120" cy="304760"/>
            </a:xfrm>
            <a:custGeom>
              <a:avLst/>
              <a:gdLst/>
              <a:ahLst/>
              <a:cxnLst/>
              <a:rect l="l" t="t" r="r" b="b"/>
              <a:pathLst>
                <a:path w="8772" h="11322" extrusionOk="0">
                  <a:moveTo>
                    <a:pt x="1643" y="0"/>
                  </a:moveTo>
                  <a:cubicBezTo>
                    <a:pt x="582" y="1241"/>
                    <a:pt x="1" y="2821"/>
                    <a:pt x="4" y="4454"/>
                  </a:cubicBezTo>
                  <a:cubicBezTo>
                    <a:pt x="4" y="8248"/>
                    <a:pt x="3078" y="11321"/>
                    <a:pt x="6871" y="11321"/>
                  </a:cubicBezTo>
                  <a:cubicBezTo>
                    <a:pt x="6997" y="11321"/>
                    <a:pt x="7120" y="11318"/>
                    <a:pt x="7245" y="11312"/>
                  </a:cubicBezTo>
                  <a:lnTo>
                    <a:pt x="8771" y="9785"/>
                  </a:lnTo>
                  <a:lnTo>
                    <a:pt x="8771" y="6627"/>
                  </a:lnTo>
                  <a:lnTo>
                    <a:pt x="6189" y="5475"/>
                  </a:lnTo>
                  <a:lnTo>
                    <a:pt x="6189" y="886"/>
                  </a:lnTo>
                  <a:lnTo>
                    <a:pt x="1643" y="0"/>
                  </a:ln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8"/>
            <p:cNvSpPr/>
            <p:nvPr/>
          </p:nvSpPr>
          <p:spPr>
            <a:xfrm>
              <a:off x="2745512" y="4196964"/>
              <a:ext cx="216497" cy="199189"/>
            </a:xfrm>
            <a:custGeom>
              <a:avLst/>
              <a:gdLst/>
              <a:ahLst/>
              <a:cxnLst/>
              <a:rect l="l" t="t" r="r" b="b"/>
              <a:pathLst>
                <a:path w="8043" h="7400" extrusionOk="0">
                  <a:moveTo>
                    <a:pt x="5943" y="1"/>
                  </a:moveTo>
                  <a:lnTo>
                    <a:pt x="1" y="851"/>
                  </a:lnTo>
                  <a:lnTo>
                    <a:pt x="1" y="5438"/>
                  </a:lnTo>
                  <a:lnTo>
                    <a:pt x="2583" y="6590"/>
                  </a:lnTo>
                  <a:lnTo>
                    <a:pt x="6871" y="7400"/>
                  </a:lnTo>
                  <a:cubicBezTo>
                    <a:pt x="8043" y="4966"/>
                    <a:pt x="7679" y="2071"/>
                    <a:pt x="5943"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8"/>
            <p:cNvSpPr/>
            <p:nvPr/>
          </p:nvSpPr>
          <p:spPr>
            <a:xfrm>
              <a:off x="2578947" y="4234649"/>
              <a:ext cx="236120" cy="266079"/>
            </a:xfrm>
            <a:custGeom>
              <a:avLst/>
              <a:gdLst/>
              <a:ahLst/>
              <a:cxnLst/>
              <a:rect l="l" t="t" r="r" b="b"/>
              <a:pathLst>
                <a:path w="8772" h="9885" extrusionOk="0">
                  <a:moveTo>
                    <a:pt x="698" y="1"/>
                  </a:moveTo>
                  <a:cubicBezTo>
                    <a:pt x="238" y="940"/>
                    <a:pt x="1" y="1970"/>
                    <a:pt x="2" y="3016"/>
                  </a:cubicBezTo>
                  <a:cubicBezTo>
                    <a:pt x="2" y="6809"/>
                    <a:pt x="3078" y="9884"/>
                    <a:pt x="6871" y="9884"/>
                  </a:cubicBezTo>
                  <a:cubicBezTo>
                    <a:pt x="6996" y="9884"/>
                    <a:pt x="7120" y="9881"/>
                    <a:pt x="7244" y="9874"/>
                  </a:cubicBezTo>
                  <a:lnTo>
                    <a:pt x="8771" y="8346"/>
                  </a:lnTo>
                  <a:lnTo>
                    <a:pt x="8771" y="8194"/>
                  </a:lnTo>
                  <a:lnTo>
                    <a:pt x="8714" y="8194"/>
                  </a:lnTo>
                  <a:lnTo>
                    <a:pt x="8714" y="8196"/>
                  </a:lnTo>
                  <a:cubicBezTo>
                    <a:pt x="4286" y="8196"/>
                    <a:pt x="697" y="4607"/>
                    <a:pt x="697" y="178"/>
                  </a:cubicBezTo>
                  <a:cubicBezTo>
                    <a:pt x="697" y="118"/>
                    <a:pt x="697" y="59"/>
                    <a:pt x="698"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8"/>
            <p:cNvSpPr/>
            <p:nvPr/>
          </p:nvSpPr>
          <p:spPr>
            <a:xfrm>
              <a:off x="2623199" y="4131017"/>
              <a:ext cx="307263" cy="369470"/>
            </a:xfrm>
            <a:custGeom>
              <a:avLst/>
              <a:gdLst/>
              <a:ahLst/>
              <a:cxnLst/>
              <a:rect l="l" t="t" r="r" b="b"/>
              <a:pathLst>
                <a:path w="11415" h="13726" extrusionOk="0">
                  <a:moveTo>
                    <a:pt x="5227" y="0"/>
                  </a:moveTo>
                  <a:cubicBezTo>
                    <a:pt x="3216" y="0"/>
                    <a:pt x="1305" y="883"/>
                    <a:pt x="0" y="2415"/>
                  </a:cubicBezTo>
                  <a:lnTo>
                    <a:pt x="142" y="2903"/>
                  </a:lnTo>
                  <a:cubicBezTo>
                    <a:pt x="224" y="3188"/>
                    <a:pt x="412" y="3432"/>
                    <a:pt x="666" y="3585"/>
                  </a:cubicBezTo>
                  <a:lnTo>
                    <a:pt x="1691" y="4207"/>
                  </a:lnTo>
                  <a:cubicBezTo>
                    <a:pt x="1981" y="4383"/>
                    <a:pt x="2210" y="4368"/>
                    <a:pt x="2571" y="4443"/>
                  </a:cubicBezTo>
                  <a:cubicBezTo>
                    <a:pt x="2870" y="4494"/>
                    <a:pt x="3107" y="4719"/>
                    <a:pt x="3172" y="5015"/>
                  </a:cubicBezTo>
                  <a:cubicBezTo>
                    <a:pt x="3211" y="5185"/>
                    <a:pt x="3128" y="5359"/>
                    <a:pt x="2974" y="5440"/>
                  </a:cubicBezTo>
                  <a:lnTo>
                    <a:pt x="2266" y="5804"/>
                  </a:lnTo>
                  <a:cubicBezTo>
                    <a:pt x="2170" y="5853"/>
                    <a:pt x="2098" y="5942"/>
                    <a:pt x="2071" y="6049"/>
                  </a:cubicBezTo>
                  <a:lnTo>
                    <a:pt x="1724" y="7375"/>
                  </a:lnTo>
                  <a:cubicBezTo>
                    <a:pt x="1676" y="7560"/>
                    <a:pt x="1769" y="7752"/>
                    <a:pt x="1944" y="7826"/>
                  </a:cubicBezTo>
                  <a:cubicBezTo>
                    <a:pt x="1994" y="7847"/>
                    <a:pt x="2045" y="7857"/>
                    <a:pt x="2096" y="7857"/>
                  </a:cubicBezTo>
                  <a:cubicBezTo>
                    <a:pt x="2226" y="7857"/>
                    <a:pt x="2351" y="7791"/>
                    <a:pt x="2422" y="7674"/>
                  </a:cubicBezTo>
                  <a:lnTo>
                    <a:pt x="2583" y="7414"/>
                  </a:lnTo>
                  <a:cubicBezTo>
                    <a:pt x="2659" y="7293"/>
                    <a:pt x="2785" y="7232"/>
                    <a:pt x="2910" y="7232"/>
                  </a:cubicBezTo>
                  <a:cubicBezTo>
                    <a:pt x="3040" y="7232"/>
                    <a:pt x="3169" y="7296"/>
                    <a:pt x="3242" y="7423"/>
                  </a:cubicBezTo>
                  <a:lnTo>
                    <a:pt x="3912" y="8576"/>
                  </a:lnTo>
                  <a:cubicBezTo>
                    <a:pt x="3959" y="8657"/>
                    <a:pt x="4034" y="8718"/>
                    <a:pt x="4124" y="8748"/>
                  </a:cubicBezTo>
                  <a:lnTo>
                    <a:pt x="5101" y="9068"/>
                  </a:lnTo>
                  <a:cubicBezTo>
                    <a:pt x="5508" y="9202"/>
                    <a:pt x="5673" y="9689"/>
                    <a:pt x="5433" y="10043"/>
                  </a:cubicBezTo>
                  <a:lnTo>
                    <a:pt x="5343" y="10175"/>
                  </a:lnTo>
                  <a:cubicBezTo>
                    <a:pt x="5171" y="10425"/>
                    <a:pt x="5198" y="10758"/>
                    <a:pt x="5404" y="10979"/>
                  </a:cubicBezTo>
                  <a:lnTo>
                    <a:pt x="5741" y="11337"/>
                  </a:lnTo>
                  <a:cubicBezTo>
                    <a:pt x="5977" y="11589"/>
                    <a:pt x="5900" y="11873"/>
                    <a:pt x="5915" y="11998"/>
                  </a:cubicBezTo>
                  <a:cubicBezTo>
                    <a:pt x="5915" y="12205"/>
                    <a:pt x="5814" y="12402"/>
                    <a:pt x="5645" y="12522"/>
                  </a:cubicBezTo>
                  <a:cubicBezTo>
                    <a:pt x="5400" y="12696"/>
                    <a:pt x="5308" y="13015"/>
                    <a:pt x="5422" y="13291"/>
                  </a:cubicBezTo>
                  <a:lnTo>
                    <a:pt x="5601" y="13725"/>
                  </a:lnTo>
                  <a:cubicBezTo>
                    <a:pt x="8165" y="13587"/>
                    <a:pt x="10356" y="12044"/>
                    <a:pt x="11415" y="9850"/>
                  </a:cubicBezTo>
                  <a:lnTo>
                    <a:pt x="10085" y="8828"/>
                  </a:lnTo>
                  <a:cubicBezTo>
                    <a:pt x="10000" y="8762"/>
                    <a:pt x="9961" y="8753"/>
                    <a:pt x="9573" y="8544"/>
                  </a:cubicBezTo>
                  <a:cubicBezTo>
                    <a:pt x="9424" y="8464"/>
                    <a:pt x="9272" y="8451"/>
                    <a:pt x="9120" y="8451"/>
                  </a:cubicBezTo>
                  <a:cubicBezTo>
                    <a:pt x="9042" y="8451"/>
                    <a:pt x="8964" y="8454"/>
                    <a:pt x="8886" y="8454"/>
                  </a:cubicBezTo>
                  <a:cubicBezTo>
                    <a:pt x="8669" y="8454"/>
                    <a:pt x="8454" y="8427"/>
                    <a:pt x="8248" y="8218"/>
                  </a:cubicBezTo>
                  <a:cubicBezTo>
                    <a:pt x="8101" y="8069"/>
                    <a:pt x="7901" y="7984"/>
                    <a:pt x="7691" y="7984"/>
                  </a:cubicBezTo>
                  <a:cubicBezTo>
                    <a:pt x="7522" y="7984"/>
                    <a:pt x="7477" y="8021"/>
                    <a:pt x="6788" y="8192"/>
                  </a:cubicBezTo>
                  <a:cubicBezTo>
                    <a:pt x="6753" y="8202"/>
                    <a:pt x="6718" y="8206"/>
                    <a:pt x="6684" y="8206"/>
                  </a:cubicBezTo>
                  <a:cubicBezTo>
                    <a:pt x="6600" y="8206"/>
                    <a:pt x="6517" y="8179"/>
                    <a:pt x="6447" y="8129"/>
                  </a:cubicBezTo>
                  <a:lnTo>
                    <a:pt x="5942" y="7763"/>
                  </a:lnTo>
                  <a:cubicBezTo>
                    <a:pt x="5759" y="7631"/>
                    <a:pt x="5720" y="7374"/>
                    <a:pt x="5856" y="7192"/>
                  </a:cubicBezTo>
                  <a:lnTo>
                    <a:pt x="6438" y="6415"/>
                  </a:lnTo>
                  <a:cubicBezTo>
                    <a:pt x="6822" y="5904"/>
                    <a:pt x="6599" y="5364"/>
                    <a:pt x="7064" y="4854"/>
                  </a:cubicBezTo>
                  <a:cubicBezTo>
                    <a:pt x="7299" y="4599"/>
                    <a:pt x="7629" y="4452"/>
                    <a:pt x="7975" y="4452"/>
                  </a:cubicBezTo>
                  <a:cubicBezTo>
                    <a:pt x="7977" y="4452"/>
                    <a:pt x="7979" y="4452"/>
                    <a:pt x="7981" y="4452"/>
                  </a:cubicBezTo>
                  <a:cubicBezTo>
                    <a:pt x="8057" y="4452"/>
                    <a:pt x="8087" y="4456"/>
                    <a:pt x="8247" y="4467"/>
                  </a:cubicBezTo>
                  <a:cubicBezTo>
                    <a:pt x="8263" y="4468"/>
                    <a:pt x="8279" y="4469"/>
                    <a:pt x="8296" y="4469"/>
                  </a:cubicBezTo>
                  <a:cubicBezTo>
                    <a:pt x="8540" y="4469"/>
                    <a:pt x="8768" y="4334"/>
                    <a:pt x="8885" y="4115"/>
                  </a:cubicBezTo>
                  <a:lnTo>
                    <a:pt x="9140" y="3639"/>
                  </a:lnTo>
                  <a:cubicBezTo>
                    <a:pt x="9249" y="3438"/>
                    <a:pt x="9450" y="3306"/>
                    <a:pt x="9677" y="3287"/>
                  </a:cubicBezTo>
                  <a:cubicBezTo>
                    <a:pt x="9899" y="3269"/>
                    <a:pt x="10099" y="3143"/>
                    <a:pt x="10209" y="2948"/>
                  </a:cubicBezTo>
                  <a:lnTo>
                    <a:pt x="10488" y="2452"/>
                  </a:lnTo>
                  <a:cubicBezTo>
                    <a:pt x="9189" y="905"/>
                    <a:pt x="7273" y="8"/>
                    <a:pt x="5253" y="0"/>
                  </a:cubicBezTo>
                  <a:cubicBezTo>
                    <a:pt x="5244" y="0"/>
                    <a:pt x="5235" y="0"/>
                    <a:pt x="5227"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8"/>
            <p:cNvSpPr/>
            <p:nvPr/>
          </p:nvSpPr>
          <p:spPr>
            <a:xfrm>
              <a:off x="2754745" y="4118769"/>
              <a:ext cx="77818" cy="79460"/>
            </a:xfrm>
            <a:custGeom>
              <a:avLst/>
              <a:gdLst/>
              <a:ahLst/>
              <a:cxnLst/>
              <a:rect l="l" t="t" r="r" b="b"/>
              <a:pathLst>
                <a:path w="2891" h="2952" extrusionOk="0">
                  <a:moveTo>
                    <a:pt x="2085" y="0"/>
                  </a:moveTo>
                  <a:cubicBezTo>
                    <a:pt x="1948" y="0"/>
                    <a:pt x="1810" y="24"/>
                    <a:pt x="1677" y="74"/>
                  </a:cubicBezTo>
                  <a:cubicBezTo>
                    <a:pt x="1258" y="230"/>
                    <a:pt x="965" y="612"/>
                    <a:pt x="923" y="1056"/>
                  </a:cubicBezTo>
                  <a:cubicBezTo>
                    <a:pt x="890" y="1399"/>
                    <a:pt x="726" y="1716"/>
                    <a:pt x="445" y="1914"/>
                  </a:cubicBezTo>
                  <a:cubicBezTo>
                    <a:pt x="390" y="1953"/>
                    <a:pt x="331" y="1988"/>
                    <a:pt x="269" y="2019"/>
                  </a:cubicBezTo>
                  <a:cubicBezTo>
                    <a:pt x="21" y="2144"/>
                    <a:pt x="0" y="2493"/>
                    <a:pt x="232" y="2647"/>
                  </a:cubicBezTo>
                  <a:cubicBezTo>
                    <a:pt x="478" y="2812"/>
                    <a:pt x="788" y="2952"/>
                    <a:pt x="1130" y="2952"/>
                  </a:cubicBezTo>
                  <a:cubicBezTo>
                    <a:pt x="1367" y="2952"/>
                    <a:pt x="1620" y="2884"/>
                    <a:pt x="1877" y="2710"/>
                  </a:cubicBezTo>
                  <a:lnTo>
                    <a:pt x="2891" y="323"/>
                  </a:lnTo>
                  <a:cubicBezTo>
                    <a:pt x="2669" y="112"/>
                    <a:pt x="2380" y="0"/>
                    <a:pt x="2085"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8"/>
            <p:cNvSpPr/>
            <p:nvPr/>
          </p:nvSpPr>
          <p:spPr>
            <a:xfrm>
              <a:off x="2805485" y="4105095"/>
              <a:ext cx="168746" cy="94615"/>
            </a:xfrm>
            <a:custGeom>
              <a:avLst/>
              <a:gdLst/>
              <a:ahLst/>
              <a:cxnLst/>
              <a:rect l="l" t="t" r="r" b="b"/>
              <a:pathLst>
                <a:path w="6269" h="3515" extrusionOk="0">
                  <a:moveTo>
                    <a:pt x="3135" y="0"/>
                  </a:moveTo>
                  <a:cubicBezTo>
                    <a:pt x="1496" y="0"/>
                    <a:pt x="133" y="1258"/>
                    <a:pt x="1" y="2891"/>
                  </a:cubicBezTo>
                  <a:lnTo>
                    <a:pt x="3135" y="3514"/>
                  </a:lnTo>
                  <a:lnTo>
                    <a:pt x="6268" y="2891"/>
                  </a:lnTo>
                  <a:cubicBezTo>
                    <a:pt x="6136" y="1258"/>
                    <a:pt x="4774" y="0"/>
                    <a:pt x="3135"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8"/>
            <p:cNvSpPr/>
            <p:nvPr/>
          </p:nvSpPr>
          <p:spPr>
            <a:xfrm>
              <a:off x="2805458" y="4106279"/>
              <a:ext cx="70228" cy="81533"/>
            </a:xfrm>
            <a:custGeom>
              <a:avLst/>
              <a:gdLst/>
              <a:ahLst/>
              <a:cxnLst/>
              <a:rect l="l" t="t" r="r" b="b"/>
              <a:pathLst>
                <a:path w="2609" h="3029" extrusionOk="0">
                  <a:moveTo>
                    <a:pt x="2608" y="0"/>
                  </a:moveTo>
                  <a:cubicBezTo>
                    <a:pt x="1192" y="242"/>
                    <a:pt x="118" y="1414"/>
                    <a:pt x="0" y="2847"/>
                  </a:cubicBezTo>
                  <a:lnTo>
                    <a:pt x="914" y="3029"/>
                  </a:lnTo>
                  <a:cubicBezTo>
                    <a:pt x="948" y="1803"/>
                    <a:pt x="1582" y="670"/>
                    <a:pt x="2608"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8"/>
            <p:cNvSpPr/>
            <p:nvPr/>
          </p:nvSpPr>
          <p:spPr>
            <a:xfrm>
              <a:off x="2804839" y="4151366"/>
              <a:ext cx="170038" cy="123686"/>
            </a:xfrm>
            <a:custGeom>
              <a:avLst/>
              <a:gdLst/>
              <a:ahLst/>
              <a:cxnLst/>
              <a:rect l="l" t="t" r="r" b="b"/>
              <a:pathLst>
                <a:path w="6317" h="4595" extrusionOk="0">
                  <a:moveTo>
                    <a:pt x="3159" y="0"/>
                  </a:moveTo>
                  <a:cubicBezTo>
                    <a:pt x="2196" y="965"/>
                    <a:pt x="785" y="1148"/>
                    <a:pt x="25" y="1172"/>
                  </a:cubicBezTo>
                  <a:cubicBezTo>
                    <a:pt x="17" y="1256"/>
                    <a:pt x="14" y="1340"/>
                    <a:pt x="14" y="1426"/>
                  </a:cubicBezTo>
                  <a:cubicBezTo>
                    <a:pt x="1" y="3171"/>
                    <a:pt x="1413" y="4594"/>
                    <a:pt x="3159" y="4594"/>
                  </a:cubicBezTo>
                  <a:cubicBezTo>
                    <a:pt x="4904" y="4594"/>
                    <a:pt x="6316" y="3171"/>
                    <a:pt x="6303" y="1426"/>
                  </a:cubicBezTo>
                  <a:cubicBezTo>
                    <a:pt x="6303" y="1340"/>
                    <a:pt x="6300" y="1256"/>
                    <a:pt x="6292" y="1172"/>
                  </a:cubicBezTo>
                  <a:cubicBezTo>
                    <a:pt x="5532" y="1148"/>
                    <a:pt x="4122" y="965"/>
                    <a:pt x="3159" y="0"/>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8"/>
            <p:cNvSpPr/>
            <p:nvPr/>
          </p:nvSpPr>
          <p:spPr>
            <a:xfrm>
              <a:off x="2840881" y="4196857"/>
              <a:ext cx="12759" cy="20915"/>
            </a:xfrm>
            <a:custGeom>
              <a:avLst/>
              <a:gdLst/>
              <a:ahLst/>
              <a:cxnLst/>
              <a:rect l="l" t="t" r="r" b="b"/>
              <a:pathLst>
                <a:path w="474" h="777" extrusionOk="0">
                  <a:moveTo>
                    <a:pt x="236" y="0"/>
                  </a:moveTo>
                  <a:cubicBezTo>
                    <a:pt x="107" y="0"/>
                    <a:pt x="0" y="105"/>
                    <a:pt x="0" y="236"/>
                  </a:cubicBezTo>
                  <a:lnTo>
                    <a:pt x="0" y="541"/>
                  </a:lnTo>
                  <a:cubicBezTo>
                    <a:pt x="0" y="670"/>
                    <a:pt x="107" y="777"/>
                    <a:pt x="238" y="777"/>
                  </a:cubicBezTo>
                  <a:cubicBezTo>
                    <a:pt x="367" y="777"/>
                    <a:pt x="474" y="670"/>
                    <a:pt x="474" y="541"/>
                  </a:cubicBezTo>
                  <a:lnTo>
                    <a:pt x="474" y="236"/>
                  </a:lnTo>
                  <a:cubicBezTo>
                    <a:pt x="474" y="105"/>
                    <a:pt x="367" y="0"/>
                    <a:pt x="23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8"/>
            <p:cNvSpPr/>
            <p:nvPr/>
          </p:nvSpPr>
          <p:spPr>
            <a:xfrm>
              <a:off x="2926075" y="4196857"/>
              <a:ext cx="12759" cy="20915"/>
            </a:xfrm>
            <a:custGeom>
              <a:avLst/>
              <a:gdLst/>
              <a:ahLst/>
              <a:cxnLst/>
              <a:rect l="l" t="t" r="r" b="b"/>
              <a:pathLst>
                <a:path w="474" h="777" extrusionOk="0">
                  <a:moveTo>
                    <a:pt x="238" y="0"/>
                  </a:moveTo>
                  <a:cubicBezTo>
                    <a:pt x="107" y="0"/>
                    <a:pt x="1" y="105"/>
                    <a:pt x="1" y="236"/>
                  </a:cubicBezTo>
                  <a:lnTo>
                    <a:pt x="1" y="541"/>
                  </a:lnTo>
                  <a:cubicBezTo>
                    <a:pt x="1" y="670"/>
                    <a:pt x="107" y="777"/>
                    <a:pt x="238" y="777"/>
                  </a:cubicBezTo>
                  <a:cubicBezTo>
                    <a:pt x="369" y="777"/>
                    <a:pt x="474" y="670"/>
                    <a:pt x="474" y="541"/>
                  </a:cubicBezTo>
                  <a:lnTo>
                    <a:pt x="474" y="236"/>
                  </a:lnTo>
                  <a:cubicBezTo>
                    <a:pt x="474" y="105"/>
                    <a:pt x="369" y="0"/>
                    <a:pt x="238"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8"/>
            <p:cNvSpPr/>
            <p:nvPr/>
          </p:nvSpPr>
          <p:spPr>
            <a:xfrm>
              <a:off x="2871459" y="4204690"/>
              <a:ext cx="36823" cy="17954"/>
            </a:xfrm>
            <a:custGeom>
              <a:avLst/>
              <a:gdLst/>
              <a:ahLst/>
              <a:cxnLst/>
              <a:rect l="l" t="t" r="r" b="b"/>
              <a:pathLst>
                <a:path w="1368" h="667" extrusionOk="0">
                  <a:moveTo>
                    <a:pt x="264" y="0"/>
                  </a:moveTo>
                  <a:cubicBezTo>
                    <a:pt x="209" y="0"/>
                    <a:pt x="154" y="19"/>
                    <a:pt x="108" y="58"/>
                  </a:cubicBezTo>
                  <a:cubicBezTo>
                    <a:pt x="9" y="145"/>
                    <a:pt x="0" y="297"/>
                    <a:pt x="89" y="394"/>
                  </a:cubicBezTo>
                  <a:cubicBezTo>
                    <a:pt x="237" y="567"/>
                    <a:pt x="455" y="666"/>
                    <a:pt x="684" y="666"/>
                  </a:cubicBezTo>
                  <a:cubicBezTo>
                    <a:pt x="912" y="666"/>
                    <a:pt x="1130" y="567"/>
                    <a:pt x="1280" y="394"/>
                  </a:cubicBezTo>
                  <a:cubicBezTo>
                    <a:pt x="1367" y="297"/>
                    <a:pt x="1358" y="145"/>
                    <a:pt x="1259" y="58"/>
                  </a:cubicBezTo>
                  <a:cubicBezTo>
                    <a:pt x="1214" y="19"/>
                    <a:pt x="1159" y="0"/>
                    <a:pt x="1104" y="0"/>
                  </a:cubicBezTo>
                  <a:cubicBezTo>
                    <a:pt x="1037" y="0"/>
                    <a:pt x="970" y="29"/>
                    <a:pt x="922" y="85"/>
                  </a:cubicBezTo>
                  <a:cubicBezTo>
                    <a:pt x="859" y="157"/>
                    <a:pt x="772" y="193"/>
                    <a:pt x="684" y="193"/>
                  </a:cubicBezTo>
                  <a:cubicBezTo>
                    <a:pt x="596" y="193"/>
                    <a:pt x="508" y="157"/>
                    <a:pt x="445" y="85"/>
                  </a:cubicBezTo>
                  <a:cubicBezTo>
                    <a:pt x="398" y="29"/>
                    <a:pt x="331" y="0"/>
                    <a:pt x="264"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8"/>
            <p:cNvSpPr/>
            <p:nvPr/>
          </p:nvSpPr>
          <p:spPr>
            <a:xfrm>
              <a:off x="2552918" y="4380972"/>
              <a:ext cx="170038" cy="146835"/>
            </a:xfrm>
            <a:custGeom>
              <a:avLst/>
              <a:gdLst/>
              <a:ahLst/>
              <a:cxnLst/>
              <a:rect l="l" t="t" r="r" b="b"/>
              <a:pathLst>
                <a:path w="6317" h="5455" extrusionOk="0">
                  <a:moveTo>
                    <a:pt x="3158" y="0"/>
                  </a:moveTo>
                  <a:lnTo>
                    <a:pt x="68" y="1705"/>
                  </a:lnTo>
                  <a:cubicBezTo>
                    <a:pt x="47" y="1813"/>
                    <a:pt x="34" y="1923"/>
                    <a:pt x="25" y="2033"/>
                  </a:cubicBezTo>
                  <a:cubicBezTo>
                    <a:pt x="17" y="2115"/>
                    <a:pt x="14" y="2201"/>
                    <a:pt x="14" y="2285"/>
                  </a:cubicBezTo>
                  <a:cubicBezTo>
                    <a:pt x="0" y="4032"/>
                    <a:pt x="1413" y="5455"/>
                    <a:pt x="3158" y="5455"/>
                  </a:cubicBezTo>
                  <a:cubicBezTo>
                    <a:pt x="4904" y="5455"/>
                    <a:pt x="6316" y="4032"/>
                    <a:pt x="6303" y="2285"/>
                  </a:cubicBezTo>
                  <a:cubicBezTo>
                    <a:pt x="6303" y="2201"/>
                    <a:pt x="6300" y="2117"/>
                    <a:pt x="6294" y="2033"/>
                  </a:cubicBezTo>
                  <a:cubicBezTo>
                    <a:pt x="6285" y="1923"/>
                    <a:pt x="6270" y="1813"/>
                    <a:pt x="6250" y="1705"/>
                  </a:cubicBezTo>
                  <a:lnTo>
                    <a:pt x="3158" y="0"/>
                  </a:lnTo>
                  <a:close/>
                </a:path>
              </a:pathLst>
            </a:custGeom>
            <a:solidFill>
              <a:srgbClr val="DA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8"/>
            <p:cNvSpPr/>
            <p:nvPr/>
          </p:nvSpPr>
          <p:spPr>
            <a:xfrm>
              <a:off x="2588960" y="4449585"/>
              <a:ext cx="12759" cy="20942"/>
            </a:xfrm>
            <a:custGeom>
              <a:avLst/>
              <a:gdLst/>
              <a:ahLst/>
              <a:cxnLst/>
              <a:rect l="l" t="t" r="r" b="b"/>
              <a:pathLst>
                <a:path w="474" h="778" extrusionOk="0">
                  <a:moveTo>
                    <a:pt x="237" y="1"/>
                  </a:moveTo>
                  <a:cubicBezTo>
                    <a:pt x="107" y="1"/>
                    <a:pt x="0" y="106"/>
                    <a:pt x="0" y="236"/>
                  </a:cubicBezTo>
                  <a:lnTo>
                    <a:pt x="0" y="541"/>
                  </a:lnTo>
                  <a:cubicBezTo>
                    <a:pt x="0" y="672"/>
                    <a:pt x="107" y="777"/>
                    <a:pt x="237" y="777"/>
                  </a:cubicBezTo>
                  <a:cubicBezTo>
                    <a:pt x="368" y="777"/>
                    <a:pt x="473" y="672"/>
                    <a:pt x="473" y="541"/>
                  </a:cubicBezTo>
                  <a:lnTo>
                    <a:pt x="473" y="236"/>
                  </a:lnTo>
                  <a:cubicBezTo>
                    <a:pt x="473" y="106"/>
                    <a:pt x="368" y="1"/>
                    <a:pt x="237"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8"/>
            <p:cNvSpPr/>
            <p:nvPr/>
          </p:nvSpPr>
          <p:spPr>
            <a:xfrm>
              <a:off x="2674073" y="4449397"/>
              <a:ext cx="12974" cy="21130"/>
            </a:xfrm>
            <a:custGeom>
              <a:avLst/>
              <a:gdLst/>
              <a:ahLst/>
              <a:cxnLst/>
              <a:rect l="l" t="t" r="r" b="b"/>
              <a:pathLst>
                <a:path w="482" h="785" extrusionOk="0">
                  <a:moveTo>
                    <a:pt x="241" y="0"/>
                  </a:moveTo>
                  <a:cubicBezTo>
                    <a:pt x="107" y="0"/>
                    <a:pt x="0" y="110"/>
                    <a:pt x="3" y="243"/>
                  </a:cubicBezTo>
                  <a:lnTo>
                    <a:pt x="3" y="548"/>
                  </a:lnTo>
                  <a:cubicBezTo>
                    <a:pt x="3" y="679"/>
                    <a:pt x="110" y="784"/>
                    <a:pt x="241" y="784"/>
                  </a:cubicBezTo>
                  <a:cubicBezTo>
                    <a:pt x="371" y="784"/>
                    <a:pt x="477" y="679"/>
                    <a:pt x="477" y="548"/>
                  </a:cubicBezTo>
                  <a:lnTo>
                    <a:pt x="477" y="243"/>
                  </a:lnTo>
                  <a:cubicBezTo>
                    <a:pt x="481" y="110"/>
                    <a:pt x="374" y="0"/>
                    <a:pt x="241"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8"/>
            <p:cNvSpPr/>
            <p:nvPr/>
          </p:nvSpPr>
          <p:spPr>
            <a:xfrm>
              <a:off x="2619592" y="4457526"/>
              <a:ext cx="36715" cy="17873"/>
            </a:xfrm>
            <a:custGeom>
              <a:avLst/>
              <a:gdLst/>
              <a:ahLst/>
              <a:cxnLst/>
              <a:rect l="l" t="t" r="r" b="b"/>
              <a:pathLst>
                <a:path w="1364" h="664" extrusionOk="0">
                  <a:moveTo>
                    <a:pt x="264" y="1"/>
                  </a:moveTo>
                  <a:cubicBezTo>
                    <a:pt x="209" y="1"/>
                    <a:pt x="154" y="20"/>
                    <a:pt x="109" y="59"/>
                  </a:cubicBezTo>
                  <a:cubicBezTo>
                    <a:pt x="10" y="144"/>
                    <a:pt x="1" y="294"/>
                    <a:pt x="86" y="392"/>
                  </a:cubicBezTo>
                  <a:cubicBezTo>
                    <a:pt x="237" y="565"/>
                    <a:pt x="453" y="664"/>
                    <a:pt x="681" y="664"/>
                  </a:cubicBezTo>
                  <a:cubicBezTo>
                    <a:pt x="910" y="664"/>
                    <a:pt x="1128" y="565"/>
                    <a:pt x="1278" y="392"/>
                  </a:cubicBezTo>
                  <a:cubicBezTo>
                    <a:pt x="1363" y="294"/>
                    <a:pt x="1353" y="144"/>
                    <a:pt x="1255" y="59"/>
                  </a:cubicBezTo>
                  <a:cubicBezTo>
                    <a:pt x="1210" y="20"/>
                    <a:pt x="1155" y="1"/>
                    <a:pt x="1100" y="1"/>
                  </a:cubicBezTo>
                  <a:cubicBezTo>
                    <a:pt x="1033" y="1"/>
                    <a:pt x="968" y="28"/>
                    <a:pt x="920" y="81"/>
                  </a:cubicBezTo>
                  <a:cubicBezTo>
                    <a:pt x="857" y="154"/>
                    <a:pt x="769" y="190"/>
                    <a:pt x="681" y="190"/>
                  </a:cubicBezTo>
                  <a:cubicBezTo>
                    <a:pt x="593" y="190"/>
                    <a:pt x="506" y="154"/>
                    <a:pt x="442" y="81"/>
                  </a:cubicBezTo>
                  <a:cubicBezTo>
                    <a:pt x="396" y="28"/>
                    <a:pt x="330" y="1"/>
                    <a:pt x="264"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8"/>
            <p:cNvSpPr/>
            <p:nvPr/>
          </p:nvSpPr>
          <p:spPr>
            <a:xfrm>
              <a:off x="2553295" y="4410286"/>
              <a:ext cx="72650" cy="115988"/>
            </a:xfrm>
            <a:custGeom>
              <a:avLst/>
              <a:gdLst/>
              <a:ahLst/>
              <a:cxnLst/>
              <a:rect l="l" t="t" r="r" b="b"/>
              <a:pathLst>
                <a:path w="2699" h="4309" extrusionOk="0">
                  <a:moveTo>
                    <a:pt x="1172" y="0"/>
                  </a:moveTo>
                  <a:lnTo>
                    <a:pt x="54" y="616"/>
                  </a:lnTo>
                  <a:cubicBezTo>
                    <a:pt x="33" y="724"/>
                    <a:pt x="20" y="834"/>
                    <a:pt x="11" y="944"/>
                  </a:cubicBezTo>
                  <a:cubicBezTo>
                    <a:pt x="3" y="1026"/>
                    <a:pt x="0" y="1112"/>
                    <a:pt x="0" y="1196"/>
                  </a:cubicBezTo>
                  <a:cubicBezTo>
                    <a:pt x="0" y="2760"/>
                    <a:pt x="1149" y="4087"/>
                    <a:pt x="2698" y="4309"/>
                  </a:cubicBezTo>
                  <a:cubicBezTo>
                    <a:pt x="1630" y="3618"/>
                    <a:pt x="987" y="2433"/>
                    <a:pt x="987" y="1162"/>
                  </a:cubicBezTo>
                  <a:cubicBezTo>
                    <a:pt x="987" y="766"/>
                    <a:pt x="1049" y="374"/>
                    <a:pt x="1172" y="0"/>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8"/>
            <p:cNvSpPr/>
            <p:nvPr/>
          </p:nvSpPr>
          <p:spPr>
            <a:xfrm>
              <a:off x="2554748" y="4357823"/>
              <a:ext cx="166458" cy="69070"/>
            </a:xfrm>
            <a:custGeom>
              <a:avLst/>
              <a:gdLst/>
              <a:ahLst/>
              <a:cxnLst/>
              <a:rect l="l" t="t" r="r" b="b"/>
              <a:pathLst>
                <a:path w="6184" h="2566" extrusionOk="0">
                  <a:moveTo>
                    <a:pt x="3090" y="1"/>
                  </a:moveTo>
                  <a:cubicBezTo>
                    <a:pt x="1578" y="2"/>
                    <a:pt x="280" y="1078"/>
                    <a:pt x="0" y="2565"/>
                  </a:cubicBezTo>
                  <a:lnTo>
                    <a:pt x="1555" y="2565"/>
                  </a:lnTo>
                  <a:cubicBezTo>
                    <a:pt x="1726" y="2565"/>
                    <a:pt x="1891" y="2498"/>
                    <a:pt x="2013" y="2374"/>
                  </a:cubicBezTo>
                  <a:lnTo>
                    <a:pt x="2634" y="1756"/>
                  </a:lnTo>
                  <a:cubicBezTo>
                    <a:pt x="2760" y="1629"/>
                    <a:pt x="2925" y="1565"/>
                    <a:pt x="3091" y="1565"/>
                  </a:cubicBezTo>
                  <a:cubicBezTo>
                    <a:pt x="3257" y="1565"/>
                    <a:pt x="3423" y="1629"/>
                    <a:pt x="3550" y="1756"/>
                  </a:cubicBezTo>
                  <a:lnTo>
                    <a:pt x="4169" y="2374"/>
                  </a:lnTo>
                  <a:cubicBezTo>
                    <a:pt x="4291" y="2498"/>
                    <a:pt x="4456" y="2565"/>
                    <a:pt x="4627" y="2565"/>
                  </a:cubicBezTo>
                  <a:lnTo>
                    <a:pt x="6184" y="2565"/>
                  </a:lnTo>
                  <a:cubicBezTo>
                    <a:pt x="5903" y="1078"/>
                    <a:pt x="4605" y="1"/>
                    <a:pt x="3092" y="1"/>
                  </a:cubicBezTo>
                  <a:close/>
                </a:path>
              </a:pathLst>
            </a:custGeom>
            <a:solidFill>
              <a:srgbClr val="75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8"/>
            <p:cNvSpPr/>
            <p:nvPr/>
          </p:nvSpPr>
          <p:spPr>
            <a:xfrm>
              <a:off x="2766077" y="4434700"/>
              <a:ext cx="139406" cy="65733"/>
            </a:xfrm>
            <a:custGeom>
              <a:avLst/>
              <a:gdLst/>
              <a:ahLst/>
              <a:cxnLst/>
              <a:rect l="l" t="t" r="r" b="b"/>
              <a:pathLst>
                <a:path w="5179" h="2442" extrusionOk="0">
                  <a:moveTo>
                    <a:pt x="5179" y="1"/>
                  </a:moveTo>
                  <a:lnTo>
                    <a:pt x="5179" y="1"/>
                  </a:lnTo>
                  <a:cubicBezTo>
                    <a:pt x="4113" y="504"/>
                    <a:pt x="2950" y="764"/>
                    <a:pt x="1772" y="764"/>
                  </a:cubicBezTo>
                  <a:cubicBezTo>
                    <a:pt x="1769" y="764"/>
                    <a:pt x="1766" y="764"/>
                    <a:pt x="1762" y="764"/>
                  </a:cubicBezTo>
                  <a:cubicBezTo>
                    <a:pt x="1375" y="764"/>
                    <a:pt x="989" y="735"/>
                    <a:pt x="604" y="681"/>
                  </a:cubicBezTo>
                  <a:lnTo>
                    <a:pt x="604" y="681"/>
                  </a:lnTo>
                  <a:cubicBezTo>
                    <a:pt x="604" y="692"/>
                    <a:pt x="606" y="704"/>
                    <a:pt x="607" y="714"/>
                  </a:cubicBezTo>
                  <a:cubicBezTo>
                    <a:pt x="607" y="923"/>
                    <a:pt x="506" y="1118"/>
                    <a:pt x="335" y="1240"/>
                  </a:cubicBezTo>
                  <a:cubicBezTo>
                    <a:pt x="92" y="1413"/>
                    <a:pt x="0" y="1733"/>
                    <a:pt x="114" y="2009"/>
                  </a:cubicBezTo>
                  <a:lnTo>
                    <a:pt x="292" y="2442"/>
                  </a:lnTo>
                  <a:cubicBezTo>
                    <a:pt x="2189" y="2341"/>
                    <a:pt x="3959" y="1456"/>
                    <a:pt x="5179"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8"/>
            <p:cNvSpPr/>
            <p:nvPr/>
          </p:nvSpPr>
          <p:spPr>
            <a:xfrm>
              <a:off x="2554748" y="4359331"/>
              <a:ext cx="67455" cy="67563"/>
            </a:xfrm>
            <a:custGeom>
              <a:avLst/>
              <a:gdLst/>
              <a:ahLst/>
              <a:cxnLst/>
              <a:rect l="l" t="t" r="r" b="b"/>
              <a:pathLst>
                <a:path w="2506" h="2510" extrusionOk="0">
                  <a:moveTo>
                    <a:pt x="2506" y="0"/>
                  </a:moveTo>
                  <a:lnTo>
                    <a:pt x="2506" y="0"/>
                  </a:lnTo>
                  <a:cubicBezTo>
                    <a:pt x="1233" y="242"/>
                    <a:pt x="239" y="1237"/>
                    <a:pt x="0" y="2509"/>
                  </a:cubicBezTo>
                  <a:lnTo>
                    <a:pt x="974" y="2509"/>
                  </a:lnTo>
                  <a:cubicBezTo>
                    <a:pt x="1121" y="1500"/>
                    <a:pt x="1675" y="594"/>
                    <a:pt x="2506"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8"/>
            <p:cNvSpPr/>
            <p:nvPr/>
          </p:nvSpPr>
          <p:spPr>
            <a:xfrm>
              <a:off x="2805215" y="4180222"/>
              <a:ext cx="66432" cy="92192"/>
            </a:xfrm>
            <a:custGeom>
              <a:avLst/>
              <a:gdLst/>
              <a:ahLst/>
              <a:cxnLst/>
              <a:rect l="l" t="t" r="r" b="b"/>
              <a:pathLst>
                <a:path w="2468" h="3425" extrusionOk="0">
                  <a:moveTo>
                    <a:pt x="941" y="1"/>
                  </a:moveTo>
                  <a:lnTo>
                    <a:pt x="941" y="1"/>
                  </a:lnTo>
                  <a:cubicBezTo>
                    <a:pt x="634" y="58"/>
                    <a:pt x="323" y="91"/>
                    <a:pt x="11" y="100"/>
                  </a:cubicBezTo>
                  <a:cubicBezTo>
                    <a:pt x="3" y="184"/>
                    <a:pt x="0" y="268"/>
                    <a:pt x="0" y="354"/>
                  </a:cubicBezTo>
                  <a:cubicBezTo>
                    <a:pt x="0" y="1829"/>
                    <a:pt x="1026" y="3106"/>
                    <a:pt x="2467" y="3424"/>
                  </a:cubicBezTo>
                  <a:cubicBezTo>
                    <a:pt x="1495" y="2720"/>
                    <a:pt x="920" y="1592"/>
                    <a:pt x="921" y="391"/>
                  </a:cubicBezTo>
                  <a:cubicBezTo>
                    <a:pt x="921" y="261"/>
                    <a:pt x="927" y="130"/>
                    <a:pt x="941" y="1"/>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9" name="Google Shape;2719;p48"/>
          <p:cNvGrpSpPr/>
          <p:nvPr/>
        </p:nvGrpSpPr>
        <p:grpSpPr>
          <a:xfrm>
            <a:off x="8096523" y="1408742"/>
            <a:ext cx="276497" cy="422066"/>
            <a:chOff x="8096523" y="1408742"/>
            <a:chExt cx="276497" cy="422066"/>
          </a:xfrm>
        </p:grpSpPr>
        <p:sp>
          <p:nvSpPr>
            <p:cNvPr id="2720" name="Google Shape;2720;p48"/>
            <p:cNvSpPr/>
            <p:nvPr/>
          </p:nvSpPr>
          <p:spPr>
            <a:xfrm>
              <a:off x="8152404" y="1682143"/>
              <a:ext cx="164735" cy="148665"/>
            </a:xfrm>
            <a:custGeom>
              <a:avLst/>
              <a:gdLst/>
              <a:ahLst/>
              <a:cxnLst/>
              <a:rect l="l" t="t" r="r" b="b"/>
              <a:pathLst>
                <a:path w="6120" h="5523" extrusionOk="0">
                  <a:moveTo>
                    <a:pt x="3059" y="0"/>
                  </a:moveTo>
                  <a:lnTo>
                    <a:pt x="1" y="834"/>
                  </a:lnTo>
                  <a:lnTo>
                    <a:pt x="711" y="3687"/>
                  </a:lnTo>
                  <a:cubicBezTo>
                    <a:pt x="980" y="4765"/>
                    <a:pt x="1948" y="5522"/>
                    <a:pt x="3059" y="5522"/>
                  </a:cubicBezTo>
                  <a:cubicBezTo>
                    <a:pt x="4171" y="5522"/>
                    <a:pt x="5139" y="4765"/>
                    <a:pt x="5408" y="3687"/>
                  </a:cubicBezTo>
                  <a:lnTo>
                    <a:pt x="6120" y="834"/>
                  </a:lnTo>
                  <a:lnTo>
                    <a:pt x="3059" y="0"/>
                  </a:lnTo>
                  <a:close/>
                </a:path>
              </a:pathLst>
            </a:custGeom>
            <a:solidFill>
              <a:srgbClr val="75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8"/>
            <p:cNvSpPr/>
            <p:nvPr/>
          </p:nvSpPr>
          <p:spPr>
            <a:xfrm>
              <a:off x="8152404" y="1693691"/>
              <a:ext cx="97414" cy="137118"/>
            </a:xfrm>
            <a:custGeom>
              <a:avLst/>
              <a:gdLst/>
              <a:ahLst/>
              <a:cxnLst/>
              <a:rect l="l" t="t" r="r" b="b"/>
              <a:pathLst>
                <a:path w="3619" h="5094" extrusionOk="0">
                  <a:moveTo>
                    <a:pt x="1485" y="1"/>
                  </a:moveTo>
                  <a:lnTo>
                    <a:pt x="1" y="405"/>
                  </a:lnTo>
                  <a:lnTo>
                    <a:pt x="711" y="3258"/>
                  </a:lnTo>
                  <a:cubicBezTo>
                    <a:pt x="985" y="4358"/>
                    <a:pt x="1971" y="5093"/>
                    <a:pt x="3057" y="5093"/>
                  </a:cubicBezTo>
                  <a:cubicBezTo>
                    <a:pt x="3242" y="5093"/>
                    <a:pt x="3430" y="5072"/>
                    <a:pt x="3618" y="5027"/>
                  </a:cubicBezTo>
                  <a:cubicBezTo>
                    <a:pt x="2262" y="3889"/>
                    <a:pt x="1491" y="2002"/>
                    <a:pt x="1485"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8"/>
            <p:cNvSpPr/>
            <p:nvPr/>
          </p:nvSpPr>
          <p:spPr>
            <a:xfrm>
              <a:off x="8119645" y="1631754"/>
              <a:ext cx="230252" cy="72839"/>
            </a:xfrm>
            <a:custGeom>
              <a:avLst/>
              <a:gdLst/>
              <a:ahLst/>
              <a:cxnLst/>
              <a:rect l="l" t="t" r="r" b="b"/>
              <a:pathLst>
                <a:path w="8554" h="2706" extrusionOk="0">
                  <a:moveTo>
                    <a:pt x="1" y="0"/>
                  </a:moveTo>
                  <a:lnTo>
                    <a:pt x="1" y="1489"/>
                  </a:lnTo>
                  <a:cubicBezTo>
                    <a:pt x="1" y="2162"/>
                    <a:pt x="545" y="2706"/>
                    <a:pt x="1218" y="2706"/>
                  </a:cubicBezTo>
                  <a:lnTo>
                    <a:pt x="7337" y="2706"/>
                  </a:lnTo>
                  <a:cubicBezTo>
                    <a:pt x="8008" y="2706"/>
                    <a:pt x="8553" y="2162"/>
                    <a:pt x="8553" y="1489"/>
                  </a:cubicBezTo>
                  <a:lnTo>
                    <a:pt x="8553" y="0"/>
                  </a:lnTo>
                  <a:close/>
                </a:path>
              </a:pathLst>
            </a:custGeom>
            <a:solidFill>
              <a:srgbClr val="75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8"/>
            <p:cNvSpPr/>
            <p:nvPr/>
          </p:nvSpPr>
          <p:spPr>
            <a:xfrm>
              <a:off x="8119645" y="1631754"/>
              <a:ext cx="85113" cy="72839"/>
            </a:xfrm>
            <a:custGeom>
              <a:avLst/>
              <a:gdLst/>
              <a:ahLst/>
              <a:cxnLst/>
              <a:rect l="l" t="t" r="r" b="b"/>
              <a:pathLst>
                <a:path w="3162" h="2706" extrusionOk="0">
                  <a:moveTo>
                    <a:pt x="1" y="0"/>
                  </a:moveTo>
                  <a:lnTo>
                    <a:pt x="1" y="1489"/>
                  </a:lnTo>
                  <a:cubicBezTo>
                    <a:pt x="1" y="2160"/>
                    <a:pt x="545" y="2706"/>
                    <a:pt x="1218" y="2706"/>
                  </a:cubicBezTo>
                  <a:lnTo>
                    <a:pt x="2714" y="2706"/>
                  </a:lnTo>
                  <a:cubicBezTo>
                    <a:pt x="2705" y="2563"/>
                    <a:pt x="2702" y="2420"/>
                    <a:pt x="2702" y="2276"/>
                  </a:cubicBezTo>
                  <a:cubicBezTo>
                    <a:pt x="2701" y="1493"/>
                    <a:pt x="2857" y="720"/>
                    <a:pt x="3162"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8"/>
            <p:cNvSpPr/>
            <p:nvPr/>
          </p:nvSpPr>
          <p:spPr>
            <a:xfrm>
              <a:off x="8096523" y="1473640"/>
              <a:ext cx="276497" cy="186592"/>
            </a:xfrm>
            <a:custGeom>
              <a:avLst/>
              <a:gdLst/>
              <a:ahLst/>
              <a:cxnLst/>
              <a:rect l="l" t="t" r="r" b="b"/>
              <a:pathLst>
                <a:path w="10272" h="6932" extrusionOk="0">
                  <a:moveTo>
                    <a:pt x="5135" y="0"/>
                  </a:moveTo>
                  <a:cubicBezTo>
                    <a:pt x="2301" y="0"/>
                    <a:pt x="1" y="2299"/>
                    <a:pt x="1" y="5135"/>
                  </a:cubicBezTo>
                  <a:lnTo>
                    <a:pt x="1" y="5475"/>
                  </a:lnTo>
                  <a:cubicBezTo>
                    <a:pt x="1" y="6036"/>
                    <a:pt x="339" y="6543"/>
                    <a:pt x="857" y="6761"/>
                  </a:cubicBezTo>
                  <a:cubicBezTo>
                    <a:pt x="1130" y="6875"/>
                    <a:pt x="1421" y="6932"/>
                    <a:pt x="1712" y="6932"/>
                  </a:cubicBezTo>
                  <a:cubicBezTo>
                    <a:pt x="2004" y="6932"/>
                    <a:pt x="2295" y="6875"/>
                    <a:pt x="2568" y="6761"/>
                  </a:cubicBezTo>
                  <a:cubicBezTo>
                    <a:pt x="2842" y="6646"/>
                    <a:pt x="3133" y="6588"/>
                    <a:pt x="3424" y="6588"/>
                  </a:cubicBezTo>
                  <a:cubicBezTo>
                    <a:pt x="3715" y="6588"/>
                    <a:pt x="4006" y="6646"/>
                    <a:pt x="4281" y="6761"/>
                  </a:cubicBezTo>
                  <a:cubicBezTo>
                    <a:pt x="4554" y="6875"/>
                    <a:pt x="4845" y="6932"/>
                    <a:pt x="5136" y="6932"/>
                  </a:cubicBezTo>
                  <a:cubicBezTo>
                    <a:pt x="5427" y="6932"/>
                    <a:pt x="5718" y="6875"/>
                    <a:pt x="5992" y="6761"/>
                  </a:cubicBezTo>
                  <a:cubicBezTo>
                    <a:pt x="6266" y="6646"/>
                    <a:pt x="6557" y="6588"/>
                    <a:pt x="6848" y="6588"/>
                  </a:cubicBezTo>
                  <a:cubicBezTo>
                    <a:pt x="7139" y="6588"/>
                    <a:pt x="7429" y="6646"/>
                    <a:pt x="7703" y="6761"/>
                  </a:cubicBezTo>
                  <a:cubicBezTo>
                    <a:pt x="7977" y="6875"/>
                    <a:pt x="8268" y="6932"/>
                    <a:pt x="8559" y="6932"/>
                  </a:cubicBezTo>
                  <a:cubicBezTo>
                    <a:pt x="8850" y="6932"/>
                    <a:pt x="9141" y="6875"/>
                    <a:pt x="9415" y="6761"/>
                  </a:cubicBezTo>
                  <a:cubicBezTo>
                    <a:pt x="9934" y="6543"/>
                    <a:pt x="10272" y="6036"/>
                    <a:pt x="10272" y="5475"/>
                  </a:cubicBezTo>
                  <a:lnTo>
                    <a:pt x="10272" y="5135"/>
                  </a:lnTo>
                  <a:cubicBezTo>
                    <a:pt x="10272" y="2300"/>
                    <a:pt x="7972" y="0"/>
                    <a:pt x="5135"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8"/>
            <p:cNvSpPr/>
            <p:nvPr/>
          </p:nvSpPr>
          <p:spPr>
            <a:xfrm>
              <a:off x="8096523" y="1479777"/>
              <a:ext cx="97361" cy="180455"/>
            </a:xfrm>
            <a:custGeom>
              <a:avLst/>
              <a:gdLst/>
              <a:ahLst/>
              <a:cxnLst/>
              <a:rect l="l" t="t" r="r" b="b"/>
              <a:pathLst>
                <a:path w="3617" h="6704" extrusionOk="0">
                  <a:moveTo>
                    <a:pt x="3617" y="1"/>
                  </a:moveTo>
                  <a:cubicBezTo>
                    <a:pt x="1522" y="648"/>
                    <a:pt x="1" y="2601"/>
                    <a:pt x="1" y="4907"/>
                  </a:cubicBezTo>
                  <a:lnTo>
                    <a:pt x="1" y="5247"/>
                  </a:lnTo>
                  <a:cubicBezTo>
                    <a:pt x="1" y="5808"/>
                    <a:pt x="339" y="6315"/>
                    <a:pt x="857" y="6531"/>
                  </a:cubicBezTo>
                  <a:cubicBezTo>
                    <a:pt x="1130" y="6646"/>
                    <a:pt x="1421" y="6703"/>
                    <a:pt x="1712" y="6703"/>
                  </a:cubicBezTo>
                  <a:cubicBezTo>
                    <a:pt x="1955" y="6703"/>
                    <a:pt x="2198" y="6663"/>
                    <a:pt x="2431" y="6584"/>
                  </a:cubicBezTo>
                  <a:cubicBezTo>
                    <a:pt x="1189" y="4719"/>
                    <a:pt x="1722" y="2198"/>
                    <a:pt x="3617" y="1000"/>
                  </a:cubicBezTo>
                  <a:lnTo>
                    <a:pt x="3617" y="1"/>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8"/>
            <p:cNvSpPr/>
            <p:nvPr/>
          </p:nvSpPr>
          <p:spPr>
            <a:xfrm>
              <a:off x="8114369" y="1408742"/>
              <a:ext cx="240777" cy="162501"/>
            </a:xfrm>
            <a:custGeom>
              <a:avLst/>
              <a:gdLst/>
              <a:ahLst/>
              <a:cxnLst/>
              <a:rect l="l" t="t" r="r" b="b"/>
              <a:pathLst>
                <a:path w="8945" h="6037" extrusionOk="0">
                  <a:moveTo>
                    <a:pt x="4472" y="0"/>
                  </a:moveTo>
                  <a:cubicBezTo>
                    <a:pt x="2003" y="0"/>
                    <a:pt x="0" y="2003"/>
                    <a:pt x="0" y="4472"/>
                  </a:cubicBezTo>
                  <a:lnTo>
                    <a:pt x="0" y="4768"/>
                  </a:lnTo>
                  <a:cubicBezTo>
                    <a:pt x="0" y="5257"/>
                    <a:pt x="295" y="5698"/>
                    <a:pt x="747" y="5887"/>
                  </a:cubicBezTo>
                  <a:cubicBezTo>
                    <a:pt x="985" y="5987"/>
                    <a:pt x="1238" y="6036"/>
                    <a:pt x="1491" y="6036"/>
                  </a:cubicBezTo>
                  <a:cubicBezTo>
                    <a:pt x="1745" y="6036"/>
                    <a:pt x="1998" y="5987"/>
                    <a:pt x="2237" y="5887"/>
                  </a:cubicBezTo>
                  <a:cubicBezTo>
                    <a:pt x="2475" y="5788"/>
                    <a:pt x="2729" y="5738"/>
                    <a:pt x="2982" y="5738"/>
                  </a:cubicBezTo>
                  <a:cubicBezTo>
                    <a:pt x="3236" y="5738"/>
                    <a:pt x="3489" y="5788"/>
                    <a:pt x="3727" y="5887"/>
                  </a:cubicBezTo>
                  <a:cubicBezTo>
                    <a:pt x="3966" y="5987"/>
                    <a:pt x="4220" y="6036"/>
                    <a:pt x="4473" y="6036"/>
                  </a:cubicBezTo>
                  <a:cubicBezTo>
                    <a:pt x="4727" y="6036"/>
                    <a:pt x="4980" y="5987"/>
                    <a:pt x="5219" y="5887"/>
                  </a:cubicBezTo>
                  <a:cubicBezTo>
                    <a:pt x="5457" y="5788"/>
                    <a:pt x="5710" y="5738"/>
                    <a:pt x="5964" y="5738"/>
                  </a:cubicBezTo>
                  <a:cubicBezTo>
                    <a:pt x="6217" y="5738"/>
                    <a:pt x="6471" y="5788"/>
                    <a:pt x="6709" y="5887"/>
                  </a:cubicBezTo>
                  <a:cubicBezTo>
                    <a:pt x="6947" y="5987"/>
                    <a:pt x="7201" y="6036"/>
                    <a:pt x="7455" y="6036"/>
                  </a:cubicBezTo>
                  <a:cubicBezTo>
                    <a:pt x="7708" y="6036"/>
                    <a:pt x="7962" y="5987"/>
                    <a:pt x="8200" y="5887"/>
                  </a:cubicBezTo>
                  <a:cubicBezTo>
                    <a:pt x="8652" y="5698"/>
                    <a:pt x="8945" y="5257"/>
                    <a:pt x="8945" y="4768"/>
                  </a:cubicBezTo>
                  <a:lnTo>
                    <a:pt x="8945" y="4474"/>
                  </a:lnTo>
                  <a:cubicBezTo>
                    <a:pt x="8945" y="2004"/>
                    <a:pt x="6942" y="2"/>
                    <a:pt x="4472" y="2"/>
                  </a:cubicBezTo>
                  <a:lnTo>
                    <a:pt x="4472" y="0"/>
                  </a:ln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8"/>
            <p:cNvSpPr/>
            <p:nvPr/>
          </p:nvSpPr>
          <p:spPr>
            <a:xfrm>
              <a:off x="8114369" y="1409227"/>
              <a:ext cx="109554" cy="161559"/>
            </a:xfrm>
            <a:custGeom>
              <a:avLst/>
              <a:gdLst/>
              <a:ahLst/>
              <a:cxnLst/>
              <a:rect l="l" t="t" r="r" b="b"/>
              <a:pathLst>
                <a:path w="4070" h="6002" extrusionOk="0">
                  <a:moveTo>
                    <a:pt x="4070" y="0"/>
                  </a:moveTo>
                  <a:lnTo>
                    <a:pt x="4070" y="0"/>
                  </a:lnTo>
                  <a:cubicBezTo>
                    <a:pt x="1789" y="204"/>
                    <a:pt x="0" y="2120"/>
                    <a:pt x="0" y="4454"/>
                  </a:cubicBezTo>
                  <a:lnTo>
                    <a:pt x="0" y="4750"/>
                  </a:lnTo>
                  <a:cubicBezTo>
                    <a:pt x="0" y="5239"/>
                    <a:pt x="295" y="5680"/>
                    <a:pt x="747" y="5869"/>
                  </a:cubicBezTo>
                  <a:cubicBezTo>
                    <a:pt x="906" y="5936"/>
                    <a:pt x="1074" y="5981"/>
                    <a:pt x="1246" y="6002"/>
                  </a:cubicBezTo>
                  <a:cubicBezTo>
                    <a:pt x="1154" y="5634"/>
                    <a:pt x="1107" y="5255"/>
                    <a:pt x="1107" y="4875"/>
                  </a:cubicBezTo>
                  <a:cubicBezTo>
                    <a:pt x="1107" y="2904"/>
                    <a:pt x="2336" y="846"/>
                    <a:pt x="4070"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8"/>
            <p:cNvSpPr/>
            <p:nvPr/>
          </p:nvSpPr>
          <p:spPr>
            <a:xfrm>
              <a:off x="8166078" y="1467799"/>
              <a:ext cx="35585" cy="24172"/>
            </a:xfrm>
            <a:custGeom>
              <a:avLst/>
              <a:gdLst/>
              <a:ahLst/>
              <a:cxnLst/>
              <a:rect l="l" t="t" r="r" b="b"/>
              <a:pathLst>
                <a:path w="1322" h="898" extrusionOk="0">
                  <a:moveTo>
                    <a:pt x="662" y="1"/>
                  </a:moveTo>
                  <a:cubicBezTo>
                    <a:pt x="297" y="1"/>
                    <a:pt x="1" y="297"/>
                    <a:pt x="1" y="660"/>
                  </a:cubicBezTo>
                  <a:cubicBezTo>
                    <a:pt x="1" y="791"/>
                    <a:pt x="107" y="898"/>
                    <a:pt x="238" y="898"/>
                  </a:cubicBezTo>
                  <a:cubicBezTo>
                    <a:pt x="369" y="898"/>
                    <a:pt x="475" y="791"/>
                    <a:pt x="475" y="660"/>
                  </a:cubicBezTo>
                  <a:cubicBezTo>
                    <a:pt x="475" y="558"/>
                    <a:pt x="558" y="474"/>
                    <a:pt x="662" y="474"/>
                  </a:cubicBezTo>
                  <a:cubicBezTo>
                    <a:pt x="764" y="474"/>
                    <a:pt x="848" y="558"/>
                    <a:pt x="848" y="660"/>
                  </a:cubicBezTo>
                  <a:cubicBezTo>
                    <a:pt x="848" y="791"/>
                    <a:pt x="953" y="898"/>
                    <a:pt x="1084" y="898"/>
                  </a:cubicBezTo>
                  <a:cubicBezTo>
                    <a:pt x="1214" y="898"/>
                    <a:pt x="1321" y="791"/>
                    <a:pt x="1321" y="660"/>
                  </a:cubicBezTo>
                  <a:cubicBezTo>
                    <a:pt x="1321" y="297"/>
                    <a:pt x="1025" y="1"/>
                    <a:pt x="662"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8"/>
            <p:cNvSpPr/>
            <p:nvPr/>
          </p:nvSpPr>
          <p:spPr>
            <a:xfrm>
              <a:off x="8267745" y="1467530"/>
              <a:ext cx="35854" cy="24441"/>
            </a:xfrm>
            <a:custGeom>
              <a:avLst/>
              <a:gdLst/>
              <a:ahLst/>
              <a:cxnLst/>
              <a:rect l="l" t="t" r="r" b="b"/>
              <a:pathLst>
                <a:path w="1332" h="908" extrusionOk="0">
                  <a:moveTo>
                    <a:pt x="666" y="0"/>
                  </a:moveTo>
                  <a:cubicBezTo>
                    <a:pt x="298" y="0"/>
                    <a:pt x="0" y="302"/>
                    <a:pt x="6" y="670"/>
                  </a:cubicBezTo>
                  <a:cubicBezTo>
                    <a:pt x="6" y="801"/>
                    <a:pt x="113" y="908"/>
                    <a:pt x="244" y="908"/>
                  </a:cubicBezTo>
                  <a:cubicBezTo>
                    <a:pt x="373" y="908"/>
                    <a:pt x="480" y="801"/>
                    <a:pt x="480" y="670"/>
                  </a:cubicBezTo>
                  <a:cubicBezTo>
                    <a:pt x="477" y="565"/>
                    <a:pt x="561" y="478"/>
                    <a:pt x="666" y="478"/>
                  </a:cubicBezTo>
                  <a:cubicBezTo>
                    <a:pt x="771" y="478"/>
                    <a:pt x="855" y="565"/>
                    <a:pt x="852" y="670"/>
                  </a:cubicBezTo>
                  <a:cubicBezTo>
                    <a:pt x="852" y="801"/>
                    <a:pt x="959" y="908"/>
                    <a:pt x="1089" y="908"/>
                  </a:cubicBezTo>
                  <a:cubicBezTo>
                    <a:pt x="1220" y="908"/>
                    <a:pt x="1325" y="801"/>
                    <a:pt x="1325" y="670"/>
                  </a:cubicBezTo>
                  <a:cubicBezTo>
                    <a:pt x="1331" y="302"/>
                    <a:pt x="1034" y="0"/>
                    <a:pt x="66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8"/>
            <p:cNvSpPr/>
            <p:nvPr/>
          </p:nvSpPr>
          <p:spPr>
            <a:xfrm>
              <a:off x="8215579" y="1492509"/>
              <a:ext cx="38411" cy="18277"/>
            </a:xfrm>
            <a:custGeom>
              <a:avLst/>
              <a:gdLst/>
              <a:ahLst/>
              <a:cxnLst/>
              <a:rect l="l" t="t" r="r" b="b"/>
              <a:pathLst>
                <a:path w="1427" h="679" extrusionOk="0">
                  <a:moveTo>
                    <a:pt x="264" y="0"/>
                  </a:moveTo>
                  <a:cubicBezTo>
                    <a:pt x="209" y="0"/>
                    <a:pt x="154" y="20"/>
                    <a:pt x="109" y="59"/>
                  </a:cubicBezTo>
                  <a:cubicBezTo>
                    <a:pt x="11" y="145"/>
                    <a:pt x="0" y="294"/>
                    <a:pt x="86" y="393"/>
                  </a:cubicBezTo>
                  <a:cubicBezTo>
                    <a:pt x="244" y="575"/>
                    <a:pt x="472" y="678"/>
                    <a:pt x="712" y="678"/>
                  </a:cubicBezTo>
                  <a:lnTo>
                    <a:pt x="714" y="678"/>
                  </a:lnTo>
                  <a:cubicBezTo>
                    <a:pt x="954" y="678"/>
                    <a:pt x="1183" y="575"/>
                    <a:pt x="1340" y="393"/>
                  </a:cubicBezTo>
                  <a:cubicBezTo>
                    <a:pt x="1426" y="294"/>
                    <a:pt x="1416" y="145"/>
                    <a:pt x="1318" y="59"/>
                  </a:cubicBezTo>
                  <a:cubicBezTo>
                    <a:pt x="1273" y="20"/>
                    <a:pt x="1217" y="0"/>
                    <a:pt x="1162" y="0"/>
                  </a:cubicBezTo>
                  <a:cubicBezTo>
                    <a:pt x="1096" y="0"/>
                    <a:pt x="1030" y="28"/>
                    <a:pt x="983" y="82"/>
                  </a:cubicBezTo>
                  <a:cubicBezTo>
                    <a:pt x="912" y="164"/>
                    <a:pt x="812" y="205"/>
                    <a:pt x="712" y="205"/>
                  </a:cubicBezTo>
                  <a:cubicBezTo>
                    <a:pt x="613" y="205"/>
                    <a:pt x="513" y="164"/>
                    <a:pt x="442" y="82"/>
                  </a:cubicBezTo>
                  <a:cubicBezTo>
                    <a:pt x="395" y="28"/>
                    <a:pt x="330" y="0"/>
                    <a:pt x="264"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1" name="Google Shape;2731;p48"/>
          <p:cNvGrpSpPr/>
          <p:nvPr/>
        </p:nvGrpSpPr>
        <p:grpSpPr>
          <a:xfrm>
            <a:off x="7175191" y="1408742"/>
            <a:ext cx="295554" cy="422066"/>
            <a:chOff x="7175191" y="1408742"/>
            <a:chExt cx="295554" cy="422066"/>
          </a:xfrm>
        </p:grpSpPr>
        <p:sp>
          <p:nvSpPr>
            <p:cNvPr id="2732" name="Google Shape;2732;p48"/>
            <p:cNvSpPr/>
            <p:nvPr/>
          </p:nvSpPr>
          <p:spPr>
            <a:xfrm>
              <a:off x="7291717" y="1728522"/>
              <a:ext cx="62476" cy="102287"/>
            </a:xfrm>
            <a:custGeom>
              <a:avLst/>
              <a:gdLst/>
              <a:ahLst/>
              <a:cxnLst/>
              <a:rect l="l" t="t" r="r" b="b"/>
              <a:pathLst>
                <a:path w="2321" h="3800" extrusionOk="0">
                  <a:moveTo>
                    <a:pt x="1" y="0"/>
                  </a:moveTo>
                  <a:lnTo>
                    <a:pt x="1" y="2640"/>
                  </a:lnTo>
                  <a:cubicBezTo>
                    <a:pt x="1" y="3280"/>
                    <a:pt x="521" y="3799"/>
                    <a:pt x="1161" y="3799"/>
                  </a:cubicBezTo>
                  <a:cubicBezTo>
                    <a:pt x="1801" y="3799"/>
                    <a:pt x="2320" y="3280"/>
                    <a:pt x="2320" y="2640"/>
                  </a:cubicBezTo>
                  <a:lnTo>
                    <a:pt x="2320" y="0"/>
                  </a:lnTo>
                  <a:close/>
                </a:path>
              </a:pathLst>
            </a:custGeom>
            <a:solidFill>
              <a:srgbClr val="75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8"/>
            <p:cNvSpPr/>
            <p:nvPr/>
          </p:nvSpPr>
          <p:spPr>
            <a:xfrm>
              <a:off x="7291717" y="1728522"/>
              <a:ext cx="62476" cy="44898"/>
            </a:xfrm>
            <a:custGeom>
              <a:avLst/>
              <a:gdLst/>
              <a:ahLst/>
              <a:cxnLst/>
              <a:rect l="l" t="t" r="r" b="b"/>
              <a:pathLst>
                <a:path w="2321" h="1668" extrusionOk="0">
                  <a:moveTo>
                    <a:pt x="1" y="0"/>
                  </a:moveTo>
                  <a:lnTo>
                    <a:pt x="1" y="1668"/>
                  </a:lnTo>
                  <a:lnTo>
                    <a:pt x="2320" y="1668"/>
                  </a:lnTo>
                  <a:lnTo>
                    <a:pt x="2320" y="0"/>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8"/>
            <p:cNvSpPr/>
            <p:nvPr/>
          </p:nvSpPr>
          <p:spPr>
            <a:xfrm>
              <a:off x="7188219" y="1619614"/>
              <a:ext cx="269498" cy="128343"/>
            </a:xfrm>
            <a:custGeom>
              <a:avLst/>
              <a:gdLst/>
              <a:ahLst/>
              <a:cxnLst/>
              <a:rect l="l" t="t" r="r" b="b"/>
              <a:pathLst>
                <a:path w="10012" h="4768" extrusionOk="0">
                  <a:moveTo>
                    <a:pt x="0" y="0"/>
                  </a:moveTo>
                  <a:lnTo>
                    <a:pt x="0" y="2756"/>
                  </a:lnTo>
                  <a:cubicBezTo>
                    <a:pt x="0" y="3866"/>
                    <a:pt x="900" y="4767"/>
                    <a:pt x="2010" y="4767"/>
                  </a:cubicBezTo>
                  <a:lnTo>
                    <a:pt x="8001" y="4767"/>
                  </a:lnTo>
                  <a:cubicBezTo>
                    <a:pt x="9111" y="4767"/>
                    <a:pt x="10011" y="3866"/>
                    <a:pt x="10011" y="2756"/>
                  </a:cubicBezTo>
                  <a:lnTo>
                    <a:pt x="10011" y="0"/>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8"/>
            <p:cNvSpPr/>
            <p:nvPr/>
          </p:nvSpPr>
          <p:spPr>
            <a:xfrm>
              <a:off x="7188219" y="1619641"/>
              <a:ext cx="76123" cy="128316"/>
            </a:xfrm>
            <a:custGeom>
              <a:avLst/>
              <a:gdLst/>
              <a:ahLst/>
              <a:cxnLst/>
              <a:rect l="l" t="t" r="r" b="b"/>
              <a:pathLst>
                <a:path w="2828" h="4767" extrusionOk="0">
                  <a:moveTo>
                    <a:pt x="0" y="1"/>
                  </a:moveTo>
                  <a:lnTo>
                    <a:pt x="0" y="2756"/>
                  </a:lnTo>
                  <a:cubicBezTo>
                    <a:pt x="0" y="3866"/>
                    <a:pt x="900" y="4766"/>
                    <a:pt x="2010" y="4766"/>
                  </a:cubicBezTo>
                  <a:lnTo>
                    <a:pt x="2827" y="4766"/>
                  </a:lnTo>
                  <a:cubicBezTo>
                    <a:pt x="2036" y="4180"/>
                    <a:pt x="1568" y="3253"/>
                    <a:pt x="1568" y="2269"/>
                  </a:cubicBezTo>
                  <a:lnTo>
                    <a:pt x="1570" y="2269"/>
                  </a:lnTo>
                  <a:cubicBezTo>
                    <a:pt x="1568" y="1409"/>
                    <a:pt x="1926" y="587"/>
                    <a:pt x="2554"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8"/>
            <p:cNvSpPr/>
            <p:nvPr/>
          </p:nvSpPr>
          <p:spPr>
            <a:xfrm>
              <a:off x="7175191" y="1408742"/>
              <a:ext cx="295554" cy="251275"/>
            </a:xfrm>
            <a:custGeom>
              <a:avLst/>
              <a:gdLst/>
              <a:ahLst/>
              <a:cxnLst/>
              <a:rect l="l" t="t" r="r" b="b"/>
              <a:pathLst>
                <a:path w="10980" h="9335" extrusionOk="0">
                  <a:moveTo>
                    <a:pt x="5490" y="0"/>
                  </a:moveTo>
                  <a:cubicBezTo>
                    <a:pt x="2458" y="0"/>
                    <a:pt x="0" y="2458"/>
                    <a:pt x="0" y="5489"/>
                  </a:cubicBezTo>
                  <a:lnTo>
                    <a:pt x="0" y="7756"/>
                  </a:lnTo>
                  <a:cubicBezTo>
                    <a:pt x="0" y="8360"/>
                    <a:pt x="361" y="8907"/>
                    <a:pt x="915" y="9146"/>
                  </a:cubicBezTo>
                  <a:cubicBezTo>
                    <a:pt x="1207" y="9271"/>
                    <a:pt x="1519" y="9334"/>
                    <a:pt x="1830" y="9334"/>
                  </a:cubicBezTo>
                  <a:cubicBezTo>
                    <a:pt x="2141" y="9334"/>
                    <a:pt x="2453" y="9271"/>
                    <a:pt x="2745" y="9146"/>
                  </a:cubicBezTo>
                  <a:cubicBezTo>
                    <a:pt x="3037" y="9020"/>
                    <a:pt x="3349" y="8957"/>
                    <a:pt x="3660" y="8957"/>
                  </a:cubicBezTo>
                  <a:cubicBezTo>
                    <a:pt x="3971" y="8957"/>
                    <a:pt x="4283" y="9020"/>
                    <a:pt x="4575" y="9146"/>
                  </a:cubicBezTo>
                  <a:cubicBezTo>
                    <a:pt x="4867" y="9271"/>
                    <a:pt x="5178" y="9334"/>
                    <a:pt x="5490" y="9334"/>
                  </a:cubicBezTo>
                  <a:cubicBezTo>
                    <a:pt x="5801" y="9334"/>
                    <a:pt x="6112" y="9271"/>
                    <a:pt x="6405" y="9146"/>
                  </a:cubicBezTo>
                  <a:cubicBezTo>
                    <a:pt x="6697" y="9020"/>
                    <a:pt x="7008" y="8957"/>
                    <a:pt x="7319" y="8957"/>
                  </a:cubicBezTo>
                  <a:cubicBezTo>
                    <a:pt x="7631" y="8957"/>
                    <a:pt x="7942" y="9020"/>
                    <a:pt x="8234" y="9146"/>
                  </a:cubicBezTo>
                  <a:cubicBezTo>
                    <a:pt x="8526" y="9271"/>
                    <a:pt x="8837" y="9334"/>
                    <a:pt x="9149" y="9334"/>
                  </a:cubicBezTo>
                  <a:cubicBezTo>
                    <a:pt x="9460" y="9334"/>
                    <a:pt x="9772" y="9271"/>
                    <a:pt x="10064" y="9146"/>
                  </a:cubicBezTo>
                  <a:cubicBezTo>
                    <a:pt x="10619" y="8907"/>
                    <a:pt x="10979" y="8360"/>
                    <a:pt x="10979" y="7756"/>
                  </a:cubicBezTo>
                  <a:lnTo>
                    <a:pt x="10979" y="5489"/>
                  </a:lnTo>
                  <a:cubicBezTo>
                    <a:pt x="10979" y="2458"/>
                    <a:pt x="8521" y="0"/>
                    <a:pt x="5490"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8"/>
            <p:cNvSpPr/>
            <p:nvPr/>
          </p:nvSpPr>
          <p:spPr>
            <a:xfrm>
              <a:off x="7226307" y="1690057"/>
              <a:ext cx="52112" cy="41480"/>
            </a:xfrm>
            <a:custGeom>
              <a:avLst/>
              <a:gdLst/>
              <a:ahLst/>
              <a:cxnLst/>
              <a:rect l="l" t="t" r="r" b="b"/>
              <a:pathLst>
                <a:path w="1936" h="1541" extrusionOk="0">
                  <a:moveTo>
                    <a:pt x="968" y="0"/>
                  </a:moveTo>
                  <a:cubicBezTo>
                    <a:pt x="433" y="0"/>
                    <a:pt x="0" y="344"/>
                    <a:pt x="0" y="770"/>
                  </a:cubicBezTo>
                  <a:cubicBezTo>
                    <a:pt x="0" y="1195"/>
                    <a:pt x="433" y="1540"/>
                    <a:pt x="968" y="1540"/>
                  </a:cubicBezTo>
                  <a:cubicBezTo>
                    <a:pt x="1503" y="1540"/>
                    <a:pt x="1935" y="1196"/>
                    <a:pt x="1935" y="770"/>
                  </a:cubicBezTo>
                  <a:cubicBezTo>
                    <a:pt x="1935" y="344"/>
                    <a:pt x="1503" y="0"/>
                    <a:pt x="968"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8"/>
            <p:cNvSpPr/>
            <p:nvPr/>
          </p:nvSpPr>
          <p:spPr>
            <a:xfrm>
              <a:off x="7367516" y="1690057"/>
              <a:ext cx="52139" cy="41480"/>
            </a:xfrm>
            <a:custGeom>
              <a:avLst/>
              <a:gdLst/>
              <a:ahLst/>
              <a:cxnLst/>
              <a:rect l="l" t="t" r="r" b="b"/>
              <a:pathLst>
                <a:path w="1937" h="1541" extrusionOk="0">
                  <a:moveTo>
                    <a:pt x="968" y="0"/>
                  </a:moveTo>
                  <a:cubicBezTo>
                    <a:pt x="433" y="0"/>
                    <a:pt x="0" y="344"/>
                    <a:pt x="0" y="770"/>
                  </a:cubicBezTo>
                  <a:cubicBezTo>
                    <a:pt x="0" y="1195"/>
                    <a:pt x="433" y="1540"/>
                    <a:pt x="968" y="1540"/>
                  </a:cubicBezTo>
                  <a:cubicBezTo>
                    <a:pt x="1503" y="1540"/>
                    <a:pt x="1937" y="1196"/>
                    <a:pt x="1937" y="770"/>
                  </a:cubicBezTo>
                  <a:cubicBezTo>
                    <a:pt x="1937" y="344"/>
                    <a:pt x="1503" y="0"/>
                    <a:pt x="968"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8"/>
            <p:cNvSpPr/>
            <p:nvPr/>
          </p:nvSpPr>
          <p:spPr>
            <a:xfrm>
              <a:off x="7261165" y="1673772"/>
              <a:ext cx="12759" cy="23418"/>
            </a:xfrm>
            <a:custGeom>
              <a:avLst/>
              <a:gdLst/>
              <a:ahLst/>
              <a:cxnLst/>
              <a:rect l="l" t="t" r="r" b="b"/>
              <a:pathLst>
                <a:path w="474" h="870" extrusionOk="0">
                  <a:moveTo>
                    <a:pt x="236" y="0"/>
                  </a:moveTo>
                  <a:cubicBezTo>
                    <a:pt x="105" y="0"/>
                    <a:pt x="0" y="107"/>
                    <a:pt x="0" y="237"/>
                  </a:cubicBezTo>
                  <a:lnTo>
                    <a:pt x="0" y="633"/>
                  </a:lnTo>
                  <a:cubicBezTo>
                    <a:pt x="0" y="763"/>
                    <a:pt x="105" y="870"/>
                    <a:pt x="236" y="870"/>
                  </a:cubicBezTo>
                  <a:cubicBezTo>
                    <a:pt x="367" y="870"/>
                    <a:pt x="473" y="763"/>
                    <a:pt x="473" y="633"/>
                  </a:cubicBezTo>
                  <a:lnTo>
                    <a:pt x="473" y="237"/>
                  </a:lnTo>
                  <a:cubicBezTo>
                    <a:pt x="473" y="107"/>
                    <a:pt x="367" y="0"/>
                    <a:pt x="23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8"/>
            <p:cNvSpPr/>
            <p:nvPr/>
          </p:nvSpPr>
          <p:spPr>
            <a:xfrm>
              <a:off x="7371985" y="1673772"/>
              <a:ext cx="12786" cy="23418"/>
            </a:xfrm>
            <a:custGeom>
              <a:avLst/>
              <a:gdLst/>
              <a:ahLst/>
              <a:cxnLst/>
              <a:rect l="l" t="t" r="r" b="b"/>
              <a:pathLst>
                <a:path w="475" h="870" extrusionOk="0">
                  <a:moveTo>
                    <a:pt x="238" y="0"/>
                  </a:moveTo>
                  <a:cubicBezTo>
                    <a:pt x="108" y="0"/>
                    <a:pt x="1" y="107"/>
                    <a:pt x="1" y="237"/>
                  </a:cubicBezTo>
                  <a:lnTo>
                    <a:pt x="1" y="633"/>
                  </a:lnTo>
                  <a:cubicBezTo>
                    <a:pt x="1" y="763"/>
                    <a:pt x="108" y="870"/>
                    <a:pt x="238" y="870"/>
                  </a:cubicBezTo>
                  <a:cubicBezTo>
                    <a:pt x="369" y="870"/>
                    <a:pt x="474" y="763"/>
                    <a:pt x="474" y="633"/>
                  </a:cubicBezTo>
                  <a:lnTo>
                    <a:pt x="474" y="237"/>
                  </a:lnTo>
                  <a:cubicBezTo>
                    <a:pt x="474" y="107"/>
                    <a:pt x="369" y="0"/>
                    <a:pt x="238"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8"/>
            <p:cNvSpPr/>
            <p:nvPr/>
          </p:nvSpPr>
          <p:spPr>
            <a:xfrm>
              <a:off x="7301218" y="1684135"/>
              <a:ext cx="43472" cy="19408"/>
            </a:xfrm>
            <a:custGeom>
              <a:avLst/>
              <a:gdLst/>
              <a:ahLst/>
              <a:cxnLst/>
              <a:rect l="l" t="t" r="r" b="b"/>
              <a:pathLst>
                <a:path w="1615" h="721" extrusionOk="0">
                  <a:moveTo>
                    <a:pt x="265" y="0"/>
                  </a:moveTo>
                  <a:cubicBezTo>
                    <a:pt x="210" y="0"/>
                    <a:pt x="154" y="19"/>
                    <a:pt x="109" y="58"/>
                  </a:cubicBezTo>
                  <a:cubicBezTo>
                    <a:pt x="11" y="144"/>
                    <a:pt x="1" y="294"/>
                    <a:pt x="87" y="392"/>
                  </a:cubicBezTo>
                  <a:cubicBezTo>
                    <a:pt x="268" y="601"/>
                    <a:pt x="531" y="721"/>
                    <a:pt x="808" y="721"/>
                  </a:cubicBezTo>
                  <a:cubicBezTo>
                    <a:pt x="1084" y="721"/>
                    <a:pt x="1347" y="601"/>
                    <a:pt x="1529" y="392"/>
                  </a:cubicBezTo>
                  <a:cubicBezTo>
                    <a:pt x="1614" y="294"/>
                    <a:pt x="1605" y="144"/>
                    <a:pt x="1506" y="58"/>
                  </a:cubicBezTo>
                  <a:cubicBezTo>
                    <a:pt x="1461" y="19"/>
                    <a:pt x="1406" y="0"/>
                    <a:pt x="1351" y="0"/>
                  </a:cubicBezTo>
                  <a:cubicBezTo>
                    <a:pt x="1285" y="0"/>
                    <a:pt x="1219" y="28"/>
                    <a:pt x="1173" y="81"/>
                  </a:cubicBezTo>
                  <a:cubicBezTo>
                    <a:pt x="1077" y="192"/>
                    <a:pt x="943" y="248"/>
                    <a:pt x="808" y="248"/>
                  </a:cubicBezTo>
                  <a:cubicBezTo>
                    <a:pt x="674" y="248"/>
                    <a:pt x="540" y="192"/>
                    <a:pt x="443" y="81"/>
                  </a:cubicBezTo>
                  <a:cubicBezTo>
                    <a:pt x="396" y="28"/>
                    <a:pt x="331" y="0"/>
                    <a:pt x="265"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8"/>
            <p:cNvSpPr/>
            <p:nvPr/>
          </p:nvSpPr>
          <p:spPr>
            <a:xfrm>
              <a:off x="7297585" y="1456332"/>
              <a:ext cx="50739" cy="47106"/>
            </a:xfrm>
            <a:custGeom>
              <a:avLst/>
              <a:gdLst/>
              <a:ahLst/>
              <a:cxnLst/>
              <a:rect l="l" t="t" r="r" b="b"/>
              <a:pathLst>
                <a:path w="1885" h="1750" extrusionOk="0">
                  <a:moveTo>
                    <a:pt x="1127" y="0"/>
                  </a:moveTo>
                  <a:cubicBezTo>
                    <a:pt x="950" y="0"/>
                    <a:pt x="774" y="68"/>
                    <a:pt x="639" y="203"/>
                  </a:cubicBezTo>
                  <a:lnTo>
                    <a:pt x="271" y="571"/>
                  </a:lnTo>
                  <a:cubicBezTo>
                    <a:pt x="1" y="840"/>
                    <a:pt x="1" y="1277"/>
                    <a:pt x="271" y="1548"/>
                  </a:cubicBezTo>
                  <a:cubicBezTo>
                    <a:pt x="406" y="1682"/>
                    <a:pt x="582" y="1749"/>
                    <a:pt x="759" y="1749"/>
                  </a:cubicBezTo>
                  <a:cubicBezTo>
                    <a:pt x="936" y="1749"/>
                    <a:pt x="1112" y="1682"/>
                    <a:pt x="1248" y="1548"/>
                  </a:cubicBezTo>
                  <a:lnTo>
                    <a:pt x="1616" y="1180"/>
                  </a:lnTo>
                  <a:cubicBezTo>
                    <a:pt x="1885" y="909"/>
                    <a:pt x="1885" y="472"/>
                    <a:pt x="1616" y="203"/>
                  </a:cubicBezTo>
                  <a:cubicBezTo>
                    <a:pt x="1481" y="68"/>
                    <a:pt x="1304" y="0"/>
                    <a:pt x="1127"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8"/>
            <p:cNvSpPr/>
            <p:nvPr/>
          </p:nvSpPr>
          <p:spPr>
            <a:xfrm>
              <a:off x="7297585" y="1577192"/>
              <a:ext cx="50739" cy="47106"/>
            </a:xfrm>
            <a:custGeom>
              <a:avLst/>
              <a:gdLst/>
              <a:ahLst/>
              <a:cxnLst/>
              <a:rect l="l" t="t" r="r" b="b"/>
              <a:pathLst>
                <a:path w="1885" h="1750" extrusionOk="0">
                  <a:moveTo>
                    <a:pt x="758" y="0"/>
                  </a:moveTo>
                  <a:cubicBezTo>
                    <a:pt x="582" y="0"/>
                    <a:pt x="405" y="67"/>
                    <a:pt x="270" y="202"/>
                  </a:cubicBezTo>
                  <a:cubicBezTo>
                    <a:pt x="1" y="472"/>
                    <a:pt x="1" y="909"/>
                    <a:pt x="270" y="1178"/>
                  </a:cubicBezTo>
                  <a:lnTo>
                    <a:pt x="638" y="1548"/>
                  </a:lnTo>
                  <a:cubicBezTo>
                    <a:pt x="773" y="1682"/>
                    <a:pt x="950" y="1750"/>
                    <a:pt x="1127" y="1750"/>
                  </a:cubicBezTo>
                  <a:cubicBezTo>
                    <a:pt x="1303" y="1750"/>
                    <a:pt x="1480" y="1682"/>
                    <a:pt x="1614" y="1548"/>
                  </a:cubicBezTo>
                  <a:lnTo>
                    <a:pt x="1616" y="1548"/>
                  </a:lnTo>
                  <a:cubicBezTo>
                    <a:pt x="1885" y="1278"/>
                    <a:pt x="1885" y="840"/>
                    <a:pt x="1616" y="571"/>
                  </a:cubicBezTo>
                  <a:lnTo>
                    <a:pt x="1246" y="202"/>
                  </a:lnTo>
                  <a:cubicBezTo>
                    <a:pt x="1112" y="67"/>
                    <a:pt x="935" y="0"/>
                    <a:pt x="758" y="0"/>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8"/>
            <p:cNvSpPr/>
            <p:nvPr/>
          </p:nvSpPr>
          <p:spPr>
            <a:xfrm>
              <a:off x="7175191" y="1408742"/>
              <a:ext cx="166592" cy="251221"/>
            </a:xfrm>
            <a:custGeom>
              <a:avLst/>
              <a:gdLst/>
              <a:ahLst/>
              <a:cxnLst/>
              <a:rect l="l" t="t" r="r" b="b"/>
              <a:pathLst>
                <a:path w="6189" h="9333" extrusionOk="0">
                  <a:moveTo>
                    <a:pt x="5490" y="0"/>
                  </a:moveTo>
                  <a:cubicBezTo>
                    <a:pt x="2458" y="0"/>
                    <a:pt x="0" y="2456"/>
                    <a:pt x="0" y="5488"/>
                  </a:cubicBezTo>
                  <a:lnTo>
                    <a:pt x="0" y="7755"/>
                  </a:lnTo>
                  <a:cubicBezTo>
                    <a:pt x="0" y="8360"/>
                    <a:pt x="361" y="8906"/>
                    <a:pt x="915" y="9144"/>
                  </a:cubicBezTo>
                  <a:cubicBezTo>
                    <a:pt x="1206" y="9269"/>
                    <a:pt x="1518" y="9333"/>
                    <a:pt x="1833" y="9333"/>
                  </a:cubicBezTo>
                  <a:cubicBezTo>
                    <a:pt x="1942" y="9333"/>
                    <a:pt x="2052" y="9325"/>
                    <a:pt x="2161" y="9310"/>
                  </a:cubicBezTo>
                  <a:cubicBezTo>
                    <a:pt x="1946" y="8593"/>
                    <a:pt x="1838" y="7852"/>
                    <a:pt x="1838" y="7104"/>
                  </a:cubicBezTo>
                  <a:lnTo>
                    <a:pt x="1838" y="7104"/>
                  </a:lnTo>
                  <a:cubicBezTo>
                    <a:pt x="1838" y="3452"/>
                    <a:pt x="3615" y="1085"/>
                    <a:pt x="6188" y="44"/>
                  </a:cubicBezTo>
                  <a:cubicBezTo>
                    <a:pt x="5957" y="14"/>
                    <a:pt x="5723" y="0"/>
                    <a:pt x="5490"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8"/>
            <p:cNvSpPr/>
            <p:nvPr/>
          </p:nvSpPr>
          <p:spPr>
            <a:xfrm>
              <a:off x="7210210" y="1530974"/>
              <a:ext cx="50739" cy="47106"/>
            </a:xfrm>
            <a:custGeom>
              <a:avLst/>
              <a:gdLst/>
              <a:ahLst/>
              <a:cxnLst/>
              <a:rect l="l" t="t" r="r" b="b"/>
              <a:pathLst>
                <a:path w="1885" h="1750" extrusionOk="0">
                  <a:moveTo>
                    <a:pt x="1126" y="0"/>
                  </a:moveTo>
                  <a:cubicBezTo>
                    <a:pt x="950" y="0"/>
                    <a:pt x="773" y="67"/>
                    <a:pt x="639" y="202"/>
                  </a:cubicBezTo>
                  <a:lnTo>
                    <a:pt x="271" y="571"/>
                  </a:lnTo>
                  <a:cubicBezTo>
                    <a:pt x="0" y="840"/>
                    <a:pt x="0" y="1277"/>
                    <a:pt x="271" y="1548"/>
                  </a:cubicBezTo>
                  <a:lnTo>
                    <a:pt x="269" y="1548"/>
                  </a:lnTo>
                  <a:cubicBezTo>
                    <a:pt x="404" y="1682"/>
                    <a:pt x="581" y="1749"/>
                    <a:pt x="758" y="1749"/>
                  </a:cubicBezTo>
                  <a:cubicBezTo>
                    <a:pt x="935" y="1749"/>
                    <a:pt x="1111" y="1682"/>
                    <a:pt x="1246" y="1548"/>
                  </a:cubicBezTo>
                  <a:lnTo>
                    <a:pt x="1615" y="1178"/>
                  </a:lnTo>
                  <a:cubicBezTo>
                    <a:pt x="1884" y="909"/>
                    <a:pt x="1884" y="472"/>
                    <a:pt x="1615" y="202"/>
                  </a:cubicBezTo>
                  <a:cubicBezTo>
                    <a:pt x="1480" y="67"/>
                    <a:pt x="1303" y="0"/>
                    <a:pt x="1126" y="0"/>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8"/>
            <p:cNvSpPr/>
            <p:nvPr/>
          </p:nvSpPr>
          <p:spPr>
            <a:xfrm>
              <a:off x="7200870" y="1433399"/>
              <a:ext cx="50739" cy="47133"/>
            </a:xfrm>
            <a:custGeom>
              <a:avLst/>
              <a:gdLst/>
              <a:ahLst/>
              <a:cxnLst/>
              <a:rect l="l" t="t" r="r" b="b"/>
              <a:pathLst>
                <a:path w="1885" h="1751" extrusionOk="0">
                  <a:moveTo>
                    <a:pt x="758" y="0"/>
                  </a:moveTo>
                  <a:cubicBezTo>
                    <a:pt x="581" y="0"/>
                    <a:pt x="404" y="68"/>
                    <a:pt x="269" y="203"/>
                  </a:cubicBezTo>
                  <a:cubicBezTo>
                    <a:pt x="0" y="472"/>
                    <a:pt x="0" y="909"/>
                    <a:pt x="269" y="1180"/>
                  </a:cubicBezTo>
                  <a:lnTo>
                    <a:pt x="637" y="1548"/>
                  </a:lnTo>
                  <a:cubicBezTo>
                    <a:pt x="772" y="1683"/>
                    <a:pt x="949" y="1751"/>
                    <a:pt x="1126" y="1751"/>
                  </a:cubicBezTo>
                  <a:cubicBezTo>
                    <a:pt x="1303" y="1751"/>
                    <a:pt x="1479" y="1683"/>
                    <a:pt x="1614" y="1548"/>
                  </a:cubicBezTo>
                  <a:cubicBezTo>
                    <a:pt x="1884" y="1277"/>
                    <a:pt x="1884" y="840"/>
                    <a:pt x="1614" y="571"/>
                  </a:cubicBezTo>
                  <a:lnTo>
                    <a:pt x="1246" y="203"/>
                  </a:lnTo>
                  <a:cubicBezTo>
                    <a:pt x="1111" y="68"/>
                    <a:pt x="935" y="0"/>
                    <a:pt x="758" y="0"/>
                  </a:cubicBezTo>
                  <a:close/>
                </a:path>
              </a:pathLst>
            </a:custGeom>
            <a:solidFill>
              <a:srgbClr val="FF0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8"/>
            <p:cNvSpPr/>
            <p:nvPr/>
          </p:nvSpPr>
          <p:spPr>
            <a:xfrm>
              <a:off x="7384986" y="1530974"/>
              <a:ext cx="50739" cy="47106"/>
            </a:xfrm>
            <a:custGeom>
              <a:avLst/>
              <a:gdLst/>
              <a:ahLst/>
              <a:cxnLst/>
              <a:rect l="l" t="t" r="r" b="b"/>
              <a:pathLst>
                <a:path w="1885" h="1750" extrusionOk="0">
                  <a:moveTo>
                    <a:pt x="758" y="0"/>
                  </a:moveTo>
                  <a:cubicBezTo>
                    <a:pt x="581" y="0"/>
                    <a:pt x="404" y="67"/>
                    <a:pt x="269" y="202"/>
                  </a:cubicBezTo>
                  <a:cubicBezTo>
                    <a:pt x="0" y="472"/>
                    <a:pt x="0" y="909"/>
                    <a:pt x="269" y="1178"/>
                  </a:cubicBezTo>
                  <a:lnTo>
                    <a:pt x="637" y="1548"/>
                  </a:lnTo>
                  <a:cubicBezTo>
                    <a:pt x="772" y="1682"/>
                    <a:pt x="949" y="1749"/>
                    <a:pt x="1126" y="1749"/>
                  </a:cubicBezTo>
                  <a:cubicBezTo>
                    <a:pt x="1303" y="1749"/>
                    <a:pt x="1479" y="1682"/>
                    <a:pt x="1614" y="1548"/>
                  </a:cubicBezTo>
                  <a:cubicBezTo>
                    <a:pt x="1884" y="1277"/>
                    <a:pt x="1884" y="840"/>
                    <a:pt x="1614" y="571"/>
                  </a:cubicBezTo>
                  <a:lnTo>
                    <a:pt x="1246" y="202"/>
                  </a:lnTo>
                  <a:cubicBezTo>
                    <a:pt x="1111" y="67"/>
                    <a:pt x="935" y="0"/>
                    <a:pt x="758" y="0"/>
                  </a:cubicBezTo>
                  <a:close/>
                </a:path>
              </a:pathLst>
            </a:custGeom>
            <a:solidFill>
              <a:srgbClr val="FF0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8"/>
            <p:cNvSpPr/>
            <p:nvPr/>
          </p:nvSpPr>
          <p:spPr>
            <a:xfrm>
              <a:off x="7394326" y="1433399"/>
              <a:ext cx="50739" cy="47133"/>
            </a:xfrm>
            <a:custGeom>
              <a:avLst/>
              <a:gdLst/>
              <a:ahLst/>
              <a:cxnLst/>
              <a:rect l="l" t="t" r="r" b="b"/>
              <a:pathLst>
                <a:path w="1885" h="1751" extrusionOk="0">
                  <a:moveTo>
                    <a:pt x="1126" y="0"/>
                  </a:moveTo>
                  <a:cubicBezTo>
                    <a:pt x="950" y="0"/>
                    <a:pt x="773" y="68"/>
                    <a:pt x="639" y="203"/>
                  </a:cubicBezTo>
                  <a:lnTo>
                    <a:pt x="271" y="571"/>
                  </a:lnTo>
                  <a:cubicBezTo>
                    <a:pt x="0" y="840"/>
                    <a:pt x="0" y="1279"/>
                    <a:pt x="271" y="1548"/>
                  </a:cubicBezTo>
                  <a:cubicBezTo>
                    <a:pt x="405" y="1683"/>
                    <a:pt x="582" y="1751"/>
                    <a:pt x="758" y="1751"/>
                  </a:cubicBezTo>
                  <a:cubicBezTo>
                    <a:pt x="935" y="1751"/>
                    <a:pt x="1112" y="1683"/>
                    <a:pt x="1247" y="1548"/>
                  </a:cubicBezTo>
                  <a:lnTo>
                    <a:pt x="1615" y="1180"/>
                  </a:lnTo>
                  <a:cubicBezTo>
                    <a:pt x="1884" y="909"/>
                    <a:pt x="1884" y="472"/>
                    <a:pt x="1615" y="203"/>
                  </a:cubicBezTo>
                  <a:cubicBezTo>
                    <a:pt x="1480" y="68"/>
                    <a:pt x="1303" y="0"/>
                    <a:pt x="1126"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8"/>
            <p:cNvSpPr/>
            <p:nvPr/>
          </p:nvSpPr>
          <p:spPr>
            <a:xfrm>
              <a:off x="7200870" y="1439051"/>
              <a:ext cx="49071" cy="41480"/>
            </a:xfrm>
            <a:custGeom>
              <a:avLst/>
              <a:gdLst/>
              <a:ahLst/>
              <a:cxnLst/>
              <a:rect l="l" t="t" r="r" b="b"/>
              <a:pathLst>
                <a:path w="1823" h="1541" extrusionOk="0">
                  <a:moveTo>
                    <a:pt x="265" y="1"/>
                  </a:moveTo>
                  <a:cubicBezTo>
                    <a:pt x="0" y="270"/>
                    <a:pt x="3" y="702"/>
                    <a:pt x="271" y="970"/>
                  </a:cubicBezTo>
                  <a:lnTo>
                    <a:pt x="639" y="1338"/>
                  </a:lnTo>
                  <a:cubicBezTo>
                    <a:pt x="771" y="1470"/>
                    <a:pt x="948" y="1541"/>
                    <a:pt x="1128" y="1541"/>
                  </a:cubicBezTo>
                  <a:cubicBezTo>
                    <a:pt x="1219" y="1541"/>
                    <a:pt x="1311" y="1522"/>
                    <a:pt x="1399" y="1485"/>
                  </a:cubicBezTo>
                  <a:cubicBezTo>
                    <a:pt x="1657" y="1374"/>
                    <a:pt x="1823" y="1115"/>
                    <a:pt x="1815" y="833"/>
                  </a:cubicBezTo>
                  <a:lnTo>
                    <a:pt x="1815" y="833"/>
                  </a:lnTo>
                  <a:cubicBezTo>
                    <a:pt x="1690" y="877"/>
                    <a:pt x="1560" y="898"/>
                    <a:pt x="1427" y="898"/>
                  </a:cubicBezTo>
                  <a:cubicBezTo>
                    <a:pt x="881" y="898"/>
                    <a:pt x="403" y="528"/>
                    <a:pt x="265"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8"/>
            <p:cNvSpPr/>
            <p:nvPr/>
          </p:nvSpPr>
          <p:spPr>
            <a:xfrm>
              <a:off x="7384986" y="1536600"/>
              <a:ext cx="49071" cy="41480"/>
            </a:xfrm>
            <a:custGeom>
              <a:avLst/>
              <a:gdLst/>
              <a:ahLst/>
              <a:cxnLst/>
              <a:rect l="l" t="t" r="r" b="b"/>
              <a:pathLst>
                <a:path w="1823" h="1541" extrusionOk="0">
                  <a:moveTo>
                    <a:pt x="265" y="0"/>
                  </a:moveTo>
                  <a:cubicBezTo>
                    <a:pt x="0" y="271"/>
                    <a:pt x="3" y="703"/>
                    <a:pt x="271" y="969"/>
                  </a:cubicBezTo>
                  <a:lnTo>
                    <a:pt x="639" y="1339"/>
                  </a:lnTo>
                  <a:cubicBezTo>
                    <a:pt x="770" y="1471"/>
                    <a:pt x="946" y="1541"/>
                    <a:pt x="1125" y="1541"/>
                  </a:cubicBezTo>
                  <a:cubicBezTo>
                    <a:pt x="1217" y="1541"/>
                    <a:pt x="1310" y="1522"/>
                    <a:pt x="1397" y="1485"/>
                  </a:cubicBezTo>
                  <a:cubicBezTo>
                    <a:pt x="1657" y="1373"/>
                    <a:pt x="1823" y="1115"/>
                    <a:pt x="1815" y="834"/>
                  </a:cubicBezTo>
                  <a:lnTo>
                    <a:pt x="1815" y="834"/>
                  </a:lnTo>
                  <a:cubicBezTo>
                    <a:pt x="1690" y="876"/>
                    <a:pt x="1560" y="899"/>
                    <a:pt x="1427" y="899"/>
                  </a:cubicBezTo>
                  <a:cubicBezTo>
                    <a:pt x="881" y="899"/>
                    <a:pt x="403" y="529"/>
                    <a:pt x="265"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8"/>
            <p:cNvSpPr/>
            <p:nvPr/>
          </p:nvSpPr>
          <p:spPr>
            <a:xfrm>
              <a:off x="7297585" y="1582818"/>
              <a:ext cx="49098" cy="41480"/>
            </a:xfrm>
            <a:custGeom>
              <a:avLst/>
              <a:gdLst/>
              <a:ahLst/>
              <a:cxnLst/>
              <a:rect l="l" t="t" r="r" b="b"/>
              <a:pathLst>
                <a:path w="1824" h="1541" extrusionOk="0">
                  <a:moveTo>
                    <a:pt x="265" y="0"/>
                  </a:moveTo>
                  <a:lnTo>
                    <a:pt x="265" y="0"/>
                  </a:lnTo>
                  <a:cubicBezTo>
                    <a:pt x="1" y="271"/>
                    <a:pt x="4" y="703"/>
                    <a:pt x="271" y="969"/>
                  </a:cubicBezTo>
                  <a:lnTo>
                    <a:pt x="639" y="1339"/>
                  </a:lnTo>
                  <a:cubicBezTo>
                    <a:pt x="772" y="1470"/>
                    <a:pt x="948" y="1540"/>
                    <a:pt x="1128" y="1540"/>
                  </a:cubicBezTo>
                  <a:cubicBezTo>
                    <a:pt x="1219" y="1540"/>
                    <a:pt x="1312" y="1522"/>
                    <a:pt x="1399" y="1485"/>
                  </a:cubicBezTo>
                  <a:cubicBezTo>
                    <a:pt x="1658" y="1373"/>
                    <a:pt x="1823" y="1115"/>
                    <a:pt x="1816" y="833"/>
                  </a:cubicBezTo>
                  <a:lnTo>
                    <a:pt x="1816" y="833"/>
                  </a:lnTo>
                  <a:cubicBezTo>
                    <a:pt x="1691" y="876"/>
                    <a:pt x="1560" y="897"/>
                    <a:pt x="1428" y="899"/>
                  </a:cubicBezTo>
                  <a:cubicBezTo>
                    <a:pt x="881" y="897"/>
                    <a:pt x="403" y="529"/>
                    <a:pt x="265"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8"/>
            <p:cNvSpPr/>
            <p:nvPr/>
          </p:nvSpPr>
          <p:spPr>
            <a:xfrm>
              <a:off x="7210533" y="1530974"/>
              <a:ext cx="43014" cy="47052"/>
            </a:xfrm>
            <a:custGeom>
              <a:avLst/>
              <a:gdLst/>
              <a:ahLst/>
              <a:cxnLst/>
              <a:rect l="l" t="t" r="r" b="b"/>
              <a:pathLst>
                <a:path w="1598" h="1748" extrusionOk="0">
                  <a:moveTo>
                    <a:pt x="1115" y="1"/>
                  </a:moveTo>
                  <a:cubicBezTo>
                    <a:pt x="938" y="1"/>
                    <a:pt x="761" y="68"/>
                    <a:pt x="627" y="202"/>
                  </a:cubicBezTo>
                  <a:lnTo>
                    <a:pt x="259" y="571"/>
                  </a:lnTo>
                  <a:cubicBezTo>
                    <a:pt x="59" y="771"/>
                    <a:pt x="0" y="1072"/>
                    <a:pt x="111" y="1331"/>
                  </a:cubicBezTo>
                  <a:cubicBezTo>
                    <a:pt x="220" y="1584"/>
                    <a:pt x="470" y="1748"/>
                    <a:pt x="745" y="1748"/>
                  </a:cubicBezTo>
                  <a:cubicBezTo>
                    <a:pt x="751" y="1748"/>
                    <a:pt x="757" y="1748"/>
                    <a:pt x="763" y="1748"/>
                  </a:cubicBezTo>
                  <a:cubicBezTo>
                    <a:pt x="721" y="1623"/>
                    <a:pt x="699" y="1492"/>
                    <a:pt x="699" y="1360"/>
                  </a:cubicBezTo>
                  <a:cubicBezTo>
                    <a:pt x="699" y="813"/>
                    <a:pt x="1068" y="335"/>
                    <a:pt x="1597" y="197"/>
                  </a:cubicBezTo>
                  <a:cubicBezTo>
                    <a:pt x="1463" y="66"/>
                    <a:pt x="1289" y="1"/>
                    <a:pt x="1115"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8"/>
            <p:cNvSpPr/>
            <p:nvPr/>
          </p:nvSpPr>
          <p:spPr>
            <a:xfrm>
              <a:off x="7394649" y="1433425"/>
              <a:ext cx="42960" cy="47079"/>
            </a:xfrm>
            <a:custGeom>
              <a:avLst/>
              <a:gdLst/>
              <a:ahLst/>
              <a:cxnLst/>
              <a:rect l="l" t="t" r="r" b="b"/>
              <a:pathLst>
                <a:path w="1596" h="1749" extrusionOk="0">
                  <a:moveTo>
                    <a:pt x="1113" y="0"/>
                  </a:moveTo>
                  <a:cubicBezTo>
                    <a:pt x="937" y="0"/>
                    <a:pt x="761" y="68"/>
                    <a:pt x="627" y="202"/>
                  </a:cubicBezTo>
                  <a:lnTo>
                    <a:pt x="259" y="570"/>
                  </a:lnTo>
                  <a:cubicBezTo>
                    <a:pt x="59" y="770"/>
                    <a:pt x="0" y="1071"/>
                    <a:pt x="111" y="1330"/>
                  </a:cubicBezTo>
                  <a:cubicBezTo>
                    <a:pt x="220" y="1583"/>
                    <a:pt x="470" y="1748"/>
                    <a:pt x="745" y="1748"/>
                  </a:cubicBezTo>
                  <a:cubicBezTo>
                    <a:pt x="751" y="1748"/>
                    <a:pt x="757" y="1748"/>
                    <a:pt x="763" y="1748"/>
                  </a:cubicBezTo>
                  <a:cubicBezTo>
                    <a:pt x="720" y="1622"/>
                    <a:pt x="699" y="1491"/>
                    <a:pt x="699" y="1359"/>
                  </a:cubicBezTo>
                  <a:cubicBezTo>
                    <a:pt x="699" y="812"/>
                    <a:pt x="1067" y="334"/>
                    <a:pt x="1596" y="196"/>
                  </a:cubicBezTo>
                  <a:cubicBezTo>
                    <a:pt x="1461" y="66"/>
                    <a:pt x="1287" y="0"/>
                    <a:pt x="1113"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8"/>
            <p:cNvSpPr/>
            <p:nvPr/>
          </p:nvSpPr>
          <p:spPr>
            <a:xfrm>
              <a:off x="7297908" y="1456332"/>
              <a:ext cx="42987" cy="47052"/>
            </a:xfrm>
            <a:custGeom>
              <a:avLst/>
              <a:gdLst/>
              <a:ahLst/>
              <a:cxnLst/>
              <a:rect l="l" t="t" r="r" b="b"/>
              <a:pathLst>
                <a:path w="1597" h="1748" extrusionOk="0">
                  <a:moveTo>
                    <a:pt x="1115" y="1"/>
                  </a:moveTo>
                  <a:cubicBezTo>
                    <a:pt x="939" y="1"/>
                    <a:pt x="762" y="68"/>
                    <a:pt x="627" y="203"/>
                  </a:cubicBezTo>
                  <a:lnTo>
                    <a:pt x="259" y="571"/>
                  </a:lnTo>
                  <a:cubicBezTo>
                    <a:pt x="59" y="771"/>
                    <a:pt x="1" y="1071"/>
                    <a:pt x="112" y="1331"/>
                  </a:cubicBezTo>
                  <a:cubicBezTo>
                    <a:pt x="221" y="1584"/>
                    <a:pt x="470" y="1748"/>
                    <a:pt x="745" y="1748"/>
                  </a:cubicBezTo>
                  <a:cubicBezTo>
                    <a:pt x="752" y="1748"/>
                    <a:pt x="758" y="1748"/>
                    <a:pt x="764" y="1747"/>
                  </a:cubicBezTo>
                  <a:cubicBezTo>
                    <a:pt x="720" y="1623"/>
                    <a:pt x="699" y="1492"/>
                    <a:pt x="699" y="1360"/>
                  </a:cubicBezTo>
                  <a:cubicBezTo>
                    <a:pt x="699" y="813"/>
                    <a:pt x="1067" y="335"/>
                    <a:pt x="1596" y="197"/>
                  </a:cubicBezTo>
                  <a:cubicBezTo>
                    <a:pt x="1462" y="66"/>
                    <a:pt x="1289" y="1"/>
                    <a:pt x="1115"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5" name="Google Shape;2755;p48"/>
          <p:cNvGrpSpPr/>
          <p:nvPr/>
        </p:nvGrpSpPr>
        <p:grpSpPr>
          <a:xfrm>
            <a:off x="6194613" y="1454556"/>
            <a:ext cx="427558" cy="330439"/>
            <a:chOff x="6194613" y="1454556"/>
            <a:chExt cx="427558" cy="330439"/>
          </a:xfrm>
        </p:grpSpPr>
        <p:sp>
          <p:nvSpPr>
            <p:cNvPr id="2756" name="Google Shape;2756;p48"/>
            <p:cNvSpPr/>
            <p:nvPr/>
          </p:nvSpPr>
          <p:spPr>
            <a:xfrm>
              <a:off x="6202769" y="1508014"/>
              <a:ext cx="222150" cy="184089"/>
            </a:xfrm>
            <a:custGeom>
              <a:avLst/>
              <a:gdLst/>
              <a:ahLst/>
              <a:cxnLst/>
              <a:rect l="l" t="t" r="r" b="b"/>
              <a:pathLst>
                <a:path w="8253" h="6839" extrusionOk="0">
                  <a:moveTo>
                    <a:pt x="831" y="0"/>
                  </a:moveTo>
                  <a:cubicBezTo>
                    <a:pt x="355" y="0"/>
                    <a:pt x="1" y="440"/>
                    <a:pt x="104" y="906"/>
                  </a:cubicBezTo>
                  <a:lnTo>
                    <a:pt x="916" y="4554"/>
                  </a:lnTo>
                  <a:cubicBezTo>
                    <a:pt x="1142" y="5577"/>
                    <a:pt x="2005" y="6334"/>
                    <a:pt x="3047" y="6427"/>
                  </a:cubicBezTo>
                  <a:lnTo>
                    <a:pt x="7601" y="6839"/>
                  </a:lnTo>
                  <a:lnTo>
                    <a:pt x="8253" y="6269"/>
                  </a:lnTo>
                  <a:lnTo>
                    <a:pt x="7731" y="5102"/>
                  </a:lnTo>
                  <a:cubicBezTo>
                    <a:pt x="7428" y="4418"/>
                    <a:pt x="6750" y="3980"/>
                    <a:pt x="6004" y="3980"/>
                  </a:cubicBezTo>
                  <a:lnTo>
                    <a:pt x="3237" y="3980"/>
                  </a:lnTo>
                  <a:lnTo>
                    <a:pt x="2526" y="778"/>
                  </a:lnTo>
                  <a:cubicBezTo>
                    <a:pt x="2424" y="323"/>
                    <a:pt x="2021" y="0"/>
                    <a:pt x="1556"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8"/>
            <p:cNvSpPr/>
            <p:nvPr/>
          </p:nvSpPr>
          <p:spPr>
            <a:xfrm>
              <a:off x="6308313" y="1547583"/>
              <a:ext cx="221477" cy="167292"/>
            </a:xfrm>
            <a:custGeom>
              <a:avLst/>
              <a:gdLst/>
              <a:ahLst/>
              <a:cxnLst/>
              <a:rect l="l" t="t" r="r" b="b"/>
              <a:pathLst>
                <a:path w="8228" h="6215" extrusionOk="0">
                  <a:moveTo>
                    <a:pt x="7441" y="1"/>
                  </a:moveTo>
                  <a:lnTo>
                    <a:pt x="4710" y="3698"/>
                  </a:lnTo>
                  <a:cubicBezTo>
                    <a:pt x="4308" y="4243"/>
                    <a:pt x="3671" y="4566"/>
                    <a:pt x="2993" y="4566"/>
                  </a:cubicBezTo>
                  <a:lnTo>
                    <a:pt x="1" y="4566"/>
                  </a:lnTo>
                  <a:lnTo>
                    <a:pt x="620" y="6214"/>
                  </a:lnTo>
                  <a:lnTo>
                    <a:pt x="6065" y="6214"/>
                  </a:lnTo>
                  <a:lnTo>
                    <a:pt x="8227" y="3328"/>
                  </a:lnTo>
                  <a:lnTo>
                    <a:pt x="7441" y="1"/>
                  </a:ln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8"/>
            <p:cNvSpPr/>
            <p:nvPr/>
          </p:nvSpPr>
          <p:spPr>
            <a:xfrm>
              <a:off x="6451514" y="1620798"/>
              <a:ext cx="170657" cy="164197"/>
            </a:xfrm>
            <a:custGeom>
              <a:avLst/>
              <a:gdLst/>
              <a:ahLst/>
              <a:cxnLst/>
              <a:rect l="l" t="t" r="r" b="b"/>
              <a:pathLst>
                <a:path w="6340" h="6100" extrusionOk="0">
                  <a:moveTo>
                    <a:pt x="3290" y="0"/>
                  </a:moveTo>
                  <a:cubicBezTo>
                    <a:pt x="2057" y="0"/>
                    <a:pt x="945" y="744"/>
                    <a:pt x="473" y="1882"/>
                  </a:cubicBezTo>
                  <a:cubicBezTo>
                    <a:pt x="0" y="3023"/>
                    <a:pt x="262" y="4334"/>
                    <a:pt x="1134" y="5205"/>
                  </a:cubicBezTo>
                  <a:cubicBezTo>
                    <a:pt x="1717" y="5789"/>
                    <a:pt x="2497" y="6099"/>
                    <a:pt x="3290" y="6099"/>
                  </a:cubicBezTo>
                  <a:cubicBezTo>
                    <a:pt x="3683" y="6099"/>
                    <a:pt x="4080" y="6023"/>
                    <a:pt x="4458" y="5866"/>
                  </a:cubicBezTo>
                  <a:cubicBezTo>
                    <a:pt x="5596" y="5395"/>
                    <a:pt x="6340" y="4283"/>
                    <a:pt x="6340" y="3050"/>
                  </a:cubicBezTo>
                  <a:cubicBezTo>
                    <a:pt x="6340" y="1366"/>
                    <a:pt x="4974" y="0"/>
                    <a:pt x="3290"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8"/>
            <p:cNvSpPr/>
            <p:nvPr/>
          </p:nvSpPr>
          <p:spPr>
            <a:xfrm>
              <a:off x="6194613" y="1644674"/>
              <a:ext cx="145785" cy="140321"/>
            </a:xfrm>
            <a:custGeom>
              <a:avLst/>
              <a:gdLst/>
              <a:ahLst/>
              <a:cxnLst/>
              <a:rect l="l" t="t" r="r" b="b"/>
              <a:pathLst>
                <a:path w="5416" h="5213" extrusionOk="0">
                  <a:moveTo>
                    <a:pt x="2811" y="1"/>
                  </a:moveTo>
                  <a:cubicBezTo>
                    <a:pt x="1756" y="2"/>
                    <a:pt x="807" y="636"/>
                    <a:pt x="403" y="1610"/>
                  </a:cubicBezTo>
                  <a:cubicBezTo>
                    <a:pt x="0" y="2583"/>
                    <a:pt x="223" y="3704"/>
                    <a:pt x="968" y="4449"/>
                  </a:cubicBezTo>
                  <a:cubicBezTo>
                    <a:pt x="1466" y="4948"/>
                    <a:pt x="2133" y="5212"/>
                    <a:pt x="2811" y="5212"/>
                  </a:cubicBezTo>
                  <a:cubicBezTo>
                    <a:pt x="3146" y="5212"/>
                    <a:pt x="3485" y="5147"/>
                    <a:pt x="3807" y="5014"/>
                  </a:cubicBezTo>
                  <a:cubicBezTo>
                    <a:pt x="4780" y="4610"/>
                    <a:pt x="5416" y="3660"/>
                    <a:pt x="5416" y="2607"/>
                  </a:cubicBezTo>
                  <a:cubicBezTo>
                    <a:pt x="5416" y="1168"/>
                    <a:pt x="4249" y="1"/>
                    <a:pt x="2811"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8"/>
            <p:cNvSpPr/>
            <p:nvPr/>
          </p:nvSpPr>
          <p:spPr>
            <a:xfrm>
              <a:off x="6196470" y="1644674"/>
              <a:ext cx="121263" cy="140321"/>
            </a:xfrm>
            <a:custGeom>
              <a:avLst/>
              <a:gdLst/>
              <a:ahLst/>
              <a:cxnLst/>
              <a:rect l="l" t="t" r="r" b="b"/>
              <a:pathLst>
                <a:path w="4505" h="5213" extrusionOk="0">
                  <a:moveTo>
                    <a:pt x="2742" y="1"/>
                  </a:moveTo>
                  <a:cubicBezTo>
                    <a:pt x="1881" y="1"/>
                    <a:pt x="1076" y="426"/>
                    <a:pt x="589" y="1137"/>
                  </a:cubicBezTo>
                  <a:cubicBezTo>
                    <a:pt x="104" y="1847"/>
                    <a:pt x="0" y="2752"/>
                    <a:pt x="313" y="3554"/>
                  </a:cubicBezTo>
                  <a:cubicBezTo>
                    <a:pt x="625" y="4356"/>
                    <a:pt x="1315" y="4951"/>
                    <a:pt x="2153" y="5145"/>
                  </a:cubicBezTo>
                  <a:cubicBezTo>
                    <a:pt x="2348" y="5190"/>
                    <a:pt x="2546" y="5213"/>
                    <a:pt x="2742" y="5213"/>
                  </a:cubicBezTo>
                  <a:cubicBezTo>
                    <a:pt x="3388" y="5213"/>
                    <a:pt x="4019" y="4971"/>
                    <a:pt x="4504" y="4524"/>
                  </a:cubicBezTo>
                  <a:cubicBezTo>
                    <a:pt x="3242" y="4138"/>
                    <a:pt x="2381" y="2974"/>
                    <a:pt x="2381" y="1653"/>
                  </a:cubicBezTo>
                  <a:cubicBezTo>
                    <a:pt x="2380" y="1068"/>
                    <a:pt x="2551" y="494"/>
                    <a:pt x="2874" y="5"/>
                  </a:cubicBezTo>
                  <a:cubicBezTo>
                    <a:pt x="2831" y="2"/>
                    <a:pt x="2786" y="1"/>
                    <a:pt x="2742"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8"/>
            <p:cNvSpPr/>
            <p:nvPr/>
          </p:nvSpPr>
          <p:spPr>
            <a:xfrm>
              <a:off x="6238758" y="1685642"/>
              <a:ext cx="60699" cy="58384"/>
            </a:xfrm>
            <a:custGeom>
              <a:avLst/>
              <a:gdLst/>
              <a:ahLst/>
              <a:cxnLst/>
              <a:rect l="l" t="t" r="r" b="b"/>
              <a:pathLst>
                <a:path w="2255" h="2169" extrusionOk="0">
                  <a:moveTo>
                    <a:pt x="1171" y="1"/>
                  </a:moveTo>
                  <a:cubicBezTo>
                    <a:pt x="732" y="1"/>
                    <a:pt x="337" y="265"/>
                    <a:pt x="169" y="671"/>
                  </a:cubicBezTo>
                  <a:cubicBezTo>
                    <a:pt x="1" y="1075"/>
                    <a:pt x="94" y="1541"/>
                    <a:pt x="403" y="1852"/>
                  </a:cubicBezTo>
                  <a:cubicBezTo>
                    <a:pt x="611" y="2058"/>
                    <a:pt x="888" y="2169"/>
                    <a:pt x="1170" y="2169"/>
                  </a:cubicBezTo>
                  <a:cubicBezTo>
                    <a:pt x="1310" y="2169"/>
                    <a:pt x="1450" y="2142"/>
                    <a:pt x="1584" y="2086"/>
                  </a:cubicBezTo>
                  <a:cubicBezTo>
                    <a:pt x="1990" y="1918"/>
                    <a:pt x="2254" y="1523"/>
                    <a:pt x="2254" y="1085"/>
                  </a:cubicBezTo>
                  <a:cubicBezTo>
                    <a:pt x="2254" y="486"/>
                    <a:pt x="1769" y="2"/>
                    <a:pt x="1171" y="1"/>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8"/>
            <p:cNvSpPr/>
            <p:nvPr/>
          </p:nvSpPr>
          <p:spPr>
            <a:xfrm>
              <a:off x="6453883" y="1620798"/>
              <a:ext cx="145247" cy="164197"/>
            </a:xfrm>
            <a:custGeom>
              <a:avLst/>
              <a:gdLst/>
              <a:ahLst/>
              <a:cxnLst/>
              <a:rect l="l" t="t" r="r" b="b"/>
              <a:pathLst>
                <a:path w="5396" h="6100" extrusionOk="0">
                  <a:moveTo>
                    <a:pt x="3130" y="0"/>
                  </a:moveTo>
                  <a:lnTo>
                    <a:pt x="3130" y="0"/>
                  </a:lnTo>
                  <a:cubicBezTo>
                    <a:pt x="2113" y="26"/>
                    <a:pt x="1176" y="554"/>
                    <a:pt x="629" y="1412"/>
                  </a:cubicBezTo>
                  <a:cubicBezTo>
                    <a:pt x="84" y="2270"/>
                    <a:pt x="1" y="3343"/>
                    <a:pt x="410" y="4274"/>
                  </a:cubicBezTo>
                  <a:cubicBezTo>
                    <a:pt x="817" y="5205"/>
                    <a:pt x="1662" y="5873"/>
                    <a:pt x="2664" y="6051"/>
                  </a:cubicBezTo>
                  <a:cubicBezTo>
                    <a:pt x="2844" y="6084"/>
                    <a:pt x="3024" y="6099"/>
                    <a:pt x="3204" y="6099"/>
                  </a:cubicBezTo>
                  <a:cubicBezTo>
                    <a:pt x="4023" y="6099"/>
                    <a:pt x="4816" y="5768"/>
                    <a:pt x="5396" y="5168"/>
                  </a:cubicBezTo>
                  <a:cubicBezTo>
                    <a:pt x="3963" y="4747"/>
                    <a:pt x="2979" y="3433"/>
                    <a:pt x="2978" y="1939"/>
                  </a:cubicBezTo>
                  <a:lnTo>
                    <a:pt x="2978" y="1939"/>
                  </a:lnTo>
                  <a:cubicBezTo>
                    <a:pt x="2978" y="1117"/>
                    <a:pt x="3031" y="485"/>
                    <a:pt x="3130"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8"/>
            <p:cNvSpPr/>
            <p:nvPr/>
          </p:nvSpPr>
          <p:spPr>
            <a:xfrm>
              <a:off x="6491702" y="1658079"/>
              <a:ext cx="93188" cy="89662"/>
            </a:xfrm>
            <a:custGeom>
              <a:avLst/>
              <a:gdLst/>
              <a:ahLst/>
              <a:cxnLst/>
              <a:rect l="l" t="t" r="r" b="b"/>
              <a:pathLst>
                <a:path w="3462" h="3331" extrusionOk="0">
                  <a:moveTo>
                    <a:pt x="1800" y="0"/>
                  </a:moveTo>
                  <a:cubicBezTo>
                    <a:pt x="1799" y="0"/>
                    <a:pt x="1798" y="0"/>
                    <a:pt x="1797" y="0"/>
                  </a:cubicBezTo>
                  <a:cubicBezTo>
                    <a:pt x="1124" y="0"/>
                    <a:pt x="516" y="406"/>
                    <a:pt x="259" y="1028"/>
                  </a:cubicBezTo>
                  <a:cubicBezTo>
                    <a:pt x="1" y="1650"/>
                    <a:pt x="143" y="2366"/>
                    <a:pt x="619" y="2842"/>
                  </a:cubicBezTo>
                  <a:cubicBezTo>
                    <a:pt x="938" y="3161"/>
                    <a:pt x="1364" y="3330"/>
                    <a:pt x="1797" y="3330"/>
                  </a:cubicBezTo>
                  <a:cubicBezTo>
                    <a:pt x="2012" y="3330"/>
                    <a:pt x="2228" y="3289"/>
                    <a:pt x="2434" y="3203"/>
                  </a:cubicBezTo>
                  <a:cubicBezTo>
                    <a:pt x="3056" y="2945"/>
                    <a:pt x="3462" y="2338"/>
                    <a:pt x="3462" y="1665"/>
                  </a:cubicBezTo>
                  <a:cubicBezTo>
                    <a:pt x="3462" y="746"/>
                    <a:pt x="2718" y="0"/>
                    <a:pt x="1800" y="0"/>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8"/>
            <p:cNvSpPr/>
            <p:nvPr/>
          </p:nvSpPr>
          <p:spPr>
            <a:xfrm>
              <a:off x="6488068" y="1658429"/>
              <a:ext cx="76284" cy="89312"/>
            </a:xfrm>
            <a:custGeom>
              <a:avLst/>
              <a:gdLst/>
              <a:ahLst/>
              <a:cxnLst/>
              <a:rect l="l" t="t" r="r" b="b"/>
              <a:pathLst>
                <a:path w="2834" h="3318" extrusionOk="0">
                  <a:moveTo>
                    <a:pt x="1716" y="1"/>
                  </a:moveTo>
                  <a:lnTo>
                    <a:pt x="1716" y="1"/>
                  </a:lnTo>
                  <a:cubicBezTo>
                    <a:pt x="658" y="139"/>
                    <a:pt x="0" y="1222"/>
                    <a:pt x="367" y="2224"/>
                  </a:cubicBezTo>
                  <a:cubicBezTo>
                    <a:pt x="618" y="2912"/>
                    <a:pt x="1264" y="3318"/>
                    <a:pt x="1934" y="3318"/>
                  </a:cubicBezTo>
                  <a:cubicBezTo>
                    <a:pt x="2240" y="3318"/>
                    <a:pt x="2552" y="3233"/>
                    <a:pt x="2834" y="3052"/>
                  </a:cubicBezTo>
                  <a:cubicBezTo>
                    <a:pt x="2117" y="2413"/>
                    <a:pt x="1707" y="1500"/>
                    <a:pt x="1708" y="541"/>
                  </a:cubicBezTo>
                  <a:cubicBezTo>
                    <a:pt x="1708" y="351"/>
                    <a:pt x="1711" y="170"/>
                    <a:pt x="1716"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8"/>
            <p:cNvSpPr/>
            <p:nvPr/>
          </p:nvSpPr>
          <p:spPr>
            <a:xfrm>
              <a:off x="6432860" y="1462308"/>
              <a:ext cx="125462" cy="257574"/>
            </a:xfrm>
            <a:custGeom>
              <a:avLst/>
              <a:gdLst/>
              <a:ahLst/>
              <a:cxnLst/>
              <a:rect l="l" t="t" r="r" b="b"/>
              <a:pathLst>
                <a:path w="4661" h="9569" extrusionOk="0">
                  <a:moveTo>
                    <a:pt x="1128" y="1"/>
                  </a:moveTo>
                  <a:cubicBezTo>
                    <a:pt x="1126" y="1"/>
                    <a:pt x="1123" y="1"/>
                    <a:pt x="1121" y="1"/>
                  </a:cubicBezTo>
                  <a:lnTo>
                    <a:pt x="1" y="1"/>
                  </a:lnTo>
                  <a:lnTo>
                    <a:pt x="1" y="1264"/>
                  </a:lnTo>
                  <a:lnTo>
                    <a:pt x="1121" y="1264"/>
                  </a:lnTo>
                  <a:cubicBezTo>
                    <a:pt x="1122" y="1264"/>
                    <a:pt x="1123" y="1264"/>
                    <a:pt x="1125" y="1264"/>
                  </a:cubicBezTo>
                  <a:cubicBezTo>
                    <a:pt x="1681" y="1264"/>
                    <a:pt x="2154" y="1666"/>
                    <a:pt x="2242" y="2215"/>
                  </a:cubicBezTo>
                  <a:lnTo>
                    <a:pt x="3360" y="9040"/>
                  </a:lnTo>
                  <a:cubicBezTo>
                    <a:pt x="3409" y="9345"/>
                    <a:pt x="3672" y="9569"/>
                    <a:pt x="3982" y="9569"/>
                  </a:cubicBezTo>
                  <a:cubicBezTo>
                    <a:pt x="4016" y="9569"/>
                    <a:pt x="4049" y="9566"/>
                    <a:pt x="4084" y="9560"/>
                  </a:cubicBezTo>
                  <a:cubicBezTo>
                    <a:pt x="4428" y="9504"/>
                    <a:pt x="4661" y="9180"/>
                    <a:pt x="4605" y="8836"/>
                  </a:cubicBezTo>
                  <a:lnTo>
                    <a:pt x="3488" y="2012"/>
                  </a:lnTo>
                  <a:cubicBezTo>
                    <a:pt x="3302" y="853"/>
                    <a:pt x="2301" y="1"/>
                    <a:pt x="1128"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8"/>
            <p:cNvSpPr/>
            <p:nvPr/>
          </p:nvSpPr>
          <p:spPr>
            <a:xfrm>
              <a:off x="6432860" y="1462308"/>
              <a:ext cx="57254" cy="40942"/>
            </a:xfrm>
            <a:custGeom>
              <a:avLst/>
              <a:gdLst/>
              <a:ahLst/>
              <a:cxnLst/>
              <a:rect l="l" t="t" r="r" b="b"/>
              <a:pathLst>
                <a:path w="2127" h="1521" extrusionOk="0">
                  <a:moveTo>
                    <a:pt x="1" y="1"/>
                  </a:moveTo>
                  <a:lnTo>
                    <a:pt x="1" y="1264"/>
                  </a:lnTo>
                  <a:lnTo>
                    <a:pt x="1121" y="1264"/>
                  </a:lnTo>
                  <a:cubicBezTo>
                    <a:pt x="1124" y="1264"/>
                    <a:pt x="1126" y="1264"/>
                    <a:pt x="1128" y="1264"/>
                  </a:cubicBezTo>
                  <a:cubicBezTo>
                    <a:pt x="1388" y="1264"/>
                    <a:pt x="1641" y="1355"/>
                    <a:pt x="1842" y="1521"/>
                  </a:cubicBezTo>
                  <a:cubicBezTo>
                    <a:pt x="2066" y="1108"/>
                    <a:pt x="2126" y="625"/>
                    <a:pt x="2011" y="170"/>
                  </a:cubicBezTo>
                  <a:cubicBezTo>
                    <a:pt x="1727" y="58"/>
                    <a:pt x="1426" y="1"/>
                    <a:pt x="1121"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8"/>
            <p:cNvSpPr/>
            <p:nvPr/>
          </p:nvSpPr>
          <p:spPr>
            <a:xfrm>
              <a:off x="6372699" y="1454556"/>
              <a:ext cx="90362" cy="49555"/>
            </a:xfrm>
            <a:custGeom>
              <a:avLst/>
              <a:gdLst/>
              <a:ahLst/>
              <a:cxnLst/>
              <a:rect l="l" t="t" r="r" b="b"/>
              <a:pathLst>
                <a:path w="3357" h="1841" extrusionOk="0">
                  <a:moveTo>
                    <a:pt x="920" y="0"/>
                  </a:moveTo>
                  <a:cubicBezTo>
                    <a:pt x="412" y="0"/>
                    <a:pt x="0" y="412"/>
                    <a:pt x="0" y="920"/>
                  </a:cubicBezTo>
                  <a:cubicBezTo>
                    <a:pt x="0" y="1429"/>
                    <a:pt x="412" y="1840"/>
                    <a:pt x="920" y="1840"/>
                  </a:cubicBezTo>
                  <a:lnTo>
                    <a:pt x="2437" y="1840"/>
                  </a:lnTo>
                  <a:cubicBezTo>
                    <a:pt x="2945" y="1840"/>
                    <a:pt x="3356" y="1429"/>
                    <a:pt x="3356" y="920"/>
                  </a:cubicBezTo>
                  <a:cubicBezTo>
                    <a:pt x="3356" y="412"/>
                    <a:pt x="2945" y="0"/>
                    <a:pt x="2437"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8"/>
            <p:cNvSpPr/>
            <p:nvPr/>
          </p:nvSpPr>
          <p:spPr>
            <a:xfrm>
              <a:off x="6237277" y="1687311"/>
              <a:ext cx="43095" cy="56742"/>
            </a:xfrm>
            <a:custGeom>
              <a:avLst/>
              <a:gdLst/>
              <a:ahLst/>
              <a:cxnLst/>
              <a:rect l="l" t="t" r="r" b="b"/>
              <a:pathLst>
                <a:path w="1601" h="2108" extrusionOk="0">
                  <a:moveTo>
                    <a:pt x="865" y="0"/>
                  </a:moveTo>
                  <a:cubicBezTo>
                    <a:pt x="296" y="200"/>
                    <a:pt x="0" y="825"/>
                    <a:pt x="204" y="1391"/>
                  </a:cubicBezTo>
                  <a:cubicBezTo>
                    <a:pt x="364" y="1833"/>
                    <a:pt x="780" y="2107"/>
                    <a:pt x="1223" y="2107"/>
                  </a:cubicBezTo>
                  <a:cubicBezTo>
                    <a:pt x="1348" y="2107"/>
                    <a:pt x="1476" y="2085"/>
                    <a:pt x="1600" y="2039"/>
                  </a:cubicBezTo>
                  <a:cubicBezTo>
                    <a:pt x="1125" y="1494"/>
                    <a:pt x="862" y="794"/>
                    <a:pt x="864" y="69"/>
                  </a:cubicBezTo>
                  <a:lnTo>
                    <a:pt x="865" y="69"/>
                  </a:lnTo>
                  <a:lnTo>
                    <a:pt x="865" y="0"/>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8"/>
            <p:cNvSpPr/>
            <p:nvPr/>
          </p:nvSpPr>
          <p:spPr>
            <a:xfrm>
              <a:off x="6372699" y="1454583"/>
              <a:ext cx="89797" cy="49555"/>
            </a:xfrm>
            <a:custGeom>
              <a:avLst/>
              <a:gdLst/>
              <a:ahLst/>
              <a:cxnLst/>
              <a:rect l="l" t="t" r="r" b="b"/>
              <a:pathLst>
                <a:path w="3336" h="1841" extrusionOk="0">
                  <a:moveTo>
                    <a:pt x="888" y="1"/>
                  </a:moveTo>
                  <a:cubicBezTo>
                    <a:pt x="392" y="17"/>
                    <a:pt x="0" y="424"/>
                    <a:pt x="0" y="920"/>
                  </a:cubicBezTo>
                  <a:cubicBezTo>
                    <a:pt x="0" y="1428"/>
                    <a:pt x="412" y="1841"/>
                    <a:pt x="921" y="1841"/>
                  </a:cubicBezTo>
                  <a:lnTo>
                    <a:pt x="2437" y="1841"/>
                  </a:lnTo>
                  <a:cubicBezTo>
                    <a:pt x="2870" y="1839"/>
                    <a:pt x="3244" y="1539"/>
                    <a:pt x="3335" y="1115"/>
                  </a:cubicBezTo>
                  <a:lnTo>
                    <a:pt x="3335" y="1115"/>
                  </a:lnTo>
                  <a:cubicBezTo>
                    <a:pt x="3107" y="1216"/>
                    <a:pt x="2859" y="1269"/>
                    <a:pt x="2610" y="1269"/>
                  </a:cubicBezTo>
                  <a:cubicBezTo>
                    <a:pt x="1821" y="1269"/>
                    <a:pt x="1122" y="755"/>
                    <a:pt x="888"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0" name="Google Shape;2770;p48"/>
          <p:cNvGrpSpPr/>
          <p:nvPr/>
        </p:nvGrpSpPr>
        <p:grpSpPr>
          <a:xfrm>
            <a:off x="5288301" y="1418836"/>
            <a:ext cx="422093" cy="401824"/>
            <a:chOff x="5288301" y="1418836"/>
            <a:chExt cx="422093" cy="401824"/>
          </a:xfrm>
        </p:grpSpPr>
        <p:sp>
          <p:nvSpPr>
            <p:cNvPr id="2771" name="Google Shape;2771;p48"/>
            <p:cNvSpPr/>
            <p:nvPr/>
          </p:nvSpPr>
          <p:spPr>
            <a:xfrm>
              <a:off x="5307870" y="1435740"/>
              <a:ext cx="382901" cy="359322"/>
            </a:xfrm>
            <a:custGeom>
              <a:avLst/>
              <a:gdLst/>
              <a:ahLst/>
              <a:cxnLst/>
              <a:rect l="l" t="t" r="r" b="b"/>
              <a:pathLst>
                <a:path w="14225" h="13349" extrusionOk="0">
                  <a:moveTo>
                    <a:pt x="4333" y="1"/>
                  </a:moveTo>
                  <a:cubicBezTo>
                    <a:pt x="1945" y="1"/>
                    <a:pt x="1" y="1946"/>
                    <a:pt x="1" y="4335"/>
                  </a:cubicBezTo>
                  <a:lnTo>
                    <a:pt x="1" y="13348"/>
                  </a:lnTo>
                  <a:lnTo>
                    <a:pt x="1991" y="13348"/>
                  </a:lnTo>
                  <a:lnTo>
                    <a:pt x="1991" y="4335"/>
                  </a:lnTo>
                  <a:cubicBezTo>
                    <a:pt x="1993" y="3041"/>
                    <a:pt x="3041" y="1993"/>
                    <a:pt x="4335" y="1991"/>
                  </a:cubicBezTo>
                  <a:lnTo>
                    <a:pt x="9890" y="1991"/>
                  </a:lnTo>
                  <a:cubicBezTo>
                    <a:pt x="11185" y="1993"/>
                    <a:pt x="12233" y="3041"/>
                    <a:pt x="12234" y="4335"/>
                  </a:cubicBezTo>
                  <a:lnTo>
                    <a:pt x="12234" y="13348"/>
                  </a:lnTo>
                  <a:lnTo>
                    <a:pt x="14225" y="13348"/>
                  </a:lnTo>
                  <a:lnTo>
                    <a:pt x="14225" y="4335"/>
                  </a:lnTo>
                  <a:cubicBezTo>
                    <a:pt x="14225" y="1946"/>
                    <a:pt x="12281" y="1"/>
                    <a:pt x="9890"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8"/>
            <p:cNvSpPr/>
            <p:nvPr/>
          </p:nvSpPr>
          <p:spPr>
            <a:xfrm>
              <a:off x="5307870" y="1743569"/>
              <a:ext cx="53620" cy="51493"/>
            </a:xfrm>
            <a:custGeom>
              <a:avLst/>
              <a:gdLst/>
              <a:ahLst/>
              <a:cxnLst/>
              <a:rect l="l" t="t" r="r" b="b"/>
              <a:pathLst>
                <a:path w="1992" h="1913" extrusionOk="0">
                  <a:moveTo>
                    <a:pt x="59" y="0"/>
                  </a:moveTo>
                  <a:cubicBezTo>
                    <a:pt x="40" y="0"/>
                    <a:pt x="22" y="2"/>
                    <a:pt x="1" y="2"/>
                  </a:cubicBezTo>
                  <a:lnTo>
                    <a:pt x="1" y="1912"/>
                  </a:lnTo>
                  <a:lnTo>
                    <a:pt x="1991" y="1912"/>
                  </a:lnTo>
                  <a:lnTo>
                    <a:pt x="1991" y="2"/>
                  </a:lnTo>
                  <a:cubicBezTo>
                    <a:pt x="1972" y="2"/>
                    <a:pt x="1952" y="0"/>
                    <a:pt x="1933"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8"/>
            <p:cNvSpPr/>
            <p:nvPr/>
          </p:nvSpPr>
          <p:spPr>
            <a:xfrm>
              <a:off x="5288301" y="1769033"/>
              <a:ext cx="92758" cy="51628"/>
            </a:xfrm>
            <a:custGeom>
              <a:avLst/>
              <a:gdLst/>
              <a:ahLst/>
              <a:cxnLst/>
              <a:rect l="l" t="t" r="r" b="b"/>
              <a:pathLst>
                <a:path w="3446" h="1918" extrusionOk="0">
                  <a:moveTo>
                    <a:pt x="786" y="0"/>
                  </a:moveTo>
                  <a:cubicBezTo>
                    <a:pt x="352" y="0"/>
                    <a:pt x="1" y="352"/>
                    <a:pt x="1" y="786"/>
                  </a:cubicBezTo>
                  <a:lnTo>
                    <a:pt x="1" y="1133"/>
                  </a:lnTo>
                  <a:cubicBezTo>
                    <a:pt x="1" y="1566"/>
                    <a:pt x="352" y="1917"/>
                    <a:pt x="786" y="1917"/>
                  </a:cubicBezTo>
                  <a:lnTo>
                    <a:pt x="2660" y="1917"/>
                  </a:lnTo>
                  <a:cubicBezTo>
                    <a:pt x="3094" y="1917"/>
                    <a:pt x="3445" y="1566"/>
                    <a:pt x="3445" y="1133"/>
                  </a:cubicBezTo>
                  <a:lnTo>
                    <a:pt x="3445" y="786"/>
                  </a:lnTo>
                  <a:cubicBezTo>
                    <a:pt x="3445" y="352"/>
                    <a:pt x="3094" y="0"/>
                    <a:pt x="2660"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8"/>
            <p:cNvSpPr/>
            <p:nvPr/>
          </p:nvSpPr>
          <p:spPr>
            <a:xfrm>
              <a:off x="5637206" y="1743569"/>
              <a:ext cx="53620" cy="51493"/>
            </a:xfrm>
            <a:custGeom>
              <a:avLst/>
              <a:gdLst/>
              <a:ahLst/>
              <a:cxnLst/>
              <a:rect l="l" t="t" r="r" b="b"/>
              <a:pathLst>
                <a:path w="1992" h="1913" extrusionOk="0">
                  <a:moveTo>
                    <a:pt x="58" y="0"/>
                  </a:moveTo>
                  <a:cubicBezTo>
                    <a:pt x="40" y="0"/>
                    <a:pt x="19" y="2"/>
                    <a:pt x="1" y="2"/>
                  </a:cubicBezTo>
                  <a:lnTo>
                    <a:pt x="1" y="1912"/>
                  </a:lnTo>
                  <a:lnTo>
                    <a:pt x="1991" y="1912"/>
                  </a:lnTo>
                  <a:lnTo>
                    <a:pt x="1990" y="2"/>
                  </a:lnTo>
                  <a:cubicBezTo>
                    <a:pt x="1972" y="2"/>
                    <a:pt x="1952" y="0"/>
                    <a:pt x="1932"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8"/>
            <p:cNvSpPr/>
            <p:nvPr/>
          </p:nvSpPr>
          <p:spPr>
            <a:xfrm>
              <a:off x="5617637" y="1769033"/>
              <a:ext cx="92758" cy="51628"/>
            </a:xfrm>
            <a:custGeom>
              <a:avLst/>
              <a:gdLst/>
              <a:ahLst/>
              <a:cxnLst/>
              <a:rect l="l" t="t" r="r" b="b"/>
              <a:pathLst>
                <a:path w="3446" h="1918" extrusionOk="0">
                  <a:moveTo>
                    <a:pt x="785" y="0"/>
                  </a:moveTo>
                  <a:cubicBezTo>
                    <a:pt x="352" y="0"/>
                    <a:pt x="0" y="352"/>
                    <a:pt x="0" y="786"/>
                  </a:cubicBezTo>
                  <a:lnTo>
                    <a:pt x="0" y="1133"/>
                  </a:lnTo>
                  <a:cubicBezTo>
                    <a:pt x="0" y="1566"/>
                    <a:pt x="352" y="1917"/>
                    <a:pt x="785" y="1917"/>
                  </a:cubicBezTo>
                  <a:lnTo>
                    <a:pt x="2659" y="1917"/>
                  </a:lnTo>
                  <a:cubicBezTo>
                    <a:pt x="3094" y="1917"/>
                    <a:pt x="3445" y="1566"/>
                    <a:pt x="3445" y="1133"/>
                  </a:cubicBezTo>
                  <a:lnTo>
                    <a:pt x="3445" y="786"/>
                  </a:lnTo>
                  <a:cubicBezTo>
                    <a:pt x="3445" y="352"/>
                    <a:pt x="3094" y="0"/>
                    <a:pt x="2659"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8"/>
            <p:cNvSpPr/>
            <p:nvPr/>
          </p:nvSpPr>
          <p:spPr>
            <a:xfrm>
              <a:off x="5412041" y="1418836"/>
              <a:ext cx="38088" cy="267049"/>
            </a:xfrm>
            <a:custGeom>
              <a:avLst/>
              <a:gdLst/>
              <a:ahLst/>
              <a:cxnLst/>
              <a:rect l="l" t="t" r="r" b="b"/>
              <a:pathLst>
                <a:path w="1415" h="9921" extrusionOk="0">
                  <a:moveTo>
                    <a:pt x="708" y="1"/>
                  </a:moveTo>
                  <a:cubicBezTo>
                    <a:pt x="318" y="1"/>
                    <a:pt x="1" y="318"/>
                    <a:pt x="1" y="707"/>
                  </a:cubicBezTo>
                  <a:lnTo>
                    <a:pt x="1" y="9920"/>
                  </a:lnTo>
                  <a:lnTo>
                    <a:pt x="1414" y="9920"/>
                  </a:lnTo>
                  <a:lnTo>
                    <a:pt x="1414" y="708"/>
                  </a:lnTo>
                  <a:cubicBezTo>
                    <a:pt x="1414" y="318"/>
                    <a:pt x="1097" y="1"/>
                    <a:pt x="708"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8"/>
            <p:cNvSpPr/>
            <p:nvPr/>
          </p:nvSpPr>
          <p:spPr>
            <a:xfrm>
              <a:off x="5548566" y="1418836"/>
              <a:ext cx="38034" cy="267049"/>
            </a:xfrm>
            <a:custGeom>
              <a:avLst/>
              <a:gdLst/>
              <a:ahLst/>
              <a:cxnLst/>
              <a:rect l="l" t="t" r="r" b="b"/>
              <a:pathLst>
                <a:path w="1413" h="9921" extrusionOk="0">
                  <a:moveTo>
                    <a:pt x="707" y="1"/>
                  </a:moveTo>
                  <a:cubicBezTo>
                    <a:pt x="316" y="1"/>
                    <a:pt x="1" y="318"/>
                    <a:pt x="1" y="707"/>
                  </a:cubicBezTo>
                  <a:lnTo>
                    <a:pt x="1" y="9920"/>
                  </a:lnTo>
                  <a:lnTo>
                    <a:pt x="1413" y="9920"/>
                  </a:lnTo>
                  <a:lnTo>
                    <a:pt x="1413" y="708"/>
                  </a:lnTo>
                  <a:cubicBezTo>
                    <a:pt x="1413" y="318"/>
                    <a:pt x="1097" y="1"/>
                    <a:pt x="707"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8"/>
            <p:cNvSpPr/>
            <p:nvPr/>
          </p:nvSpPr>
          <p:spPr>
            <a:xfrm>
              <a:off x="5548566" y="1639021"/>
              <a:ext cx="38034" cy="46863"/>
            </a:xfrm>
            <a:custGeom>
              <a:avLst/>
              <a:gdLst/>
              <a:ahLst/>
              <a:cxnLst/>
              <a:rect l="l" t="t" r="r" b="b"/>
              <a:pathLst>
                <a:path w="1413" h="1741" extrusionOk="0">
                  <a:moveTo>
                    <a:pt x="1" y="1"/>
                  </a:moveTo>
                  <a:lnTo>
                    <a:pt x="1" y="1740"/>
                  </a:lnTo>
                  <a:lnTo>
                    <a:pt x="1413" y="1740"/>
                  </a:lnTo>
                  <a:lnTo>
                    <a:pt x="1413" y="28"/>
                  </a:lnTo>
                  <a:cubicBezTo>
                    <a:pt x="1311" y="11"/>
                    <a:pt x="1205" y="2"/>
                    <a:pt x="1102"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8"/>
            <p:cNvSpPr/>
            <p:nvPr/>
          </p:nvSpPr>
          <p:spPr>
            <a:xfrm>
              <a:off x="5412041" y="1639075"/>
              <a:ext cx="38088" cy="46810"/>
            </a:xfrm>
            <a:custGeom>
              <a:avLst/>
              <a:gdLst/>
              <a:ahLst/>
              <a:cxnLst/>
              <a:rect l="l" t="t" r="r" b="b"/>
              <a:pathLst>
                <a:path w="1415" h="1739" extrusionOk="0">
                  <a:moveTo>
                    <a:pt x="312" y="0"/>
                  </a:moveTo>
                  <a:cubicBezTo>
                    <a:pt x="208" y="0"/>
                    <a:pt x="104" y="9"/>
                    <a:pt x="1" y="26"/>
                  </a:cubicBezTo>
                  <a:lnTo>
                    <a:pt x="1" y="1738"/>
                  </a:lnTo>
                  <a:lnTo>
                    <a:pt x="1414" y="1738"/>
                  </a:lnTo>
                  <a:lnTo>
                    <a:pt x="1414" y="0"/>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8"/>
            <p:cNvSpPr/>
            <p:nvPr/>
          </p:nvSpPr>
          <p:spPr>
            <a:xfrm>
              <a:off x="5396482" y="1664512"/>
              <a:ext cx="205704" cy="69043"/>
            </a:xfrm>
            <a:custGeom>
              <a:avLst/>
              <a:gdLst/>
              <a:ahLst/>
              <a:cxnLst/>
              <a:rect l="l" t="t" r="r" b="b"/>
              <a:pathLst>
                <a:path w="7642" h="2565" extrusionOk="0">
                  <a:moveTo>
                    <a:pt x="890" y="0"/>
                  </a:moveTo>
                  <a:cubicBezTo>
                    <a:pt x="398" y="0"/>
                    <a:pt x="0" y="400"/>
                    <a:pt x="0" y="891"/>
                  </a:cubicBezTo>
                  <a:lnTo>
                    <a:pt x="0" y="1675"/>
                  </a:lnTo>
                  <a:cubicBezTo>
                    <a:pt x="0" y="2166"/>
                    <a:pt x="398" y="2564"/>
                    <a:pt x="890" y="2564"/>
                  </a:cubicBezTo>
                  <a:lnTo>
                    <a:pt x="6752" y="2564"/>
                  </a:lnTo>
                  <a:cubicBezTo>
                    <a:pt x="7243" y="2564"/>
                    <a:pt x="7641" y="2166"/>
                    <a:pt x="7641" y="1675"/>
                  </a:cubicBezTo>
                  <a:lnTo>
                    <a:pt x="7641" y="889"/>
                  </a:lnTo>
                  <a:cubicBezTo>
                    <a:pt x="7641" y="398"/>
                    <a:pt x="7243" y="0"/>
                    <a:pt x="6752" y="0"/>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8"/>
            <p:cNvSpPr/>
            <p:nvPr/>
          </p:nvSpPr>
          <p:spPr>
            <a:xfrm>
              <a:off x="5396482" y="1664512"/>
              <a:ext cx="205704" cy="69043"/>
            </a:xfrm>
            <a:custGeom>
              <a:avLst/>
              <a:gdLst/>
              <a:ahLst/>
              <a:cxnLst/>
              <a:rect l="l" t="t" r="r" b="b"/>
              <a:pathLst>
                <a:path w="7642" h="2565" extrusionOk="0">
                  <a:moveTo>
                    <a:pt x="891" y="0"/>
                  </a:moveTo>
                  <a:cubicBezTo>
                    <a:pt x="398" y="0"/>
                    <a:pt x="0" y="400"/>
                    <a:pt x="0" y="891"/>
                  </a:cubicBezTo>
                  <a:lnTo>
                    <a:pt x="0" y="1675"/>
                  </a:lnTo>
                  <a:cubicBezTo>
                    <a:pt x="0" y="2166"/>
                    <a:pt x="398" y="2564"/>
                    <a:pt x="891" y="2564"/>
                  </a:cubicBezTo>
                  <a:lnTo>
                    <a:pt x="6752" y="2564"/>
                  </a:lnTo>
                  <a:cubicBezTo>
                    <a:pt x="7243" y="2564"/>
                    <a:pt x="7641" y="2166"/>
                    <a:pt x="7641" y="1675"/>
                  </a:cubicBezTo>
                  <a:lnTo>
                    <a:pt x="7641" y="889"/>
                  </a:lnTo>
                  <a:cubicBezTo>
                    <a:pt x="7641" y="856"/>
                    <a:pt x="7640" y="823"/>
                    <a:pt x="7637" y="789"/>
                  </a:cubicBezTo>
                  <a:cubicBezTo>
                    <a:pt x="6944" y="1364"/>
                    <a:pt x="6072" y="1678"/>
                    <a:pt x="5173" y="1678"/>
                  </a:cubicBezTo>
                  <a:cubicBezTo>
                    <a:pt x="5171" y="1678"/>
                    <a:pt x="5169" y="1678"/>
                    <a:pt x="5167" y="1678"/>
                  </a:cubicBezTo>
                  <a:lnTo>
                    <a:pt x="5167" y="1680"/>
                  </a:lnTo>
                  <a:cubicBezTo>
                    <a:pt x="3891" y="1680"/>
                    <a:pt x="2698" y="1052"/>
                    <a:pt x="1976"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8"/>
            <p:cNvSpPr/>
            <p:nvPr/>
          </p:nvSpPr>
          <p:spPr>
            <a:xfrm>
              <a:off x="5288355" y="1769114"/>
              <a:ext cx="92731" cy="51547"/>
            </a:xfrm>
            <a:custGeom>
              <a:avLst/>
              <a:gdLst/>
              <a:ahLst/>
              <a:cxnLst/>
              <a:rect l="l" t="t" r="r" b="b"/>
              <a:pathLst>
                <a:path w="3445" h="1915" extrusionOk="0">
                  <a:moveTo>
                    <a:pt x="723" y="0"/>
                  </a:moveTo>
                  <a:cubicBezTo>
                    <a:pt x="314" y="34"/>
                    <a:pt x="0" y="373"/>
                    <a:pt x="0" y="783"/>
                  </a:cubicBezTo>
                  <a:lnTo>
                    <a:pt x="0" y="1130"/>
                  </a:lnTo>
                  <a:cubicBezTo>
                    <a:pt x="0" y="1563"/>
                    <a:pt x="352" y="1914"/>
                    <a:pt x="784" y="1914"/>
                  </a:cubicBezTo>
                  <a:lnTo>
                    <a:pt x="2659" y="1914"/>
                  </a:lnTo>
                  <a:cubicBezTo>
                    <a:pt x="3093" y="1914"/>
                    <a:pt x="3445" y="1563"/>
                    <a:pt x="3445" y="1130"/>
                  </a:cubicBezTo>
                  <a:lnTo>
                    <a:pt x="3445" y="786"/>
                  </a:lnTo>
                  <a:cubicBezTo>
                    <a:pt x="3139" y="1054"/>
                    <a:pt x="2745" y="1199"/>
                    <a:pt x="2339" y="1199"/>
                  </a:cubicBezTo>
                  <a:lnTo>
                    <a:pt x="2338" y="1199"/>
                  </a:lnTo>
                  <a:cubicBezTo>
                    <a:pt x="1594" y="1198"/>
                    <a:pt x="939" y="713"/>
                    <a:pt x="723"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8"/>
            <p:cNvSpPr/>
            <p:nvPr/>
          </p:nvSpPr>
          <p:spPr>
            <a:xfrm>
              <a:off x="5617637" y="1769114"/>
              <a:ext cx="92758" cy="51547"/>
            </a:xfrm>
            <a:custGeom>
              <a:avLst/>
              <a:gdLst/>
              <a:ahLst/>
              <a:cxnLst/>
              <a:rect l="l" t="t" r="r" b="b"/>
              <a:pathLst>
                <a:path w="3446" h="1915" extrusionOk="0">
                  <a:moveTo>
                    <a:pt x="723" y="0"/>
                  </a:moveTo>
                  <a:cubicBezTo>
                    <a:pt x="314" y="34"/>
                    <a:pt x="0" y="373"/>
                    <a:pt x="0" y="783"/>
                  </a:cubicBezTo>
                  <a:lnTo>
                    <a:pt x="0" y="1130"/>
                  </a:lnTo>
                  <a:cubicBezTo>
                    <a:pt x="0" y="1563"/>
                    <a:pt x="352" y="1914"/>
                    <a:pt x="785" y="1914"/>
                  </a:cubicBezTo>
                  <a:lnTo>
                    <a:pt x="2659" y="1914"/>
                  </a:lnTo>
                  <a:cubicBezTo>
                    <a:pt x="3094" y="1914"/>
                    <a:pt x="3445" y="1563"/>
                    <a:pt x="3445" y="1130"/>
                  </a:cubicBezTo>
                  <a:lnTo>
                    <a:pt x="3445" y="786"/>
                  </a:lnTo>
                  <a:cubicBezTo>
                    <a:pt x="3139" y="1054"/>
                    <a:pt x="2745" y="1199"/>
                    <a:pt x="2339" y="1199"/>
                  </a:cubicBezTo>
                  <a:cubicBezTo>
                    <a:pt x="1596" y="1199"/>
                    <a:pt x="939" y="713"/>
                    <a:pt x="723"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4" name="Google Shape;2784;p48"/>
          <p:cNvGrpSpPr/>
          <p:nvPr/>
        </p:nvGrpSpPr>
        <p:grpSpPr>
          <a:xfrm>
            <a:off x="4453508" y="1408742"/>
            <a:ext cx="268018" cy="422066"/>
            <a:chOff x="4453508" y="1408742"/>
            <a:chExt cx="268018" cy="422066"/>
          </a:xfrm>
        </p:grpSpPr>
        <p:sp>
          <p:nvSpPr>
            <p:cNvPr id="2785" name="Google Shape;2785;p48"/>
            <p:cNvSpPr/>
            <p:nvPr/>
          </p:nvSpPr>
          <p:spPr>
            <a:xfrm>
              <a:off x="4486106" y="1627931"/>
              <a:ext cx="202850" cy="202877"/>
            </a:xfrm>
            <a:custGeom>
              <a:avLst/>
              <a:gdLst/>
              <a:ahLst/>
              <a:cxnLst/>
              <a:rect l="l" t="t" r="r" b="b"/>
              <a:pathLst>
                <a:path w="7536" h="7537" extrusionOk="0">
                  <a:moveTo>
                    <a:pt x="3768" y="1798"/>
                  </a:moveTo>
                  <a:cubicBezTo>
                    <a:pt x="4022" y="1798"/>
                    <a:pt x="4278" y="1847"/>
                    <a:pt x="4522" y="1948"/>
                  </a:cubicBezTo>
                  <a:cubicBezTo>
                    <a:pt x="5258" y="2253"/>
                    <a:pt x="5737" y="2971"/>
                    <a:pt x="5737" y="3769"/>
                  </a:cubicBezTo>
                  <a:cubicBezTo>
                    <a:pt x="5737" y="4856"/>
                    <a:pt x="4856" y="5738"/>
                    <a:pt x="3768" y="5738"/>
                  </a:cubicBezTo>
                  <a:cubicBezTo>
                    <a:pt x="2970" y="5738"/>
                    <a:pt x="2252" y="5257"/>
                    <a:pt x="1947" y="4521"/>
                  </a:cubicBezTo>
                  <a:cubicBezTo>
                    <a:pt x="1642" y="3785"/>
                    <a:pt x="1810" y="2938"/>
                    <a:pt x="2375" y="2375"/>
                  </a:cubicBezTo>
                  <a:cubicBezTo>
                    <a:pt x="2752" y="1998"/>
                    <a:pt x="3256" y="1798"/>
                    <a:pt x="3768" y="1798"/>
                  </a:cubicBezTo>
                  <a:close/>
                  <a:moveTo>
                    <a:pt x="3768" y="1"/>
                  </a:moveTo>
                  <a:cubicBezTo>
                    <a:pt x="1690" y="1"/>
                    <a:pt x="0" y="1691"/>
                    <a:pt x="0" y="3769"/>
                  </a:cubicBezTo>
                  <a:cubicBezTo>
                    <a:pt x="0" y="5846"/>
                    <a:pt x="1690" y="7536"/>
                    <a:pt x="3768" y="7536"/>
                  </a:cubicBezTo>
                  <a:cubicBezTo>
                    <a:pt x="5846" y="7536"/>
                    <a:pt x="7536" y="5846"/>
                    <a:pt x="7536" y="3769"/>
                  </a:cubicBezTo>
                  <a:cubicBezTo>
                    <a:pt x="7536" y="1691"/>
                    <a:pt x="5846" y="1"/>
                    <a:pt x="3768"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8"/>
            <p:cNvSpPr/>
            <p:nvPr/>
          </p:nvSpPr>
          <p:spPr>
            <a:xfrm>
              <a:off x="4496926" y="1408742"/>
              <a:ext cx="181209" cy="230683"/>
            </a:xfrm>
            <a:custGeom>
              <a:avLst/>
              <a:gdLst/>
              <a:ahLst/>
              <a:cxnLst/>
              <a:rect l="l" t="t" r="r" b="b"/>
              <a:pathLst>
                <a:path w="6732" h="8570" extrusionOk="0">
                  <a:moveTo>
                    <a:pt x="3366" y="0"/>
                  </a:moveTo>
                  <a:cubicBezTo>
                    <a:pt x="1508" y="0"/>
                    <a:pt x="1" y="1507"/>
                    <a:pt x="1" y="3365"/>
                  </a:cubicBezTo>
                  <a:cubicBezTo>
                    <a:pt x="1" y="6241"/>
                    <a:pt x="1604" y="5659"/>
                    <a:pt x="1604" y="8569"/>
                  </a:cubicBezTo>
                  <a:lnTo>
                    <a:pt x="5128" y="8569"/>
                  </a:lnTo>
                  <a:cubicBezTo>
                    <a:pt x="5128" y="5659"/>
                    <a:pt x="6731" y="6241"/>
                    <a:pt x="6731" y="3365"/>
                  </a:cubicBezTo>
                  <a:cubicBezTo>
                    <a:pt x="6731" y="1507"/>
                    <a:pt x="5224" y="0"/>
                    <a:pt x="3366"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8"/>
            <p:cNvSpPr/>
            <p:nvPr/>
          </p:nvSpPr>
          <p:spPr>
            <a:xfrm>
              <a:off x="4496926" y="1408769"/>
              <a:ext cx="93484" cy="230656"/>
            </a:xfrm>
            <a:custGeom>
              <a:avLst/>
              <a:gdLst/>
              <a:ahLst/>
              <a:cxnLst/>
              <a:rect l="l" t="t" r="r" b="b"/>
              <a:pathLst>
                <a:path w="3473" h="8569" extrusionOk="0">
                  <a:moveTo>
                    <a:pt x="3363" y="1"/>
                  </a:moveTo>
                  <a:cubicBezTo>
                    <a:pt x="1506" y="1"/>
                    <a:pt x="1" y="1507"/>
                    <a:pt x="1" y="3364"/>
                  </a:cubicBezTo>
                  <a:cubicBezTo>
                    <a:pt x="1" y="6240"/>
                    <a:pt x="1604" y="5658"/>
                    <a:pt x="1604" y="8568"/>
                  </a:cubicBezTo>
                  <a:lnTo>
                    <a:pt x="3473" y="8568"/>
                  </a:lnTo>
                  <a:cubicBezTo>
                    <a:pt x="2106" y="7628"/>
                    <a:pt x="1209" y="6052"/>
                    <a:pt x="1209" y="4269"/>
                  </a:cubicBezTo>
                  <a:cubicBezTo>
                    <a:pt x="1209" y="2569"/>
                    <a:pt x="2036" y="975"/>
                    <a:pt x="3428" y="1"/>
                  </a:cubicBezTo>
                  <a:lnTo>
                    <a:pt x="3366" y="1"/>
                  </a:lnTo>
                  <a:cubicBezTo>
                    <a:pt x="3365" y="1"/>
                    <a:pt x="3364" y="1"/>
                    <a:pt x="3363"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8"/>
            <p:cNvSpPr/>
            <p:nvPr/>
          </p:nvSpPr>
          <p:spPr>
            <a:xfrm>
              <a:off x="4487102" y="1627931"/>
              <a:ext cx="200858" cy="87051"/>
            </a:xfrm>
            <a:custGeom>
              <a:avLst/>
              <a:gdLst/>
              <a:ahLst/>
              <a:cxnLst/>
              <a:rect l="l" t="t" r="r" b="b"/>
              <a:pathLst>
                <a:path w="7462" h="3234" extrusionOk="0">
                  <a:moveTo>
                    <a:pt x="3731" y="1"/>
                  </a:moveTo>
                  <a:cubicBezTo>
                    <a:pt x="1834" y="1"/>
                    <a:pt x="261" y="1409"/>
                    <a:pt x="1" y="3234"/>
                  </a:cubicBezTo>
                  <a:lnTo>
                    <a:pt x="1835" y="3234"/>
                  </a:lnTo>
                  <a:cubicBezTo>
                    <a:pt x="2072" y="2384"/>
                    <a:pt x="2848" y="1796"/>
                    <a:pt x="3731" y="1796"/>
                  </a:cubicBezTo>
                  <a:cubicBezTo>
                    <a:pt x="4614" y="1796"/>
                    <a:pt x="5389" y="2384"/>
                    <a:pt x="5628" y="3234"/>
                  </a:cubicBezTo>
                  <a:lnTo>
                    <a:pt x="7461" y="3234"/>
                  </a:lnTo>
                  <a:cubicBezTo>
                    <a:pt x="7201" y="1409"/>
                    <a:pt x="5628" y="1"/>
                    <a:pt x="3731"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8"/>
            <p:cNvSpPr/>
            <p:nvPr/>
          </p:nvSpPr>
          <p:spPr>
            <a:xfrm>
              <a:off x="4453508" y="1620125"/>
              <a:ext cx="268018" cy="69420"/>
            </a:xfrm>
            <a:custGeom>
              <a:avLst/>
              <a:gdLst/>
              <a:ahLst/>
              <a:cxnLst/>
              <a:rect l="l" t="t" r="r" b="b"/>
              <a:pathLst>
                <a:path w="9957" h="2579" extrusionOk="0">
                  <a:moveTo>
                    <a:pt x="2198" y="1"/>
                  </a:moveTo>
                  <a:cubicBezTo>
                    <a:pt x="1312" y="1"/>
                    <a:pt x="519" y="554"/>
                    <a:pt x="214" y="1386"/>
                  </a:cubicBezTo>
                  <a:cubicBezTo>
                    <a:pt x="0" y="1964"/>
                    <a:pt x="429" y="2579"/>
                    <a:pt x="1046" y="2579"/>
                  </a:cubicBezTo>
                  <a:lnTo>
                    <a:pt x="8912" y="2579"/>
                  </a:lnTo>
                  <a:cubicBezTo>
                    <a:pt x="9528" y="2579"/>
                    <a:pt x="9956" y="1964"/>
                    <a:pt x="9744" y="1386"/>
                  </a:cubicBezTo>
                  <a:cubicBezTo>
                    <a:pt x="9439" y="554"/>
                    <a:pt x="8646" y="1"/>
                    <a:pt x="7760" y="1"/>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8"/>
            <p:cNvSpPr/>
            <p:nvPr/>
          </p:nvSpPr>
          <p:spPr>
            <a:xfrm>
              <a:off x="4528124" y="1488364"/>
              <a:ext cx="12759" cy="22934"/>
            </a:xfrm>
            <a:custGeom>
              <a:avLst/>
              <a:gdLst/>
              <a:ahLst/>
              <a:cxnLst/>
              <a:rect l="l" t="t" r="r" b="b"/>
              <a:pathLst>
                <a:path w="474" h="852" extrusionOk="0">
                  <a:moveTo>
                    <a:pt x="237" y="0"/>
                  </a:moveTo>
                  <a:cubicBezTo>
                    <a:pt x="107" y="0"/>
                    <a:pt x="0" y="107"/>
                    <a:pt x="0" y="237"/>
                  </a:cubicBezTo>
                  <a:lnTo>
                    <a:pt x="0" y="616"/>
                  </a:lnTo>
                  <a:cubicBezTo>
                    <a:pt x="0" y="747"/>
                    <a:pt x="107" y="852"/>
                    <a:pt x="237" y="852"/>
                  </a:cubicBezTo>
                  <a:cubicBezTo>
                    <a:pt x="368" y="852"/>
                    <a:pt x="473" y="747"/>
                    <a:pt x="473" y="616"/>
                  </a:cubicBezTo>
                  <a:lnTo>
                    <a:pt x="473" y="237"/>
                  </a:lnTo>
                  <a:cubicBezTo>
                    <a:pt x="473" y="107"/>
                    <a:pt x="368" y="0"/>
                    <a:pt x="237"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8"/>
            <p:cNvSpPr/>
            <p:nvPr/>
          </p:nvSpPr>
          <p:spPr>
            <a:xfrm>
              <a:off x="4634179" y="1488364"/>
              <a:ext cx="12759" cy="22934"/>
            </a:xfrm>
            <a:custGeom>
              <a:avLst/>
              <a:gdLst/>
              <a:ahLst/>
              <a:cxnLst/>
              <a:rect l="l" t="t" r="r" b="b"/>
              <a:pathLst>
                <a:path w="474" h="852" extrusionOk="0">
                  <a:moveTo>
                    <a:pt x="236" y="0"/>
                  </a:moveTo>
                  <a:cubicBezTo>
                    <a:pt x="106" y="0"/>
                    <a:pt x="1" y="107"/>
                    <a:pt x="1" y="237"/>
                  </a:cubicBezTo>
                  <a:lnTo>
                    <a:pt x="1" y="616"/>
                  </a:lnTo>
                  <a:cubicBezTo>
                    <a:pt x="1" y="747"/>
                    <a:pt x="106" y="852"/>
                    <a:pt x="236" y="852"/>
                  </a:cubicBezTo>
                  <a:cubicBezTo>
                    <a:pt x="367" y="852"/>
                    <a:pt x="474" y="747"/>
                    <a:pt x="474" y="616"/>
                  </a:cubicBezTo>
                  <a:lnTo>
                    <a:pt x="474" y="237"/>
                  </a:lnTo>
                  <a:cubicBezTo>
                    <a:pt x="474" y="107"/>
                    <a:pt x="367" y="0"/>
                    <a:pt x="23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8"/>
            <p:cNvSpPr/>
            <p:nvPr/>
          </p:nvSpPr>
          <p:spPr>
            <a:xfrm>
              <a:off x="4566481" y="1498324"/>
              <a:ext cx="42099" cy="19058"/>
            </a:xfrm>
            <a:custGeom>
              <a:avLst/>
              <a:gdLst/>
              <a:ahLst/>
              <a:cxnLst/>
              <a:rect l="l" t="t" r="r" b="b"/>
              <a:pathLst>
                <a:path w="1564" h="708" extrusionOk="0">
                  <a:moveTo>
                    <a:pt x="264" y="1"/>
                  </a:moveTo>
                  <a:cubicBezTo>
                    <a:pt x="209" y="1"/>
                    <a:pt x="154" y="20"/>
                    <a:pt x="109" y="58"/>
                  </a:cubicBezTo>
                  <a:cubicBezTo>
                    <a:pt x="11" y="144"/>
                    <a:pt x="1" y="291"/>
                    <a:pt x="83" y="390"/>
                  </a:cubicBezTo>
                  <a:cubicBezTo>
                    <a:pt x="259" y="591"/>
                    <a:pt x="515" y="707"/>
                    <a:pt x="782" y="707"/>
                  </a:cubicBezTo>
                  <a:cubicBezTo>
                    <a:pt x="1049" y="707"/>
                    <a:pt x="1303" y="591"/>
                    <a:pt x="1479" y="390"/>
                  </a:cubicBezTo>
                  <a:cubicBezTo>
                    <a:pt x="1563" y="291"/>
                    <a:pt x="1551" y="144"/>
                    <a:pt x="1455" y="58"/>
                  </a:cubicBezTo>
                  <a:cubicBezTo>
                    <a:pt x="1410" y="20"/>
                    <a:pt x="1355" y="1"/>
                    <a:pt x="1300" y="1"/>
                  </a:cubicBezTo>
                  <a:cubicBezTo>
                    <a:pt x="1234" y="1"/>
                    <a:pt x="1169" y="27"/>
                    <a:pt x="1123" y="79"/>
                  </a:cubicBezTo>
                  <a:cubicBezTo>
                    <a:pt x="1033" y="183"/>
                    <a:pt x="907" y="235"/>
                    <a:pt x="782" y="235"/>
                  </a:cubicBezTo>
                  <a:cubicBezTo>
                    <a:pt x="657" y="235"/>
                    <a:pt x="531" y="183"/>
                    <a:pt x="441" y="79"/>
                  </a:cubicBezTo>
                  <a:cubicBezTo>
                    <a:pt x="394" y="27"/>
                    <a:pt x="329" y="1"/>
                    <a:pt x="264"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8"/>
            <p:cNvSpPr/>
            <p:nvPr/>
          </p:nvSpPr>
          <p:spPr>
            <a:xfrm>
              <a:off x="4453508" y="1620125"/>
              <a:ext cx="114372" cy="69420"/>
            </a:xfrm>
            <a:custGeom>
              <a:avLst/>
              <a:gdLst/>
              <a:ahLst/>
              <a:cxnLst/>
              <a:rect l="l" t="t" r="r" b="b"/>
              <a:pathLst>
                <a:path w="4249" h="2579" extrusionOk="0">
                  <a:moveTo>
                    <a:pt x="2198" y="1"/>
                  </a:moveTo>
                  <a:cubicBezTo>
                    <a:pt x="1312" y="1"/>
                    <a:pt x="519" y="554"/>
                    <a:pt x="214" y="1386"/>
                  </a:cubicBezTo>
                  <a:cubicBezTo>
                    <a:pt x="0" y="1964"/>
                    <a:pt x="429" y="2579"/>
                    <a:pt x="1046" y="2579"/>
                  </a:cubicBezTo>
                  <a:lnTo>
                    <a:pt x="3690" y="2579"/>
                  </a:lnTo>
                  <a:cubicBezTo>
                    <a:pt x="3688" y="2531"/>
                    <a:pt x="3687" y="2483"/>
                    <a:pt x="3687" y="2433"/>
                  </a:cubicBezTo>
                  <a:cubicBezTo>
                    <a:pt x="3687" y="1544"/>
                    <a:pt x="3879" y="712"/>
                    <a:pt x="4249"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4" name="Google Shape;2794;p48"/>
          <p:cNvGrpSpPr/>
          <p:nvPr/>
        </p:nvGrpSpPr>
        <p:grpSpPr>
          <a:xfrm>
            <a:off x="3454923" y="1408715"/>
            <a:ext cx="435498" cy="422120"/>
            <a:chOff x="3454923" y="1408715"/>
            <a:chExt cx="435498" cy="422120"/>
          </a:xfrm>
        </p:grpSpPr>
        <p:sp>
          <p:nvSpPr>
            <p:cNvPr id="2795" name="Google Shape;2795;p48"/>
            <p:cNvSpPr/>
            <p:nvPr/>
          </p:nvSpPr>
          <p:spPr>
            <a:xfrm>
              <a:off x="3684206" y="1408715"/>
              <a:ext cx="206215" cy="202581"/>
            </a:xfrm>
            <a:custGeom>
              <a:avLst/>
              <a:gdLst/>
              <a:ahLst/>
              <a:cxnLst/>
              <a:rect l="l" t="t" r="r" b="b"/>
              <a:pathLst>
                <a:path w="7661" h="7526" extrusionOk="0">
                  <a:moveTo>
                    <a:pt x="5990" y="1"/>
                  </a:moveTo>
                  <a:cubicBezTo>
                    <a:pt x="5518" y="1"/>
                    <a:pt x="5048" y="216"/>
                    <a:pt x="4743" y="638"/>
                  </a:cubicBezTo>
                  <a:cubicBezTo>
                    <a:pt x="4570" y="881"/>
                    <a:pt x="4292" y="1018"/>
                    <a:pt x="4004" y="1018"/>
                  </a:cubicBezTo>
                  <a:cubicBezTo>
                    <a:pt x="3921" y="1018"/>
                    <a:pt x="3837" y="1007"/>
                    <a:pt x="3755" y="984"/>
                  </a:cubicBezTo>
                  <a:cubicBezTo>
                    <a:pt x="3382" y="876"/>
                    <a:pt x="3000" y="823"/>
                    <a:pt x="2621" y="823"/>
                  </a:cubicBezTo>
                  <a:cubicBezTo>
                    <a:pt x="1674" y="823"/>
                    <a:pt x="744" y="1152"/>
                    <a:pt x="1" y="1775"/>
                  </a:cubicBezTo>
                  <a:lnTo>
                    <a:pt x="1829" y="5698"/>
                  </a:lnTo>
                  <a:lnTo>
                    <a:pt x="5751" y="7526"/>
                  </a:lnTo>
                  <a:cubicBezTo>
                    <a:pt x="6624" y="6483"/>
                    <a:pt x="6920" y="5076"/>
                    <a:pt x="6543" y="3770"/>
                  </a:cubicBezTo>
                  <a:lnTo>
                    <a:pt x="6543" y="3770"/>
                  </a:lnTo>
                  <a:lnTo>
                    <a:pt x="6543" y="3772"/>
                  </a:lnTo>
                  <a:cubicBezTo>
                    <a:pt x="6437" y="3404"/>
                    <a:pt x="6573" y="3009"/>
                    <a:pt x="6884" y="2786"/>
                  </a:cubicBezTo>
                  <a:cubicBezTo>
                    <a:pt x="6980" y="2716"/>
                    <a:pt x="7069" y="2636"/>
                    <a:pt x="7149" y="2546"/>
                  </a:cubicBezTo>
                  <a:cubicBezTo>
                    <a:pt x="7661" y="1958"/>
                    <a:pt x="7646" y="1065"/>
                    <a:pt x="7116" y="494"/>
                  </a:cubicBezTo>
                  <a:cubicBezTo>
                    <a:pt x="6810" y="163"/>
                    <a:pt x="6399" y="1"/>
                    <a:pt x="5990"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8"/>
            <p:cNvSpPr/>
            <p:nvPr/>
          </p:nvSpPr>
          <p:spPr>
            <a:xfrm>
              <a:off x="3517452" y="1489898"/>
              <a:ext cx="288179" cy="237466"/>
            </a:xfrm>
            <a:custGeom>
              <a:avLst/>
              <a:gdLst/>
              <a:ahLst/>
              <a:cxnLst/>
              <a:rect l="l" t="t" r="r" b="b"/>
              <a:pathLst>
                <a:path w="10706" h="8822" extrusionOk="0">
                  <a:moveTo>
                    <a:pt x="5342" y="0"/>
                  </a:moveTo>
                  <a:cubicBezTo>
                    <a:pt x="4310" y="101"/>
                    <a:pt x="3317" y="539"/>
                    <a:pt x="2538" y="1319"/>
                  </a:cubicBezTo>
                  <a:cubicBezTo>
                    <a:pt x="2257" y="1599"/>
                    <a:pt x="2013" y="1914"/>
                    <a:pt x="1815" y="2258"/>
                  </a:cubicBezTo>
                  <a:cubicBezTo>
                    <a:pt x="1384" y="3002"/>
                    <a:pt x="765" y="3621"/>
                    <a:pt x="21" y="4052"/>
                  </a:cubicBezTo>
                  <a:cubicBezTo>
                    <a:pt x="14" y="4056"/>
                    <a:pt x="8" y="4059"/>
                    <a:pt x="0" y="4064"/>
                  </a:cubicBezTo>
                  <a:lnTo>
                    <a:pt x="1886" y="8822"/>
                  </a:lnTo>
                  <a:lnTo>
                    <a:pt x="9116" y="8417"/>
                  </a:lnTo>
                  <a:cubicBezTo>
                    <a:pt x="9208" y="8339"/>
                    <a:pt x="9298" y="8257"/>
                    <a:pt x="9385" y="8168"/>
                  </a:cubicBezTo>
                  <a:cubicBezTo>
                    <a:pt x="10165" y="7388"/>
                    <a:pt x="10603" y="6395"/>
                    <a:pt x="10706" y="5365"/>
                  </a:cubicBezTo>
                  <a:lnTo>
                    <a:pt x="5342" y="0"/>
                  </a:ln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8"/>
            <p:cNvSpPr/>
            <p:nvPr/>
          </p:nvSpPr>
          <p:spPr>
            <a:xfrm>
              <a:off x="3517452" y="1489898"/>
              <a:ext cx="188530" cy="149796"/>
            </a:xfrm>
            <a:custGeom>
              <a:avLst/>
              <a:gdLst/>
              <a:ahLst/>
              <a:cxnLst/>
              <a:rect l="l" t="t" r="r" b="b"/>
              <a:pathLst>
                <a:path w="7004" h="5565" extrusionOk="0">
                  <a:moveTo>
                    <a:pt x="5341" y="0"/>
                  </a:moveTo>
                  <a:cubicBezTo>
                    <a:pt x="4310" y="101"/>
                    <a:pt x="3316" y="539"/>
                    <a:pt x="2536" y="1319"/>
                  </a:cubicBezTo>
                  <a:cubicBezTo>
                    <a:pt x="2257" y="1599"/>
                    <a:pt x="2013" y="1914"/>
                    <a:pt x="1815" y="2258"/>
                  </a:cubicBezTo>
                  <a:cubicBezTo>
                    <a:pt x="1384" y="3002"/>
                    <a:pt x="765" y="3621"/>
                    <a:pt x="20" y="4052"/>
                  </a:cubicBezTo>
                  <a:lnTo>
                    <a:pt x="0" y="4064"/>
                  </a:lnTo>
                  <a:lnTo>
                    <a:pt x="595" y="5565"/>
                  </a:lnTo>
                  <a:cubicBezTo>
                    <a:pt x="1677" y="3256"/>
                    <a:pt x="4022" y="1657"/>
                    <a:pt x="6740" y="1657"/>
                  </a:cubicBezTo>
                  <a:lnTo>
                    <a:pt x="6741" y="1656"/>
                  </a:lnTo>
                  <a:cubicBezTo>
                    <a:pt x="6828" y="1656"/>
                    <a:pt x="6917" y="1659"/>
                    <a:pt x="7004" y="1662"/>
                  </a:cubicBezTo>
                  <a:lnTo>
                    <a:pt x="5341" y="0"/>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8"/>
            <p:cNvSpPr/>
            <p:nvPr/>
          </p:nvSpPr>
          <p:spPr>
            <a:xfrm>
              <a:off x="3684206" y="1408715"/>
              <a:ext cx="206215" cy="82933"/>
            </a:xfrm>
            <a:custGeom>
              <a:avLst/>
              <a:gdLst/>
              <a:ahLst/>
              <a:cxnLst/>
              <a:rect l="l" t="t" r="r" b="b"/>
              <a:pathLst>
                <a:path w="7661" h="3081" extrusionOk="0">
                  <a:moveTo>
                    <a:pt x="5990" y="1"/>
                  </a:moveTo>
                  <a:cubicBezTo>
                    <a:pt x="5518" y="1"/>
                    <a:pt x="5048" y="216"/>
                    <a:pt x="4743" y="638"/>
                  </a:cubicBezTo>
                  <a:cubicBezTo>
                    <a:pt x="4570" y="881"/>
                    <a:pt x="4292" y="1018"/>
                    <a:pt x="4004" y="1018"/>
                  </a:cubicBezTo>
                  <a:cubicBezTo>
                    <a:pt x="3921" y="1018"/>
                    <a:pt x="3837" y="1007"/>
                    <a:pt x="3755" y="984"/>
                  </a:cubicBezTo>
                  <a:cubicBezTo>
                    <a:pt x="3382" y="876"/>
                    <a:pt x="3000" y="823"/>
                    <a:pt x="2621" y="823"/>
                  </a:cubicBezTo>
                  <a:cubicBezTo>
                    <a:pt x="1674" y="823"/>
                    <a:pt x="744" y="1152"/>
                    <a:pt x="1" y="1775"/>
                  </a:cubicBezTo>
                  <a:lnTo>
                    <a:pt x="569" y="2992"/>
                  </a:lnTo>
                  <a:cubicBezTo>
                    <a:pt x="1476" y="2396"/>
                    <a:pt x="2598" y="2035"/>
                    <a:pt x="3869" y="2035"/>
                  </a:cubicBezTo>
                  <a:cubicBezTo>
                    <a:pt x="4972" y="2035"/>
                    <a:pt x="5900" y="2432"/>
                    <a:pt x="6621" y="3081"/>
                  </a:cubicBezTo>
                  <a:cubicBezTo>
                    <a:pt x="6686" y="2965"/>
                    <a:pt x="6775" y="2864"/>
                    <a:pt x="6884" y="2786"/>
                  </a:cubicBezTo>
                  <a:cubicBezTo>
                    <a:pt x="6980" y="2716"/>
                    <a:pt x="7069" y="2636"/>
                    <a:pt x="7149" y="2546"/>
                  </a:cubicBezTo>
                  <a:cubicBezTo>
                    <a:pt x="7661" y="1958"/>
                    <a:pt x="7646" y="1065"/>
                    <a:pt x="7117" y="494"/>
                  </a:cubicBezTo>
                  <a:cubicBezTo>
                    <a:pt x="6811" y="163"/>
                    <a:pt x="6399" y="1"/>
                    <a:pt x="5990"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8"/>
            <p:cNvSpPr/>
            <p:nvPr/>
          </p:nvSpPr>
          <p:spPr>
            <a:xfrm>
              <a:off x="3611987" y="1451972"/>
              <a:ext cx="236766" cy="226968"/>
            </a:xfrm>
            <a:custGeom>
              <a:avLst/>
              <a:gdLst/>
              <a:ahLst/>
              <a:cxnLst/>
              <a:rect l="l" t="t" r="r" b="b"/>
              <a:pathLst>
                <a:path w="8796" h="8432" extrusionOk="0">
                  <a:moveTo>
                    <a:pt x="1891" y="0"/>
                  </a:moveTo>
                  <a:cubicBezTo>
                    <a:pt x="1459" y="0"/>
                    <a:pt x="1025" y="143"/>
                    <a:pt x="666" y="434"/>
                  </a:cubicBezTo>
                  <a:cubicBezTo>
                    <a:pt x="49" y="933"/>
                    <a:pt x="1" y="1858"/>
                    <a:pt x="562" y="2419"/>
                  </a:cubicBezTo>
                  <a:lnTo>
                    <a:pt x="6183" y="8040"/>
                  </a:lnTo>
                  <a:cubicBezTo>
                    <a:pt x="6445" y="8303"/>
                    <a:pt x="6787" y="8432"/>
                    <a:pt x="7127" y="8432"/>
                  </a:cubicBezTo>
                  <a:cubicBezTo>
                    <a:pt x="7515" y="8432"/>
                    <a:pt x="7902" y="8264"/>
                    <a:pt x="8169" y="7935"/>
                  </a:cubicBezTo>
                  <a:cubicBezTo>
                    <a:pt x="8795" y="7160"/>
                    <a:pt x="8736" y="6036"/>
                    <a:pt x="8030" y="5332"/>
                  </a:cubicBezTo>
                  <a:lnTo>
                    <a:pt x="3271" y="571"/>
                  </a:lnTo>
                  <a:cubicBezTo>
                    <a:pt x="2892" y="193"/>
                    <a:pt x="2393" y="0"/>
                    <a:pt x="1891"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8"/>
            <p:cNvSpPr/>
            <p:nvPr/>
          </p:nvSpPr>
          <p:spPr>
            <a:xfrm>
              <a:off x="3454923" y="1599264"/>
              <a:ext cx="307936" cy="231571"/>
            </a:xfrm>
            <a:custGeom>
              <a:avLst/>
              <a:gdLst/>
              <a:ahLst/>
              <a:cxnLst/>
              <a:rect l="l" t="t" r="r" b="b"/>
              <a:pathLst>
                <a:path w="11440" h="8603" extrusionOk="0">
                  <a:moveTo>
                    <a:pt x="2325" y="1"/>
                  </a:moveTo>
                  <a:cubicBezTo>
                    <a:pt x="1990" y="198"/>
                    <a:pt x="1680" y="436"/>
                    <a:pt x="1405" y="711"/>
                  </a:cubicBezTo>
                  <a:cubicBezTo>
                    <a:pt x="1380" y="737"/>
                    <a:pt x="1356" y="762"/>
                    <a:pt x="1330" y="788"/>
                  </a:cubicBezTo>
                  <a:cubicBezTo>
                    <a:pt x="1" y="2181"/>
                    <a:pt x="55" y="4391"/>
                    <a:pt x="1416" y="5752"/>
                  </a:cubicBezTo>
                  <a:lnTo>
                    <a:pt x="3216" y="7550"/>
                  </a:lnTo>
                  <a:cubicBezTo>
                    <a:pt x="3913" y="8248"/>
                    <a:pt x="4835" y="8602"/>
                    <a:pt x="5755" y="8602"/>
                  </a:cubicBezTo>
                  <a:cubicBezTo>
                    <a:pt x="6628" y="8602"/>
                    <a:pt x="7501" y="8283"/>
                    <a:pt x="8179" y="7635"/>
                  </a:cubicBezTo>
                  <a:lnTo>
                    <a:pt x="8254" y="7560"/>
                  </a:lnTo>
                  <a:cubicBezTo>
                    <a:pt x="8535" y="7281"/>
                    <a:pt x="8777" y="6965"/>
                    <a:pt x="8977" y="6621"/>
                  </a:cubicBezTo>
                  <a:cubicBezTo>
                    <a:pt x="9408" y="5878"/>
                    <a:pt x="10027" y="5259"/>
                    <a:pt x="10771" y="4828"/>
                  </a:cubicBezTo>
                  <a:cubicBezTo>
                    <a:pt x="11008" y="4689"/>
                    <a:pt x="11232" y="4532"/>
                    <a:pt x="11439" y="4354"/>
                  </a:cubicBezTo>
                  <a:cubicBezTo>
                    <a:pt x="8124" y="1043"/>
                    <a:pt x="5395" y="3896"/>
                    <a:pt x="23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8"/>
            <p:cNvSpPr/>
            <p:nvPr/>
          </p:nvSpPr>
          <p:spPr>
            <a:xfrm>
              <a:off x="3454923" y="1599264"/>
              <a:ext cx="86324" cy="185031"/>
            </a:xfrm>
            <a:custGeom>
              <a:avLst/>
              <a:gdLst/>
              <a:ahLst/>
              <a:cxnLst/>
              <a:rect l="l" t="t" r="r" b="b"/>
              <a:pathLst>
                <a:path w="3207" h="6874" extrusionOk="0">
                  <a:moveTo>
                    <a:pt x="2323" y="1"/>
                  </a:moveTo>
                  <a:cubicBezTo>
                    <a:pt x="1988" y="198"/>
                    <a:pt x="1680" y="436"/>
                    <a:pt x="1405" y="711"/>
                  </a:cubicBezTo>
                  <a:cubicBezTo>
                    <a:pt x="1380" y="737"/>
                    <a:pt x="1356" y="761"/>
                    <a:pt x="1330" y="787"/>
                  </a:cubicBezTo>
                  <a:cubicBezTo>
                    <a:pt x="1" y="2179"/>
                    <a:pt x="55" y="4389"/>
                    <a:pt x="1416" y="5750"/>
                  </a:cubicBezTo>
                  <a:lnTo>
                    <a:pt x="2540" y="6874"/>
                  </a:lnTo>
                  <a:cubicBezTo>
                    <a:pt x="2355" y="6102"/>
                    <a:pt x="2280" y="5259"/>
                    <a:pt x="2280" y="4377"/>
                  </a:cubicBezTo>
                  <a:cubicBezTo>
                    <a:pt x="2278" y="3174"/>
                    <a:pt x="2598" y="1991"/>
                    <a:pt x="3207" y="953"/>
                  </a:cubicBezTo>
                  <a:cubicBezTo>
                    <a:pt x="2885" y="662"/>
                    <a:pt x="2591" y="342"/>
                    <a:pt x="2323"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8"/>
            <p:cNvSpPr/>
            <p:nvPr/>
          </p:nvSpPr>
          <p:spPr>
            <a:xfrm>
              <a:off x="3488085" y="1656141"/>
              <a:ext cx="53485" cy="47509"/>
            </a:xfrm>
            <a:custGeom>
              <a:avLst/>
              <a:gdLst/>
              <a:ahLst/>
              <a:cxnLst/>
              <a:rect l="l" t="t" r="r" b="b"/>
              <a:pathLst>
                <a:path w="1987" h="1765" extrusionOk="0">
                  <a:moveTo>
                    <a:pt x="795" y="0"/>
                  </a:moveTo>
                  <a:cubicBezTo>
                    <a:pt x="608" y="0"/>
                    <a:pt x="433" y="63"/>
                    <a:pt x="304" y="192"/>
                  </a:cubicBezTo>
                  <a:cubicBezTo>
                    <a:pt x="1" y="496"/>
                    <a:pt x="64" y="1052"/>
                    <a:pt x="444" y="1432"/>
                  </a:cubicBezTo>
                  <a:cubicBezTo>
                    <a:pt x="663" y="1651"/>
                    <a:pt x="939" y="1765"/>
                    <a:pt x="1192" y="1765"/>
                  </a:cubicBezTo>
                  <a:cubicBezTo>
                    <a:pt x="1379" y="1765"/>
                    <a:pt x="1554" y="1702"/>
                    <a:pt x="1683" y="1573"/>
                  </a:cubicBezTo>
                  <a:cubicBezTo>
                    <a:pt x="1987" y="1269"/>
                    <a:pt x="1924" y="715"/>
                    <a:pt x="1543" y="334"/>
                  </a:cubicBezTo>
                  <a:cubicBezTo>
                    <a:pt x="1324" y="114"/>
                    <a:pt x="1048" y="0"/>
                    <a:pt x="795"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8"/>
            <p:cNvSpPr/>
            <p:nvPr/>
          </p:nvSpPr>
          <p:spPr>
            <a:xfrm>
              <a:off x="3588730" y="1756866"/>
              <a:ext cx="53539" cy="47482"/>
            </a:xfrm>
            <a:custGeom>
              <a:avLst/>
              <a:gdLst/>
              <a:ahLst/>
              <a:cxnLst/>
              <a:rect l="l" t="t" r="r" b="b"/>
              <a:pathLst>
                <a:path w="1989" h="1764" extrusionOk="0">
                  <a:moveTo>
                    <a:pt x="797" y="0"/>
                  </a:moveTo>
                  <a:cubicBezTo>
                    <a:pt x="609" y="0"/>
                    <a:pt x="434" y="63"/>
                    <a:pt x="304" y="193"/>
                  </a:cubicBezTo>
                  <a:cubicBezTo>
                    <a:pt x="1" y="496"/>
                    <a:pt x="64" y="1050"/>
                    <a:pt x="445" y="1432"/>
                  </a:cubicBezTo>
                  <a:cubicBezTo>
                    <a:pt x="664" y="1650"/>
                    <a:pt x="939" y="1764"/>
                    <a:pt x="1192" y="1764"/>
                  </a:cubicBezTo>
                  <a:cubicBezTo>
                    <a:pt x="1380" y="1764"/>
                    <a:pt x="1556" y="1701"/>
                    <a:pt x="1685" y="1572"/>
                  </a:cubicBezTo>
                  <a:cubicBezTo>
                    <a:pt x="1988" y="1268"/>
                    <a:pt x="1925" y="714"/>
                    <a:pt x="1544" y="332"/>
                  </a:cubicBezTo>
                  <a:cubicBezTo>
                    <a:pt x="1326" y="114"/>
                    <a:pt x="1050" y="0"/>
                    <a:pt x="797"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8"/>
            <p:cNvSpPr/>
            <p:nvPr/>
          </p:nvSpPr>
          <p:spPr>
            <a:xfrm>
              <a:off x="3560036" y="1704081"/>
              <a:ext cx="32974" cy="29636"/>
            </a:xfrm>
            <a:custGeom>
              <a:avLst/>
              <a:gdLst/>
              <a:ahLst/>
              <a:cxnLst/>
              <a:rect l="l" t="t" r="r" b="b"/>
              <a:pathLst>
                <a:path w="1225" h="1101" extrusionOk="0">
                  <a:moveTo>
                    <a:pt x="674" y="1"/>
                  </a:moveTo>
                  <a:cubicBezTo>
                    <a:pt x="524" y="1"/>
                    <a:pt x="368" y="62"/>
                    <a:pt x="247" y="184"/>
                  </a:cubicBezTo>
                  <a:cubicBezTo>
                    <a:pt x="20" y="411"/>
                    <a:pt x="0" y="758"/>
                    <a:pt x="203" y="961"/>
                  </a:cubicBezTo>
                  <a:cubicBezTo>
                    <a:pt x="297" y="1055"/>
                    <a:pt x="422" y="1101"/>
                    <a:pt x="551" y="1101"/>
                  </a:cubicBezTo>
                  <a:cubicBezTo>
                    <a:pt x="702" y="1101"/>
                    <a:pt x="858" y="1039"/>
                    <a:pt x="980" y="917"/>
                  </a:cubicBezTo>
                  <a:cubicBezTo>
                    <a:pt x="1205" y="690"/>
                    <a:pt x="1225" y="343"/>
                    <a:pt x="1022" y="140"/>
                  </a:cubicBezTo>
                  <a:cubicBezTo>
                    <a:pt x="928" y="47"/>
                    <a:pt x="803" y="1"/>
                    <a:pt x="674"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8"/>
            <p:cNvSpPr/>
            <p:nvPr/>
          </p:nvSpPr>
          <p:spPr>
            <a:xfrm>
              <a:off x="3528812" y="1651699"/>
              <a:ext cx="21130" cy="19892"/>
            </a:xfrm>
            <a:custGeom>
              <a:avLst/>
              <a:gdLst/>
              <a:ahLst/>
              <a:cxnLst/>
              <a:rect l="l" t="t" r="r" b="b"/>
              <a:pathLst>
                <a:path w="785" h="739" extrusionOk="0">
                  <a:moveTo>
                    <a:pt x="524" y="1"/>
                  </a:moveTo>
                  <a:cubicBezTo>
                    <a:pt x="466" y="1"/>
                    <a:pt x="407" y="22"/>
                    <a:pt x="361" y="66"/>
                  </a:cubicBezTo>
                  <a:lnTo>
                    <a:pt x="94" y="335"/>
                  </a:lnTo>
                  <a:cubicBezTo>
                    <a:pt x="0" y="426"/>
                    <a:pt x="0" y="577"/>
                    <a:pt x="94" y="668"/>
                  </a:cubicBezTo>
                  <a:cubicBezTo>
                    <a:pt x="139" y="715"/>
                    <a:pt x="200" y="738"/>
                    <a:pt x="260" y="738"/>
                  </a:cubicBezTo>
                  <a:cubicBezTo>
                    <a:pt x="321" y="738"/>
                    <a:pt x="381" y="715"/>
                    <a:pt x="427" y="668"/>
                  </a:cubicBezTo>
                  <a:lnTo>
                    <a:pt x="696" y="401"/>
                  </a:lnTo>
                  <a:cubicBezTo>
                    <a:pt x="785" y="308"/>
                    <a:pt x="783" y="161"/>
                    <a:pt x="691" y="70"/>
                  </a:cubicBezTo>
                  <a:cubicBezTo>
                    <a:pt x="646" y="24"/>
                    <a:pt x="585" y="1"/>
                    <a:pt x="524"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8"/>
            <p:cNvSpPr/>
            <p:nvPr/>
          </p:nvSpPr>
          <p:spPr>
            <a:xfrm>
              <a:off x="3623319" y="1746126"/>
              <a:ext cx="21211" cy="19973"/>
            </a:xfrm>
            <a:custGeom>
              <a:avLst/>
              <a:gdLst/>
              <a:ahLst/>
              <a:cxnLst/>
              <a:rect l="l" t="t" r="r" b="b"/>
              <a:pathLst>
                <a:path w="788" h="742" extrusionOk="0">
                  <a:moveTo>
                    <a:pt x="528" y="0"/>
                  </a:moveTo>
                  <a:cubicBezTo>
                    <a:pt x="467" y="0"/>
                    <a:pt x="407" y="23"/>
                    <a:pt x="361" y="69"/>
                  </a:cubicBezTo>
                  <a:lnTo>
                    <a:pt x="93" y="336"/>
                  </a:lnTo>
                  <a:cubicBezTo>
                    <a:pt x="0" y="429"/>
                    <a:pt x="0" y="580"/>
                    <a:pt x="93" y="671"/>
                  </a:cubicBezTo>
                  <a:lnTo>
                    <a:pt x="92" y="671"/>
                  </a:lnTo>
                  <a:cubicBezTo>
                    <a:pt x="138" y="718"/>
                    <a:pt x="199" y="741"/>
                    <a:pt x="259" y="741"/>
                  </a:cubicBezTo>
                  <a:cubicBezTo>
                    <a:pt x="320" y="741"/>
                    <a:pt x="380" y="718"/>
                    <a:pt x="427" y="671"/>
                  </a:cubicBezTo>
                  <a:lnTo>
                    <a:pt x="696" y="404"/>
                  </a:lnTo>
                  <a:cubicBezTo>
                    <a:pt x="787" y="311"/>
                    <a:pt x="787" y="162"/>
                    <a:pt x="694" y="69"/>
                  </a:cubicBezTo>
                  <a:cubicBezTo>
                    <a:pt x="648" y="23"/>
                    <a:pt x="588" y="0"/>
                    <a:pt x="528"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8"/>
            <p:cNvSpPr/>
            <p:nvPr/>
          </p:nvSpPr>
          <p:spPr>
            <a:xfrm>
              <a:off x="3611987" y="1451972"/>
              <a:ext cx="101721" cy="89178"/>
            </a:xfrm>
            <a:custGeom>
              <a:avLst/>
              <a:gdLst/>
              <a:ahLst/>
              <a:cxnLst/>
              <a:rect l="l" t="t" r="r" b="b"/>
              <a:pathLst>
                <a:path w="3779" h="3313" extrusionOk="0">
                  <a:moveTo>
                    <a:pt x="1893" y="1"/>
                  </a:moveTo>
                  <a:cubicBezTo>
                    <a:pt x="1461" y="1"/>
                    <a:pt x="1027" y="144"/>
                    <a:pt x="668" y="434"/>
                  </a:cubicBezTo>
                  <a:cubicBezTo>
                    <a:pt x="50" y="933"/>
                    <a:pt x="1" y="1858"/>
                    <a:pt x="562" y="2420"/>
                  </a:cubicBezTo>
                  <a:lnTo>
                    <a:pt x="1456" y="3313"/>
                  </a:lnTo>
                  <a:cubicBezTo>
                    <a:pt x="1993" y="2356"/>
                    <a:pt x="2801" y="1577"/>
                    <a:pt x="3779" y="1079"/>
                  </a:cubicBezTo>
                  <a:lnTo>
                    <a:pt x="3271" y="571"/>
                  </a:lnTo>
                  <a:cubicBezTo>
                    <a:pt x="2893" y="193"/>
                    <a:pt x="2394" y="1"/>
                    <a:pt x="1893"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8" name="Google Shape;2808;p48"/>
          <p:cNvGrpSpPr/>
          <p:nvPr/>
        </p:nvGrpSpPr>
        <p:grpSpPr>
          <a:xfrm>
            <a:off x="2552460" y="1467099"/>
            <a:ext cx="422847" cy="305029"/>
            <a:chOff x="2552460" y="1467099"/>
            <a:chExt cx="422847" cy="305029"/>
          </a:xfrm>
        </p:grpSpPr>
        <p:sp>
          <p:nvSpPr>
            <p:cNvPr id="2809" name="Google Shape;2809;p48"/>
            <p:cNvSpPr/>
            <p:nvPr/>
          </p:nvSpPr>
          <p:spPr>
            <a:xfrm>
              <a:off x="2553079" y="1467099"/>
              <a:ext cx="137360" cy="129985"/>
            </a:xfrm>
            <a:custGeom>
              <a:avLst/>
              <a:gdLst/>
              <a:ahLst/>
              <a:cxnLst/>
              <a:rect l="l" t="t" r="r" b="b"/>
              <a:pathLst>
                <a:path w="5103" h="4829" extrusionOk="0">
                  <a:moveTo>
                    <a:pt x="883" y="0"/>
                  </a:moveTo>
                  <a:cubicBezTo>
                    <a:pt x="811" y="0"/>
                    <a:pt x="738" y="10"/>
                    <a:pt x="665" y="31"/>
                  </a:cubicBezTo>
                  <a:cubicBezTo>
                    <a:pt x="242" y="153"/>
                    <a:pt x="1" y="598"/>
                    <a:pt x="128" y="1018"/>
                  </a:cubicBezTo>
                  <a:lnTo>
                    <a:pt x="842" y="3496"/>
                  </a:lnTo>
                  <a:cubicBezTo>
                    <a:pt x="939" y="3834"/>
                    <a:pt x="1249" y="4067"/>
                    <a:pt x="1600" y="4067"/>
                  </a:cubicBezTo>
                  <a:lnTo>
                    <a:pt x="3041" y="4828"/>
                  </a:lnTo>
                  <a:lnTo>
                    <a:pt x="4276" y="4067"/>
                  </a:lnTo>
                  <a:lnTo>
                    <a:pt x="5102" y="3105"/>
                  </a:lnTo>
                  <a:lnTo>
                    <a:pt x="4276" y="2489"/>
                  </a:lnTo>
                  <a:lnTo>
                    <a:pt x="2194" y="2489"/>
                  </a:lnTo>
                  <a:lnTo>
                    <a:pt x="1644" y="583"/>
                  </a:lnTo>
                  <a:cubicBezTo>
                    <a:pt x="1548" y="231"/>
                    <a:pt x="1230" y="0"/>
                    <a:pt x="883"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8"/>
            <p:cNvSpPr/>
            <p:nvPr/>
          </p:nvSpPr>
          <p:spPr>
            <a:xfrm>
              <a:off x="2837355" y="1467099"/>
              <a:ext cx="137360" cy="130012"/>
            </a:xfrm>
            <a:custGeom>
              <a:avLst/>
              <a:gdLst/>
              <a:ahLst/>
              <a:cxnLst/>
              <a:rect l="l" t="t" r="r" b="b"/>
              <a:pathLst>
                <a:path w="5103" h="4830" extrusionOk="0">
                  <a:moveTo>
                    <a:pt x="4220" y="0"/>
                  </a:moveTo>
                  <a:cubicBezTo>
                    <a:pt x="3873" y="0"/>
                    <a:pt x="3555" y="231"/>
                    <a:pt x="3459" y="583"/>
                  </a:cubicBezTo>
                  <a:lnTo>
                    <a:pt x="2909" y="2489"/>
                  </a:lnTo>
                  <a:lnTo>
                    <a:pt x="827" y="2489"/>
                  </a:lnTo>
                  <a:lnTo>
                    <a:pt x="1" y="3105"/>
                  </a:lnTo>
                  <a:lnTo>
                    <a:pt x="827" y="4067"/>
                  </a:lnTo>
                  <a:lnTo>
                    <a:pt x="2062" y="4830"/>
                  </a:lnTo>
                  <a:lnTo>
                    <a:pt x="3502" y="4067"/>
                  </a:lnTo>
                  <a:cubicBezTo>
                    <a:pt x="3854" y="4067"/>
                    <a:pt x="4163" y="3834"/>
                    <a:pt x="4261" y="3496"/>
                  </a:cubicBezTo>
                  <a:lnTo>
                    <a:pt x="4975" y="1018"/>
                  </a:lnTo>
                  <a:cubicBezTo>
                    <a:pt x="5102" y="598"/>
                    <a:pt x="4861" y="153"/>
                    <a:pt x="4438" y="31"/>
                  </a:cubicBezTo>
                  <a:cubicBezTo>
                    <a:pt x="4365" y="10"/>
                    <a:pt x="4292" y="0"/>
                    <a:pt x="4220"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8"/>
            <p:cNvSpPr/>
            <p:nvPr/>
          </p:nvSpPr>
          <p:spPr>
            <a:xfrm>
              <a:off x="2668178" y="1504245"/>
              <a:ext cx="44548" cy="92865"/>
            </a:xfrm>
            <a:custGeom>
              <a:avLst/>
              <a:gdLst/>
              <a:ahLst/>
              <a:cxnLst/>
              <a:rect l="l" t="t" r="r" b="b"/>
              <a:pathLst>
                <a:path w="1655" h="3450" extrusionOk="0">
                  <a:moveTo>
                    <a:pt x="826" y="0"/>
                  </a:moveTo>
                  <a:cubicBezTo>
                    <a:pt x="370" y="0"/>
                    <a:pt x="0" y="370"/>
                    <a:pt x="0" y="827"/>
                  </a:cubicBezTo>
                  <a:lnTo>
                    <a:pt x="0" y="3450"/>
                  </a:lnTo>
                  <a:lnTo>
                    <a:pt x="1654" y="3450"/>
                  </a:lnTo>
                  <a:lnTo>
                    <a:pt x="1654" y="827"/>
                  </a:lnTo>
                  <a:cubicBezTo>
                    <a:pt x="1654" y="370"/>
                    <a:pt x="1284" y="0"/>
                    <a:pt x="828"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8"/>
            <p:cNvSpPr/>
            <p:nvPr/>
          </p:nvSpPr>
          <p:spPr>
            <a:xfrm>
              <a:off x="2815067" y="1504245"/>
              <a:ext cx="44548" cy="92865"/>
            </a:xfrm>
            <a:custGeom>
              <a:avLst/>
              <a:gdLst/>
              <a:ahLst/>
              <a:cxnLst/>
              <a:rect l="l" t="t" r="r" b="b"/>
              <a:pathLst>
                <a:path w="1655" h="3450" extrusionOk="0">
                  <a:moveTo>
                    <a:pt x="827" y="0"/>
                  </a:moveTo>
                  <a:cubicBezTo>
                    <a:pt x="372" y="0"/>
                    <a:pt x="1" y="370"/>
                    <a:pt x="1" y="827"/>
                  </a:cubicBezTo>
                  <a:lnTo>
                    <a:pt x="1" y="3450"/>
                  </a:lnTo>
                  <a:lnTo>
                    <a:pt x="1655" y="3450"/>
                  </a:lnTo>
                  <a:lnTo>
                    <a:pt x="1655" y="827"/>
                  </a:lnTo>
                  <a:cubicBezTo>
                    <a:pt x="1655" y="370"/>
                    <a:pt x="1285" y="0"/>
                    <a:pt x="829" y="0"/>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8"/>
            <p:cNvSpPr/>
            <p:nvPr/>
          </p:nvSpPr>
          <p:spPr>
            <a:xfrm>
              <a:off x="2668178" y="1504918"/>
              <a:ext cx="44495" cy="92192"/>
            </a:xfrm>
            <a:custGeom>
              <a:avLst/>
              <a:gdLst/>
              <a:ahLst/>
              <a:cxnLst/>
              <a:rect l="l" t="t" r="r" b="b"/>
              <a:pathLst>
                <a:path w="1653" h="3425" extrusionOk="0">
                  <a:moveTo>
                    <a:pt x="623" y="1"/>
                  </a:moveTo>
                  <a:lnTo>
                    <a:pt x="623" y="1"/>
                  </a:lnTo>
                  <a:cubicBezTo>
                    <a:pt x="255" y="94"/>
                    <a:pt x="0" y="423"/>
                    <a:pt x="0" y="802"/>
                  </a:cubicBezTo>
                  <a:lnTo>
                    <a:pt x="0" y="3425"/>
                  </a:lnTo>
                  <a:lnTo>
                    <a:pt x="1653" y="3425"/>
                  </a:lnTo>
                  <a:lnTo>
                    <a:pt x="1653" y="2154"/>
                  </a:lnTo>
                  <a:cubicBezTo>
                    <a:pt x="995" y="1819"/>
                    <a:pt x="581" y="1143"/>
                    <a:pt x="581" y="404"/>
                  </a:cubicBezTo>
                  <a:cubicBezTo>
                    <a:pt x="581" y="268"/>
                    <a:pt x="595" y="133"/>
                    <a:pt x="623"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8"/>
            <p:cNvSpPr/>
            <p:nvPr/>
          </p:nvSpPr>
          <p:spPr>
            <a:xfrm>
              <a:off x="2815121" y="1504918"/>
              <a:ext cx="44495" cy="92192"/>
            </a:xfrm>
            <a:custGeom>
              <a:avLst/>
              <a:gdLst/>
              <a:ahLst/>
              <a:cxnLst/>
              <a:rect l="l" t="t" r="r" b="b"/>
              <a:pathLst>
                <a:path w="1653" h="3425" extrusionOk="0">
                  <a:moveTo>
                    <a:pt x="624" y="1"/>
                  </a:moveTo>
                  <a:lnTo>
                    <a:pt x="624" y="1"/>
                  </a:lnTo>
                  <a:cubicBezTo>
                    <a:pt x="257" y="94"/>
                    <a:pt x="0" y="423"/>
                    <a:pt x="0" y="802"/>
                  </a:cubicBezTo>
                  <a:lnTo>
                    <a:pt x="0" y="3425"/>
                  </a:lnTo>
                  <a:lnTo>
                    <a:pt x="1653" y="3425"/>
                  </a:lnTo>
                  <a:lnTo>
                    <a:pt x="1653" y="2154"/>
                  </a:lnTo>
                  <a:cubicBezTo>
                    <a:pt x="996" y="1819"/>
                    <a:pt x="582" y="1143"/>
                    <a:pt x="582" y="404"/>
                  </a:cubicBezTo>
                  <a:cubicBezTo>
                    <a:pt x="582" y="268"/>
                    <a:pt x="595" y="133"/>
                    <a:pt x="624"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8"/>
            <p:cNvSpPr/>
            <p:nvPr/>
          </p:nvSpPr>
          <p:spPr>
            <a:xfrm>
              <a:off x="2552460" y="1576546"/>
              <a:ext cx="422847" cy="55988"/>
            </a:xfrm>
            <a:custGeom>
              <a:avLst/>
              <a:gdLst/>
              <a:ahLst/>
              <a:cxnLst/>
              <a:rect l="l" t="t" r="r" b="b"/>
              <a:pathLst>
                <a:path w="15709" h="2080" extrusionOk="0">
                  <a:moveTo>
                    <a:pt x="1042" y="0"/>
                  </a:moveTo>
                  <a:cubicBezTo>
                    <a:pt x="468" y="0"/>
                    <a:pt x="1" y="465"/>
                    <a:pt x="1" y="1040"/>
                  </a:cubicBezTo>
                  <a:cubicBezTo>
                    <a:pt x="1" y="1615"/>
                    <a:pt x="468" y="2080"/>
                    <a:pt x="1042" y="2080"/>
                  </a:cubicBezTo>
                  <a:cubicBezTo>
                    <a:pt x="1046" y="2080"/>
                    <a:pt x="1051" y="2080"/>
                    <a:pt x="1056" y="2080"/>
                  </a:cubicBezTo>
                  <a:lnTo>
                    <a:pt x="14654" y="2080"/>
                  </a:lnTo>
                  <a:cubicBezTo>
                    <a:pt x="14659" y="2080"/>
                    <a:pt x="14664" y="2080"/>
                    <a:pt x="14668" y="2080"/>
                  </a:cubicBezTo>
                  <a:cubicBezTo>
                    <a:pt x="15242" y="2080"/>
                    <a:pt x="15709" y="1615"/>
                    <a:pt x="15709" y="1040"/>
                  </a:cubicBezTo>
                  <a:cubicBezTo>
                    <a:pt x="15709" y="465"/>
                    <a:pt x="15242" y="0"/>
                    <a:pt x="14668" y="0"/>
                  </a:cubicBezTo>
                  <a:cubicBezTo>
                    <a:pt x="14664" y="0"/>
                    <a:pt x="14659" y="0"/>
                    <a:pt x="14654" y="1"/>
                  </a:cubicBezTo>
                  <a:lnTo>
                    <a:pt x="1056" y="1"/>
                  </a:lnTo>
                  <a:cubicBezTo>
                    <a:pt x="1051" y="0"/>
                    <a:pt x="1046" y="0"/>
                    <a:pt x="1042"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8"/>
            <p:cNvSpPr/>
            <p:nvPr/>
          </p:nvSpPr>
          <p:spPr>
            <a:xfrm>
              <a:off x="2687747" y="1587555"/>
              <a:ext cx="152353" cy="44979"/>
            </a:xfrm>
            <a:custGeom>
              <a:avLst/>
              <a:gdLst/>
              <a:ahLst/>
              <a:cxnLst/>
              <a:rect l="l" t="t" r="r" b="b"/>
              <a:pathLst>
                <a:path w="5660" h="1671" extrusionOk="0">
                  <a:moveTo>
                    <a:pt x="2829" y="0"/>
                  </a:moveTo>
                  <a:cubicBezTo>
                    <a:pt x="1653" y="0"/>
                    <a:pt x="568" y="640"/>
                    <a:pt x="0" y="1671"/>
                  </a:cubicBezTo>
                  <a:lnTo>
                    <a:pt x="5659" y="1671"/>
                  </a:lnTo>
                  <a:cubicBezTo>
                    <a:pt x="5090" y="640"/>
                    <a:pt x="4007" y="0"/>
                    <a:pt x="2829"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8"/>
            <p:cNvSpPr/>
            <p:nvPr/>
          </p:nvSpPr>
          <p:spPr>
            <a:xfrm>
              <a:off x="2702337" y="1613073"/>
              <a:ext cx="123121" cy="117737"/>
            </a:xfrm>
            <a:custGeom>
              <a:avLst/>
              <a:gdLst/>
              <a:ahLst/>
              <a:cxnLst/>
              <a:rect l="l" t="t" r="r" b="b"/>
              <a:pathLst>
                <a:path w="4574" h="4374" extrusionOk="0">
                  <a:moveTo>
                    <a:pt x="2284" y="0"/>
                  </a:moveTo>
                  <a:cubicBezTo>
                    <a:pt x="1022" y="0"/>
                    <a:pt x="0" y="1024"/>
                    <a:pt x="0" y="2287"/>
                  </a:cubicBezTo>
                  <a:cubicBezTo>
                    <a:pt x="0" y="2895"/>
                    <a:pt x="493" y="3388"/>
                    <a:pt x="1102" y="3388"/>
                  </a:cubicBezTo>
                  <a:lnTo>
                    <a:pt x="2287" y="4373"/>
                  </a:lnTo>
                  <a:lnTo>
                    <a:pt x="3472" y="3388"/>
                  </a:lnTo>
                  <a:cubicBezTo>
                    <a:pt x="4081" y="3388"/>
                    <a:pt x="4573" y="2895"/>
                    <a:pt x="4573" y="2287"/>
                  </a:cubicBezTo>
                  <a:cubicBezTo>
                    <a:pt x="4573" y="1024"/>
                    <a:pt x="3552" y="0"/>
                    <a:pt x="2290" y="0"/>
                  </a:cubicBezTo>
                  <a:cubicBezTo>
                    <a:pt x="2289" y="0"/>
                    <a:pt x="2288" y="0"/>
                    <a:pt x="2287" y="0"/>
                  </a:cubicBezTo>
                  <a:cubicBezTo>
                    <a:pt x="2286" y="0"/>
                    <a:pt x="2285" y="0"/>
                    <a:pt x="2284"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8"/>
            <p:cNvSpPr/>
            <p:nvPr/>
          </p:nvSpPr>
          <p:spPr>
            <a:xfrm>
              <a:off x="2702337" y="1615738"/>
              <a:ext cx="123121" cy="115072"/>
            </a:xfrm>
            <a:custGeom>
              <a:avLst/>
              <a:gdLst/>
              <a:ahLst/>
              <a:cxnLst/>
              <a:rect l="l" t="t" r="r" b="b"/>
              <a:pathLst>
                <a:path w="4574" h="4275" extrusionOk="0">
                  <a:moveTo>
                    <a:pt x="1612" y="0"/>
                  </a:moveTo>
                  <a:lnTo>
                    <a:pt x="1612" y="0"/>
                  </a:lnTo>
                  <a:cubicBezTo>
                    <a:pt x="654" y="298"/>
                    <a:pt x="0" y="1183"/>
                    <a:pt x="0" y="2186"/>
                  </a:cubicBezTo>
                  <a:cubicBezTo>
                    <a:pt x="0" y="2795"/>
                    <a:pt x="493" y="3289"/>
                    <a:pt x="1102" y="3289"/>
                  </a:cubicBezTo>
                  <a:lnTo>
                    <a:pt x="2287" y="4274"/>
                  </a:lnTo>
                  <a:lnTo>
                    <a:pt x="3472" y="3289"/>
                  </a:lnTo>
                  <a:cubicBezTo>
                    <a:pt x="4081" y="3289"/>
                    <a:pt x="4573" y="2795"/>
                    <a:pt x="4573" y="2186"/>
                  </a:cubicBezTo>
                  <a:lnTo>
                    <a:pt x="4573" y="2153"/>
                  </a:lnTo>
                  <a:cubicBezTo>
                    <a:pt x="4329" y="2245"/>
                    <a:pt x="4069" y="2291"/>
                    <a:pt x="3806" y="2291"/>
                  </a:cubicBezTo>
                  <a:cubicBezTo>
                    <a:pt x="2593" y="2291"/>
                    <a:pt x="1609" y="1309"/>
                    <a:pt x="1609" y="96"/>
                  </a:cubicBezTo>
                  <a:cubicBezTo>
                    <a:pt x="1609" y="63"/>
                    <a:pt x="1611" y="32"/>
                    <a:pt x="1612"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8"/>
            <p:cNvSpPr/>
            <p:nvPr/>
          </p:nvSpPr>
          <p:spPr>
            <a:xfrm>
              <a:off x="2743951" y="1641848"/>
              <a:ext cx="38438" cy="36958"/>
            </a:xfrm>
            <a:custGeom>
              <a:avLst/>
              <a:gdLst/>
              <a:ahLst/>
              <a:cxnLst/>
              <a:rect l="l" t="t" r="r" b="b"/>
              <a:pathLst>
                <a:path w="1428" h="1373" extrusionOk="0">
                  <a:moveTo>
                    <a:pt x="741" y="1"/>
                  </a:moveTo>
                  <a:cubicBezTo>
                    <a:pt x="463" y="1"/>
                    <a:pt x="214" y="167"/>
                    <a:pt x="107" y="424"/>
                  </a:cubicBezTo>
                  <a:cubicBezTo>
                    <a:pt x="0" y="681"/>
                    <a:pt x="60" y="976"/>
                    <a:pt x="256" y="1173"/>
                  </a:cubicBezTo>
                  <a:cubicBezTo>
                    <a:pt x="388" y="1303"/>
                    <a:pt x="563" y="1373"/>
                    <a:pt x="742" y="1373"/>
                  </a:cubicBezTo>
                  <a:cubicBezTo>
                    <a:pt x="830" y="1373"/>
                    <a:pt x="919" y="1356"/>
                    <a:pt x="1004" y="1321"/>
                  </a:cubicBezTo>
                  <a:cubicBezTo>
                    <a:pt x="1261" y="1215"/>
                    <a:pt x="1428" y="964"/>
                    <a:pt x="1428" y="687"/>
                  </a:cubicBezTo>
                  <a:cubicBezTo>
                    <a:pt x="1428" y="307"/>
                    <a:pt x="1120" y="1"/>
                    <a:pt x="741"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8"/>
            <p:cNvSpPr/>
            <p:nvPr/>
          </p:nvSpPr>
          <p:spPr>
            <a:xfrm>
              <a:off x="2552864" y="1704215"/>
              <a:ext cx="422039" cy="67913"/>
            </a:xfrm>
            <a:custGeom>
              <a:avLst/>
              <a:gdLst/>
              <a:ahLst/>
              <a:cxnLst/>
              <a:rect l="l" t="t" r="r" b="b"/>
              <a:pathLst>
                <a:path w="15679" h="2523" extrusionOk="0">
                  <a:moveTo>
                    <a:pt x="1" y="0"/>
                  </a:moveTo>
                  <a:lnTo>
                    <a:pt x="1" y="2523"/>
                  </a:lnTo>
                  <a:lnTo>
                    <a:pt x="15679" y="2523"/>
                  </a:lnTo>
                  <a:lnTo>
                    <a:pt x="15679" y="0"/>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8"/>
            <p:cNvSpPr/>
            <p:nvPr/>
          </p:nvSpPr>
          <p:spPr>
            <a:xfrm>
              <a:off x="2743009" y="1645804"/>
              <a:ext cx="35693" cy="33001"/>
            </a:xfrm>
            <a:custGeom>
              <a:avLst/>
              <a:gdLst/>
              <a:ahLst/>
              <a:cxnLst/>
              <a:rect l="l" t="t" r="r" b="b"/>
              <a:pathLst>
                <a:path w="1326" h="1226" extrusionOk="0">
                  <a:moveTo>
                    <a:pt x="351" y="1"/>
                  </a:moveTo>
                  <a:cubicBezTo>
                    <a:pt x="26" y="258"/>
                    <a:pt x="1" y="743"/>
                    <a:pt x="298" y="1032"/>
                  </a:cubicBezTo>
                  <a:cubicBezTo>
                    <a:pt x="433" y="1162"/>
                    <a:pt x="605" y="1226"/>
                    <a:pt x="776" y="1226"/>
                  </a:cubicBezTo>
                  <a:cubicBezTo>
                    <a:pt x="984" y="1226"/>
                    <a:pt x="1190" y="1132"/>
                    <a:pt x="1326" y="950"/>
                  </a:cubicBezTo>
                  <a:cubicBezTo>
                    <a:pt x="910" y="745"/>
                    <a:pt x="569" y="413"/>
                    <a:pt x="351"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2" name="Google Shape;2822;p48"/>
          <p:cNvGrpSpPr/>
          <p:nvPr/>
        </p:nvGrpSpPr>
        <p:grpSpPr>
          <a:xfrm>
            <a:off x="1641034" y="1424408"/>
            <a:ext cx="422093" cy="390708"/>
            <a:chOff x="1641034" y="1424408"/>
            <a:chExt cx="422093" cy="390708"/>
          </a:xfrm>
        </p:grpSpPr>
        <p:sp>
          <p:nvSpPr>
            <p:cNvPr id="2823" name="Google Shape;2823;p48"/>
            <p:cNvSpPr/>
            <p:nvPr/>
          </p:nvSpPr>
          <p:spPr>
            <a:xfrm>
              <a:off x="1646955" y="1650542"/>
              <a:ext cx="62126" cy="34212"/>
            </a:xfrm>
            <a:custGeom>
              <a:avLst/>
              <a:gdLst/>
              <a:ahLst/>
              <a:cxnLst/>
              <a:rect l="l" t="t" r="r" b="b"/>
              <a:pathLst>
                <a:path w="2308" h="1271" extrusionOk="0">
                  <a:moveTo>
                    <a:pt x="636" y="1"/>
                  </a:moveTo>
                  <a:cubicBezTo>
                    <a:pt x="284" y="1"/>
                    <a:pt x="0" y="285"/>
                    <a:pt x="0" y="635"/>
                  </a:cubicBezTo>
                  <a:cubicBezTo>
                    <a:pt x="0" y="986"/>
                    <a:pt x="284" y="1270"/>
                    <a:pt x="636" y="1270"/>
                  </a:cubicBezTo>
                  <a:lnTo>
                    <a:pt x="1872" y="1270"/>
                  </a:lnTo>
                  <a:lnTo>
                    <a:pt x="2308" y="1"/>
                  </a:ln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8"/>
            <p:cNvSpPr/>
            <p:nvPr/>
          </p:nvSpPr>
          <p:spPr>
            <a:xfrm>
              <a:off x="1671289" y="1580422"/>
              <a:ext cx="61803" cy="34212"/>
            </a:xfrm>
            <a:custGeom>
              <a:avLst/>
              <a:gdLst/>
              <a:ahLst/>
              <a:cxnLst/>
              <a:rect l="l" t="t" r="r" b="b"/>
              <a:pathLst>
                <a:path w="2296" h="1271" extrusionOk="0">
                  <a:moveTo>
                    <a:pt x="624" y="1"/>
                  </a:moveTo>
                  <a:cubicBezTo>
                    <a:pt x="277" y="7"/>
                    <a:pt x="0" y="289"/>
                    <a:pt x="0" y="635"/>
                  </a:cubicBezTo>
                  <a:cubicBezTo>
                    <a:pt x="0" y="982"/>
                    <a:pt x="277" y="1264"/>
                    <a:pt x="624" y="1270"/>
                  </a:cubicBezTo>
                  <a:lnTo>
                    <a:pt x="1860" y="1270"/>
                  </a:lnTo>
                  <a:lnTo>
                    <a:pt x="2296" y="1"/>
                  </a:ln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8"/>
            <p:cNvSpPr/>
            <p:nvPr/>
          </p:nvSpPr>
          <p:spPr>
            <a:xfrm>
              <a:off x="1695030" y="1510302"/>
              <a:ext cx="62099" cy="34212"/>
            </a:xfrm>
            <a:custGeom>
              <a:avLst/>
              <a:gdLst/>
              <a:ahLst/>
              <a:cxnLst/>
              <a:rect l="l" t="t" r="r" b="b"/>
              <a:pathLst>
                <a:path w="2307" h="1271" extrusionOk="0">
                  <a:moveTo>
                    <a:pt x="636" y="1"/>
                  </a:moveTo>
                  <a:cubicBezTo>
                    <a:pt x="284" y="1"/>
                    <a:pt x="0" y="285"/>
                    <a:pt x="0" y="635"/>
                  </a:cubicBezTo>
                  <a:cubicBezTo>
                    <a:pt x="0" y="986"/>
                    <a:pt x="284" y="1270"/>
                    <a:pt x="636" y="1270"/>
                  </a:cubicBezTo>
                  <a:lnTo>
                    <a:pt x="1872" y="1270"/>
                  </a:lnTo>
                  <a:lnTo>
                    <a:pt x="2306" y="1"/>
                  </a:ln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8"/>
            <p:cNvSpPr/>
            <p:nvPr/>
          </p:nvSpPr>
          <p:spPr>
            <a:xfrm>
              <a:off x="1719363" y="1440182"/>
              <a:ext cx="57738" cy="34212"/>
            </a:xfrm>
            <a:custGeom>
              <a:avLst/>
              <a:gdLst/>
              <a:ahLst/>
              <a:cxnLst/>
              <a:rect l="l" t="t" r="r" b="b"/>
              <a:pathLst>
                <a:path w="2145" h="1271" extrusionOk="0">
                  <a:moveTo>
                    <a:pt x="624" y="1"/>
                  </a:moveTo>
                  <a:cubicBezTo>
                    <a:pt x="279" y="7"/>
                    <a:pt x="1" y="289"/>
                    <a:pt x="1" y="635"/>
                  </a:cubicBezTo>
                  <a:cubicBezTo>
                    <a:pt x="1" y="982"/>
                    <a:pt x="279" y="1264"/>
                    <a:pt x="624" y="1270"/>
                  </a:cubicBezTo>
                  <a:lnTo>
                    <a:pt x="1233" y="1270"/>
                  </a:lnTo>
                  <a:lnTo>
                    <a:pt x="2144" y="838"/>
                  </a:lnTo>
                  <a:lnTo>
                    <a:pt x="1695" y="1"/>
                  </a:ln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8"/>
            <p:cNvSpPr/>
            <p:nvPr/>
          </p:nvSpPr>
          <p:spPr>
            <a:xfrm>
              <a:off x="1989615" y="1671161"/>
              <a:ext cx="39703" cy="98410"/>
            </a:xfrm>
            <a:custGeom>
              <a:avLst/>
              <a:gdLst/>
              <a:ahLst/>
              <a:cxnLst/>
              <a:rect l="l" t="t" r="r" b="b"/>
              <a:pathLst>
                <a:path w="1475" h="3656" extrusionOk="0">
                  <a:moveTo>
                    <a:pt x="1" y="1"/>
                  </a:moveTo>
                  <a:lnTo>
                    <a:pt x="1" y="3656"/>
                  </a:lnTo>
                  <a:lnTo>
                    <a:pt x="1474" y="3656"/>
                  </a:lnTo>
                  <a:lnTo>
                    <a:pt x="1474" y="1"/>
                  </a:ln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8"/>
            <p:cNvSpPr/>
            <p:nvPr/>
          </p:nvSpPr>
          <p:spPr>
            <a:xfrm>
              <a:off x="1989615" y="1671161"/>
              <a:ext cx="39703" cy="50390"/>
            </a:xfrm>
            <a:custGeom>
              <a:avLst/>
              <a:gdLst/>
              <a:ahLst/>
              <a:cxnLst/>
              <a:rect l="l" t="t" r="r" b="b"/>
              <a:pathLst>
                <a:path w="1475" h="1872" extrusionOk="0">
                  <a:moveTo>
                    <a:pt x="1" y="1"/>
                  </a:moveTo>
                  <a:lnTo>
                    <a:pt x="1" y="1578"/>
                  </a:lnTo>
                  <a:cubicBezTo>
                    <a:pt x="390" y="1706"/>
                    <a:pt x="789" y="1798"/>
                    <a:pt x="1195" y="1852"/>
                  </a:cubicBezTo>
                  <a:cubicBezTo>
                    <a:pt x="1286" y="1865"/>
                    <a:pt x="1380" y="1871"/>
                    <a:pt x="1473" y="1871"/>
                  </a:cubicBezTo>
                  <a:lnTo>
                    <a:pt x="1474" y="1871"/>
                  </a:lnTo>
                  <a:lnTo>
                    <a:pt x="1474" y="1"/>
                  </a:ln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8"/>
            <p:cNvSpPr/>
            <p:nvPr/>
          </p:nvSpPr>
          <p:spPr>
            <a:xfrm>
              <a:off x="1799120" y="1454421"/>
              <a:ext cx="264007" cy="245891"/>
            </a:xfrm>
            <a:custGeom>
              <a:avLst/>
              <a:gdLst/>
              <a:ahLst/>
              <a:cxnLst/>
              <a:rect l="l" t="t" r="r" b="b"/>
              <a:pathLst>
                <a:path w="9808" h="9135" extrusionOk="0">
                  <a:moveTo>
                    <a:pt x="0" y="1"/>
                  </a:moveTo>
                  <a:lnTo>
                    <a:pt x="0" y="2517"/>
                  </a:lnTo>
                  <a:cubicBezTo>
                    <a:pt x="1328" y="2517"/>
                    <a:pt x="2541" y="3270"/>
                    <a:pt x="3129" y="4459"/>
                  </a:cubicBezTo>
                  <a:lnTo>
                    <a:pt x="3812" y="5837"/>
                  </a:lnTo>
                  <a:cubicBezTo>
                    <a:pt x="4309" y="6841"/>
                    <a:pt x="5076" y="7686"/>
                    <a:pt x="6027" y="8277"/>
                  </a:cubicBezTo>
                  <a:cubicBezTo>
                    <a:pt x="6743" y="8721"/>
                    <a:pt x="7543" y="9011"/>
                    <a:pt x="8377" y="9123"/>
                  </a:cubicBezTo>
                  <a:cubicBezTo>
                    <a:pt x="8435" y="9131"/>
                    <a:pt x="8493" y="9134"/>
                    <a:pt x="8551" y="9134"/>
                  </a:cubicBezTo>
                  <a:cubicBezTo>
                    <a:pt x="9234" y="9134"/>
                    <a:pt x="9807" y="8580"/>
                    <a:pt x="9807" y="7877"/>
                  </a:cubicBezTo>
                  <a:cubicBezTo>
                    <a:pt x="9807" y="7249"/>
                    <a:pt x="9346" y="6713"/>
                    <a:pt x="8726" y="6632"/>
                  </a:cubicBezTo>
                  <a:lnTo>
                    <a:pt x="8726" y="6630"/>
                  </a:lnTo>
                  <a:cubicBezTo>
                    <a:pt x="8237" y="6567"/>
                    <a:pt x="7770" y="6399"/>
                    <a:pt x="7354" y="6137"/>
                  </a:cubicBezTo>
                  <a:cubicBezTo>
                    <a:pt x="6801" y="5795"/>
                    <a:pt x="6355" y="5304"/>
                    <a:pt x="6066" y="4721"/>
                  </a:cubicBezTo>
                  <a:lnTo>
                    <a:pt x="5384" y="3343"/>
                  </a:lnTo>
                  <a:cubicBezTo>
                    <a:pt x="4370" y="1296"/>
                    <a:pt x="2284" y="1"/>
                    <a:pt x="0" y="1"/>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8"/>
            <p:cNvSpPr/>
            <p:nvPr/>
          </p:nvSpPr>
          <p:spPr>
            <a:xfrm>
              <a:off x="1730400" y="1440182"/>
              <a:ext cx="46702" cy="34212"/>
            </a:xfrm>
            <a:custGeom>
              <a:avLst/>
              <a:gdLst/>
              <a:ahLst/>
              <a:cxnLst/>
              <a:rect l="l" t="t" r="r" b="b"/>
              <a:pathLst>
                <a:path w="1735" h="1271" extrusionOk="0">
                  <a:moveTo>
                    <a:pt x="424" y="1"/>
                  </a:moveTo>
                  <a:lnTo>
                    <a:pt x="76" y="1015"/>
                  </a:lnTo>
                  <a:lnTo>
                    <a:pt x="1" y="1233"/>
                  </a:lnTo>
                  <a:cubicBezTo>
                    <a:pt x="70" y="1258"/>
                    <a:pt x="142" y="1270"/>
                    <a:pt x="216" y="1270"/>
                  </a:cubicBezTo>
                  <a:lnTo>
                    <a:pt x="823" y="1270"/>
                  </a:lnTo>
                  <a:lnTo>
                    <a:pt x="1734" y="839"/>
                  </a:lnTo>
                  <a:lnTo>
                    <a:pt x="1285" y="1"/>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8"/>
            <p:cNvSpPr/>
            <p:nvPr/>
          </p:nvSpPr>
          <p:spPr>
            <a:xfrm>
              <a:off x="1706389" y="1510302"/>
              <a:ext cx="50766" cy="34239"/>
            </a:xfrm>
            <a:custGeom>
              <a:avLst/>
              <a:gdLst/>
              <a:ahLst/>
              <a:cxnLst/>
              <a:rect l="l" t="t" r="r" b="b"/>
              <a:pathLst>
                <a:path w="1886" h="1272" extrusionOk="0">
                  <a:moveTo>
                    <a:pt x="423" y="1"/>
                  </a:moveTo>
                  <a:lnTo>
                    <a:pt x="76" y="1015"/>
                  </a:lnTo>
                  <a:lnTo>
                    <a:pt x="0" y="1234"/>
                  </a:lnTo>
                  <a:cubicBezTo>
                    <a:pt x="68" y="1258"/>
                    <a:pt x="140" y="1272"/>
                    <a:pt x="214" y="1272"/>
                  </a:cubicBezTo>
                  <a:lnTo>
                    <a:pt x="1450" y="1272"/>
                  </a:lnTo>
                  <a:lnTo>
                    <a:pt x="1886" y="2"/>
                  </a:lnTo>
                  <a:lnTo>
                    <a:pt x="423" y="1"/>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8"/>
            <p:cNvSpPr/>
            <p:nvPr/>
          </p:nvSpPr>
          <p:spPr>
            <a:xfrm>
              <a:off x="1682325" y="1580422"/>
              <a:ext cx="50766" cy="34212"/>
            </a:xfrm>
            <a:custGeom>
              <a:avLst/>
              <a:gdLst/>
              <a:ahLst/>
              <a:cxnLst/>
              <a:rect l="l" t="t" r="r" b="b"/>
              <a:pathLst>
                <a:path w="1886" h="1271" extrusionOk="0">
                  <a:moveTo>
                    <a:pt x="423" y="1"/>
                  </a:moveTo>
                  <a:lnTo>
                    <a:pt x="76" y="1013"/>
                  </a:lnTo>
                  <a:lnTo>
                    <a:pt x="1" y="1233"/>
                  </a:lnTo>
                  <a:cubicBezTo>
                    <a:pt x="68" y="1258"/>
                    <a:pt x="140" y="1270"/>
                    <a:pt x="214" y="1270"/>
                  </a:cubicBezTo>
                  <a:lnTo>
                    <a:pt x="1450" y="1270"/>
                  </a:lnTo>
                  <a:lnTo>
                    <a:pt x="1886" y="1"/>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8"/>
            <p:cNvSpPr/>
            <p:nvPr/>
          </p:nvSpPr>
          <p:spPr>
            <a:xfrm>
              <a:off x="1658261" y="1650542"/>
              <a:ext cx="50793" cy="34212"/>
            </a:xfrm>
            <a:custGeom>
              <a:avLst/>
              <a:gdLst/>
              <a:ahLst/>
              <a:cxnLst/>
              <a:rect l="l" t="t" r="r" b="b"/>
              <a:pathLst>
                <a:path w="1887" h="1271" extrusionOk="0">
                  <a:moveTo>
                    <a:pt x="423" y="1"/>
                  </a:moveTo>
                  <a:lnTo>
                    <a:pt x="76" y="1013"/>
                  </a:lnTo>
                  <a:lnTo>
                    <a:pt x="1" y="1233"/>
                  </a:lnTo>
                  <a:cubicBezTo>
                    <a:pt x="70" y="1258"/>
                    <a:pt x="142" y="1270"/>
                    <a:pt x="214" y="1270"/>
                  </a:cubicBezTo>
                  <a:lnTo>
                    <a:pt x="1450" y="1270"/>
                  </a:lnTo>
                  <a:lnTo>
                    <a:pt x="1886" y="1"/>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8"/>
            <p:cNvSpPr/>
            <p:nvPr/>
          </p:nvSpPr>
          <p:spPr>
            <a:xfrm>
              <a:off x="1799120" y="1454421"/>
              <a:ext cx="263388" cy="245891"/>
            </a:xfrm>
            <a:custGeom>
              <a:avLst/>
              <a:gdLst/>
              <a:ahLst/>
              <a:cxnLst/>
              <a:rect l="l" t="t" r="r" b="b"/>
              <a:pathLst>
                <a:path w="9785" h="9135" extrusionOk="0">
                  <a:moveTo>
                    <a:pt x="0" y="1"/>
                  </a:moveTo>
                  <a:lnTo>
                    <a:pt x="0" y="2517"/>
                  </a:lnTo>
                  <a:cubicBezTo>
                    <a:pt x="1328" y="2517"/>
                    <a:pt x="2541" y="3270"/>
                    <a:pt x="3129" y="4459"/>
                  </a:cubicBezTo>
                  <a:lnTo>
                    <a:pt x="3812" y="5837"/>
                  </a:lnTo>
                  <a:cubicBezTo>
                    <a:pt x="4309" y="6841"/>
                    <a:pt x="5076" y="7686"/>
                    <a:pt x="6027" y="8277"/>
                  </a:cubicBezTo>
                  <a:cubicBezTo>
                    <a:pt x="6741" y="8723"/>
                    <a:pt x="7543" y="9011"/>
                    <a:pt x="8377" y="9123"/>
                  </a:cubicBezTo>
                  <a:cubicBezTo>
                    <a:pt x="8435" y="9131"/>
                    <a:pt x="8493" y="9134"/>
                    <a:pt x="8550" y="9134"/>
                  </a:cubicBezTo>
                  <a:cubicBezTo>
                    <a:pt x="9146" y="9134"/>
                    <a:pt x="9670" y="8712"/>
                    <a:pt x="9785" y="8113"/>
                  </a:cubicBezTo>
                  <a:cubicBezTo>
                    <a:pt x="6259" y="7871"/>
                    <a:pt x="3475" y="4936"/>
                    <a:pt x="3475" y="1348"/>
                  </a:cubicBezTo>
                  <a:lnTo>
                    <a:pt x="3475" y="1347"/>
                  </a:lnTo>
                  <a:cubicBezTo>
                    <a:pt x="3475" y="1269"/>
                    <a:pt x="3477" y="1189"/>
                    <a:pt x="3478" y="1111"/>
                  </a:cubicBezTo>
                  <a:cubicBezTo>
                    <a:pt x="3377" y="1039"/>
                    <a:pt x="3275" y="970"/>
                    <a:pt x="3169" y="905"/>
                  </a:cubicBezTo>
                  <a:cubicBezTo>
                    <a:pt x="2218" y="313"/>
                    <a:pt x="1119" y="1"/>
                    <a:pt x="0"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8"/>
            <p:cNvSpPr/>
            <p:nvPr/>
          </p:nvSpPr>
          <p:spPr>
            <a:xfrm>
              <a:off x="1652796" y="1424408"/>
              <a:ext cx="172757" cy="357222"/>
            </a:xfrm>
            <a:custGeom>
              <a:avLst/>
              <a:gdLst/>
              <a:ahLst/>
              <a:cxnLst/>
              <a:rect l="l" t="t" r="r" b="b"/>
              <a:pathLst>
                <a:path w="6418" h="13271" extrusionOk="0">
                  <a:moveTo>
                    <a:pt x="5206" y="0"/>
                  </a:moveTo>
                  <a:cubicBezTo>
                    <a:pt x="4790" y="0"/>
                    <a:pt x="4392" y="217"/>
                    <a:pt x="4170" y="587"/>
                  </a:cubicBezTo>
                  <a:cubicBezTo>
                    <a:pt x="4126" y="660"/>
                    <a:pt x="4090" y="737"/>
                    <a:pt x="4062" y="818"/>
                  </a:cubicBezTo>
                  <a:lnTo>
                    <a:pt x="3706" y="1856"/>
                  </a:lnTo>
                  <a:lnTo>
                    <a:pt x="3247" y="3192"/>
                  </a:lnTo>
                  <a:lnTo>
                    <a:pt x="2812" y="4461"/>
                  </a:lnTo>
                  <a:lnTo>
                    <a:pt x="2354" y="5797"/>
                  </a:lnTo>
                  <a:lnTo>
                    <a:pt x="1919" y="7066"/>
                  </a:lnTo>
                  <a:lnTo>
                    <a:pt x="1461" y="8402"/>
                  </a:lnTo>
                  <a:lnTo>
                    <a:pt x="1025" y="9671"/>
                  </a:lnTo>
                  <a:lnTo>
                    <a:pt x="1" y="12659"/>
                  </a:lnTo>
                  <a:lnTo>
                    <a:pt x="1784" y="13271"/>
                  </a:lnTo>
                  <a:lnTo>
                    <a:pt x="4529" y="5268"/>
                  </a:lnTo>
                  <a:lnTo>
                    <a:pt x="4529" y="12823"/>
                  </a:lnTo>
                  <a:lnTo>
                    <a:pt x="6416" y="12823"/>
                  </a:lnTo>
                  <a:lnTo>
                    <a:pt x="6416" y="1210"/>
                  </a:lnTo>
                  <a:lnTo>
                    <a:pt x="6417" y="1210"/>
                  </a:lnTo>
                  <a:cubicBezTo>
                    <a:pt x="6417" y="666"/>
                    <a:pt x="6054" y="190"/>
                    <a:pt x="5529" y="44"/>
                  </a:cubicBezTo>
                  <a:cubicBezTo>
                    <a:pt x="5422" y="15"/>
                    <a:pt x="5313" y="0"/>
                    <a:pt x="5206"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8"/>
            <p:cNvSpPr/>
            <p:nvPr/>
          </p:nvSpPr>
          <p:spPr>
            <a:xfrm>
              <a:off x="1641034" y="1747445"/>
              <a:ext cx="420721" cy="67671"/>
            </a:xfrm>
            <a:custGeom>
              <a:avLst/>
              <a:gdLst/>
              <a:ahLst/>
              <a:cxnLst/>
              <a:rect l="l" t="t" r="r" b="b"/>
              <a:pathLst>
                <a:path w="15630" h="2514" extrusionOk="0">
                  <a:moveTo>
                    <a:pt x="1" y="0"/>
                  </a:moveTo>
                  <a:lnTo>
                    <a:pt x="1" y="2514"/>
                  </a:lnTo>
                  <a:lnTo>
                    <a:pt x="15629" y="2514"/>
                  </a:lnTo>
                  <a:lnTo>
                    <a:pt x="15629" y="0"/>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7" name="Google Shape;2837;p48"/>
          <p:cNvGrpSpPr/>
          <p:nvPr/>
        </p:nvGrpSpPr>
        <p:grpSpPr>
          <a:xfrm>
            <a:off x="723820" y="3431108"/>
            <a:ext cx="432887" cy="421851"/>
            <a:chOff x="723820" y="3431108"/>
            <a:chExt cx="432887" cy="421851"/>
          </a:xfrm>
        </p:grpSpPr>
        <p:sp>
          <p:nvSpPr>
            <p:cNvPr id="2838" name="Google Shape;2838;p48"/>
            <p:cNvSpPr/>
            <p:nvPr/>
          </p:nvSpPr>
          <p:spPr>
            <a:xfrm>
              <a:off x="1023869" y="3503973"/>
              <a:ext cx="110093" cy="108262"/>
            </a:xfrm>
            <a:custGeom>
              <a:avLst/>
              <a:gdLst/>
              <a:ahLst/>
              <a:cxnLst/>
              <a:rect l="l" t="t" r="r" b="b"/>
              <a:pathLst>
                <a:path w="4090" h="4022" extrusionOk="0">
                  <a:moveTo>
                    <a:pt x="1" y="1"/>
                  </a:moveTo>
                  <a:lnTo>
                    <a:pt x="1" y="2771"/>
                  </a:lnTo>
                  <a:lnTo>
                    <a:pt x="2045" y="4021"/>
                  </a:lnTo>
                  <a:lnTo>
                    <a:pt x="4090" y="2771"/>
                  </a:lnTo>
                  <a:lnTo>
                    <a:pt x="4090" y="1"/>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8"/>
            <p:cNvSpPr/>
            <p:nvPr/>
          </p:nvSpPr>
          <p:spPr>
            <a:xfrm>
              <a:off x="1023869" y="3612209"/>
              <a:ext cx="110093" cy="143093"/>
            </a:xfrm>
            <a:custGeom>
              <a:avLst/>
              <a:gdLst/>
              <a:ahLst/>
              <a:cxnLst/>
              <a:rect l="l" t="t" r="r" b="b"/>
              <a:pathLst>
                <a:path w="4090" h="5316" extrusionOk="0">
                  <a:moveTo>
                    <a:pt x="2045" y="0"/>
                  </a:moveTo>
                  <a:lnTo>
                    <a:pt x="1" y="1250"/>
                  </a:lnTo>
                  <a:lnTo>
                    <a:pt x="1" y="3750"/>
                  </a:lnTo>
                  <a:lnTo>
                    <a:pt x="2045" y="5315"/>
                  </a:lnTo>
                  <a:lnTo>
                    <a:pt x="4090" y="3750"/>
                  </a:lnTo>
                  <a:lnTo>
                    <a:pt x="4090" y="1250"/>
                  </a:lnTo>
                  <a:lnTo>
                    <a:pt x="2045" y="0"/>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8"/>
            <p:cNvSpPr/>
            <p:nvPr/>
          </p:nvSpPr>
          <p:spPr>
            <a:xfrm>
              <a:off x="746592" y="3503973"/>
              <a:ext cx="110066" cy="108262"/>
            </a:xfrm>
            <a:custGeom>
              <a:avLst/>
              <a:gdLst/>
              <a:ahLst/>
              <a:cxnLst/>
              <a:rect l="l" t="t" r="r" b="b"/>
              <a:pathLst>
                <a:path w="4089" h="4022" extrusionOk="0">
                  <a:moveTo>
                    <a:pt x="0" y="1"/>
                  </a:moveTo>
                  <a:lnTo>
                    <a:pt x="0" y="2771"/>
                  </a:lnTo>
                  <a:lnTo>
                    <a:pt x="2045" y="4021"/>
                  </a:lnTo>
                  <a:lnTo>
                    <a:pt x="4088" y="2771"/>
                  </a:lnTo>
                  <a:lnTo>
                    <a:pt x="4088" y="1"/>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8"/>
            <p:cNvSpPr/>
            <p:nvPr/>
          </p:nvSpPr>
          <p:spPr>
            <a:xfrm>
              <a:off x="746592" y="3612209"/>
              <a:ext cx="110066" cy="143093"/>
            </a:xfrm>
            <a:custGeom>
              <a:avLst/>
              <a:gdLst/>
              <a:ahLst/>
              <a:cxnLst/>
              <a:rect l="l" t="t" r="r" b="b"/>
              <a:pathLst>
                <a:path w="4089" h="5316" extrusionOk="0">
                  <a:moveTo>
                    <a:pt x="2045" y="0"/>
                  </a:moveTo>
                  <a:lnTo>
                    <a:pt x="0" y="1250"/>
                  </a:lnTo>
                  <a:lnTo>
                    <a:pt x="0" y="3750"/>
                  </a:lnTo>
                  <a:lnTo>
                    <a:pt x="2045" y="5315"/>
                  </a:lnTo>
                  <a:lnTo>
                    <a:pt x="4088" y="3750"/>
                  </a:lnTo>
                  <a:lnTo>
                    <a:pt x="4088" y="1250"/>
                  </a:lnTo>
                  <a:lnTo>
                    <a:pt x="2045" y="0"/>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8"/>
            <p:cNvSpPr/>
            <p:nvPr/>
          </p:nvSpPr>
          <p:spPr>
            <a:xfrm>
              <a:off x="746592" y="3503973"/>
              <a:ext cx="43337" cy="89958"/>
            </a:xfrm>
            <a:custGeom>
              <a:avLst/>
              <a:gdLst/>
              <a:ahLst/>
              <a:cxnLst/>
              <a:rect l="l" t="t" r="r" b="b"/>
              <a:pathLst>
                <a:path w="1610" h="3342" extrusionOk="0">
                  <a:moveTo>
                    <a:pt x="0" y="1"/>
                  </a:moveTo>
                  <a:lnTo>
                    <a:pt x="0" y="2773"/>
                  </a:lnTo>
                  <a:lnTo>
                    <a:pt x="933" y="3342"/>
                  </a:lnTo>
                  <a:lnTo>
                    <a:pt x="933" y="3313"/>
                  </a:lnTo>
                  <a:cubicBezTo>
                    <a:pt x="932" y="2175"/>
                    <a:pt x="1162" y="1048"/>
                    <a:pt x="1609"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8"/>
            <p:cNvSpPr/>
            <p:nvPr/>
          </p:nvSpPr>
          <p:spPr>
            <a:xfrm>
              <a:off x="746592" y="3628763"/>
              <a:ext cx="77415" cy="126539"/>
            </a:xfrm>
            <a:custGeom>
              <a:avLst/>
              <a:gdLst/>
              <a:ahLst/>
              <a:cxnLst/>
              <a:rect l="l" t="t" r="r" b="b"/>
              <a:pathLst>
                <a:path w="2876" h="4701" extrusionOk="0">
                  <a:moveTo>
                    <a:pt x="1037" y="1"/>
                  </a:moveTo>
                  <a:lnTo>
                    <a:pt x="0" y="635"/>
                  </a:lnTo>
                  <a:lnTo>
                    <a:pt x="0" y="3135"/>
                  </a:lnTo>
                  <a:lnTo>
                    <a:pt x="2045" y="4700"/>
                  </a:lnTo>
                  <a:lnTo>
                    <a:pt x="2876" y="4063"/>
                  </a:lnTo>
                  <a:cubicBezTo>
                    <a:pt x="1908" y="2899"/>
                    <a:pt x="1273" y="1496"/>
                    <a:pt x="1037"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8"/>
            <p:cNvSpPr/>
            <p:nvPr/>
          </p:nvSpPr>
          <p:spPr>
            <a:xfrm>
              <a:off x="746592" y="3578589"/>
              <a:ext cx="110093" cy="67267"/>
            </a:xfrm>
            <a:custGeom>
              <a:avLst/>
              <a:gdLst/>
              <a:ahLst/>
              <a:cxnLst/>
              <a:rect l="l" t="t" r="r" b="b"/>
              <a:pathLst>
                <a:path w="4090" h="2499" extrusionOk="0">
                  <a:moveTo>
                    <a:pt x="0" y="1"/>
                  </a:moveTo>
                  <a:lnTo>
                    <a:pt x="0" y="2499"/>
                  </a:lnTo>
                  <a:lnTo>
                    <a:pt x="4090" y="2499"/>
                  </a:lnTo>
                  <a:lnTo>
                    <a:pt x="4090" y="1"/>
                  </a:ln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8"/>
            <p:cNvSpPr/>
            <p:nvPr/>
          </p:nvSpPr>
          <p:spPr>
            <a:xfrm>
              <a:off x="746592" y="3713122"/>
              <a:ext cx="110066" cy="84279"/>
            </a:xfrm>
            <a:custGeom>
              <a:avLst/>
              <a:gdLst/>
              <a:ahLst/>
              <a:cxnLst/>
              <a:rect l="l" t="t" r="r" b="b"/>
              <a:pathLst>
                <a:path w="4089" h="3131" extrusionOk="0">
                  <a:moveTo>
                    <a:pt x="0" y="1"/>
                  </a:moveTo>
                  <a:lnTo>
                    <a:pt x="0" y="2501"/>
                  </a:lnTo>
                  <a:lnTo>
                    <a:pt x="4088" y="3130"/>
                  </a:lnTo>
                  <a:lnTo>
                    <a:pt x="4088" y="1"/>
                  </a:ln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8"/>
            <p:cNvSpPr/>
            <p:nvPr/>
          </p:nvSpPr>
          <p:spPr>
            <a:xfrm>
              <a:off x="1023869" y="3628763"/>
              <a:ext cx="77469" cy="126539"/>
            </a:xfrm>
            <a:custGeom>
              <a:avLst/>
              <a:gdLst/>
              <a:ahLst/>
              <a:cxnLst/>
              <a:rect l="l" t="t" r="r" b="b"/>
              <a:pathLst>
                <a:path w="2878" h="4701" extrusionOk="0">
                  <a:moveTo>
                    <a:pt x="1037" y="1"/>
                  </a:moveTo>
                  <a:lnTo>
                    <a:pt x="1" y="635"/>
                  </a:lnTo>
                  <a:lnTo>
                    <a:pt x="1" y="3135"/>
                  </a:lnTo>
                  <a:lnTo>
                    <a:pt x="2045" y="4700"/>
                  </a:lnTo>
                  <a:lnTo>
                    <a:pt x="2878" y="4063"/>
                  </a:lnTo>
                  <a:cubicBezTo>
                    <a:pt x="1909" y="2899"/>
                    <a:pt x="1275" y="1496"/>
                    <a:pt x="1037"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8"/>
            <p:cNvSpPr/>
            <p:nvPr/>
          </p:nvSpPr>
          <p:spPr>
            <a:xfrm>
              <a:off x="1023869" y="3503973"/>
              <a:ext cx="43337" cy="89958"/>
            </a:xfrm>
            <a:custGeom>
              <a:avLst/>
              <a:gdLst/>
              <a:ahLst/>
              <a:cxnLst/>
              <a:rect l="l" t="t" r="r" b="b"/>
              <a:pathLst>
                <a:path w="1610" h="3342" extrusionOk="0">
                  <a:moveTo>
                    <a:pt x="1" y="1"/>
                  </a:moveTo>
                  <a:lnTo>
                    <a:pt x="1" y="2773"/>
                  </a:lnTo>
                  <a:lnTo>
                    <a:pt x="935" y="3342"/>
                  </a:lnTo>
                  <a:lnTo>
                    <a:pt x="935" y="3313"/>
                  </a:lnTo>
                  <a:lnTo>
                    <a:pt x="934" y="3313"/>
                  </a:lnTo>
                  <a:cubicBezTo>
                    <a:pt x="932" y="2175"/>
                    <a:pt x="1163" y="1048"/>
                    <a:pt x="1610"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8"/>
            <p:cNvSpPr/>
            <p:nvPr/>
          </p:nvSpPr>
          <p:spPr>
            <a:xfrm>
              <a:off x="1023869" y="3578589"/>
              <a:ext cx="110093" cy="67267"/>
            </a:xfrm>
            <a:custGeom>
              <a:avLst/>
              <a:gdLst/>
              <a:ahLst/>
              <a:cxnLst/>
              <a:rect l="l" t="t" r="r" b="b"/>
              <a:pathLst>
                <a:path w="4090" h="2499" extrusionOk="0">
                  <a:moveTo>
                    <a:pt x="1" y="1"/>
                  </a:moveTo>
                  <a:lnTo>
                    <a:pt x="1" y="2499"/>
                  </a:lnTo>
                  <a:lnTo>
                    <a:pt x="4090" y="2499"/>
                  </a:lnTo>
                  <a:lnTo>
                    <a:pt x="4090" y="1"/>
                  </a:ln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8"/>
            <p:cNvSpPr/>
            <p:nvPr/>
          </p:nvSpPr>
          <p:spPr>
            <a:xfrm>
              <a:off x="1023869" y="3713122"/>
              <a:ext cx="110093" cy="84279"/>
            </a:xfrm>
            <a:custGeom>
              <a:avLst/>
              <a:gdLst/>
              <a:ahLst/>
              <a:cxnLst/>
              <a:rect l="l" t="t" r="r" b="b"/>
              <a:pathLst>
                <a:path w="4090" h="3131" extrusionOk="0">
                  <a:moveTo>
                    <a:pt x="1" y="1"/>
                  </a:moveTo>
                  <a:lnTo>
                    <a:pt x="1" y="3130"/>
                  </a:lnTo>
                  <a:lnTo>
                    <a:pt x="4090" y="2501"/>
                  </a:lnTo>
                  <a:lnTo>
                    <a:pt x="4090" y="1"/>
                  </a:ln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8"/>
            <p:cNvSpPr/>
            <p:nvPr/>
          </p:nvSpPr>
          <p:spPr>
            <a:xfrm>
              <a:off x="746592" y="3713122"/>
              <a:ext cx="110093" cy="84279"/>
            </a:xfrm>
            <a:custGeom>
              <a:avLst/>
              <a:gdLst/>
              <a:ahLst/>
              <a:cxnLst/>
              <a:rect l="l" t="t" r="r" b="b"/>
              <a:pathLst>
                <a:path w="4090" h="3131" extrusionOk="0">
                  <a:moveTo>
                    <a:pt x="0" y="1"/>
                  </a:moveTo>
                  <a:lnTo>
                    <a:pt x="0" y="2501"/>
                  </a:lnTo>
                  <a:lnTo>
                    <a:pt x="4090" y="3130"/>
                  </a:lnTo>
                  <a:lnTo>
                    <a:pt x="4090" y="2122"/>
                  </a:lnTo>
                  <a:cubicBezTo>
                    <a:pt x="3346" y="1526"/>
                    <a:pt x="2711" y="809"/>
                    <a:pt x="2206"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8"/>
            <p:cNvSpPr/>
            <p:nvPr/>
          </p:nvSpPr>
          <p:spPr>
            <a:xfrm>
              <a:off x="1023869" y="3713122"/>
              <a:ext cx="110093" cy="84279"/>
            </a:xfrm>
            <a:custGeom>
              <a:avLst/>
              <a:gdLst/>
              <a:ahLst/>
              <a:cxnLst/>
              <a:rect l="l" t="t" r="r" b="b"/>
              <a:pathLst>
                <a:path w="4090" h="3131" extrusionOk="0">
                  <a:moveTo>
                    <a:pt x="1" y="1"/>
                  </a:moveTo>
                  <a:lnTo>
                    <a:pt x="1" y="3130"/>
                  </a:lnTo>
                  <a:lnTo>
                    <a:pt x="4090" y="2501"/>
                  </a:lnTo>
                  <a:lnTo>
                    <a:pt x="4090" y="2122"/>
                  </a:lnTo>
                  <a:cubicBezTo>
                    <a:pt x="3348" y="1526"/>
                    <a:pt x="2711" y="809"/>
                    <a:pt x="2208"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8"/>
            <p:cNvSpPr/>
            <p:nvPr/>
          </p:nvSpPr>
          <p:spPr>
            <a:xfrm>
              <a:off x="1023869" y="3578589"/>
              <a:ext cx="31332" cy="67267"/>
            </a:xfrm>
            <a:custGeom>
              <a:avLst/>
              <a:gdLst/>
              <a:ahLst/>
              <a:cxnLst/>
              <a:rect l="l" t="t" r="r" b="b"/>
              <a:pathLst>
                <a:path w="1164" h="2499" extrusionOk="0">
                  <a:moveTo>
                    <a:pt x="1" y="1"/>
                  </a:moveTo>
                  <a:lnTo>
                    <a:pt x="1" y="2499"/>
                  </a:lnTo>
                  <a:lnTo>
                    <a:pt x="1163" y="2499"/>
                  </a:lnTo>
                  <a:cubicBezTo>
                    <a:pt x="1010" y="1857"/>
                    <a:pt x="934" y="1201"/>
                    <a:pt x="934" y="541"/>
                  </a:cubicBezTo>
                  <a:cubicBezTo>
                    <a:pt x="934" y="360"/>
                    <a:pt x="941" y="179"/>
                    <a:pt x="952"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8"/>
            <p:cNvSpPr/>
            <p:nvPr/>
          </p:nvSpPr>
          <p:spPr>
            <a:xfrm>
              <a:off x="844222" y="3609328"/>
              <a:ext cx="192137" cy="188153"/>
            </a:xfrm>
            <a:custGeom>
              <a:avLst/>
              <a:gdLst/>
              <a:ahLst/>
              <a:cxnLst/>
              <a:rect l="l" t="t" r="r" b="b"/>
              <a:pathLst>
                <a:path w="7138" h="6990" extrusionOk="0">
                  <a:moveTo>
                    <a:pt x="0" y="0"/>
                  </a:moveTo>
                  <a:lnTo>
                    <a:pt x="0" y="6989"/>
                  </a:lnTo>
                  <a:lnTo>
                    <a:pt x="2163" y="6989"/>
                  </a:lnTo>
                  <a:lnTo>
                    <a:pt x="2163" y="3837"/>
                  </a:lnTo>
                  <a:cubicBezTo>
                    <a:pt x="2154" y="3055"/>
                    <a:pt x="2787" y="2416"/>
                    <a:pt x="3568" y="2416"/>
                  </a:cubicBezTo>
                  <a:cubicBezTo>
                    <a:pt x="4351" y="2416"/>
                    <a:pt x="4983" y="3055"/>
                    <a:pt x="4974" y="3837"/>
                  </a:cubicBezTo>
                  <a:lnTo>
                    <a:pt x="4974" y="6989"/>
                  </a:lnTo>
                  <a:lnTo>
                    <a:pt x="7137" y="6989"/>
                  </a:lnTo>
                  <a:lnTo>
                    <a:pt x="7137" y="0"/>
                  </a:ln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8"/>
            <p:cNvSpPr/>
            <p:nvPr/>
          </p:nvSpPr>
          <p:spPr>
            <a:xfrm>
              <a:off x="844222" y="3609328"/>
              <a:ext cx="58249" cy="188153"/>
            </a:xfrm>
            <a:custGeom>
              <a:avLst/>
              <a:gdLst/>
              <a:ahLst/>
              <a:cxnLst/>
              <a:rect l="l" t="t" r="r" b="b"/>
              <a:pathLst>
                <a:path w="2164" h="6990" extrusionOk="0">
                  <a:moveTo>
                    <a:pt x="0" y="0"/>
                  </a:moveTo>
                  <a:lnTo>
                    <a:pt x="0" y="6989"/>
                  </a:lnTo>
                  <a:lnTo>
                    <a:pt x="2163" y="6989"/>
                  </a:lnTo>
                  <a:lnTo>
                    <a:pt x="2163" y="5246"/>
                  </a:lnTo>
                  <a:cubicBezTo>
                    <a:pt x="1236" y="4228"/>
                    <a:pt x="724" y="2900"/>
                    <a:pt x="727" y="1522"/>
                  </a:cubicBezTo>
                  <a:cubicBezTo>
                    <a:pt x="726" y="1008"/>
                    <a:pt x="798" y="495"/>
                    <a:pt x="939"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8"/>
            <p:cNvSpPr/>
            <p:nvPr/>
          </p:nvSpPr>
          <p:spPr>
            <a:xfrm>
              <a:off x="978136" y="3795463"/>
              <a:ext cx="9610" cy="2019"/>
            </a:xfrm>
            <a:custGeom>
              <a:avLst/>
              <a:gdLst/>
              <a:ahLst/>
              <a:cxnLst/>
              <a:rect l="l" t="t" r="r" b="b"/>
              <a:pathLst>
                <a:path w="357" h="75" extrusionOk="0">
                  <a:moveTo>
                    <a:pt x="1" y="0"/>
                  </a:moveTo>
                  <a:lnTo>
                    <a:pt x="1" y="74"/>
                  </a:lnTo>
                  <a:lnTo>
                    <a:pt x="357" y="74"/>
                  </a:lnTo>
                  <a:cubicBezTo>
                    <a:pt x="236" y="53"/>
                    <a:pt x="118" y="29"/>
                    <a:pt x="1"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8"/>
            <p:cNvSpPr/>
            <p:nvPr/>
          </p:nvSpPr>
          <p:spPr>
            <a:xfrm>
              <a:off x="822849" y="3501551"/>
              <a:ext cx="234855" cy="125382"/>
            </a:xfrm>
            <a:custGeom>
              <a:avLst/>
              <a:gdLst/>
              <a:ahLst/>
              <a:cxnLst/>
              <a:rect l="l" t="t" r="r" b="b"/>
              <a:pathLst>
                <a:path w="8725" h="4658" extrusionOk="0">
                  <a:moveTo>
                    <a:pt x="4363" y="1"/>
                  </a:moveTo>
                  <a:cubicBezTo>
                    <a:pt x="4130" y="1"/>
                    <a:pt x="3898" y="89"/>
                    <a:pt x="3720" y="267"/>
                  </a:cubicBezTo>
                  <a:lnTo>
                    <a:pt x="570" y="3112"/>
                  </a:lnTo>
                  <a:cubicBezTo>
                    <a:pt x="1" y="3683"/>
                    <a:pt x="406" y="4658"/>
                    <a:pt x="1213" y="4658"/>
                  </a:cubicBezTo>
                  <a:lnTo>
                    <a:pt x="7512" y="4658"/>
                  </a:lnTo>
                  <a:cubicBezTo>
                    <a:pt x="8321" y="4658"/>
                    <a:pt x="8725" y="3683"/>
                    <a:pt x="8154" y="3112"/>
                  </a:cubicBezTo>
                  <a:lnTo>
                    <a:pt x="5005" y="267"/>
                  </a:lnTo>
                  <a:cubicBezTo>
                    <a:pt x="4828" y="89"/>
                    <a:pt x="4595" y="1"/>
                    <a:pt x="4363"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8"/>
            <p:cNvSpPr/>
            <p:nvPr/>
          </p:nvSpPr>
          <p:spPr>
            <a:xfrm>
              <a:off x="822849" y="3501551"/>
              <a:ext cx="137010" cy="125382"/>
            </a:xfrm>
            <a:custGeom>
              <a:avLst/>
              <a:gdLst/>
              <a:ahLst/>
              <a:cxnLst/>
              <a:rect l="l" t="t" r="r" b="b"/>
              <a:pathLst>
                <a:path w="5090" h="4658" extrusionOk="0">
                  <a:moveTo>
                    <a:pt x="4363" y="1"/>
                  </a:moveTo>
                  <a:cubicBezTo>
                    <a:pt x="4130" y="1"/>
                    <a:pt x="3898" y="89"/>
                    <a:pt x="3720" y="267"/>
                  </a:cubicBezTo>
                  <a:lnTo>
                    <a:pt x="570" y="3112"/>
                  </a:lnTo>
                  <a:cubicBezTo>
                    <a:pt x="1" y="3683"/>
                    <a:pt x="406" y="4658"/>
                    <a:pt x="1213" y="4658"/>
                  </a:cubicBezTo>
                  <a:lnTo>
                    <a:pt x="1589" y="4658"/>
                  </a:lnTo>
                  <a:cubicBezTo>
                    <a:pt x="1901" y="2675"/>
                    <a:pt x="3264" y="1040"/>
                    <a:pt x="5089" y="343"/>
                  </a:cubicBezTo>
                  <a:lnTo>
                    <a:pt x="5005" y="267"/>
                  </a:lnTo>
                  <a:cubicBezTo>
                    <a:pt x="4828" y="89"/>
                    <a:pt x="4595" y="1"/>
                    <a:pt x="4363"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8"/>
            <p:cNvSpPr/>
            <p:nvPr/>
          </p:nvSpPr>
          <p:spPr>
            <a:xfrm>
              <a:off x="880776" y="3566422"/>
              <a:ext cx="12759" cy="22799"/>
            </a:xfrm>
            <a:custGeom>
              <a:avLst/>
              <a:gdLst/>
              <a:ahLst/>
              <a:cxnLst/>
              <a:rect l="l" t="t" r="r" b="b"/>
              <a:pathLst>
                <a:path w="474" h="847" extrusionOk="0">
                  <a:moveTo>
                    <a:pt x="236" y="0"/>
                  </a:moveTo>
                  <a:cubicBezTo>
                    <a:pt x="108" y="0"/>
                    <a:pt x="3" y="103"/>
                    <a:pt x="0" y="230"/>
                  </a:cubicBezTo>
                  <a:lnTo>
                    <a:pt x="0" y="610"/>
                  </a:lnTo>
                  <a:cubicBezTo>
                    <a:pt x="0" y="740"/>
                    <a:pt x="107" y="846"/>
                    <a:pt x="237" y="846"/>
                  </a:cubicBezTo>
                  <a:cubicBezTo>
                    <a:pt x="367" y="846"/>
                    <a:pt x="473" y="740"/>
                    <a:pt x="473" y="610"/>
                  </a:cubicBezTo>
                  <a:lnTo>
                    <a:pt x="473" y="230"/>
                  </a:lnTo>
                  <a:cubicBezTo>
                    <a:pt x="469" y="103"/>
                    <a:pt x="365" y="0"/>
                    <a:pt x="23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8"/>
            <p:cNvSpPr/>
            <p:nvPr/>
          </p:nvSpPr>
          <p:spPr>
            <a:xfrm>
              <a:off x="987046" y="3566422"/>
              <a:ext cx="12759" cy="22799"/>
            </a:xfrm>
            <a:custGeom>
              <a:avLst/>
              <a:gdLst/>
              <a:ahLst/>
              <a:cxnLst/>
              <a:rect l="l" t="t" r="r" b="b"/>
              <a:pathLst>
                <a:path w="474" h="847" extrusionOk="0">
                  <a:moveTo>
                    <a:pt x="237" y="0"/>
                  </a:moveTo>
                  <a:cubicBezTo>
                    <a:pt x="108" y="0"/>
                    <a:pt x="5" y="103"/>
                    <a:pt x="0" y="230"/>
                  </a:cubicBezTo>
                  <a:lnTo>
                    <a:pt x="0" y="610"/>
                  </a:lnTo>
                  <a:cubicBezTo>
                    <a:pt x="0" y="740"/>
                    <a:pt x="107" y="846"/>
                    <a:pt x="237" y="846"/>
                  </a:cubicBezTo>
                  <a:cubicBezTo>
                    <a:pt x="367" y="846"/>
                    <a:pt x="473" y="740"/>
                    <a:pt x="473" y="610"/>
                  </a:cubicBezTo>
                  <a:lnTo>
                    <a:pt x="473" y="230"/>
                  </a:lnTo>
                  <a:cubicBezTo>
                    <a:pt x="470" y="103"/>
                    <a:pt x="365" y="0"/>
                    <a:pt x="237"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8"/>
            <p:cNvSpPr/>
            <p:nvPr/>
          </p:nvSpPr>
          <p:spPr>
            <a:xfrm>
              <a:off x="919133" y="3576139"/>
              <a:ext cx="42287" cy="19138"/>
            </a:xfrm>
            <a:custGeom>
              <a:avLst/>
              <a:gdLst/>
              <a:ahLst/>
              <a:cxnLst/>
              <a:rect l="l" t="t" r="r" b="b"/>
              <a:pathLst>
                <a:path w="1571" h="711" extrusionOk="0">
                  <a:moveTo>
                    <a:pt x="265" y="1"/>
                  </a:moveTo>
                  <a:cubicBezTo>
                    <a:pt x="209" y="1"/>
                    <a:pt x="154" y="20"/>
                    <a:pt x="109" y="59"/>
                  </a:cubicBezTo>
                  <a:cubicBezTo>
                    <a:pt x="11" y="144"/>
                    <a:pt x="1" y="294"/>
                    <a:pt x="86" y="392"/>
                  </a:cubicBezTo>
                  <a:cubicBezTo>
                    <a:pt x="262" y="595"/>
                    <a:pt x="518" y="711"/>
                    <a:pt x="785" y="711"/>
                  </a:cubicBezTo>
                  <a:cubicBezTo>
                    <a:pt x="1054" y="711"/>
                    <a:pt x="1308" y="595"/>
                    <a:pt x="1485" y="392"/>
                  </a:cubicBezTo>
                  <a:cubicBezTo>
                    <a:pt x="1571" y="294"/>
                    <a:pt x="1560" y="144"/>
                    <a:pt x="1461" y="59"/>
                  </a:cubicBezTo>
                  <a:cubicBezTo>
                    <a:pt x="1417" y="20"/>
                    <a:pt x="1361" y="1"/>
                    <a:pt x="1306" y="1"/>
                  </a:cubicBezTo>
                  <a:cubicBezTo>
                    <a:pt x="1240" y="1"/>
                    <a:pt x="1174" y="28"/>
                    <a:pt x="1127" y="81"/>
                  </a:cubicBezTo>
                  <a:cubicBezTo>
                    <a:pt x="1037" y="186"/>
                    <a:pt x="912" y="238"/>
                    <a:pt x="786" y="238"/>
                  </a:cubicBezTo>
                  <a:cubicBezTo>
                    <a:pt x="660" y="238"/>
                    <a:pt x="534" y="186"/>
                    <a:pt x="444" y="81"/>
                  </a:cubicBezTo>
                  <a:cubicBezTo>
                    <a:pt x="396" y="28"/>
                    <a:pt x="331" y="1"/>
                    <a:pt x="265"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8"/>
            <p:cNvSpPr/>
            <p:nvPr/>
          </p:nvSpPr>
          <p:spPr>
            <a:xfrm>
              <a:off x="746592" y="3780416"/>
              <a:ext cx="232917" cy="72543"/>
            </a:xfrm>
            <a:custGeom>
              <a:avLst/>
              <a:gdLst/>
              <a:ahLst/>
              <a:cxnLst/>
              <a:rect l="l" t="t" r="r" b="b"/>
              <a:pathLst>
                <a:path w="8653" h="2695" extrusionOk="0">
                  <a:moveTo>
                    <a:pt x="0" y="1"/>
                  </a:moveTo>
                  <a:lnTo>
                    <a:pt x="0" y="2694"/>
                  </a:lnTo>
                  <a:lnTo>
                    <a:pt x="7195" y="2694"/>
                  </a:lnTo>
                  <a:lnTo>
                    <a:pt x="8652" y="1506"/>
                  </a:lnTo>
                  <a:lnTo>
                    <a:pt x="7195" y="1"/>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8"/>
            <p:cNvSpPr/>
            <p:nvPr/>
          </p:nvSpPr>
          <p:spPr>
            <a:xfrm>
              <a:off x="723820" y="3431108"/>
              <a:ext cx="155610" cy="88720"/>
            </a:xfrm>
            <a:custGeom>
              <a:avLst/>
              <a:gdLst/>
              <a:ahLst/>
              <a:cxnLst/>
              <a:rect l="l" t="t" r="r" b="b"/>
              <a:pathLst>
                <a:path w="5781" h="3296" extrusionOk="0">
                  <a:moveTo>
                    <a:pt x="2891" y="1"/>
                  </a:moveTo>
                  <a:cubicBezTo>
                    <a:pt x="2737" y="1"/>
                    <a:pt x="2583" y="59"/>
                    <a:pt x="2466" y="177"/>
                  </a:cubicBezTo>
                  <a:lnTo>
                    <a:pt x="378" y="2271"/>
                  </a:lnTo>
                  <a:cubicBezTo>
                    <a:pt x="1" y="2649"/>
                    <a:pt x="268" y="3295"/>
                    <a:pt x="803" y="3295"/>
                  </a:cubicBezTo>
                  <a:lnTo>
                    <a:pt x="4978" y="3295"/>
                  </a:lnTo>
                  <a:cubicBezTo>
                    <a:pt x="5513" y="3295"/>
                    <a:pt x="5780" y="2649"/>
                    <a:pt x="5403" y="2271"/>
                  </a:cubicBezTo>
                  <a:lnTo>
                    <a:pt x="3316" y="177"/>
                  </a:lnTo>
                  <a:cubicBezTo>
                    <a:pt x="3198" y="59"/>
                    <a:pt x="3044" y="1"/>
                    <a:pt x="2891"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8"/>
            <p:cNvSpPr/>
            <p:nvPr/>
          </p:nvSpPr>
          <p:spPr>
            <a:xfrm>
              <a:off x="1001151" y="3431108"/>
              <a:ext cx="155556" cy="88720"/>
            </a:xfrm>
            <a:custGeom>
              <a:avLst/>
              <a:gdLst/>
              <a:ahLst/>
              <a:cxnLst/>
              <a:rect l="l" t="t" r="r" b="b"/>
              <a:pathLst>
                <a:path w="5779" h="3296" extrusionOk="0">
                  <a:moveTo>
                    <a:pt x="2889" y="1"/>
                  </a:moveTo>
                  <a:cubicBezTo>
                    <a:pt x="2735" y="1"/>
                    <a:pt x="2581" y="59"/>
                    <a:pt x="2464" y="177"/>
                  </a:cubicBezTo>
                  <a:lnTo>
                    <a:pt x="378" y="2271"/>
                  </a:lnTo>
                  <a:cubicBezTo>
                    <a:pt x="0" y="2649"/>
                    <a:pt x="268" y="3295"/>
                    <a:pt x="803" y="3295"/>
                  </a:cubicBezTo>
                  <a:lnTo>
                    <a:pt x="4976" y="3295"/>
                  </a:lnTo>
                  <a:cubicBezTo>
                    <a:pt x="5511" y="3295"/>
                    <a:pt x="5778" y="2649"/>
                    <a:pt x="5401" y="2271"/>
                  </a:cubicBezTo>
                  <a:lnTo>
                    <a:pt x="3314" y="177"/>
                  </a:lnTo>
                  <a:cubicBezTo>
                    <a:pt x="3197" y="59"/>
                    <a:pt x="3043" y="1"/>
                    <a:pt x="2889"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8"/>
            <p:cNvSpPr/>
            <p:nvPr/>
          </p:nvSpPr>
          <p:spPr>
            <a:xfrm>
              <a:off x="940236" y="3780416"/>
              <a:ext cx="193725" cy="72543"/>
            </a:xfrm>
            <a:custGeom>
              <a:avLst/>
              <a:gdLst/>
              <a:ahLst/>
              <a:cxnLst/>
              <a:rect l="l" t="t" r="r" b="b"/>
              <a:pathLst>
                <a:path w="7197" h="2695" extrusionOk="0">
                  <a:moveTo>
                    <a:pt x="1" y="1"/>
                  </a:moveTo>
                  <a:lnTo>
                    <a:pt x="1" y="2694"/>
                  </a:lnTo>
                  <a:lnTo>
                    <a:pt x="7197" y="2694"/>
                  </a:lnTo>
                  <a:lnTo>
                    <a:pt x="7197" y="1"/>
                  </a:ln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8"/>
            <p:cNvSpPr/>
            <p:nvPr/>
          </p:nvSpPr>
          <p:spPr>
            <a:xfrm>
              <a:off x="723820" y="3431135"/>
              <a:ext cx="91223" cy="88693"/>
            </a:xfrm>
            <a:custGeom>
              <a:avLst/>
              <a:gdLst/>
              <a:ahLst/>
              <a:cxnLst/>
              <a:rect l="l" t="t" r="r" b="b"/>
              <a:pathLst>
                <a:path w="3389" h="3295" extrusionOk="0">
                  <a:moveTo>
                    <a:pt x="2891" y="0"/>
                  </a:moveTo>
                  <a:cubicBezTo>
                    <a:pt x="2737" y="0"/>
                    <a:pt x="2583" y="59"/>
                    <a:pt x="2466" y="177"/>
                  </a:cubicBezTo>
                  <a:lnTo>
                    <a:pt x="378" y="2270"/>
                  </a:lnTo>
                  <a:cubicBezTo>
                    <a:pt x="1" y="2648"/>
                    <a:pt x="268" y="3294"/>
                    <a:pt x="803" y="3294"/>
                  </a:cubicBezTo>
                  <a:lnTo>
                    <a:pt x="2218" y="3294"/>
                  </a:lnTo>
                  <a:cubicBezTo>
                    <a:pt x="2181" y="3102"/>
                    <a:pt x="2162" y="2907"/>
                    <a:pt x="2162" y="2710"/>
                  </a:cubicBezTo>
                  <a:lnTo>
                    <a:pt x="2164" y="2710"/>
                  </a:lnTo>
                  <a:cubicBezTo>
                    <a:pt x="2162" y="1742"/>
                    <a:pt x="2616" y="832"/>
                    <a:pt x="3388" y="249"/>
                  </a:cubicBezTo>
                  <a:lnTo>
                    <a:pt x="3316" y="177"/>
                  </a:lnTo>
                  <a:cubicBezTo>
                    <a:pt x="3198" y="59"/>
                    <a:pt x="3044" y="0"/>
                    <a:pt x="2891"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8"/>
            <p:cNvSpPr/>
            <p:nvPr/>
          </p:nvSpPr>
          <p:spPr>
            <a:xfrm>
              <a:off x="1001151" y="3431135"/>
              <a:ext cx="91223" cy="88720"/>
            </a:xfrm>
            <a:custGeom>
              <a:avLst/>
              <a:gdLst/>
              <a:ahLst/>
              <a:cxnLst/>
              <a:rect l="l" t="t" r="r" b="b"/>
              <a:pathLst>
                <a:path w="3389" h="3296" extrusionOk="0">
                  <a:moveTo>
                    <a:pt x="2889" y="0"/>
                  </a:moveTo>
                  <a:cubicBezTo>
                    <a:pt x="2735" y="0"/>
                    <a:pt x="2581" y="59"/>
                    <a:pt x="2464" y="177"/>
                  </a:cubicBezTo>
                  <a:lnTo>
                    <a:pt x="378" y="2271"/>
                  </a:lnTo>
                  <a:cubicBezTo>
                    <a:pt x="0" y="2650"/>
                    <a:pt x="268" y="3296"/>
                    <a:pt x="803" y="3296"/>
                  </a:cubicBezTo>
                  <a:lnTo>
                    <a:pt x="2218" y="3296"/>
                  </a:lnTo>
                  <a:cubicBezTo>
                    <a:pt x="2180" y="3102"/>
                    <a:pt x="2162" y="2907"/>
                    <a:pt x="2162" y="2710"/>
                  </a:cubicBezTo>
                  <a:cubicBezTo>
                    <a:pt x="2162" y="1742"/>
                    <a:pt x="2616" y="832"/>
                    <a:pt x="3388" y="249"/>
                  </a:cubicBezTo>
                  <a:lnTo>
                    <a:pt x="3314" y="177"/>
                  </a:lnTo>
                  <a:cubicBezTo>
                    <a:pt x="3197" y="59"/>
                    <a:pt x="3043" y="0"/>
                    <a:pt x="2889"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8"/>
            <p:cNvSpPr/>
            <p:nvPr/>
          </p:nvSpPr>
          <p:spPr>
            <a:xfrm>
              <a:off x="746592" y="3578589"/>
              <a:ext cx="31278" cy="67267"/>
            </a:xfrm>
            <a:custGeom>
              <a:avLst/>
              <a:gdLst/>
              <a:ahLst/>
              <a:cxnLst/>
              <a:rect l="l" t="t" r="r" b="b"/>
              <a:pathLst>
                <a:path w="1162" h="2499" extrusionOk="0">
                  <a:moveTo>
                    <a:pt x="0" y="1"/>
                  </a:moveTo>
                  <a:lnTo>
                    <a:pt x="0" y="2499"/>
                  </a:lnTo>
                  <a:lnTo>
                    <a:pt x="1162" y="2499"/>
                  </a:lnTo>
                  <a:cubicBezTo>
                    <a:pt x="1010" y="1857"/>
                    <a:pt x="933" y="1201"/>
                    <a:pt x="933" y="541"/>
                  </a:cubicBezTo>
                  <a:cubicBezTo>
                    <a:pt x="933" y="360"/>
                    <a:pt x="939" y="179"/>
                    <a:pt x="951"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8" name="Google Shape;2868;p48"/>
          <p:cNvGrpSpPr/>
          <p:nvPr/>
        </p:nvGrpSpPr>
        <p:grpSpPr>
          <a:xfrm>
            <a:off x="6204465" y="4105095"/>
            <a:ext cx="416091" cy="422039"/>
            <a:chOff x="6204465" y="4105095"/>
            <a:chExt cx="416091" cy="422039"/>
          </a:xfrm>
        </p:grpSpPr>
        <p:sp>
          <p:nvSpPr>
            <p:cNvPr id="2869" name="Google Shape;2869;p48"/>
            <p:cNvSpPr/>
            <p:nvPr/>
          </p:nvSpPr>
          <p:spPr>
            <a:xfrm>
              <a:off x="6224734" y="4131286"/>
              <a:ext cx="64360" cy="134507"/>
            </a:xfrm>
            <a:custGeom>
              <a:avLst/>
              <a:gdLst/>
              <a:ahLst/>
              <a:cxnLst/>
              <a:rect l="l" t="t" r="r" b="b"/>
              <a:pathLst>
                <a:path w="2391" h="4997" extrusionOk="0">
                  <a:moveTo>
                    <a:pt x="0" y="1"/>
                  </a:moveTo>
                  <a:lnTo>
                    <a:pt x="0" y="4996"/>
                  </a:lnTo>
                  <a:lnTo>
                    <a:pt x="2391" y="4996"/>
                  </a:lnTo>
                  <a:lnTo>
                    <a:pt x="2391" y="1"/>
                  </a:ln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8"/>
            <p:cNvSpPr/>
            <p:nvPr/>
          </p:nvSpPr>
          <p:spPr>
            <a:xfrm>
              <a:off x="6260588" y="4142699"/>
              <a:ext cx="307075" cy="357141"/>
            </a:xfrm>
            <a:custGeom>
              <a:avLst/>
              <a:gdLst/>
              <a:ahLst/>
              <a:cxnLst/>
              <a:rect l="l" t="t" r="r" b="b"/>
              <a:pathLst>
                <a:path w="11408" h="13268" extrusionOk="0">
                  <a:moveTo>
                    <a:pt x="5704" y="1"/>
                  </a:moveTo>
                  <a:lnTo>
                    <a:pt x="1" y="4745"/>
                  </a:lnTo>
                  <a:lnTo>
                    <a:pt x="1" y="13267"/>
                  </a:lnTo>
                  <a:lnTo>
                    <a:pt x="11408" y="13267"/>
                  </a:lnTo>
                  <a:lnTo>
                    <a:pt x="11408" y="4745"/>
                  </a:lnTo>
                  <a:lnTo>
                    <a:pt x="5704" y="1"/>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8"/>
            <p:cNvSpPr/>
            <p:nvPr/>
          </p:nvSpPr>
          <p:spPr>
            <a:xfrm>
              <a:off x="6260588" y="4238417"/>
              <a:ext cx="100133" cy="261423"/>
            </a:xfrm>
            <a:custGeom>
              <a:avLst/>
              <a:gdLst/>
              <a:ahLst/>
              <a:cxnLst/>
              <a:rect l="l" t="t" r="r" b="b"/>
              <a:pathLst>
                <a:path w="3720" h="9712" extrusionOk="0">
                  <a:moveTo>
                    <a:pt x="1430" y="1"/>
                  </a:moveTo>
                  <a:lnTo>
                    <a:pt x="1" y="1189"/>
                  </a:lnTo>
                  <a:lnTo>
                    <a:pt x="1" y="9711"/>
                  </a:lnTo>
                  <a:lnTo>
                    <a:pt x="3719" y="9711"/>
                  </a:lnTo>
                  <a:cubicBezTo>
                    <a:pt x="2032" y="8157"/>
                    <a:pt x="1092" y="5757"/>
                    <a:pt x="1092" y="3067"/>
                  </a:cubicBezTo>
                  <a:cubicBezTo>
                    <a:pt x="1092" y="2015"/>
                    <a:pt x="1204" y="979"/>
                    <a:pt x="1430"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8"/>
            <p:cNvSpPr/>
            <p:nvPr/>
          </p:nvSpPr>
          <p:spPr>
            <a:xfrm>
              <a:off x="6285594" y="4287811"/>
              <a:ext cx="74023" cy="75611"/>
            </a:xfrm>
            <a:custGeom>
              <a:avLst/>
              <a:gdLst/>
              <a:ahLst/>
              <a:cxnLst/>
              <a:rect l="l" t="t" r="r" b="b"/>
              <a:pathLst>
                <a:path w="2750" h="2809" extrusionOk="0">
                  <a:moveTo>
                    <a:pt x="1983" y="0"/>
                  </a:moveTo>
                  <a:cubicBezTo>
                    <a:pt x="1853" y="0"/>
                    <a:pt x="1721" y="23"/>
                    <a:pt x="1594" y="70"/>
                  </a:cubicBezTo>
                  <a:cubicBezTo>
                    <a:pt x="1196" y="219"/>
                    <a:pt x="918" y="583"/>
                    <a:pt x="878" y="1005"/>
                  </a:cubicBezTo>
                  <a:cubicBezTo>
                    <a:pt x="848" y="1329"/>
                    <a:pt x="690" y="1633"/>
                    <a:pt x="424" y="1821"/>
                  </a:cubicBezTo>
                  <a:cubicBezTo>
                    <a:pt x="370" y="1858"/>
                    <a:pt x="314" y="1891"/>
                    <a:pt x="256" y="1920"/>
                  </a:cubicBezTo>
                  <a:cubicBezTo>
                    <a:pt x="20" y="2038"/>
                    <a:pt x="0" y="2370"/>
                    <a:pt x="221" y="2518"/>
                  </a:cubicBezTo>
                  <a:cubicBezTo>
                    <a:pt x="455" y="2675"/>
                    <a:pt x="751" y="2808"/>
                    <a:pt x="1076" y="2808"/>
                  </a:cubicBezTo>
                  <a:cubicBezTo>
                    <a:pt x="1302" y="2808"/>
                    <a:pt x="1542" y="2744"/>
                    <a:pt x="1785" y="2579"/>
                  </a:cubicBezTo>
                  <a:lnTo>
                    <a:pt x="2750" y="308"/>
                  </a:lnTo>
                  <a:cubicBezTo>
                    <a:pt x="2539" y="107"/>
                    <a:pt x="2264" y="0"/>
                    <a:pt x="1983"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8"/>
            <p:cNvSpPr/>
            <p:nvPr/>
          </p:nvSpPr>
          <p:spPr>
            <a:xfrm>
              <a:off x="6468660" y="4287811"/>
              <a:ext cx="73969" cy="75611"/>
            </a:xfrm>
            <a:custGeom>
              <a:avLst/>
              <a:gdLst/>
              <a:ahLst/>
              <a:cxnLst/>
              <a:rect l="l" t="t" r="r" b="b"/>
              <a:pathLst>
                <a:path w="2748" h="2809" extrusionOk="0">
                  <a:moveTo>
                    <a:pt x="766" y="0"/>
                  </a:moveTo>
                  <a:cubicBezTo>
                    <a:pt x="485" y="0"/>
                    <a:pt x="209" y="107"/>
                    <a:pt x="0" y="308"/>
                  </a:cubicBezTo>
                  <a:lnTo>
                    <a:pt x="965" y="2579"/>
                  </a:lnTo>
                  <a:cubicBezTo>
                    <a:pt x="1208" y="2744"/>
                    <a:pt x="1448" y="2808"/>
                    <a:pt x="1673" y="2808"/>
                  </a:cubicBezTo>
                  <a:cubicBezTo>
                    <a:pt x="1998" y="2808"/>
                    <a:pt x="2293" y="2675"/>
                    <a:pt x="2529" y="2518"/>
                  </a:cubicBezTo>
                  <a:cubicBezTo>
                    <a:pt x="2748" y="2370"/>
                    <a:pt x="2730" y="2038"/>
                    <a:pt x="2493" y="1920"/>
                  </a:cubicBezTo>
                  <a:cubicBezTo>
                    <a:pt x="2434" y="1891"/>
                    <a:pt x="2378" y="1858"/>
                    <a:pt x="2326" y="1821"/>
                  </a:cubicBezTo>
                  <a:cubicBezTo>
                    <a:pt x="2058" y="1633"/>
                    <a:pt x="1902" y="1329"/>
                    <a:pt x="1871" y="1005"/>
                  </a:cubicBezTo>
                  <a:cubicBezTo>
                    <a:pt x="1832" y="583"/>
                    <a:pt x="1552" y="219"/>
                    <a:pt x="1154" y="70"/>
                  </a:cubicBezTo>
                  <a:cubicBezTo>
                    <a:pt x="1028" y="23"/>
                    <a:pt x="896" y="0"/>
                    <a:pt x="766"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8"/>
            <p:cNvSpPr/>
            <p:nvPr/>
          </p:nvSpPr>
          <p:spPr>
            <a:xfrm>
              <a:off x="6333884" y="4274783"/>
              <a:ext cx="160509" cy="90039"/>
            </a:xfrm>
            <a:custGeom>
              <a:avLst/>
              <a:gdLst/>
              <a:ahLst/>
              <a:cxnLst/>
              <a:rect l="l" t="t" r="r" b="b"/>
              <a:pathLst>
                <a:path w="5963" h="3345" extrusionOk="0">
                  <a:moveTo>
                    <a:pt x="2981" y="0"/>
                  </a:moveTo>
                  <a:cubicBezTo>
                    <a:pt x="1423" y="0"/>
                    <a:pt x="125" y="1197"/>
                    <a:pt x="0" y="2751"/>
                  </a:cubicBezTo>
                  <a:lnTo>
                    <a:pt x="2981" y="3344"/>
                  </a:lnTo>
                  <a:lnTo>
                    <a:pt x="5963" y="2751"/>
                  </a:lnTo>
                  <a:cubicBezTo>
                    <a:pt x="5836" y="1197"/>
                    <a:pt x="4540" y="0"/>
                    <a:pt x="2981"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8"/>
            <p:cNvSpPr/>
            <p:nvPr/>
          </p:nvSpPr>
          <p:spPr>
            <a:xfrm>
              <a:off x="6224734" y="4131286"/>
              <a:ext cx="64360" cy="134507"/>
            </a:xfrm>
            <a:custGeom>
              <a:avLst/>
              <a:gdLst/>
              <a:ahLst/>
              <a:cxnLst/>
              <a:rect l="l" t="t" r="r" b="b"/>
              <a:pathLst>
                <a:path w="2391" h="4997" extrusionOk="0">
                  <a:moveTo>
                    <a:pt x="0" y="1"/>
                  </a:moveTo>
                  <a:lnTo>
                    <a:pt x="0" y="4996"/>
                  </a:lnTo>
                  <a:lnTo>
                    <a:pt x="2391" y="4996"/>
                  </a:lnTo>
                  <a:lnTo>
                    <a:pt x="2391" y="3473"/>
                  </a:lnTo>
                  <a:cubicBezTo>
                    <a:pt x="1336" y="2926"/>
                    <a:pt x="673" y="1838"/>
                    <a:pt x="673" y="650"/>
                  </a:cubicBezTo>
                  <a:lnTo>
                    <a:pt x="673" y="648"/>
                  </a:lnTo>
                  <a:cubicBezTo>
                    <a:pt x="673" y="431"/>
                    <a:pt x="696" y="214"/>
                    <a:pt x="740"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8"/>
            <p:cNvSpPr/>
            <p:nvPr/>
          </p:nvSpPr>
          <p:spPr>
            <a:xfrm>
              <a:off x="6207695" y="4105095"/>
              <a:ext cx="412861" cy="202689"/>
            </a:xfrm>
            <a:custGeom>
              <a:avLst/>
              <a:gdLst/>
              <a:ahLst/>
              <a:cxnLst/>
              <a:rect l="l" t="t" r="r" b="b"/>
              <a:pathLst>
                <a:path w="15338" h="7530" extrusionOk="0">
                  <a:moveTo>
                    <a:pt x="7669" y="0"/>
                  </a:moveTo>
                  <a:cubicBezTo>
                    <a:pt x="7393" y="0"/>
                    <a:pt x="7117" y="91"/>
                    <a:pt x="6887" y="271"/>
                  </a:cubicBezTo>
                  <a:lnTo>
                    <a:pt x="402" y="5373"/>
                  </a:lnTo>
                  <a:cubicBezTo>
                    <a:pt x="61" y="5642"/>
                    <a:pt x="1" y="6136"/>
                    <a:pt x="270" y="6478"/>
                  </a:cubicBezTo>
                  <a:lnTo>
                    <a:pt x="862" y="7230"/>
                  </a:lnTo>
                  <a:cubicBezTo>
                    <a:pt x="1017" y="7426"/>
                    <a:pt x="1247" y="7529"/>
                    <a:pt x="1480" y="7529"/>
                  </a:cubicBezTo>
                  <a:cubicBezTo>
                    <a:pt x="1650" y="7529"/>
                    <a:pt x="1822" y="7474"/>
                    <a:pt x="1966" y="7360"/>
                  </a:cubicBezTo>
                  <a:lnTo>
                    <a:pt x="7670" y="2874"/>
                  </a:lnTo>
                  <a:lnTo>
                    <a:pt x="13373" y="7360"/>
                  </a:lnTo>
                  <a:cubicBezTo>
                    <a:pt x="13517" y="7474"/>
                    <a:pt x="13689" y="7529"/>
                    <a:pt x="13860" y="7529"/>
                  </a:cubicBezTo>
                  <a:cubicBezTo>
                    <a:pt x="14093" y="7529"/>
                    <a:pt x="14323" y="7426"/>
                    <a:pt x="14479" y="7230"/>
                  </a:cubicBezTo>
                  <a:lnTo>
                    <a:pt x="15069" y="6478"/>
                  </a:lnTo>
                  <a:cubicBezTo>
                    <a:pt x="15338" y="6136"/>
                    <a:pt x="15279" y="5642"/>
                    <a:pt x="14937" y="5373"/>
                  </a:cubicBezTo>
                  <a:lnTo>
                    <a:pt x="8451" y="271"/>
                  </a:lnTo>
                  <a:cubicBezTo>
                    <a:pt x="8221" y="91"/>
                    <a:pt x="7945" y="0"/>
                    <a:pt x="7669"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8"/>
            <p:cNvSpPr/>
            <p:nvPr/>
          </p:nvSpPr>
          <p:spPr>
            <a:xfrm>
              <a:off x="6333830" y="4275752"/>
              <a:ext cx="68074" cy="78680"/>
            </a:xfrm>
            <a:custGeom>
              <a:avLst/>
              <a:gdLst/>
              <a:ahLst/>
              <a:cxnLst/>
              <a:rect l="l" t="t" r="r" b="b"/>
              <a:pathLst>
                <a:path w="2529" h="2923" extrusionOk="0">
                  <a:moveTo>
                    <a:pt x="2529" y="0"/>
                  </a:moveTo>
                  <a:lnTo>
                    <a:pt x="2529" y="0"/>
                  </a:lnTo>
                  <a:cubicBezTo>
                    <a:pt x="1159" y="210"/>
                    <a:pt x="113" y="1334"/>
                    <a:pt x="1" y="2715"/>
                  </a:cubicBezTo>
                  <a:lnTo>
                    <a:pt x="1040" y="2922"/>
                  </a:lnTo>
                  <a:lnTo>
                    <a:pt x="1040" y="2865"/>
                  </a:lnTo>
                  <a:lnTo>
                    <a:pt x="1039" y="2865"/>
                  </a:lnTo>
                  <a:cubicBezTo>
                    <a:pt x="1039" y="1723"/>
                    <a:pt x="1595" y="654"/>
                    <a:pt x="2529"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8"/>
            <p:cNvSpPr/>
            <p:nvPr/>
          </p:nvSpPr>
          <p:spPr>
            <a:xfrm>
              <a:off x="6333265" y="4318820"/>
              <a:ext cx="161747" cy="117656"/>
            </a:xfrm>
            <a:custGeom>
              <a:avLst/>
              <a:gdLst/>
              <a:ahLst/>
              <a:cxnLst/>
              <a:rect l="l" t="t" r="r" b="b"/>
              <a:pathLst>
                <a:path w="6009" h="4371" extrusionOk="0">
                  <a:moveTo>
                    <a:pt x="3004" y="0"/>
                  </a:moveTo>
                  <a:cubicBezTo>
                    <a:pt x="2089" y="917"/>
                    <a:pt x="746" y="1092"/>
                    <a:pt x="23" y="1115"/>
                  </a:cubicBezTo>
                  <a:cubicBezTo>
                    <a:pt x="17" y="1194"/>
                    <a:pt x="14" y="1276"/>
                    <a:pt x="14" y="1357"/>
                  </a:cubicBezTo>
                  <a:cubicBezTo>
                    <a:pt x="1" y="3017"/>
                    <a:pt x="1344" y="4370"/>
                    <a:pt x="3004" y="4370"/>
                  </a:cubicBezTo>
                  <a:cubicBezTo>
                    <a:pt x="4665" y="4370"/>
                    <a:pt x="6008" y="3017"/>
                    <a:pt x="5995" y="1357"/>
                  </a:cubicBezTo>
                  <a:cubicBezTo>
                    <a:pt x="5995" y="1276"/>
                    <a:pt x="5992" y="1194"/>
                    <a:pt x="5986" y="1115"/>
                  </a:cubicBezTo>
                  <a:cubicBezTo>
                    <a:pt x="5262" y="1092"/>
                    <a:pt x="3920" y="917"/>
                    <a:pt x="3004" y="0"/>
                  </a:cubicBezTo>
                  <a:close/>
                </a:path>
              </a:pathLst>
            </a:custGeom>
            <a:solidFill>
              <a:srgbClr val="DA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8"/>
            <p:cNvSpPr/>
            <p:nvPr/>
          </p:nvSpPr>
          <p:spPr>
            <a:xfrm>
              <a:off x="6367235" y="4361753"/>
              <a:ext cx="12759" cy="20538"/>
            </a:xfrm>
            <a:custGeom>
              <a:avLst/>
              <a:gdLst/>
              <a:ahLst/>
              <a:cxnLst/>
              <a:rect l="l" t="t" r="r" b="b"/>
              <a:pathLst>
                <a:path w="474" h="763" extrusionOk="0">
                  <a:moveTo>
                    <a:pt x="236" y="1"/>
                  </a:moveTo>
                  <a:cubicBezTo>
                    <a:pt x="106" y="1"/>
                    <a:pt x="0" y="106"/>
                    <a:pt x="0" y="236"/>
                  </a:cubicBezTo>
                  <a:lnTo>
                    <a:pt x="0" y="526"/>
                  </a:lnTo>
                  <a:cubicBezTo>
                    <a:pt x="0" y="657"/>
                    <a:pt x="106" y="762"/>
                    <a:pt x="236" y="762"/>
                  </a:cubicBezTo>
                  <a:cubicBezTo>
                    <a:pt x="367" y="762"/>
                    <a:pt x="474" y="657"/>
                    <a:pt x="474" y="526"/>
                  </a:cubicBezTo>
                  <a:lnTo>
                    <a:pt x="474" y="236"/>
                  </a:lnTo>
                  <a:cubicBezTo>
                    <a:pt x="474" y="106"/>
                    <a:pt x="367" y="1"/>
                    <a:pt x="236"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8"/>
            <p:cNvSpPr/>
            <p:nvPr/>
          </p:nvSpPr>
          <p:spPr>
            <a:xfrm>
              <a:off x="6448203" y="4361565"/>
              <a:ext cx="12920" cy="20726"/>
            </a:xfrm>
            <a:custGeom>
              <a:avLst/>
              <a:gdLst/>
              <a:ahLst/>
              <a:cxnLst/>
              <a:rect l="l" t="t" r="r" b="b"/>
              <a:pathLst>
                <a:path w="480" h="770" extrusionOk="0">
                  <a:moveTo>
                    <a:pt x="239" y="0"/>
                  </a:moveTo>
                  <a:cubicBezTo>
                    <a:pt x="107" y="0"/>
                    <a:pt x="0" y="110"/>
                    <a:pt x="3" y="243"/>
                  </a:cubicBezTo>
                  <a:lnTo>
                    <a:pt x="3" y="533"/>
                  </a:lnTo>
                  <a:cubicBezTo>
                    <a:pt x="3" y="663"/>
                    <a:pt x="108" y="769"/>
                    <a:pt x="239" y="769"/>
                  </a:cubicBezTo>
                  <a:cubicBezTo>
                    <a:pt x="370" y="769"/>
                    <a:pt x="476" y="664"/>
                    <a:pt x="476" y="533"/>
                  </a:cubicBezTo>
                  <a:lnTo>
                    <a:pt x="476" y="243"/>
                  </a:lnTo>
                  <a:cubicBezTo>
                    <a:pt x="479" y="110"/>
                    <a:pt x="373" y="0"/>
                    <a:pt x="239"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8"/>
            <p:cNvSpPr/>
            <p:nvPr/>
          </p:nvSpPr>
          <p:spPr>
            <a:xfrm>
              <a:off x="6396306" y="4369290"/>
              <a:ext cx="35612" cy="17631"/>
            </a:xfrm>
            <a:custGeom>
              <a:avLst/>
              <a:gdLst/>
              <a:ahLst/>
              <a:cxnLst/>
              <a:rect l="l" t="t" r="r" b="b"/>
              <a:pathLst>
                <a:path w="1323" h="655" extrusionOk="0">
                  <a:moveTo>
                    <a:pt x="265" y="1"/>
                  </a:moveTo>
                  <a:cubicBezTo>
                    <a:pt x="210" y="1"/>
                    <a:pt x="155" y="20"/>
                    <a:pt x="110" y="59"/>
                  </a:cubicBezTo>
                  <a:cubicBezTo>
                    <a:pt x="11" y="144"/>
                    <a:pt x="1" y="294"/>
                    <a:pt x="86" y="392"/>
                  </a:cubicBezTo>
                  <a:cubicBezTo>
                    <a:pt x="232" y="559"/>
                    <a:pt x="441" y="655"/>
                    <a:pt x="662" y="655"/>
                  </a:cubicBezTo>
                  <a:cubicBezTo>
                    <a:pt x="882" y="655"/>
                    <a:pt x="1093" y="559"/>
                    <a:pt x="1237" y="392"/>
                  </a:cubicBezTo>
                  <a:cubicBezTo>
                    <a:pt x="1323" y="294"/>
                    <a:pt x="1314" y="144"/>
                    <a:pt x="1214" y="59"/>
                  </a:cubicBezTo>
                  <a:cubicBezTo>
                    <a:pt x="1169" y="20"/>
                    <a:pt x="1114" y="1"/>
                    <a:pt x="1059" y="1"/>
                  </a:cubicBezTo>
                  <a:cubicBezTo>
                    <a:pt x="993" y="1"/>
                    <a:pt x="928" y="28"/>
                    <a:pt x="881" y="81"/>
                  </a:cubicBezTo>
                  <a:cubicBezTo>
                    <a:pt x="823" y="148"/>
                    <a:pt x="743" y="181"/>
                    <a:pt x="662" y="181"/>
                  </a:cubicBezTo>
                  <a:cubicBezTo>
                    <a:pt x="582" y="181"/>
                    <a:pt x="502" y="148"/>
                    <a:pt x="444" y="81"/>
                  </a:cubicBezTo>
                  <a:cubicBezTo>
                    <a:pt x="397" y="28"/>
                    <a:pt x="331" y="1"/>
                    <a:pt x="265"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8"/>
            <p:cNvSpPr/>
            <p:nvPr/>
          </p:nvSpPr>
          <p:spPr>
            <a:xfrm>
              <a:off x="6223630" y="4461025"/>
              <a:ext cx="380990" cy="66109"/>
            </a:xfrm>
            <a:custGeom>
              <a:avLst/>
              <a:gdLst/>
              <a:ahLst/>
              <a:cxnLst/>
              <a:rect l="l" t="t" r="r" b="b"/>
              <a:pathLst>
                <a:path w="14154" h="2456" extrusionOk="0">
                  <a:moveTo>
                    <a:pt x="808" y="1"/>
                  </a:moveTo>
                  <a:cubicBezTo>
                    <a:pt x="361" y="1"/>
                    <a:pt x="1" y="363"/>
                    <a:pt x="1" y="809"/>
                  </a:cubicBezTo>
                  <a:lnTo>
                    <a:pt x="1" y="1649"/>
                  </a:lnTo>
                  <a:cubicBezTo>
                    <a:pt x="1" y="2093"/>
                    <a:pt x="361" y="2455"/>
                    <a:pt x="808" y="2455"/>
                  </a:cubicBezTo>
                  <a:lnTo>
                    <a:pt x="13347" y="2455"/>
                  </a:lnTo>
                  <a:cubicBezTo>
                    <a:pt x="13792" y="2455"/>
                    <a:pt x="14154" y="2093"/>
                    <a:pt x="14154" y="1649"/>
                  </a:cubicBezTo>
                  <a:lnTo>
                    <a:pt x="14154" y="809"/>
                  </a:lnTo>
                  <a:cubicBezTo>
                    <a:pt x="14154" y="363"/>
                    <a:pt x="13792" y="1"/>
                    <a:pt x="13347"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8"/>
            <p:cNvSpPr/>
            <p:nvPr/>
          </p:nvSpPr>
          <p:spPr>
            <a:xfrm>
              <a:off x="6204465" y="4105203"/>
              <a:ext cx="104924" cy="52193"/>
            </a:xfrm>
            <a:custGeom>
              <a:avLst/>
              <a:gdLst/>
              <a:ahLst/>
              <a:cxnLst/>
              <a:rect l="l" t="t" r="r" b="b"/>
              <a:pathLst>
                <a:path w="3898" h="1939" extrusionOk="0">
                  <a:moveTo>
                    <a:pt x="753" y="1"/>
                  </a:moveTo>
                  <a:cubicBezTo>
                    <a:pt x="337" y="1"/>
                    <a:pt x="1" y="339"/>
                    <a:pt x="1" y="755"/>
                  </a:cubicBezTo>
                  <a:lnTo>
                    <a:pt x="1" y="1186"/>
                  </a:lnTo>
                  <a:cubicBezTo>
                    <a:pt x="1" y="1602"/>
                    <a:pt x="337" y="1939"/>
                    <a:pt x="753" y="1939"/>
                  </a:cubicBezTo>
                  <a:lnTo>
                    <a:pt x="3144" y="1939"/>
                  </a:lnTo>
                  <a:cubicBezTo>
                    <a:pt x="3560" y="1939"/>
                    <a:pt x="3898" y="1602"/>
                    <a:pt x="3898" y="1186"/>
                  </a:cubicBezTo>
                  <a:lnTo>
                    <a:pt x="3898" y="755"/>
                  </a:lnTo>
                  <a:cubicBezTo>
                    <a:pt x="3898" y="339"/>
                    <a:pt x="3560" y="1"/>
                    <a:pt x="3144"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8"/>
            <p:cNvSpPr/>
            <p:nvPr/>
          </p:nvSpPr>
          <p:spPr>
            <a:xfrm>
              <a:off x="6333642" y="4345387"/>
              <a:ext cx="77684" cy="90389"/>
            </a:xfrm>
            <a:custGeom>
              <a:avLst/>
              <a:gdLst/>
              <a:ahLst/>
              <a:cxnLst/>
              <a:rect l="l" t="t" r="r" b="b"/>
              <a:pathLst>
                <a:path w="2886" h="3358" extrusionOk="0">
                  <a:moveTo>
                    <a:pt x="1058" y="0"/>
                  </a:moveTo>
                  <a:cubicBezTo>
                    <a:pt x="712" y="75"/>
                    <a:pt x="361" y="117"/>
                    <a:pt x="9" y="128"/>
                  </a:cubicBezTo>
                  <a:cubicBezTo>
                    <a:pt x="3" y="207"/>
                    <a:pt x="0" y="289"/>
                    <a:pt x="0" y="370"/>
                  </a:cubicBezTo>
                  <a:cubicBezTo>
                    <a:pt x="0" y="1980"/>
                    <a:pt x="1276" y="3301"/>
                    <a:pt x="2886" y="3358"/>
                  </a:cubicBezTo>
                  <a:cubicBezTo>
                    <a:pt x="1752" y="2748"/>
                    <a:pt x="1046" y="1564"/>
                    <a:pt x="1046" y="278"/>
                  </a:cubicBezTo>
                  <a:cubicBezTo>
                    <a:pt x="1046" y="183"/>
                    <a:pt x="1050" y="92"/>
                    <a:pt x="1058" y="0"/>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8"/>
            <p:cNvSpPr/>
            <p:nvPr/>
          </p:nvSpPr>
          <p:spPr>
            <a:xfrm>
              <a:off x="6328824" y="4296075"/>
              <a:ext cx="30794" cy="52758"/>
            </a:xfrm>
            <a:custGeom>
              <a:avLst/>
              <a:gdLst/>
              <a:ahLst/>
              <a:cxnLst/>
              <a:rect l="l" t="t" r="r" b="b"/>
              <a:pathLst>
                <a:path w="1144" h="1960" extrusionOk="0">
                  <a:moveTo>
                    <a:pt x="1144" y="1"/>
                  </a:moveTo>
                  <a:lnTo>
                    <a:pt x="834" y="41"/>
                  </a:lnTo>
                  <a:lnTo>
                    <a:pt x="0" y="1329"/>
                  </a:lnTo>
                  <a:lnTo>
                    <a:pt x="188" y="1960"/>
                  </a:lnTo>
                  <a:lnTo>
                    <a:pt x="1038" y="755"/>
                  </a:lnTo>
                  <a:lnTo>
                    <a:pt x="1144" y="1"/>
                  </a:ln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8"/>
            <p:cNvSpPr/>
            <p:nvPr/>
          </p:nvSpPr>
          <p:spPr>
            <a:xfrm>
              <a:off x="6204465" y="4105203"/>
              <a:ext cx="50309" cy="52193"/>
            </a:xfrm>
            <a:custGeom>
              <a:avLst/>
              <a:gdLst/>
              <a:ahLst/>
              <a:cxnLst/>
              <a:rect l="l" t="t" r="r" b="b"/>
              <a:pathLst>
                <a:path w="1869" h="1939" extrusionOk="0">
                  <a:moveTo>
                    <a:pt x="753" y="1"/>
                  </a:moveTo>
                  <a:cubicBezTo>
                    <a:pt x="337" y="1"/>
                    <a:pt x="1" y="339"/>
                    <a:pt x="1" y="755"/>
                  </a:cubicBezTo>
                  <a:lnTo>
                    <a:pt x="1" y="1186"/>
                  </a:lnTo>
                  <a:cubicBezTo>
                    <a:pt x="1" y="1602"/>
                    <a:pt x="337" y="1939"/>
                    <a:pt x="753" y="1939"/>
                  </a:cubicBezTo>
                  <a:lnTo>
                    <a:pt x="1443" y="1939"/>
                  </a:lnTo>
                  <a:cubicBezTo>
                    <a:pt x="1432" y="1834"/>
                    <a:pt x="1426" y="1727"/>
                    <a:pt x="1426" y="1617"/>
                  </a:cubicBezTo>
                  <a:cubicBezTo>
                    <a:pt x="1425" y="1050"/>
                    <a:pt x="1578" y="491"/>
                    <a:pt x="1868"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8"/>
            <p:cNvSpPr/>
            <p:nvPr/>
          </p:nvSpPr>
          <p:spPr>
            <a:xfrm>
              <a:off x="6207695" y="4163883"/>
              <a:ext cx="119891" cy="143901"/>
            </a:xfrm>
            <a:custGeom>
              <a:avLst/>
              <a:gdLst/>
              <a:ahLst/>
              <a:cxnLst/>
              <a:rect l="l" t="t" r="r" b="b"/>
              <a:pathLst>
                <a:path w="4454" h="5346" extrusionOk="0">
                  <a:moveTo>
                    <a:pt x="4454" y="1"/>
                  </a:moveTo>
                  <a:lnTo>
                    <a:pt x="402" y="3189"/>
                  </a:lnTo>
                  <a:cubicBezTo>
                    <a:pt x="59" y="3458"/>
                    <a:pt x="1" y="3952"/>
                    <a:pt x="270" y="4294"/>
                  </a:cubicBezTo>
                  <a:lnTo>
                    <a:pt x="862" y="5046"/>
                  </a:lnTo>
                  <a:cubicBezTo>
                    <a:pt x="1016" y="5242"/>
                    <a:pt x="1246" y="5345"/>
                    <a:pt x="1479" y="5345"/>
                  </a:cubicBezTo>
                  <a:cubicBezTo>
                    <a:pt x="1650" y="5345"/>
                    <a:pt x="1822" y="5290"/>
                    <a:pt x="1966" y="5176"/>
                  </a:cubicBezTo>
                  <a:lnTo>
                    <a:pt x="3145" y="4249"/>
                  </a:lnTo>
                  <a:cubicBezTo>
                    <a:pt x="3318" y="2694"/>
                    <a:pt x="3751" y="1224"/>
                    <a:pt x="4454"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8"/>
            <p:cNvSpPr/>
            <p:nvPr/>
          </p:nvSpPr>
          <p:spPr>
            <a:xfrm>
              <a:off x="6223630" y="4461025"/>
              <a:ext cx="175529" cy="66109"/>
            </a:xfrm>
            <a:custGeom>
              <a:avLst/>
              <a:gdLst/>
              <a:ahLst/>
              <a:cxnLst/>
              <a:rect l="l" t="t" r="r" b="b"/>
              <a:pathLst>
                <a:path w="6521" h="2456" extrusionOk="0">
                  <a:moveTo>
                    <a:pt x="808" y="1"/>
                  </a:moveTo>
                  <a:cubicBezTo>
                    <a:pt x="361" y="1"/>
                    <a:pt x="1" y="363"/>
                    <a:pt x="1" y="809"/>
                  </a:cubicBezTo>
                  <a:lnTo>
                    <a:pt x="1" y="1649"/>
                  </a:lnTo>
                  <a:cubicBezTo>
                    <a:pt x="1" y="2093"/>
                    <a:pt x="361" y="2455"/>
                    <a:pt x="808" y="2455"/>
                  </a:cubicBezTo>
                  <a:lnTo>
                    <a:pt x="6521" y="2455"/>
                  </a:lnTo>
                  <a:cubicBezTo>
                    <a:pt x="5442" y="1882"/>
                    <a:pt x="4554" y="1037"/>
                    <a:pt x="3889"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9" name="Google Shape;2889;p48"/>
          <p:cNvGrpSpPr/>
          <p:nvPr/>
        </p:nvGrpSpPr>
        <p:grpSpPr>
          <a:xfrm>
            <a:off x="715098" y="2756905"/>
            <a:ext cx="438298" cy="422066"/>
            <a:chOff x="715098" y="2756905"/>
            <a:chExt cx="438298" cy="422066"/>
          </a:xfrm>
        </p:grpSpPr>
        <p:sp>
          <p:nvSpPr>
            <p:cNvPr id="2890" name="Google Shape;2890;p48"/>
            <p:cNvSpPr/>
            <p:nvPr/>
          </p:nvSpPr>
          <p:spPr>
            <a:xfrm>
              <a:off x="715098" y="3014371"/>
              <a:ext cx="178705" cy="164601"/>
            </a:xfrm>
            <a:custGeom>
              <a:avLst/>
              <a:gdLst/>
              <a:ahLst/>
              <a:cxnLst/>
              <a:rect l="l" t="t" r="r" b="b"/>
              <a:pathLst>
                <a:path w="6639" h="6115" extrusionOk="0">
                  <a:moveTo>
                    <a:pt x="3651" y="0"/>
                  </a:moveTo>
                  <a:cubicBezTo>
                    <a:pt x="3651" y="0"/>
                    <a:pt x="0" y="766"/>
                    <a:pt x="591" y="5027"/>
                  </a:cubicBezTo>
                  <a:cubicBezTo>
                    <a:pt x="664" y="5559"/>
                    <a:pt x="1080" y="5976"/>
                    <a:pt x="1612" y="6050"/>
                  </a:cubicBezTo>
                  <a:cubicBezTo>
                    <a:pt x="1931" y="6094"/>
                    <a:pt x="2230" y="6114"/>
                    <a:pt x="2511" y="6114"/>
                  </a:cubicBezTo>
                  <a:cubicBezTo>
                    <a:pt x="5949" y="6114"/>
                    <a:pt x="6625" y="3052"/>
                    <a:pt x="6639" y="2989"/>
                  </a:cubicBezTo>
                  <a:lnTo>
                    <a:pt x="6639" y="2989"/>
                  </a:lnTo>
                  <a:lnTo>
                    <a:pt x="6639" y="2990"/>
                  </a:lnTo>
                  <a:lnTo>
                    <a:pt x="6639" y="2988"/>
                  </a:lnTo>
                  <a:cubicBezTo>
                    <a:pt x="6639" y="2988"/>
                    <a:pt x="6639" y="2988"/>
                    <a:pt x="6639" y="2989"/>
                  </a:cubicBezTo>
                  <a:lnTo>
                    <a:pt x="6639" y="2989"/>
                  </a:lnTo>
                  <a:lnTo>
                    <a:pt x="5775" y="864"/>
                  </a:lnTo>
                  <a:lnTo>
                    <a:pt x="3651" y="0"/>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8"/>
            <p:cNvSpPr/>
            <p:nvPr/>
          </p:nvSpPr>
          <p:spPr>
            <a:xfrm>
              <a:off x="780858" y="3037493"/>
              <a:ext cx="94077" cy="89339"/>
            </a:xfrm>
            <a:custGeom>
              <a:avLst/>
              <a:gdLst/>
              <a:ahLst/>
              <a:cxnLst/>
              <a:rect l="l" t="t" r="r" b="b"/>
              <a:pathLst>
                <a:path w="3495" h="3319" extrusionOk="0">
                  <a:moveTo>
                    <a:pt x="2648" y="0"/>
                  </a:moveTo>
                  <a:cubicBezTo>
                    <a:pt x="2028" y="0"/>
                    <a:pt x="1356" y="276"/>
                    <a:pt x="825" y="807"/>
                  </a:cubicBezTo>
                  <a:cubicBezTo>
                    <a:pt x="323" y="1309"/>
                    <a:pt x="50" y="1937"/>
                    <a:pt x="21" y="2527"/>
                  </a:cubicBezTo>
                  <a:cubicBezTo>
                    <a:pt x="1" y="2960"/>
                    <a:pt x="347" y="3318"/>
                    <a:pt x="775" y="3318"/>
                  </a:cubicBezTo>
                  <a:cubicBezTo>
                    <a:pt x="787" y="3318"/>
                    <a:pt x="799" y="3318"/>
                    <a:pt x="811" y="3317"/>
                  </a:cubicBezTo>
                  <a:cubicBezTo>
                    <a:pt x="1402" y="3289"/>
                    <a:pt x="2030" y="3016"/>
                    <a:pt x="2531" y="2514"/>
                  </a:cubicBezTo>
                  <a:cubicBezTo>
                    <a:pt x="3240" y="1805"/>
                    <a:pt x="3494" y="846"/>
                    <a:pt x="3245" y="94"/>
                  </a:cubicBezTo>
                  <a:cubicBezTo>
                    <a:pt x="3057" y="31"/>
                    <a:pt x="2855" y="0"/>
                    <a:pt x="2648"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8"/>
            <p:cNvSpPr/>
            <p:nvPr/>
          </p:nvSpPr>
          <p:spPr>
            <a:xfrm>
              <a:off x="1005081" y="2979136"/>
              <a:ext cx="115745" cy="147965"/>
            </a:xfrm>
            <a:custGeom>
              <a:avLst/>
              <a:gdLst/>
              <a:ahLst/>
              <a:cxnLst/>
              <a:rect l="l" t="t" r="r" b="b"/>
              <a:pathLst>
                <a:path w="4300" h="5497" extrusionOk="0">
                  <a:moveTo>
                    <a:pt x="2707" y="1"/>
                  </a:moveTo>
                  <a:lnTo>
                    <a:pt x="0" y="2030"/>
                  </a:lnTo>
                  <a:cubicBezTo>
                    <a:pt x="0" y="2030"/>
                    <a:pt x="804" y="3324"/>
                    <a:pt x="400" y="4620"/>
                  </a:cubicBezTo>
                  <a:cubicBezTo>
                    <a:pt x="287" y="4978"/>
                    <a:pt x="482" y="5358"/>
                    <a:pt x="840" y="5466"/>
                  </a:cubicBezTo>
                  <a:lnTo>
                    <a:pt x="844" y="5467"/>
                  </a:lnTo>
                  <a:cubicBezTo>
                    <a:pt x="908" y="5487"/>
                    <a:pt x="973" y="5496"/>
                    <a:pt x="1038" y="5496"/>
                  </a:cubicBezTo>
                  <a:cubicBezTo>
                    <a:pt x="1181" y="5496"/>
                    <a:pt x="1323" y="5450"/>
                    <a:pt x="1441" y="5361"/>
                  </a:cubicBezTo>
                  <a:cubicBezTo>
                    <a:pt x="4300" y="3163"/>
                    <a:pt x="2707" y="1"/>
                    <a:pt x="2707"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8"/>
            <p:cNvSpPr/>
            <p:nvPr/>
          </p:nvSpPr>
          <p:spPr>
            <a:xfrm>
              <a:off x="780239" y="2818385"/>
              <a:ext cx="148827" cy="84763"/>
            </a:xfrm>
            <a:custGeom>
              <a:avLst/>
              <a:gdLst/>
              <a:ahLst/>
              <a:cxnLst/>
              <a:rect l="l" t="t" r="r" b="b"/>
              <a:pathLst>
                <a:path w="5529" h="3149" extrusionOk="0">
                  <a:moveTo>
                    <a:pt x="5529" y="441"/>
                  </a:moveTo>
                  <a:lnTo>
                    <a:pt x="5528" y="442"/>
                  </a:lnTo>
                  <a:lnTo>
                    <a:pt x="5528" y="442"/>
                  </a:lnTo>
                  <a:cubicBezTo>
                    <a:pt x="5529" y="443"/>
                    <a:pt x="5529" y="443"/>
                    <a:pt x="5529" y="443"/>
                  </a:cubicBezTo>
                  <a:lnTo>
                    <a:pt x="5529" y="441"/>
                  </a:lnTo>
                  <a:close/>
                  <a:moveTo>
                    <a:pt x="3500" y="1"/>
                  </a:moveTo>
                  <a:cubicBezTo>
                    <a:pt x="2466" y="1"/>
                    <a:pt x="1210" y="357"/>
                    <a:pt x="170" y="1711"/>
                  </a:cubicBezTo>
                  <a:cubicBezTo>
                    <a:pt x="41" y="1879"/>
                    <a:pt x="0" y="2101"/>
                    <a:pt x="62" y="2306"/>
                  </a:cubicBezTo>
                  <a:lnTo>
                    <a:pt x="63" y="2310"/>
                  </a:lnTo>
                  <a:cubicBezTo>
                    <a:pt x="152" y="2598"/>
                    <a:pt x="417" y="2782"/>
                    <a:pt x="704" y="2782"/>
                  </a:cubicBezTo>
                  <a:cubicBezTo>
                    <a:pt x="772" y="2782"/>
                    <a:pt x="841" y="2772"/>
                    <a:pt x="909" y="2750"/>
                  </a:cubicBezTo>
                  <a:cubicBezTo>
                    <a:pt x="1171" y="2668"/>
                    <a:pt x="1432" y="2636"/>
                    <a:pt x="1683" y="2636"/>
                  </a:cubicBezTo>
                  <a:cubicBezTo>
                    <a:pt x="2675" y="2636"/>
                    <a:pt x="3499" y="3148"/>
                    <a:pt x="3499" y="3148"/>
                  </a:cubicBezTo>
                  <a:lnTo>
                    <a:pt x="5528" y="442"/>
                  </a:lnTo>
                  <a:lnTo>
                    <a:pt x="5528" y="442"/>
                  </a:lnTo>
                  <a:cubicBezTo>
                    <a:pt x="5498" y="427"/>
                    <a:pt x="4631" y="1"/>
                    <a:pt x="3500"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8"/>
            <p:cNvSpPr/>
            <p:nvPr/>
          </p:nvSpPr>
          <p:spPr>
            <a:xfrm>
              <a:off x="954718" y="2756905"/>
              <a:ext cx="198678" cy="196632"/>
            </a:xfrm>
            <a:custGeom>
              <a:avLst/>
              <a:gdLst/>
              <a:ahLst/>
              <a:cxnLst/>
              <a:rect l="l" t="t" r="r" b="b"/>
              <a:pathLst>
                <a:path w="7381" h="7305" extrusionOk="0">
                  <a:moveTo>
                    <a:pt x="4685" y="1"/>
                  </a:moveTo>
                  <a:cubicBezTo>
                    <a:pt x="3361" y="1"/>
                    <a:pt x="1648" y="228"/>
                    <a:pt x="1" y="1112"/>
                  </a:cubicBezTo>
                  <a:lnTo>
                    <a:pt x="2459" y="4846"/>
                  </a:lnTo>
                  <a:lnTo>
                    <a:pt x="6192" y="7304"/>
                  </a:lnTo>
                  <a:cubicBezTo>
                    <a:pt x="7347" y="5150"/>
                    <a:pt x="7380" y="2886"/>
                    <a:pt x="7251" y="1522"/>
                  </a:cubicBezTo>
                  <a:cubicBezTo>
                    <a:pt x="7177" y="742"/>
                    <a:pt x="6561" y="126"/>
                    <a:pt x="5782" y="53"/>
                  </a:cubicBezTo>
                  <a:cubicBezTo>
                    <a:pt x="5462" y="22"/>
                    <a:pt x="5092" y="1"/>
                    <a:pt x="4685" y="1"/>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8"/>
            <p:cNvSpPr/>
            <p:nvPr/>
          </p:nvSpPr>
          <p:spPr>
            <a:xfrm>
              <a:off x="1005081" y="2979136"/>
              <a:ext cx="84979" cy="102986"/>
            </a:xfrm>
            <a:custGeom>
              <a:avLst/>
              <a:gdLst/>
              <a:ahLst/>
              <a:cxnLst/>
              <a:rect l="l" t="t" r="r" b="b"/>
              <a:pathLst>
                <a:path w="3157" h="3826" extrusionOk="0">
                  <a:moveTo>
                    <a:pt x="2707" y="1"/>
                  </a:moveTo>
                  <a:lnTo>
                    <a:pt x="0" y="2030"/>
                  </a:lnTo>
                  <a:cubicBezTo>
                    <a:pt x="0" y="2030"/>
                    <a:pt x="505" y="2843"/>
                    <a:pt x="512" y="3825"/>
                  </a:cubicBezTo>
                  <a:cubicBezTo>
                    <a:pt x="1017" y="3579"/>
                    <a:pt x="1502" y="3298"/>
                    <a:pt x="1968" y="2986"/>
                  </a:cubicBezTo>
                  <a:cubicBezTo>
                    <a:pt x="2383" y="2705"/>
                    <a:pt x="2778" y="2394"/>
                    <a:pt x="3149" y="2057"/>
                  </a:cubicBezTo>
                  <a:cubicBezTo>
                    <a:pt x="3156" y="891"/>
                    <a:pt x="2707" y="1"/>
                    <a:pt x="2707"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8"/>
            <p:cNvSpPr/>
            <p:nvPr/>
          </p:nvSpPr>
          <p:spPr>
            <a:xfrm>
              <a:off x="826079" y="2818358"/>
              <a:ext cx="102986" cy="84790"/>
            </a:xfrm>
            <a:custGeom>
              <a:avLst/>
              <a:gdLst/>
              <a:ahLst/>
              <a:cxnLst/>
              <a:rect l="l" t="t" r="r" b="b"/>
              <a:pathLst>
                <a:path w="3826" h="3150" extrusionOk="0">
                  <a:moveTo>
                    <a:pt x="1798" y="0"/>
                  </a:moveTo>
                  <a:cubicBezTo>
                    <a:pt x="1789" y="0"/>
                    <a:pt x="1779" y="0"/>
                    <a:pt x="1769" y="0"/>
                  </a:cubicBezTo>
                  <a:cubicBezTo>
                    <a:pt x="1433" y="372"/>
                    <a:pt x="1122" y="767"/>
                    <a:pt x="842" y="1181"/>
                  </a:cubicBezTo>
                  <a:cubicBezTo>
                    <a:pt x="528" y="1647"/>
                    <a:pt x="247" y="2132"/>
                    <a:pt x="1" y="2637"/>
                  </a:cubicBezTo>
                  <a:cubicBezTo>
                    <a:pt x="983" y="2645"/>
                    <a:pt x="1796" y="3149"/>
                    <a:pt x="1796" y="3149"/>
                  </a:cubicBezTo>
                  <a:lnTo>
                    <a:pt x="3826" y="442"/>
                  </a:lnTo>
                  <a:cubicBezTo>
                    <a:pt x="3826" y="442"/>
                    <a:pt x="2950" y="0"/>
                    <a:pt x="1798"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8"/>
            <p:cNvSpPr/>
            <p:nvPr/>
          </p:nvSpPr>
          <p:spPr>
            <a:xfrm>
              <a:off x="954718" y="2756905"/>
              <a:ext cx="196229" cy="64790"/>
            </a:xfrm>
            <a:custGeom>
              <a:avLst/>
              <a:gdLst/>
              <a:ahLst/>
              <a:cxnLst/>
              <a:rect l="l" t="t" r="r" b="b"/>
              <a:pathLst>
                <a:path w="7290" h="2407" extrusionOk="0">
                  <a:moveTo>
                    <a:pt x="4685" y="1"/>
                  </a:moveTo>
                  <a:cubicBezTo>
                    <a:pt x="3361" y="1"/>
                    <a:pt x="1649" y="228"/>
                    <a:pt x="1" y="1112"/>
                  </a:cubicBezTo>
                  <a:lnTo>
                    <a:pt x="853" y="2407"/>
                  </a:lnTo>
                  <a:cubicBezTo>
                    <a:pt x="2003" y="1884"/>
                    <a:pt x="3252" y="1613"/>
                    <a:pt x="4515" y="1613"/>
                  </a:cubicBezTo>
                  <a:cubicBezTo>
                    <a:pt x="4519" y="1613"/>
                    <a:pt x="4522" y="1613"/>
                    <a:pt x="4526" y="1613"/>
                  </a:cubicBezTo>
                  <a:lnTo>
                    <a:pt x="4526" y="1612"/>
                  </a:lnTo>
                  <a:cubicBezTo>
                    <a:pt x="5465" y="1612"/>
                    <a:pt x="6398" y="1759"/>
                    <a:pt x="7290" y="2052"/>
                  </a:cubicBezTo>
                  <a:cubicBezTo>
                    <a:pt x="7279" y="1864"/>
                    <a:pt x="7267" y="1686"/>
                    <a:pt x="7252" y="1522"/>
                  </a:cubicBezTo>
                  <a:cubicBezTo>
                    <a:pt x="7179" y="742"/>
                    <a:pt x="6561" y="126"/>
                    <a:pt x="5782" y="53"/>
                  </a:cubicBezTo>
                  <a:cubicBezTo>
                    <a:pt x="5462" y="22"/>
                    <a:pt x="5092" y="1"/>
                    <a:pt x="4685"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8"/>
            <p:cNvSpPr/>
            <p:nvPr/>
          </p:nvSpPr>
          <p:spPr>
            <a:xfrm>
              <a:off x="813347" y="2786810"/>
              <a:ext cx="308044" cy="308044"/>
            </a:xfrm>
            <a:custGeom>
              <a:avLst/>
              <a:gdLst/>
              <a:ahLst/>
              <a:cxnLst/>
              <a:rect l="l" t="t" r="r" b="b"/>
              <a:pathLst>
                <a:path w="11444" h="11444" extrusionOk="0">
                  <a:moveTo>
                    <a:pt x="5253" y="1"/>
                  </a:moveTo>
                  <a:cubicBezTo>
                    <a:pt x="2992" y="1213"/>
                    <a:pt x="853" y="3662"/>
                    <a:pt x="1" y="8456"/>
                  </a:cubicBezTo>
                  <a:lnTo>
                    <a:pt x="2989" y="11444"/>
                  </a:lnTo>
                  <a:cubicBezTo>
                    <a:pt x="7783" y="10592"/>
                    <a:pt x="10231" y="8453"/>
                    <a:pt x="11444" y="6193"/>
                  </a:cubicBezTo>
                  <a:lnTo>
                    <a:pt x="5253" y="1"/>
                  </a:ln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8"/>
            <p:cNvSpPr/>
            <p:nvPr/>
          </p:nvSpPr>
          <p:spPr>
            <a:xfrm>
              <a:off x="930412" y="2880914"/>
              <a:ext cx="101452" cy="98491"/>
            </a:xfrm>
            <a:custGeom>
              <a:avLst/>
              <a:gdLst/>
              <a:ahLst/>
              <a:cxnLst/>
              <a:rect l="l" t="t" r="r" b="b"/>
              <a:pathLst>
                <a:path w="3769" h="3659" extrusionOk="0">
                  <a:moveTo>
                    <a:pt x="756" y="0"/>
                  </a:moveTo>
                  <a:cubicBezTo>
                    <a:pt x="504" y="0"/>
                    <a:pt x="250" y="34"/>
                    <a:pt x="1" y="103"/>
                  </a:cubicBezTo>
                  <a:lnTo>
                    <a:pt x="99" y="1969"/>
                  </a:lnTo>
                  <a:lnTo>
                    <a:pt x="1789" y="3659"/>
                  </a:lnTo>
                  <a:lnTo>
                    <a:pt x="3497" y="3599"/>
                  </a:lnTo>
                  <a:cubicBezTo>
                    <a:pt x="3769" y="2613"/>
                    <a:pt x="3489" y="1557"/>
                    <a:pt x="2767" y="833"/>
                  </a:cubicBezTo>
                  <a:cubicBezTo>
                    <a:pt x="2226" y="293"/>
                    <a:pt x="1499" y="0"/>
                    <a:pt x="75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8"/>
            <p:cNvSpPr/>
            <p:nvPr/>
          </p:nvSpPr>
          <p:spPr>
            <a:xfrm>
              <a:off x="930412" y="2880914"/>
              <a:ext cx="58922" cy="29071"/>
            </a:xfrm>
            <a:custGeom>
              <a:avLst/>
              <a:gdLst/>
              <a:ahLst/>
              <a:cxnLst/>
              <a:rect l="l" t="t" r="r" b="b"/>
              <a:pathLst>
                <a:path w="2189" h="1080" extrusionOk="0">
                  <a:moveTo>
                    <a:pt x="756" y="1"/>
                  </a:moveTo>
                  <a:cubicBezTo>
                    <a:pt x="503" y="1"/>
                    <a:pt x="249" y="34"/>
                    <a:pt x="1" y="103"/>
                  </a:cubicBezTo>
                  <a:lnTo>
                    <a:pt x="52" y="1079"/>
                  </a:lnTo>
                  <a:cubicBezTo>
                    <a:pt x="618" y="630"/>
                    <a:pt x="1319" y="384"/>
                    <a:pt x="2042" y="384"/>
                  </a:cubicBezTo>
                  <a:cubicBezTo>
                    <a:pt x="2044" y="384"/>
                    <a:pt x="2046" y="384"/>
                    <a:pt x="2049" y="384"/>
                  </a:cubicBezTo>
                  <a:cubicBezTo>
                    <a:pt x="2095" y="384"/>
                    <a:pt x="2143" y="385"/>
                    <a:pt x="2188" y="388"/>
                  </a:cubicBezTo>
                  <a:cubicBezTo>
                    <a:pt x="1750" y="132"/>
                    <a:pt x="1255" y="1"/>
                    <a:pt x="756"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8"/>
            <p:cNvSpPr/>
            <p:nvPr/>
          </p:nvSpPr>
          <p:spPr>
            <a:xfrm>
              <a:off x="869955" y="2883660"/>
              <a:ext cx="154587" cy="150200"/>
            </a:xfrm>
            <a:custGeom>
              <a:avLst/>
              <a:gdLst/>
              <a:ahLst/>
              <a:cxnLst/>
              <a:rect l="l" t="t" r="r" b="b"/>
              <a:pathLst>
                <a:path w="5743" h="5580" extrusionOk="0">
                  <a:moveTo>
                    <a:pt x="2247" y="1"/>
                  </a:moveTo>
                  <a:cubicBezTo>
                    <a:pt x="1273" y="271"/>
                    <a:pt x="516" y="1037"/>
                    <a:pt x="258" y="2015"/>
                  </a:cubicBezTo>
                  <a:cubicBezTo>
                    <a:pt x="1" y="2992"/>
                    <a:pt x="282" y="4033"/>
                    <a:pt x="997" y="4748"/>
                  </a:cubicBezTo>
                  <a:cubicBezTo>
                    <a:pt x="1536" y="5287"/>
                    <a:pt x="2262" y="5579"/>
                    <a:pt x="3006" y="5579"/>
                  </a:cubicBezTo>
                  <a:cubicBezTo>
                    <a:pt x="3246" y="5579"/>
                    <a:pt x="3489" y="5548"/>
                    <a:pt x="3728" y="5486"/>
                  </a:cubicBezTo>
                  <a:cubicBezTo>
                    <a:pt x="4706" y="5229"/>
                    <a:pt x="5472" y="4470"/>
                    <a:pt x="5743" y="3497"/>
                  </a:cubicBezTo>
                  <a:cubicBezTo>
                    <a:pt x="5355" y="2622"/>
                    <a:pt x="4669" y="2334"/>
                    <a:pt x="4161" y="2245"/>
                  </a:cubicBezTo>
                  <a:cubicBezTo>
                    <a:pt x="3823" y="2187"/>
                    <a:pt x="3558" y="1921"/>
                    <a:pt x="3498" y="1583"/>
                  </a:cubicBezTo>
                  <a:cubicBezTo>
                    <a:pt x="3410" y="1075"/>
                    <a:pt x="3121" y="390"/>
                    <a:pt x="2247" y="1"/>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8"/>
            <p:cNvSpPr/>
            <p:nvPr/>
          </p:nvSpPr>
          <p:spPr>
            <a:xfrm>
              <a:off x="871032" y="2883660"/>
              <a:ext cx="80053" cy="139836"/>
            </a:xfrm>
            <a:custGeom>
              <a:avLst/>
              <a:gdLst/>
              <a:ahLst/>
              <a:cxnLst/>
              <a:rect l="l" t="t" r="r" b="b"/>
              <a:pathLst>
                <a:path w="2974" h="5195" extrusionOk="0">
                  <a:moveTo>
                    <a:pt x="2207" y="1"/>
                  </a:moveTo>
                  <a:cubicBezTo>
                    <a:pt x="1106" y="307"/>
                    <a:pt x="294" y="1242"/>
                    <a:pt x="147" y="2374"/>
                  </a:cubicBezTo>
                  <a:cubicBezTo>
                    <a:pt x="0" y="3507"/>
                    <a:pt x="545" y="4617"/>
                    <a:pt x="1532" y="5194"/>
                  </a:cubicBezTo>
                  <a:cubicBezTo>
                    <a:pt x="1212" y="4683"/>
                    <a:pt x="1043" y="4094"/>
                    <a:pt x="1044" y="3492"/>
                  </a:cubicBezTo>
                  <a:cubicBezTo>
                    <a:pt x="1044" y="2215"/>
                    <a:pt x="1801" y="1058"/>
                    <a:pt x="2973" y="549"/>
                  </a:cubicBezTo>
                  <a:cubicBezTo>
                    <a:pt x="2788" y="340"/>
                    <a:pt x="2540" y="149"/>
                    <a:pt x="2207" y="1"/>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8"/>
            <p:cNvSpPr/>
            <p:nvPr/>
          </p:nvSpPr>
          <p:spPr>
            <a:xfrm>
              <a:off x="906563" y="2919191"/>
              <a:ext cx="20080" cy="18788"/>
            </a:xfrm>
            <a:custGeom>
              <a:avLst/>
              <a:gdLst/>
              <a:ahLst/>
              <a:cxnLst/>
              <a:rect l="l" t="t" r="r" b="b"/>
              <a:pathLst>
                <a:path w="746" h="698" extrusionOk="0">
                  <a:moveTo>
                    <a:pt x="486" y="0"/>
                  </a:moveTo>
                  <a:cubicBezTo>
                    <a:pt x="425" y="0"/>
                    <a:pt x="365" y="23"/>
                    <a:pt x="319" y="69"/>
                  </a:cubicBezTo>
                  <a:lnTo>
                    <a:pt x="94" y="294"/>
                  </a:lnTo>
                  <a:cubicBezTo>
                    <a:pt x="1" y="387"/>
                    <a:pt x="1" y="536"/>
                    <a:pt x="94" y="629"/>
                  </a:cubicBezTo>
                  <a:cubicBezTo>
                    <a:pt x="140" y="675"/>
                    <a:pt x="200" y="698"/>
                    <a:pt x="260" y="698"/>
                  </a:cubicBezTo>
                  <a:cubicBezTo>
                    <a:pt x="321" y="698"/>
                    <a:pt x="381" y="675"/>
                    <a:pt x="427" y="629"/>
                  </a:cubicBezTo>
                  <a:lnTo>
                    <a:pt x="653" y="404"/>
                  </a:lnTo>
                  <a:cubicBezTo>
                    <a:pt x="746" y="311"/>
                    <a:pt x="746" y="162"/>
                    <a:pt x="653" y="69"/>
                  </a:cubicBezTo>
                  <a:cubicBezTo>
                    <a:pt x="607" y="23"/>
                    <a:pt x="546" y="0"/>
                    <a:pt x="48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8"/>
            <p:cNvSpPr/>
            <p:nvPr/>
          </p:nvSpPr>
          <p:spPr>
            <a:xfrm>
              <a:off x="969603" y="2982205"/>
              <a:ext cx="20080" cy="18815"/>
            </a:xfrm>
            <a:custGeom>
              <a:avLst/>
              <a:gdLst/>
              <a:ahLst/>
              <a:cxnLst/>
              <a:rect l="l" t="t" r="r" b="b"/>
              <a:pathLst>
                <a:path w="746" h="699" extrusionOk="0">
                  <a:moveTo>
                    <a:pt x="485" y="0"/>
                  </a:moveTo>
                  <a:cubicBezTo>
                    <a:pt x="425" y="0"/>
                    <a:pt x="364" y="23"/>
                    <a:pt x="318" y="70"/>
                  </a:cubicBezTo>
                  <a:lnTo>
                    <a:pt x="92" y="295"/>
                  </a:lnTo>
                  <a:cubicBezTo>
                    <a:pt x="1" y="387"/>
                    <a:pt x="1" y="537"/>
                    <a:pt x="92" y="629"/>
                  </a:cubicBezTo>
                  <a:cubicBezTo>
                    <a:pt x="139" y="675"/>
                    <a:pt x="199" y="699"/>
                    <a:pt x="260" y="699"/>
                  </a:cubicBezTo>
                  <a:cubicBezTo>
                    <a:pt x="320" y="699"/>
                    <a:pt x="381" y="675"/>
                    <a:pt x="427" y="629"/>
                  </a:cubicBezTo>
                  <a:lnTo>
                    <a:pt x="653" y="403"/>
                  </a:lnTo>
                  <a:cubicBezTo>
                    <a:pt x="746" y="312"/>
                    <a:pt x="746" y="162"/>
                    <a:pt x="653" y="70"/>
                  </a:cubicBezTo>
                  <a:cubicBezTo>
                    <a:pt x="606" y="23"/>
                    <a:pt x="546" y="0"/>
                    <a:pt x="485"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8"/>
            <p:cNvSpPr/>
            <p:nvPr/>
          </p:nvSpPr>
          <p:spPr>
            <a:xfrm>
              <a:off x="930169" y="2948262"/>
              <a:ext cx="29959" cy="29421"/>
            </a:xfrm>
            <a:custGeom>
              <a:avLst/>
              <a:gdLst/>
              <a:ahLst/>
              <a:cxnLst/>
              <a:rect l="l" t="t" r="r" b="b"/>
              <a:pathLst>
                <a:path w="1113" h="1093" extrusionOk="0">
                  <a:moveTo>
                    <a:pt x="252" y="1"/>
                  </a:moveTo>
                  <a:cubicBezTo>
                    <a:pt x="130" y="1"/>
                    <a:pt x="25" y="96"/>
                    <a:pt x="17" y="221"/>
                  </a:cubicBezTo>
                  <a:cubicBezTo>
                    <a:pt x="1" y="457"/>
                    <a:pt x="87" y="686"/>
                    <a:pt x="253" y="853"/>
                  </a:cubicBezTo>
                  <a:cubicBezTo>
                    <a:pt x="407" y="1006"/>
                    <a:pt x="615" y="1093"/>
                    <a:pt x="829" y="1093"/>
                  </a:cubicBezTo>
                  <a:cubicBezTo>
                    <a:pt x="848" y="1093"/>
                    <a:pt x="867" y="1092"/>
                    <a:pt x="886" y="1091"/>
                  </a:cubicBezTo>
                  <a:cubicBezTo>
                    <a:pt x="1015" y="1080"/>
                    <a:pt x="1113" y="967"/>
                    <a:pt x="1104" y="838"/>
                  </a:cubicBezTo>
                  <a:cubicBezTo>
                    <a:pt x="1095" y="714"/>
                    <a:pt x="991" y="618"/>
                    <a:pt x="868" y="618"/>
                  </a:cubicBezTo>
                  <a:cubicBezTo>
                    <a:pt x="864" y="618"/>
                    <a:pt x="859" y="619"/>
                    <a:pt x="854" y="619"/>
                  </a:cubicBezTo>
                  <a:cubicBezTo>
                    <a:pt x="847" y="619"/>
                    <a:pt x="839" y="620"/>
                    <a:pt x="831" y="620"/>
                  </a:cubicBezTo>
                  <a:cubicBezTo>
                    <a:pt x="634" y="620"/>
                    <a:pt x="475" y="453"/>
                    <a:pt x="489" y="254"/>
                  </a:cubicBezTo>
                  <a:cubicBezTo>
                    <a:pt x="498" y="123"/>
                    <a:pt x="399" y="10"/>
                    <a:pt x="268" y="1"/>
                  </a:cubicBezTo>
                  <a:cubicBezTo>
                    <a:pt x="263" y="1"/>
                    <a:pt x="257" y="1"/>
                    <a:pt x="252"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8"/>
            <p:cNvSpPr/>
            <p:nvPr/>
          </p:nvSpPr>
          <p:spPr>
            <a:xfrm>
              <a:off x="813347" y="2786810"/>
              <a:ext cx="172676" cy="251948"/>
            </a:xfrm>
            <a:custGeom>
              <a:avLst/>
              <a:gdLst/>
              <a:ahLst/>
              <a:cxnLst/>
              <a:rect l="l" t="t" r="r" b="b"/>
              <a:pathLst>
                <a:path w="6415" h="9360" extrusionOk="0">
                  <a:moveTo>
                    <a:pt x="5253" y="1"/>
                  </a:moveTo>
                  <a:cubicBezTo>
                    <a:pt x="2992" y="1213"/>
                    <a:pt x="853" y="3662"/>
                    <a:pt x="1" y="8456"/>
                  </a:cubicBezTo>
                  <a:lnTo>
                    <a:pt x="905" y="9360"/>
                  </a:lnTo>
                  <a:cubicBezTo>
                    <a:pt x="911" y="5657"/>
                    <a:pt x="3186" y="2487"/>
                    <a:pt x="6414" y="1163"/>
                  </a:cubicBezTo>
                  <a:lnTo>
                    <a:pt x="5253" y="1"/>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7" name="Google Shape;2907;p48"/>
          <p:cNvGrpSpPr/>
          <p:nvPr/>
        </p:nvGrpSpPr>
        <p:grpSpPr>
          <a:xfrm>
            <a:off x="737009" y="2082864"/>
            <a:ext cx="407639" cy="422013"/>
            <a:chOff x="737009" y="2082864"/>
            <a:chExt cx="407639" cy="422013"/>
          </a:xfrm>
        </p:grpSpPr>
        <p:sp>
          <p:nvSpPr>
            <p:cNvPr id="2908" name="Google Shape;2908;p48"/>
            <p:cNvSpPr/>
            <p:nvPr/>
          </p:nvSpPr>
          <p:spPr>
            <a:xfrm>
              <a:off x="737009" y="2082864"/>
              <a:ext cx="407639" cy="378945"/>
            </a:xfrm>
            <a:custGeom>
              <a:avLst/>
              <a:gdLst/>
              <a:ahLst/>
              <a:cxnLst/>
              <a:rect l="l" t="t" r="r" b="b"/>
              <a:pathLst>
                <a:path w="15144" h="14078" extrusionOk="0">
                  <a:moveTo>
                    <a:pt x="7572" y="0"/>
                  </a:moveTo>
                  <a:cubicBezTo>
                    <a:pt x="6935" y="0"/>
                    <a:pt x="6297" y="223"/>
                    <a:pt x="5786" y="669"/>
                  </a:cubicBezTo>
                  <a:lnTo>
                    <a:pt x="5783" y="672"/>
                  </a:lnTo>
                  <a:cubicBezTo>
                    <a:pt x="5607" y="638"/>
                    <a:pt x="5431" y="621"/>
                    <a:pt x="5258" y="621"/>
                  </a:cubicBezTo>
                  <a:cubicBezTo>
                    <a:pt x="4114" y="621"/>
                    <a:pt x="3067" y="1345"/>
                    <a:pt x="2685" y="2462"/>
                  </a:cubicBezTo>
                  <a:cubicBezTo>
                    <a:pt x="1398" y="2902"/>
                    <a:pt x="633" y="4225"/>
                    <a:pt x="894" y="5559"/>
                  </a:cubicBezTo>
                  <a:lnTo>
                    <a:pt x="893" y="5562"/>
                  </a:lnTo>
                  <a:cubicBezTo>
                    <a:pt x="0" y="6587"/>
                    <a:pt x="0" y="8112"/>
                    <a:pt x="893" y="9136"/>
                  </a:cubicBezTo>
                  <a:lnTo>
                    <a:pt x="894" y="9139"/>
                  </a:lnTo>
                  <a:cubicBezTo>
                    <a:pt x="634" y="10473"/>
                    <a:pt x="1398" y="11795"/>
                    <a:pt x="2684" y="12235"/>
                  </a:cubicBezTo>
                  <a:cubicBezTo>
                    <a:pt x="3066" y="13354"/>
                    <a:pt x="4115" y="14077"/>
                    <a:pt x="5259" y="14077"/>
                  </a:cubicBezTo>
                  <a:cubicBezTo>
                    <a:pt x="5431" y="14077"/>
                    <a:pt x="5606" y="14060"/>
                    <a:pt x="5781" y="14026"/>
                  </a:cubicBezTo>
                  <a:lnTo>
                    <a:pt x="9361" y="14026"/>
                  </a:lnTo>
                  <a:cubicBezTo>
                    <a:pt x="9537" y="14061"/>
                    <a:pt x="9713" y="14077"/>
                    <a:pt x="9886" y="14077"/>
                  </a:cubicBezTo>
                  <a:cubicBezTo>
                    <a:pt x="11030" y="14077"/>
                    <a:pt x="12077" y="13354"/>
                    <a:pt x="12459" y="12237"/>
                  </a:cubicBezTo>
                  <a:cubicBezTo>
                    <a:pt x="13746" y="11797"/>
                    <a:pt x="14511" y="10473"/>
                    <a:pt x="14250" y="9139"/>
                  </a:cubicBezTo>
                  <a:lnTo>
                    <a:pt x="14253" y="9136"/>
                  </a:lnTo>
                  <a:cubicBezTo>
                    <a:pt x="15144" y="8112"/>
                    <a:pt x="15144" y="6587"/>
                    <a:pt x="14253" y="5562"/>
                  </a:cubicBezTo>
                  <a:lnTo>
                    <a:pt x="14250" y="5559"/>
                  </a:lnTo>
                  <a:cubicBezTo>
                    <a:pt x="14511" y="4225"/>
                    <a:pt x="13746" y="2902"/>
                    <a:pt x="12459" y="2462"/>
                  </a:cubicBezTo>
                  <a:cubicBezTo>
                    <a:pt x="12077" y="1345"/>
                    <a:pt x="11030" y="621"/>
                    <a:pt x="9886" y="621"/>
                  </a:cubicBezTo>
                  <a:cubicBezTo>
                    <a:pt x="9713" y="621"/>
                    <a:pt x="9537" y="638"/>
                    <a:pt x="9361" y="672"/>
                  </a:cubicBezTo>
                  <a:lnTo>
                    <a:pt x="9358" y="669"/>
                  </a:lnTo>
                  <a:cubicBezTo>
                    <a:pt x="8847" y="223"/>
                    <a:pt x="8209" y="0"/>
                    <a:pt x="7572" y="0"/>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8"/>
            <p:cNvSpPr/>
            <p:nvPr/>
          </p:nvSpPr>
          <p:spPr>
            <a:xfrm>
              <a:off x="737009" y="2099741"/>
              <a:ext cx="252002" cy="362040"/>
            </a:xfrm>
            <a:custGeom>
              <a:avLst/>
              <a:gdLst/>
              <a:ahLst/>
              <a:cxnLst/>
              <a:rect l="l" t="t" r="r" b="b"/>
              <a:pathLst>
                <a:path w="9362" h="13450" extrusionOk="0">
                  <a:moveTo>
                    <a:pt x="5048" y="0"/>
                  </a:moveTo>
                  <a:lnTo>
                    <a:pt x="5048" y="0"/>
                  </a:lnTo>
                  <a:cubicBezTo>
                    <a:pt x="3965" y="86"/>
                    <a:pt x="3037" y="805"/>
                    <a:pt x="2685" y="1833"/>
                  </a:cubicBezTo>
                  <a:cubicBezTo>
                    <a:pt x="1398" y="2273"/>
                    <a:pt x="633" y="3597"/>
                    <a:pt x="894" y="4931"/>
                  </a:cubicBezTo>
                  <a:lnTo>
                    <a:pt x="893" y="4934"/>
                  </a:lnTo>
                  <a:cubicBezTo>
                    <a:pt x="0" y="5958"/>
                    <a:pt x="0" y="7483"/>
                    <a:pt x="893" y="8508"/>
                  </a:cubicBezTo>
                  <a:lnTo>
                    <a:pt x="894" y="8511"/>
                  </a:lnTo>
                  <a:cubicBezTo>
                    <a:pt x="633" y="9845"/>
                    <a:pt x="1398" y="11168"/>
                    <a:pt x="2684" y="11608"/>
                  </a:cubicBezTo>
                  <a:cubicBezTo>
                    <a:pt x="3066" y="12727"/>
                    <a:pt x="4115" y="13450"/>
                    <a:pt x="5259" y="13450"/>
                  </a:cubicBezTo>
                  <a:cubicBezTo>
                    <a:pt x="5431" y="13450"/>
                    <a:pt x="5606" y="13433"/>
                    <a:pt x="5781" y="13399"/>
                  </a:cubicBezTo>
                  <a:lnTo>
                    <a:pt x="9361" y="13399"/>
                  </a:lnTo>
                  <a:lnTo>
                    <a:pt x="9187" y="12797"/>
                  </a:lnTo>
                  <a:cubicBezTo>
                    <a:pt x="5284" y="12797"/>
                    <a:pt x="2120" y="9633"/>
                    <a:pt x="2120" y="5730"/>
                  </a:cubicBezTo>
                  <a:cubicBezTo>
                    <a:pt x="2120" y="3371"/>
                    <a:pt x="3274" y="1285"/>
                    <a:pt x="5048"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8"/>
            <p:cNvSpPr/>
            <p:nvPr/>
          </p:nvSpPr>
          <p:spPr>
            <a:xfrm>
              <a:off x="847398" y="2211099"/>
              <a:ext cx="186861" cy="165785"/>
            </a:xfrm>
            <a:custGeom>
              <a:avLst/>
              <a:gdLst/>
              <a:ahLst/>
              <a:cxnLst/>
              <a:rect l="l" t="t" r="r" b="b"/>
              <a:pathLst>
                <a:path w="6942" h="6159" extrusionOk="0">
                  <a:moveTo>
                    <a:pt x="3471" y="1"/>
                  </a:moveTo>
                  <a:lnTo>
                    <a:pt x="1" y="2292"/>
                  </a:lnTo>
                  <a:lnTo>
                    <a:pt x="1" y="6158"/>
                  </a:lnTo>
                  <a:lnTo>
                    <a:pt x="6941" y="6158"/>
                  </a:lnTo>
                  <a:lnTo>
                    <a:pt x="6941" y="2292"/>
                  </a:lnTo>
                  <a:lnTo>
                    <a:pt x="3471" y="1"/>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8"/>
            <p:cNvSpPr/>
            <p:nvPr/>
          </p:nvSpPr>
          <p:spPr>
            <a:xfrm>
              <a:off x="847398" y="2211099"/>
              <a:ext cx="186861" cy="117414"/>
            </a:xfrm>
            <a:custGeom>
              <a:avLst/>
              <a:gdLst/>
              <a:ahLst/>
              <a:cxnLst/>
              <a:rect l="l" t="t" r="r" b="b"/>
              <a:pathLst>
                <a:path w="6942" h="4362" extrusionOk="0">
                  <a:moveTo>
                    <a:pt x="3471" y="1"/>
                  </a:moveTo>
                  <a:lnTo>
                    <a:pt x="1" y="2292"/>
                  </a:lnTo>
                  <a:lnTo>
                    <a:pt x="1" y="4362"/>
                  </a:lnTo>
                  <a:cubicBezTo>
                    <a:pt x="73" y="4327"/>
                    <a:pt x="142" y="4290"/>
                    <a:pt x="208" y="4245"/>
                  </a:cubicBezTo>
                  <a:lnTo>
                    <a:pt x="3471" y="2048"/>
                  </a:lnTo>
                  <a:lnTo>
                    <a:pt x="6734" y="4245"/>
                  </a:lnTo>
                  <a:cubicBezTo>
                    <a:pt x="6800" y="4290"/>
                    <a:pt x="6869" y="4327"/>
                    <a:pt x="6941" y="4362"/>
                  </a:cubicBezTo>
                  <a:lnTo>
                    <a:pt x="6941" y="2292"/>
                  </a:lnTo>
                  <a:lnTo>
                    <a:pt x="3471" y="1"/>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8"/>
            <p:cNvSpPr/>
            <p:nvPr/>
          </p:nvSpPr>
          <p:spPr>
            <a:xfrm>
              <a:off x="803765" y="2182862"/>
              <a:ext cx="274128" cy="123821"/>
            </a:xfrm>
            <a:custGeom>
              <a:avLst/>
              <a:gdLst/>
              <a:ahLst/>
              <a:cxnLst/>
              <a:rect l="l" t="t" r="r" b="b"/>
              <a:pathLst>
                <a:path w="10184" h="4600" extrusionOk="0">
                  <a:moveTo>
                    <a:pt x="5092" y="0"/>
                  </a:moveTo>
                  <a:cubicBezTo>
                    <a:pt x="4919" y="0"/>
                    <a:pt x="4746" y="51"/>
                    <a:pt x="4596" y="151"/>
                  </a:cubicBezTo>
                  <a:lnTo>
                    <a:pt x="309" y="3039"/>
                  </a:lnTo>
                  <a:cubicBezTo>
                    <a:pt x="65" y="3202"/>
                    <a:pt x="1" y="3534"/>
                    <a:pt x="164" y="3778"/>
                  </a:cubicBezTo>
                  <a:lnTo>
                    <a:pt x="560" y="4365"/>
                  </a:lnTo>
                  <a:cubicBezTo>
                    <a:pt x="662" y="4518"/>
                    <a:pt x="831" y="4600"/>
                    <a:pt x="1002" y="4600"/>
                  </a:cubicBezTo>
                  <a:cubicBezTo>
                    <a:pt x="1104" y="4600"/>
                    <a:pt x="1208" y="4571"/>
                    <a:pt x="1299" y="4509"/>
                  </a:cubicBezTo>
                  <a:lnTo>
                    <a:pt x="5092" y="1955"/>
                  </a:lnTo>
                  <a:lnTo>
                    <a:pt x="8885" y="4509"/>
                  </a:lnTo>
                  <a:cubicBezTo>
                    <a:pt x="8976" y="4571"/>
                    <a:pt x="9079" y="4600"/>
                    <a:pt x="9181" y="4600"/>
                  </a:cubicBezTo>
                  <a:cubicBezTo>
                    <a:pt x="9353" y="4600"/>
                    <a:pt x="9521" y="4518"/>
                    <a:pt x="9624" y="4365"/>
                  </a:cubicBezTo>
                  <a:lnTo>
                    <a:pt x="10018" y="3778"/>
                  </a:lnTo>
                  <a:cubicBezTo>
                    <a:pt x="10183" y="3534"/>
                    <a:pt x="10119" y="3202"/>
                    <a:pt x="9874" y="3039"/>
                  </a:cubicBezTo>
                  <a:lnTo>
                    <a:pt x="9875" y="3039"/>
                  </a:lnTo>
                  <a:lnTo>
                    <a:pt x="5588" y="151"/>
                  </a:lnTo>
                  <a:cubicBezTo>
                    <a:pt x="5438" y="51"/>
                    <a:pt x="5265" y="0"/>
                    <a:pt x="5092"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8"/>
            <p:cNvSpPr/>
            <p:nvPr/>
          </p:nvSpPr>
          <p:spPr>
            <a:xfrm>
              <a:off x="826779" y="2376857"/>
              <a:ext cx="228099" cy="128020"/>
            </a:xfrm>
            <a:custGeom>
              <a:avLst/>
              <a:gdLst/>
              <a:ahLst/>
              <a:cxnLst/>
              <a:rect l="l" t="t" r="r" b="b"/>
              <a:pathLst>
                <a:path w="8474" h="4756" extrusionOk="0">
                  <a:moveTo>
                    <a:pt x="1250" y="0"/>
                  </a:moveTo>
                  <a:cubicBezTo>
                    <a:pt x="1250" y="0"/>
                    <a:pt x="1908" y="2457"/>
                    <a:pt x="1" y="4755"/>
                  </a:cubicBezTo>
                  <a:lnTo>
                    <a:pt x="8473" y="4755"/>
                  </a:lnTo>
                  <a:cubicBezTo>
                    <a:pt x="6566" y="2457"/>
                    <a:pt x="7224" y="0"/>
                    <a:pt x="7224" y="0"/>
                  </a:cubicBezTo>
                  <a:close/>
                </a:path>
              </a:pathLst>
            </a:custGeom>
            <a:solidFill>
              <a:srgbClr val="75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8"/>
            <p:cNvSpPr/>
            <p:nvPr/>
          </p:nvSpPr>
          <p:spPr>
            <a:xfrm>
              <a:off x="904948" y="2283561"/>
              <a:ext cx="71762" cy="93323"/>
            </a:xfrm>
            <a:custGeom>
              <a:avLst/>
              <a:gdLst/>
              <a:ahLst/>
              <a:cxnLst/>
              <a:rect l="l" t="t" r="r" b="b"/>
              <a:pathLst>
                <a:path w="2666" h="3467" extrusionOk="0">
                  <a:moveTo>
                    <a:pt x="1333" y="1"/>
                  </a:moveTo>
                  <a:cubicBezTo>
                    <a:pt x="597" y="1"/>
                    <a:pt x="0" y="597"/>
                    <a:pt x="0" y="1333"/>
                  </a:cubicBezTo>
                  <a:lnTo>
                    <a:pt x="0" y="3466"/>
                  </a:lnTo>
                  <a:lnTo>
                    <a:pt x="2666" y="3466"/>
                  </a:lnTo>
                  <a:lnTo>
                    <a:pt x="2666" y="1333"/>
                  </a:lnTo>
                  <a:cubicBezTo>
                    <a:pt x="2666" y="597"/>
                    <a:pt x="2069" y="1"/>
                    <a:pt x="1333"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8"/>
            <p:cNvSpPr/>
            <p:nvPr/>
          </p:nvSpPr>
          <p:spPr>
            <a:xfrm>
              <a:off x="826752" y="2376857"/>
              <a:ext cx="124170" cy="128020"/>
            </a:xfrm>
            <a:custGeom>
              <a:avLst/>
              <a:gdLst/>
              <a:ahLst/>
              <a:cxnLst/>
              <a:rect l="l" t="t" r="r" b="b"/>
              <a:pathLst>
                <a:path w="4613" h="4756" extrusionOk="0">
                  <a:moveTo>
                    <a:pt x="1251" y="0"/>
                  </a:moveTo>
                  <a:cubicBezTo>
                    <a:pt x="1251" y="0"/>
                    <a:pt x="1909" y="2457"/>
                    <a:pt x="0" y="4755"/>
                  </a:cubicBezTo>
                  <a:lnTo>
                    <a:pt x="4612" y="4755"/>
                  </a:lnTo>
                  <a:cubicBezTo>
                    <a:pt x="3105" y="3678"/>
                    <a:pt x="2579" y="1680"/>
                    <a:pt x="3358"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8"/>
            <p:cNvSpPr/>
            <p:nvPr/>
          </p:nvSpPr>
          <p:spPr>
            <a:xfrm>
              <a:off x="824357" y="2351824"/>
              <a:ext cx="232944" cy="50093"/>
            </a:xfrm>
            <a:custGeom>
              <a:avLst/>
              <a:gdLst/>
              <a:ahLst/>
              <a:cxnLst/>
              <a:rect l="l" t="t" r="r" b="b"/>
              <a:pathLst>
                <a:path w="8654" h="1861" extrusionOk="0">
                  <a:moveTo>
                    <a:pt x="594" y="1"/>
                  </a:moveTo>
                  <a:cubicBezTo>
                    <a:pt x="266" y="1"/>
                    <a:pt x="0" y="266"/>
                    <a:pt x="0" y="594"/>
                  </a:cubicBezTo>
                  <a:lnTo>
                    <a:pt x="0" y="1267"/>
                  </a:lnTo>
                  <a:cubicBezTo>
                    <a:pt x="0" y="1594"/>
                    <a:pt x="266" y="1860"/>
                    <a:pt x="594" y="1860"/>
                  </a:cubicBezTo>
                  <a:lnTo>
                    <a:pt x="8060" y="1860"/>
                  </a:lnTo>
                  <a:cubicBezTo>
                    <a:pt x="8388" y="1860"/>
                    <a:pt x="8654" y="1594"/>
                    <a:pt x="8654" y="1267"/>
                  </a:cubicBezTo>
                  <a:lnTo>
                    <a:pt x="8654" y="594"/>
                  </a:lnTo>
                  <a:cubicBezTo>
                    <a:pt x="8654" y="266"/>
                    <a:pt x="8388" y="1"/>
                    <a:pt x="8060" y="1"/>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8"/>
            <p:cNvSpPr/>
            <p:nvPr/>
          </p:nvSpPr>
          <p:spPr>
            <a:xfrm>
              <a:off x="831705" y="2145259"/>
              <a:ext cx="58869" cy="46863"/>
            </a:xfrm>
            <a:custGeom>
              <a:avLst/>
              <a:gdLst/>
              <a:ahLst/>
              <a:cxnLst/>
              <a:rect l="l" t="t" r="r" b="b"/>
              <a:pathLst>
                <a:path w="2187" h="1741" extrusionOk="0">
                  <a:moveTo>
                    <a:pt x="1093" y="1"/>
                  </a:moveTo>
                  <a:cubicBezTo>
                    <a:pt x="489" y="1"/>
                    <a:pt x="1" y="390"/>
                    <a:pt x="1" y="871"/>
                  </a:cubicBezTo>
                  <a:cubicBezTo>
                    <a:pt x="1" y="1351"/>
                    <a:pt x="491" y="1740"/>
                    <a:pt x="1093" y="1740"/>
                  </a:cubicBezTo>
                  <a:cubicBezTo>
                    <a:pt x="1697" y="1740"/>
                    <a:pt x="2187" y="1351"/>
                    <a:pt x="2187" y="871"/>
                  </a:cubicBezTo>
                  <a:cubicBezTo>
                    <a:pt x="2187" y="390"/>
                    <a:pt x="1698" y="1"/>
                    <a:pt x="1093"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8"/>
            <p:cNvSpPr/>
            <p:nvPr/>
          </p:nvSpPr>
          <p:spPr>
            <a:xfrm>
              <a:off x="991084" y="2145259"/>
              <a:ext cx="58869" cy="46863"/>
            </a:xfrm>
            <a:custGeom>
              <a:avLst/>
              <a:gdLst/>
              <a:ahLst/>
              <a:cxnLst/>
              <a:rect l="l" t="t" r="r" b="b"/>
              <a:pathLst>
                <a:path w="2187" h="1741" extrusionOk="0">
                  <a:moveTo>
                    <a:pt x="1093" y="1"/>
                  </a:moveTo>
                  <a:cubicBezTo>
                    <a:pt x="490" y="1"/>
                    <a:pt x="0" y="390"/>
                    <a:pt x="0" y="871"/>
                  </a:cubicBezTo>
                  <a:cubicBezTo>
                    <a:pt x="0" y="1351"/>
                    <a:pt x="490" y="1740"/>
                    <a:pt x="1093" y="1740"/>
                  </a:cubicBezTo>
                  <a:cubicBezTo>
                    <a:pt x="1696" y="1740"/>
                    <a:pt x="2186" y="1351"/>
                    <a:pt x="2186" y="871"/>
                  </a:cubicBezTo>
                  <a:cubicBezTo>
                    <a:pt x="2186" y="390"/>
                    <a:pt x="1696" y="1"/>
                    <a:pt x="1093"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8"/>
            <p:cNvSpPr/>
            <p:nvPr/>
          </p:nvSpPr>
          <p:spPr>
            <a:xfrm>
              <a:off x="871920" y="2127762"/>
              <a:ext cx="12759" cy="24764"/>
            </a:xfrm>
            <a:custGeom>
              <a:avLst/>
              <a:gdLst/>
              <a:ahLst/>
              <a:cxnLst/>
              <a:rect l="l" t="t" r="r" b="b"/>
              <a:pathLst>
                <a:path w="474" h="920" extrusionOk="0">
                  <a:moveTo>
                    <a:pt x="236" y="0"/>
                  </a:moveTo>
                  <a:cubicBezTo>
                    <a:pt x="105" y="0"/>
                    <a:pt x="0" y="107"/>
                    <a:pt x="0" y="238"/>
                  </a:cubicBezTo>
                  <a:lnTo>
                    <a:pt x="0" y="684"/>
                  </a:lnTo>
                  <a:cubicBezTo>
                    <a:pt x="0" y="815"/>
                    <a:pt x="105" y="920"/>
                    <a:pt x="236" y="920"/>
                  </a:cubicBezTo>
                  <a:cubicBezTo>
                    <a:pt x="367" y="920"/>
                    <a:pt x="473" y="815"/>
                    <a:pt x="473" y="684"/>
                  </a:cubicBezTo>
                  <a:lnTo>
                    <a:pt x="473" y="238"/>
                  </a:lnTo>
                  <a:cubicBezTo>
                    <a:pt x="473" y="107"/>
                    <a:pt x="367" y="0"/>
                    <a:pt x="23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8"/>
            <p:cNvSpPr/>
            <p:nvPr/>
          </p:nvSpPr>
          <p:spPr>
            <a:xfrm>
              <a:off x="997032" y="2127762"/>
              <a:ext cx="12759" cy="24764"/>
            </a:xfrm>
            <a:custGeom>
              <a:avLst/>
              <a:gdLst/>
              <a:ahLst/>
              <a:cxnLst/>
              <a:rect l="l" t="t" r="r" b="b"/>
              <a:pathLst>
                <a:path w="474" h="920" extrusionOk="0">
                  <a:moveTo>
                    <a:pt x="236" y="0"/>
                  </a:moveTo>
                  <a:cubicBezTo>
                    <a:pt x="105" y="0"/>
                    <a:pt x="0" y="107"/>
                    <a:pt x="0" y="238"/>
                  </a:cubicBezTo>
                  <a:lnTo>
                    <a:pt x="0" y="684"/>
                  </a:lnTo>
                  <a:cubicBezTo>
                    <a:pt x="0" y="815"/>
                    <a:pt x="105" y="920"/>
                    <a:pt x="238" y="920"/>
                  </a:cubicBezTo>
                  <a:cubicBezTo>
                    <a:pt x="367" y="920"/>
                    <a:pt x="473" y="815"/>
                    <a:pt x="473" y="684"/>
                  </a:cubicBezTo>
                  <a:lnTo>
                    <a:pt x="473" y="238"/>
                  </a:lnTo>
                  <a:cubicBezTo>
                    <a:pt x="473" y="107"/>
                    <a:pt x="367" y="0"/>
                    <a:pt x="23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8"/>
            <p:cNvSpPr/>
            <p:nvPr/>
          </p:nvSpPr>
          <p:spPr>
            <a:xfrm>
              <a:off x="917195" y="2139418"/>
              <a:ext cx="47267" cy="20269"/>
            </a:xfrm>
            <a:custGeom>
              <a:avLst/>
              <a:gdLst/>
              <a:ahLst/>
              <a:cxnLst/>
              <a:rect l="l" t="t" r="r" b="b"/>
              <a:pathLst>
                <a:path w="1756" h="753" extrusionOk="0">
                  <a:moveTo>
                    <a:pt x="265" y="1"/>
                  </a:moveTo>
                  <a:cubicBezTo>
                    <a:pt x="210" y="1"/>
                    <a:pt x="155" y="20"/>
                    <a:pt x="110" y="59"/>
                  </a:cubicBezTo>
                  <a:cubicBezTo>
                    <a:pt x="11" y="144"/>
                    <a:pt x="1" y="294"/>
                    <a:pt x="86" y="392"/>
                  </a:cubicBezTo>
                  <a:cubicBezTo>
                    <a:pt x="286" y="622"/>
                    <a:pt x="575" y="753"/>
                    <a:pt x="878" y="753"/>
                  </a:cubicBezTo>
                  <a:cubicBezTo>
                    <a:pt x="1181" y="753"/>
                    <a:pt x="1470" y="622"/>
                    <a:pt x="1670" y="392"/>
                  </a:cubicBezTo>
                  <a:cubicBezTo>
                    <a:pt x="1755" y="294"/>
                    <a:pt x="1745" y="144"/>
                    <a:pt x="1646" y="59"/>
                  </a:cubicBezTo>
                  <a:cubicBezTo>
                    <a:pt x="1601" y="20"/>
                    <a:pt x="1546" y="1"/>
                    <a:pt x="1491" y="1"/>
                  </a:cubicBezTo>
                  <a:cubicBezTo>
                    <a:pt x="1425" y="1"/>
                    <a:pt x="1359" y="28"/>
                    <a:pt x="1312" y="81"/>
                  </a:cubicBezTo>
                  <a:cubicBezTo>
                    <a:pt x="1197" y="213"/>
                    <a:pt x="1038" y="279"/>
                    <a:pt x="878" y="279"/>
                  </a:cubicBezTo>
                  <a:cubicBezTo>
                    <a:pt x="718" y="279"/>
                    <a:pt x="559" y="213"/>
                    <a:pt x="444" y="81"/>
                  </a:cubicBezTo>
                  <a:cubicBezTo>
                    <a:pt x="397" y="28"/>
                    <a:pt x="331" y="1"/>
                    <a:pt x="265"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2" name="Google Shape;2922;p48"/>
          <p:cNvGrpSpPr/>
          <p:nvPr/>
        </p:nvGrpSpPr>
        <p:grpSpPr>
          <a:xfrm>
            <a:off x="8050413" y="2756878"/>
            <a:ext cx="368635" cy="422093"/>
            <a:chOff x="8050413" y="2756878"/>
            <a:chExt cx="368635" cy="422093"/>
          </a:xfrm>
        </p:grpSpPr>
        <p:sp>
          <p:nvSpPr>
            <p:cNvPr id="2923" name="Google Shape;2923;p48"/>
            <p:cNvSpPr/>
            <p:nvPr/>
          </p:nvSpPr>
          <p:spPr>
            <a:xfrm>
              <a:off x="8092351" y="3061827"/>
              <a:ext cx="69905" cy="89528"/>
            </a:xfrm>
            <a:custGeom>
              <a:avLst/>
              <a:gdLst/>
              <a:ahLst/>
              <a:cxnLst/>
              <a:rect l="l" t="t" r="r" b="b"/>
              <a:pathLst>
                <a:path w="2597" h="3326" extrusionOk="0">
                  <a:moveTo>
                    <a:pt x="1973" y="1"/>
                  </a:moveTo>
                  <a:cubicBezTo>
                    <a:pt x="1973" y="1"/>
                    <a:pt x="1" y="471"/>
                    <a:pt x="1" y="3325"/>
                  </a:cubicBezTo>
                  <a:lnTo>
                    <a:pt x="2597" y="3325"/>
                  </a:lnTo>
                  <a:lnTo>
                    <a:pt x="2597" y="1517"/>
                  </a:lnTo>
                  <a:lnTo>
                    <a:pt x="1973" y="1"/>
                  </a:ln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8"/>
            <p:cNvSpPr/>
            <p:nvPr/>
          </p:nvSpPr>
          <p:spPr>
            <a:xfrm>
              <a:off x="8307287" y="3060777"/>
              <a:ext cx="69905" cy="90524"/>
            </a:xfrm>
            <a:custGeom>
              <a:avLst/>
              <a:gdLst/>
              <a:ahLst/>
              <a:cxnLst/>
              <a:rect l="l" t="t" r="r" b="b"/>
              <a:pathLst>
                <a:path w="2597" h="3363" extrusionOk="0">
                  <a:moveTo>
                    <a:pt x="552" y="1"/>
                  </a:moveTo>
                  <a:lnTo>
                    <a:pt x="1" y="40"/>
                  </a:lnTo>
                  <a:lnTo>
                    <a:pt x="1" y="3363"/>
                  </a:lnTo>
                  <a:lnTo>
                    <a:pt x="2597" y="3363"/>
                  </a:lnTo>
                  <a:cubicBezTo>
                    <a:pt x="2597" y="510"/>
                    <a:pt x="552" y="1"/>
                    <a:pt x="552"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8"/>
            <p:cNvSpPr/>
            <p:nvPr/>
          </p:nvSpPr>
          <p:spPr>
            <a:xfrm>
              <a:off x="8162202" y="2999136"/>
              <a:ext cx="145112" cy="73323"/>
            </a:xfrm>
            <a:custGeom>
              <a:avLst/>
              <a:gdLst/>
              <a:ahLst/>
              <a:cxnLst/>
              <a:rect l="l" t="t" r="r" b="b"/>
              <a:pathLst>
                <a:path w="5391" h="2724" extrusionOk="0">
                  <a:moveTo>
                    <a:pt x="4746" y="1"/>
                  </a:moveTo>
                  <a:cubicBezTo>
                    <a:pt x="4674" y="1"/>
                    <a:pt x="4599" y="13"/>
                    <a:pt x="4525" y="40"/>
                  </a:cubicBezTo>
                  <a:cubicBezTo>
                    <a:pt x="4276" y="132"/>
                    <a:pt x="3947" y="251"/>
                    <a:pt x="3514" y="407"/>
                  </a:cubicBezTo>
                  <a:cubicBezTo>
                    <a:pt x="3240" y="506"/>
                    <a:pt x="2953" y="556"/>
                    <a:pt x="2666" y="556"/>
                  </a:cubicBezTo>
                  <a:cubicBezTo>
                    <a:pt x="2378" y="556"/>
                    <a:pt x="2092" y="506"/>
                    <a:pt x="1818" y="407"/>
                  </a:cubicBezTo>
                  <a:lnTo>
                    <a:pt x="866" y="61"/>
                  </a:lnTo>
                  <a:cubicBezTo>
                    <a:pt x="792" y="35"/>
                    <a:pt x="718" y="22"/>
                    <a:pt x="645" y="22"/>
                  </a:cubicBezTo>
                  <a:cubicBezTo>
                    <a:pt x="303" y="22"/>
                    <a:pt x="1" y="299"/>
                    <a:pt x="2" y="668"/>
                  </a:cubicBezTo>
                  <a:lnTo>
                    <a:pt x="2" y="2723"/>
                  </a:lnTo>
                  <a:lnTo>
                    <a:pt x="5391" y="2723"/>
                  </a:lnTo>
                  <a:lnTo>
                    <a:pt x="5391" y="985"/>
                  </a:lnTo>
                  <a:lnTo>
                    <a:pt x="5391" y="647"/>
                  </a:lnTo>
                  <a:cubicBezTo>
                    <a:pt x="5391" y="278"/>
                    <a:pt x="5088" y="1"/>
                    <a:pt x="47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8"/>
            <p:cNvSpPr/>
            <p:nvPr/>
          </p:nvSpPr>
          <p:spPr>
            <a:xfrm>
              <a:off x="8145405" y="3025488"/>
              <a:ext cx="133188" cy="141021"/>
            </a:xfrm>
            <a:custGeom>
              <a:avLst/>
              <a:gdLst/>
              <a:ahLst/>
              <a:cxnLst/>
              <a:rect l="l" t="t" r="r" b="b"/>
              <a:pathLst>
                <a:path w="4948" h="5239" extrusionOk="0">
                  <a:moveTo>
                    <a:pt x="490" y="1"/>
                  </a:moveTo>
                  <a:cubicBezTo>
                    <a:pt x="231" y="1"/>
                    <a:pt x="1" y="210"/>
                    <a:pt x="1" y="491"/>
                  </a:cubicBezTo>
                  <a:lnTo>
                    <a:pt x="1" y="3477"/>
                  </a:lnTo>
                  <a:cubicBezTo>
                    <a:pt x="1" y="3914"/>
                    <a:pt x="274" y="4304"/>
                    <a:pt x="686" y="4453"/>
                  </a:cubicBezTo>
                  <a:lnTo>
                    <a:pt x="2441" y="5090"/>
                  </a:lnTo>
                  <a:cubicBezTo>
                    <a:pt x="2714" y="5189"/>
                    <a:pt x="3002" y="5239"/>
                    <a:pt x="3294" y="5239"/>
                  </a:cubicBezTo>
                  <a:cubicBezTo>
                    <a:pt x="3302" y="5239"/>
                    <a:pt x="3311" y="5239"/>
                    <a:pt x="3319" y="5239"/>
                  </a:cubicBezTo>
                  <a:lnTo>
                    <a:pt x="4948" y="2515"/>
                  </a:lnTo>
                  <a:lnTo>
                    <a:pt x="3319" y="826"/>
                  </a:lnTo>
                  <a:cubicBezTo>
                    <a:pt x="3311" y="827"/>
                    <a:pt x="3302" y="827"/>
                    <a:pt x="3294" y="827"/>
                  </a:cubicBezTo>
                  <a:cubicBezTo>
                    <a:pt x="3004" y="827"/>
                    <a:pt x="2715" y="777"/>
                    <a:pt x="2442" y="678"/>
                  </a:cubicBezTo>
                  <a:lnTo>
                    <a:pt x="657" y="30"/>
                  </a:lnTo>
                  <a:cubicBezTo>
                    <a:pt x="602" y="10"/>
                    <a:pt x="545" y="1"/>
                    <a:pt x="490"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8"/>
            <p:cNvSpPr/>
            <p:nvPr/>
          </p:nvSpPr>
          <p:spPr>
            <a:xfrm>
              <a:off x="8234744" y="3025461"/>
              <a:ext cx="87724" cy="141021"/>
            </a:xfrm>
            <a:custGeom>
              <a:avLst/>
              <a:gdLst/>
              <a:ahLst/>
              <a:cxnLst/>
              <a:rect l="l" t="t" r="r" b="b"/>
              <a:pathLst>
                <a:path w="3259" h="5239" extrusionOk="0">
                  <a:moveTo>
                    <a:pt x="2771" y="1"/>
                  </a:moveTo>
                  <a:cubicBezTo>
                    <a:pt x="2716" y="1"/>
                    <a:pt x="2659" y="11"/>
                    <a:pt x="2602" y="31"/>
                  </a:cubicBezTo>
                  <a:lnTo>
                    <a:pt x="818" y="679"/>
                  </a:lnTo>
                  <a:cubicBezTo>
                    <a:pt x="556" y="773"/>
                    <a:pt x="280" y="824"/>
                    <a:pt x="0" y="827"/>
                  </a:cubicBezTo>
                  <a:lnTo>
                    <a:pt x="0" y="5238"/>
                  </a:lnTo>
                  <a:cubicBezTo>
                    <a:pt x="280" y="5235"/>
                    <a:pt x="556" y="5184"/>
                    <a:pt x="818" y="5090"/>
                  </a:cubicBezTo>
                  <a:lnTo>
                    <a:pt x="2574" y="4453"/>
                  </a:lnTo>
                  <a:cubicBezTo>
                    <a:pt x="2984" y="4304"/>
                    <a:pt x="3257" y="3913"/>
                    <a:pt x="3257" y="3476"/>
                  </a:cubicBezTo>
                  <a:lnTo>
                    <a:pt x="3257" y="491"/>
                  </a:lnTo>
                  <a:cubicBezTo>
                    <a:pt x="3259" y="210"/>
                    <a:pt x="3030" y="1"/>
                    <a:pt x="2771"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8"/>
            <p:cNvSpPr/>
            <p:nvPr/>
          </p:nvSpPr>
          <p:spPr>
            <a:xfrm>
              <a:off x="8293532" y="3123629"/>
              <a:ext cx="93000" cy="55342"/>
            </a:xfrm>
            <a:custGeom>
              <a:avLst/>
              <a:gdLst/>
              <a:ahLst/>
              <a:cxnLst/>
              <a:rect l="l" t="t" r="r" b="b"/>
              <a:pathLst>
                <a:path w="3455" h="2056" extrusionOk="0">
                  <a:moveTo>
                    <a:pt x="1028" y="0"/>
                  </a:moveTo>
                  <a:cubicBezTo>
                    <a:pt x="460" y="0"/>
                    <a:pt x="1" y="460"/>
                    <a:pt x="1" y="1028"/>
                  </a:cubicBezTo>
                  <a:cubicBezTo>
                    <a:pt x="1" y="1596"/>
                    <a:pt x="460" y="2055"/>
                    <a:pt x="1028" y="2055"/>
                  </a:cubicBezTo>
                  <a:lnTo>
                    <a:pt x="2427" y="2055"/>
                  </a:lnTo>
                  <a:cubicBezTo>
                    <a:pt x="2995" y="2055"/>
                    <a:pt x="3455" y="1596"/>
                    <a:pt x="3455" y="1028"/>
                  </a:cubicBezTo>
                  <a:cubicBezTo>
                    <a:pt x="3455" y="460"/>
                    <a:pt x="2995" y="0"/>
                    <a:pt x="2427" y="0"/>
                  </a:cubicBezTo>
                  <a:close/>
                </a:path>
              </a:pathLst>
            </a:custGeom>
            <a:solidFill>
              <a:srgbClr val="FFD3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8"/>
            <p:cNvSpPr/>
            <p:nvPr/>
          </p:nvSpPr>
          <p:spPr>
            <a:xfrm>
              <a:off x="8162229" y="2999728"/>
              <a:ext cx="41561" cy="72731"/>
            </a:xfrm>
            <a:custGeom>
              <a:avLst/>
              <a:gdLst/>
              <a:ahLst/>
              <a:cxnLst/>
              <a:rect l="l" t="t" r="r" b="b"/>
              <a:pathLst>
                <a:path w="1544" h="2702" extrusionOk="0">
                  <a:moveTo>
                    <a:pt x="645" y="0"/>
                  </a:moveTo>
                  <a:cubicBezTo>
                    <a:pt x="303" y="0"/>
                    <a:pt x="1" y="277"/>
                    <a:pt x="1" y="646"/>
                  </a:cubicBezTo>
                  <a:lnTo>
                    <a:pt x="1" y="2701"/>
                  </a:lnTo>
                  <a:lnTo>
                    <a:pt x="872" y="2701"/>
                  </a:lnTo>
                  <a:cubicBezTo>
                    <a:pt x="925" y="1635"/>
                    <a:pt x="1131" y="848"/>
                    <a:pt x="1544" y="286"/>
                  </a:cubicBezTo>
                  <a:lnTo>
                    <a:pt x="865" y="39"/>
                  </a:lnTo>
                  <a:cubicBezTo>
                    <a:pt x="791" y="13"/>
                    <a:pt x="717" y="0"/>
                    <a:pt x="6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8"/>
            <p:cNvSpPr/>
            <p:nvPr/>
          </p:nvSpPr>
          <p:spPr>
            <a:xfrm>
              <a:off x="8145432" y="3025488"/>
              <a:ext cx="67859" cy="137764"/>
            </a:xfrm>
            <a:custGeom>
              <a:avLst/>
              <a:gdLst/>
              <a:ahLst/>
              <a:cxnLst/>
              <a:rect l="l" t="t" r="r" b="b"/>
              <a:pathLst>
                <a:path w="2521" h="5118" extrusionOk="0">
                  <a:moveTo>
                    <a:pt x="490" y="1"/>
                  </a:moveTo>
                  <a:cubicBezTo>
                    <a:pt x="230" y="1"/>
                    <a:pt x="0" y="210"/>
                    <a:pt x="1" y="490"/>
                  </a:cubicBezTo>
                  <a:lnTo>
                    <a:pt x="1" y="3477"/>
                  </a:lnTo>
                  <a:cubicBezTo>
                    <a:pt x="1" y="3914"/>
                    <a:pt x="275" y="4304"/>
                    <a:pt x="685" y="4453"/>
                  </a:cubicBezTo>
                  <a:lnTo>
                    <a:pt x="2441" y="5090"/>
                  </a:lnTo>
                  <a:cubicBezTo>
                    <a:pt x="2467" y="5099"/>
                    <a:pt x="2494" y="5108"/>
                    <a:pt x="2521" y="5117"/>
                  </a:cubicBezTo>
                  <a:cubicBezTo>
                    <a:pt x="1851" y="4351"/>
                    <a:pt x="1481" y="3368"/>
                    <a:pt x="1483" y="2350"/>
                  </a:cubicBezTo>
                  <a:lnTo>
                    <a:pt x="1483" y="2348"/>
                  </a:lnTo>
                  <a:cubicBezTo>
                    <a:pt x="1483" y="1579"/>
                    <a:pt x="1544" y="936"/>
                    <a:pt x="1682" y="403"/>
                  </a:cubicBezTo>
                  <a:lnTo>
                    <a:pt x="658" y="30"/>
                  </a:lnTo>
                  <a:cubicBezTo>
                    <a:pt x="602" y="10"/>
                    <a:pt x="545" y="1"/>
                    <a:pt x="490"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8"/>
            <p:cNvSpPr/>
            <p:nvPr/>
          </p:nvSpPr>
          <p:spPr>
            <a:xfrm>
              <a:off x="8083010" y="3123629"/>
              <a:ext cx="93000" cy="55342"/>
            </a:xfrm>
            <a:custGeom>
              <a:avLst/>
              <a:gdLst/>
              <a:ahLst/>
              <a:cxnLst/>
              <a:rect l="l" t="t" r="r" b="b"/>
              <a:pathLst>
                <a:path w="3455" h="2056" extrusionOk="0">
                  <a:moveTo>
                    <a:pt x="1028" y="0"/>
                  </a:moveTo>
                  <a:cubicBezTo>
                    <a:pt x="461" y="0"/>
                    <a:pt x="1" y="460"/>
                    <a:pt x="1" y="1028"/>
                  </a:cubicBezTo>
                  <a:cubicBezTo>
                    <a:pt x="1" y="1596"/>
                    <a:pt x="461" y="2055"/>
                    <a:pt x="1028" y="2055"/>
                  </a:cubicBezTo>
                  <a:lnTo>
                    <a:pt x="2427" y="2055"/>
                  </a:lnTo>
                  <a:cubicBezTo>
                    <a:pt x="2993" y="2055"/>
                    <a:pt x="3455" y="1596"/>
                    <a:pt x="3455" y="1028"/>
                  </a:cubicBezTo>
                  <a:cubicBezTo>
                    <a:pt x="3455" y="460"/>
                    <a:pt x="2993" y="0"/>
                    <a:pt x="2427" y="0"/>
                  </a:cubicBezTo>
                  <a:close/>
                </a:path>
              </a:pathLst>
            </a:custGeom>
            <a:solidFill>
              <a:srgbClr val="FFD3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8"/>
            <p:cNvSpPr/>
            <p:nvPr/>
          </p:nvSpPr>
          <p:spPr>
            <a:xfrm>
              <a:off x="8081557" y="3124437"/>
              <a:ext cx="93861" cy="54535"/>
            </a:xfrm>
            <a:custGeom>
              <a:avLst/>
              <a:gdLst/>
              <a:ahLst/>
              <a:cxnLst/>
              <a:rect l="l" t="t" r="r" b="b"/>
              <a:pathLst>
                <a:path w="3487" h="2026" extrusionOk="0">
                  <a:moveTo>
                    <a:pt x="841" y="0"/>
                  </a:moveTo>
                  <a:cubicBezTo>
                    <a:pt x="334" y="122"/>
                    <a:pt x="1" y="603"/>
                    <a:pt x="62" y="1120"/>
                  </a:cubicBezTo>
                  <a:cubicBezTo>
                    <a:pt x="124" y="1636"/>
                    <a:pt x="561" y="2025"/>
                    <a:pt x="1082" y="2025"/>
                  </a:cubicBezTo>
                  <a:lnTo>
                    <a:pt x="2481" y="2025"/>
                  </a:lnTo>
                  <a:cubicBezTo>
                    <a:pt x="2966" y="2025"/>
                    <a:pt x="3385" y="1686"/>
                    <a:pt x="3486" y="1211"/>
                  </a:cubicBezTo>
                  <a:lnTo>
                    <a:pt x="3486" y="1211"/>
                  </a:lnTo>
                  <a:cubicBezTo>
                    <a:pt x="3255" y="1298"/>
                    <a:pt x="3011" y="1342"/>
                    <a:pt x="2765" y="1342"/>
                  </a:cubicBezTo>
                  <a:cubicBezTo>
                    <a:pt x="1906" y="1342"/>
                    <a:pt x="1136" y="806"/>
                    <a:pt x="841" y="0"/>
                  </a:cubicBezTo>
                  <a:close/>
                </a:path>
              </a:pathLst>
            </a:custGeom>
            <a:solidFill>
              <a:srgbClr val="FFBE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8"/>
            <p:cNvSpPr/>
            <p:nvPr/>
          </p:nvSpPr>
          <p:spPr>
            <a:xfrm>
              <a:off x="8292079" y="3124437"/>
              <a:ext cx="93834" cy="54535"/>
            </a:xfrm>
            <a:custGeom>
              <a:avLst/>
              <a:gdLst/>
              <a:ahLst/>
              <a:cxnLst/>
              <a:rect l="l" t="t" r="r" b="b"/>
              <a:pathLst>
                <a:path w="3486" h="2026" extrusionOk="0">
                  <a:moveTo>
                    <a:pt x="840" y="0"/>
                  </a:moveTo>
                  <a:cubicBezTo>
                    <a:pt x="336" y="122"/>
                    <a:pt x="1" y="603"/>
                    <a:pt x="62" y="1120"/>
                  </a:cubicBezTo>
                  <a:cubicBezTo>
                    <a:pt x="124" y="1636"/>
                    <a:pt x="563" y="2025"/>
                    <a:pt x="1082" y="2025"/>
                  </a:cubicBezTo>
                  <a:lnTo>
                    <a:pt x="2481" y="2025"/>
                  </a:lnTo>
                  <a:cubicBezTo>
                    <a:pt x="2966" y="2025"/>
                    <a:pt x="3385" y="1686"/>
                    <a:pt x="3486" y="1211"/>
                  </a:cubicBezTo>
                  <a:lnTo>
                    <a:pt x="3486" y="1211"/>
                  </a:lnTo>
                  <a:cubicBezTo>
                    <a:pt x="3256" y="1298"/>
                    <a:pt x="3011" y="1342"/>
                    <a:pt x="2765" y="1342"/>
                  </a:cubicBezTo>
                  <a:cubicBezTo>
                    <a:pt x="1906" y="1342"/>
                    <a:pt x="1138" y="806"/>
                    <a:pt x="840" y="0"/>
                  </a:cubicBezTo>
                  <a:close/>
                </a:path>
              </a:pathLst>
            </a:custGeom>
            <a:solidFill>
              <a:srgbClr val="FFBE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8"/>
            <p:cNvSpPr/>
            <p:nvPr/>
          </p:nvSpPr>
          <p:spPr>
            <a:xfrm>
              <a:off x="8057789" y="2756878"/>
              <a:ext cx="353965" cy="177036"/>
            </a:xfrm>
            <a:custGeom>
              <a:avLst/>
              <a:gdLst/>
              <a:ahLst/>
              <a:cxnLst/>
              <a:rect l="l" t="t" r="r" b="b"/>
              <a:pathLst>
                <a:path w="13150" h="6577" extrusionOk="0">
                  <a:moveTo>
                    <a:pt x="6574" y="1"/>
                  </a:moveTo>
                  <a:cubicBezTo>
                    <a:pt x="2949" y="1"/>
                    <a:pt x="0" y="2951"/>
                    <a:pt x="0" y="6577"/>
                  </a:cubicBezTo>
                  <a:lnTo>
                    <a:pt x="13150" y="6577"/>
                  </a:lnTo>
                  <a:cubicBezTo>
                    <a:pt x="13150" y="2951"/>
                    <a:pt x="10201" y="1"/>
                    <a:pt x="6574" y="1"/>
                  </a:cubicBezTo>
                  <a:close/>
                </a:path>
              </a:pathLst>
            </a:custGeom>
            <a:solidFill>
              <a:srgbClr val="FF9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8"/>
            <p:cNvSpPr/>
            <p:nvPr/>
          </p:nvSpPr>
          <p:spPr>
            <a:xfrm>
              <a:off x="8057789" y="2758063"/>
              <a:ext cx="156768" cy="175852"/>
            </a:xfrm>
            <a:custGeom>
              <a:avLst/>
              <a:gdLst/>
              <a:ahLst/>
              <a:cxnLst/>
              <a:rect l="l" t="t" r="r" b="b"/>
              <a:pathLst>
                <a:path w="5824" h="6533" extrusionOk="0">
                  <a:moveTo>
                    <a:pt x="5823" y="1"/>
                  </a:moveTo>
                  <a:lnTo>
                    <a:pt x="5823" y="1"/>
                  </a:lnTo>
                  <a:cubicBezTo>
                    <a:pt x="2551" y="376"/>
                    <a:pt x="0" y="3161"/>
                    <a:pt x="0" y="6533"/>
                  </a:cubicBezTo>
                  <a:lnTo>
                    <a:pt x="2993" y="6533"/>
                  </a:lnTo>
                  <a:cubicBezTo>
                    <a:pt x="2984" y="6396"/>
                    <a:pt x="2979" y="6258"/>
                    <a:pt x="2979" y="6118"/>
                  </a:cubicBezTo>
                  <a:cubicBezTo>
                    <a:pt x="2979" y="3813"/>
                    <a:pt x="4075" y="1386"/>
                    <a:pt x="5823"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8"/>
            <p:cNvSpPr/>
            <p:nvPr/>
          </p:nvSpPr>
          <p:spPr>
            <a:xfrm>
              <a:off x="8332024" y="2892973"/>
              <a:ext cx="87024" cy="83713"/>
            </a:xfrm>
            <a:custGeom>
              <a:avLst/>
              <a:gdLst/>
              <a:ahLst/>
              <a:cxnLst/>
              <a:rect l="l" t="t" r="r" b="b"/>
              <a:pathLst>
                <a:path w="3233" h="3110" extrusionOk="0">
                  <a:moveTo>
                    <a:pt x="1678" y="0"/>
                  </a:moveTo>
                  <a:cubicBezTo>
                    <a:pt x="1048" y="0"/>
                    <a:pt x="482" y="380"/>
                    <a:pt x="241" y="960"/>
                  </a:cubicBezTo>
                  <a:cubicBezTo>
                    <a:pt x="1" y="1542"/>
                    <a:pt x="133" y="2210"/>
                    <a:pt x="578" y="2655"/>
                  </a:cubicBezTo>
                  <a:cubicBezTo>
                    <a:pt x="875" y="2952"/>
                    <a:pt x="1272" y="3110"/>
                    <a:pt x="1677" y="3110"/>
                  </a:cubicBezTo>
                  <a:cubicBezTo>
                    <a:pt x="1877" y="3110"/>
                    <a:pt x="2080" y="3071"/>
                    <a:pt x="2272" y="2991"/>
                  </a:cubicBezTo>
                  <a:cubicBezTo>
                    <a:pt x="2854" y="2751"/>
                    <a:pt x="3232" y="2185"/>
                    <a:pt x="3232" y="1555"/>
                  </a:cubicBezTo>
                  <a:cubicBezTo>
                    <a:pt x="3232" y="697"/>
                    <a:pt x="2535" y="0"/>
                    <a:pt x="1678" y="0"/>
                  </a:cubicBezTo>
                  <a:close/>
                </a:path>
              </a:pathLst>
            </a:custGeom>
            <a:solidFill>
              <a:srgbClr val="FFBE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8"/>
            <p:cNvSpPr/>
            <p:nvPr/>
          </p:nvSpPr>
          <p:spPr>
            <a:xfrm>
              <a:off x="8085271" y="2831440"/>
              <a:ext cx="289202" cy="242069"/>
            </a:xfrm>
            <a:custGeom>
              <a:avLst/>
              <a:gdLst/>
              <a:ahLst/>
              <a:cxnLst/>
              <a:rect l="l" t="t" r="r" b="b"/>
              <a:pathLst>
                <a:path w="10744" h="8993" extrusionOk="0">
                  <a:moveTo>
                    <a:pt x="4214" y="0"/>
                  </a:moveTo>
                  <a:cubicBezTo>
                    <a:pt x="4101" y="0"/>
                    <a:pt x="3989" y="39"/>
                    <a:pt x="3896" y="115"/>
                  </a:cubicBezTo>
                  <a:cubicBezTo>
                    <a:pt x="3634" y="333"/>
                    <a:pt x="3273" y="468"/>
                    <a:pt x="2872" y="468"/>
                  </a:cubicBezTo>
                  <a:cubicBezTo>
                    <a:pt x="2868" y="468"/>
                    <a:pt x="2865" y="468"/>
                    <a:pt x="2862" y="468"/>
                  </a:cubicBezTo>
                  <a:cubicBezTo>
                    <a:pt x="2626" y="468"/>
                    <a:pt x="2393" y="417"/>
                    <a:pt x="2178" y="321"/>
                  </a:cubicBezTo>
                  <a:cubicBezTo>
                    <a:pt x="2113" y="292"/>
                    <a:pt x="2044" y="278"/>
                    <a:pt x="1976" y="278"/>
                  </a:cubicBezTo>
                  <a:cubicBezTo>
                    <a:pt x="1834" y="278"/>
                    <a:pt x="1696" y="338"/>
                    <a:pt x="1601" y="452"/>
                  </a:cubicBezTo>
                  <a:cubicBezTo>
                    <a:pt x="297" y="1989"/>
                    <a:pt x="1" y="4142"/>
                    <a:pt x="842" y="5973"/>
                  </a:cubicBezTo>
                  <a:cubicBezTo>
                    <a:pt x="1684" y="7803"/>
                    <a:pt x="3510" y="8982"/>
                    <a:pt x="5525" y="8992"/>
                  </a:cubicBezTo>
                  <a:cubicBezTo>
                    <a:pt x="5535" y="8993"/>
                    <a:pt x="5545" y="8993"/>
                    <a:pt x="5555" y="8993"/>
                  </a:cubicBezTo>
                  <a:cubicBezTo>
                    <a:pt x="8420" y="8993"/>
                    <a:pt x="10742" y="6672"/>
                    <a:pt x="10742" y="3807"/>
                  </a:cubicBezTo>
                  <a:cubicBezTo>
                    <a:pt x="10744" y="2578"/>
                    <a:pt x="10307" y="1388"/>
                    <a:pt x="9510" y="450"/>
                  </a:cubicBezTo>
                  <a:lnTo>
                    <a:pt x="9509" y="450"/>
                  </a:lnTo>
                  <a:cubicBezTo>
                    <a:pt x="9412" y="338"/>
                    <a:pt x="9274" y="277"/>
                    <a:pt x="9133" y="277"/>
                  </a:cubicBezTo>
                  <a:cubicBezTo>
                    <a:pt x="9065" y="277"/>
                    <a:pt x="8997" y="291"/>
                    <a:pt x="8932" y="320"/>
                  </a:cubicBezTo>
                  <a:cubicBezTo>
                    <a:pt x="8717" y="417"/>
                    <a:pt x="8484" y="468"/>
                    <a:pt x="8247" y="468"/>
                  </a:cubicBezTo>
                  <a:cubicBezTo>
                    <a:pt x="8243" y="468"/>
                    <a:pt x="8240" y="468"/>
                    <a:pt x="8237" y="468"/>
                  </a:cubicBezTo>
                  <a:cubicBezTo>
                    <a:pt x="7837" y="468"/>
                    <a:pt x="7475" y="333"/>
                    <a:pt x="7212" y="115"/>
                  </a:cubicBezTo>
                  <a:cubicBezTo>
                    <a:pt x="7120" y="39"/>
                    <a:pt x="7008" y="0"/>
                    <a:pt x="6896" y="0"/>
                  </a:cubicBezTo>
                  <a:cubicBezTo>
                    <a:pt x="6783" y="0"/>
                    <a:pt x="6671" y="39"/>
                    <a:pt x="6580" y="115"/>
                  </a:cubicBezTo>
                  <a:cubicBezTo>
                    <a:pt x="6317" y="333"/>
                    <a:pt x="5955" y="468"/>
                    <a:pt x="5555" y="468"/>
                  </a:cubicBezTo>
                  <a:cubicBezTo>
                    <a:pt x="5155" y="468"/>
                    <a:pt x="4793" y="333"/>
                    <a:pt x="4530" y="115"/>
                  </a:cubicBezTo>
                  <a:cubicBezTo>
                    <a:pt x="4439" y="39"/>
                    <a:pt x="4326" y="0"/>
                    <a:pt x="4214" y="0"/>
                  </a:cubicBezTo>
                  <a:close/>
                </a:path>
              </a:pathLst>
            </a:custGeom>
            <a:solidFill>
              <a:srgbClr val="FFD3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8"/>
            <p:cNvSpPr/>
            <p:nvPr/>
          </p:nvSpPr>
          <p:spPr>
            <a:xfrm>
              <a:off x="8050413" y="2838896"/>
              <a:ext cx="178651" cy="234532"/>
            </a:xfrm>
            <a:custGeom>
              <a:avLst/>
              <a:gdLst/>
              <a:ahLst/>
              <a:cxnLst/>
              <a:rect l="l" t="t" r="r" b="b"/>
              <a:pathLst>
                <a:path w="6637" h="8713" extrusionOk="0">
                  <a:moveTo>
                    <a:pt x="3270" y="1"/>
                  </a:moveTo>
                  <a:cubicBezTo>
                    <a:pt x="3129" y="1"/>
                    <a:pt x="2990" y="62"/>
                    <a:pt x="2894" y="175"/>
                  </a:cubicBezTo>
                  <a:cubicBezTo>
                    <a:pt x="2430" y="722"/>
                    <a:pt x="2085" y="1357"/>
                    <a:pt x="1880" y="2044"/>
                  </a:cubicBezTo>
                  <a:cubicBezTo>
                    <a:pt x="1771" y="2021"/>
                    <a:pt x="1663" y="2010"/>
                    <a:pt x="1557" y="2010"/>
                  </a:cubicBezTo>
                  <a:cubicBezTo>
                    <a:pt x="717" y="2010"/>
                    <a:pt x="0" y="2695"/>
                    <a:pt x="5" y="3575"/>
                  </a:cubicBezTo>
                  <a:cubicBezTo>
                    <a:pt x="11" y="4449"/>
                    <a:pt x="726" y="5121"/>
                    <a:pt x="1558" y="5121"/>
                  </a:cubicBezTo>
                  <a:cubicBezTo>
                    <a:pt x="1670" y="5121"/>
                    <a:pt x="1784" y="5108"/>
                    <a:pt x="1898" y="5083"/>
                  </a:cubicBezTo>
                  <a:cubicBezTo>
                    <a:pt x="2549" y="7174"/>
                    <a:pt x="4448" y="8628"/>
                    <a:pt x="6637" y="8712"/>
                  </a:cubicBezTo>
                  <a:lnTo>
                    <a:pt x="6635" y="8711"/>
                  </a:lnTo>
                  <a:cubicBezTo>
                    <a:pt x="4625" y="7653"/>
                    <a:pt x="3253" y="5544"/>
                    <a:pt x="3253" y="3115"/>
                  </a:cubicBezTo>
                  <a:cubicBezTo>
                    <a:pt x="3253" y="2122"/>
                    <a:pt x="3458" y="1106"/>
                    <a:pt x="3829" y="158"/>
                  </a:cubicBezTo>
                  <a:cubicBezTo>
                    <a:pt x="3706" y="134"/>
                    <a:pt x="3585" y="95"/>
                    <a:pt x="3471" y="44"/>
                  </a:cubicBezTo>
                  <a:cubicBezTo>
                    <a:pt x="3407" y="15"/>
                    <a:pt x="3338" y="1"/>
                    <a:pt x="3270" y="1"/>
                  </a:cubicBezTo>
                  <a:close/>
                </a:path>
              </a:pathLst>
            </a:custGeom>
            <a:solidFill>
              <a:srgbClr val="FFBE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8"/>
            <p:cNvSpPr/>
            <p:nvPr/>
          </p:nvSpPr>
          <p:spPr>
            <a:xfrm>
              <a:off x="8127505" y="2949042"/>
              <a:ext cx="57846" cy="46110"/>
            </a:xfrm>
            <a:custGeom>
              <a:avLst/>
              <a:gdLst/>
              <a:ahLst/>
              <a:cxnLst/>
              <a:rect l="l" t="t" r="r" b="b"/>
              <a:pathLst>
                <a:path w="2149" h="1713" extrusionOk="0">
                  <a:moveTo>
                    <a:pt x="1075" y="1"/>
                  </a:moveTo>
                  <a:cubicBezTo>
                    <a:pt x="481" y="1"/>
                    <a:pt x="0" y="384"/>
                    <a:pt x="0" y="856"/>
                  </a:cubicBezTo>
                  <a:cubicBezTo>
                    <a:pt x="0" y="1329"/>
                    <a:pt x="481" y="1712"/>
                    <a:pt x="1075" y="1712"/>
                  </a:cubicBezTo>
                  <a:cubicBezTo>
                    <a:pt x="1668" y="1712"/>
                    <a:pt x="2149" y="1329"/>
                    <a:pt x="2149" y="856"/>
                  </a:cubicBezTo>
                  <a:cubicBezTo>
                    <a:pt x="2149" y="384"/>
                    <a:pt x="1668" y="1"/>
                    <a:pt x="1075"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8"/>
            <p:cNvSpPr/>
            <p:nvPr/>
          </p:nvSpPr>
          <p:spPr>
            <a:xfrm>
              <a:off x="8284192" y="2949042"/>
              <a:ext cx="57873" cy="46110"/>
            </a:xfrm>
            <a:custGeom>
              <a:avLst/>
              <a:gdLst/>
              <a:ahLst/>
              <a:cxnLst/>
              <a:rect l="l" t="t" r="r" b="b"/>
              <a:pathLst>
                <a:path w="2150" h="1713" extrusionOk="0">
                  <a:moveTo>
                    <a:pt x="1075" y="1"/>
                  </a:moveTo>
                  <a:cubicBezTo>
                    <a:pt x="481" y="1"/>
                    <a:pt x="1" y="384"/>
                    <a:pt x="1" y="856"/>
                  </a:cubicBezTo>
                  <a:cubicBezTo>
                    <a:pt x="1" y="1329"/>
                    <a:pt x="481" y="1712"/>
                    <a:pt x="1075" y="1712"/>
                  </a:cubicBezTo>
                  <a:cubicBezTo>
                    <a:pt x="1668" y="1712"/>
                    <a:pt x="2149" y="1329"/>
                    <a:pt x="2149" y="856"/>
                  </a:cubicBezTo>
                  <a:cubicBezTo>
                    <a:pt x="2149" y="384"/>
                    <a:pt x="1668" y="1"/>
                    <a:pt x="1075"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8"/>
            <p:cNvSpPr/>
            <p:nvPr/>
          </p:nvSpPr>
          <p:spPr>
            <a:xfrm>
              <a:off x="8219428" y="2937198"/>
              <a:ext cx="30713" cy="34401"/>
            </a:xfrm>
            <a:custGeom>
              <a:avLst/>
              <a:gdLst/>
              <a:ahLst/>
              <a:cxnLst/>
              <a:rect l="l" t="t" r="r" b="b"/>
              <a:pathLst>
                <a:path w="1141" h="1278" extrusionOk="0">
                  <a:moveTo>
                    <a:pt x="569" y="1"/>
                  </a:moveTo>
                  <a:cubicBezTo>
                    <a:pt x="255" y="1"/>
                    <a:pt x="0" y="286"/>
                    <a:pt x="0" y="639"/>
                  </a:cubicBezTo>
                  <a:cubicBezTo>
                    <a:pt x="0" y="992"/>
                    <a:pt x="255" y="1278"/>
                    <a:pt x="569" y="1278"/>
                  </a:cubicBezTo>
                  <a:cubicBezTo>
                    <a:pt x="885" y="1278"/>
                    <a:pt x="1140" y="991"/>
                    <a:pt x="1140" y="639"/>
                  </a:cubicBezTo>
                  <a:cubicBezTo>
                    <a:pt x="1140" y="286"/>
                    <a:pt x="885" y="1"/>
                    <a:pt x="569"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8"/>
            <p:cNvSpPr/>
            <p:nvPr/>
          </p:nvSpPr>
          <p:spPr>
            <a:xfrm>
              <a:off x="8154880" y="2926728"/>
              <a:ext cx="12759" cy="23957"/>
            </a:xfrm>
            <a:custGeom>
              <a:avLst/>
              <a:gdLst/>
              <a:ahLst/>
              <a:cxnLst/>
              <a:rect l="l" t="t" r="r" b="b"/>
              <a:pathLst>
                <a:path w="474" h="890" extrusionOk="0">
                  <a:moveTo>
                    <a:pt x="236" y="1"/>
                  </a:moveTo>
                  <a:cubicBezTo>
                    <a:pt x="106" y="1"/>
                    <a:pt x="0" y="106"/>
                    <a:pt x="0" y="236"/>
                  </a:cubicBezTo>
                  <a:lnTo>
                    <a:pt x="0" y="653"/>
                  </a:lnTo>
                  <a:cubicBezTo>
                    <a:pt x="0" y="783"/>
                    <a:pt x="106" y="890"/>
                    <a:pt x="236" y="890"/>
                  </a:cubicBezTo>
                  <a:cubicBezTo>
                    <a:pt x="367" y="890"/>
                    <a:pt x="474" y="783"/>
                    <a:pt x="474" y="653"/>
                  </a:cubicBezTo>
                  <a:lnTo>
                    <a:pt x="474" y="236"/>
                  </a:lnTo>
                  <a:cubicBezTo>
                    <a:pt x="474" y="106"/>
                    <a:pt x="367" y="1"/>
                    <a:pt x="236"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8"/>
            <p:cNvSpPr/>
            <p:nvPr/>
          </p:nvSpPr>
          <p:spPr>
            <a:xfrm>
              <a:off x="8301903" y="2926728"/>
              <a:ext cx="12759" cy="23957"/>
            </a:xfrm>
            <a:custGeom>
              <a:avLst/>
              <a:gdLst/>
              <a:ahLst/>
              <a:cxnLst/>
              <a:rect l="l" t="t" r="r" b="b"/>
              <a:pathLst>
                <a:path w="474" h="890" extrusionOk="0">
                  <a:moveTo>
                    <a:pt x="237" y="1"/>
                  </a:moveTo>
                  <a:cubicBezTo>
                    <a:pt x="106" y="1"/>
                    <a:pt x="1" y="106"/>
                    <a:pt x="1" y="236"/>
                  </a:cubicBezTo>
                  <a:lnTo>
                    <a:pt x="1" y="653"/>
                  </a:lnTo>
                  <a:cubicBezTo>
                    <a:pt x="1" y="783"/>
                    <a:pt x="106" y="890"/>
                    <a:pt x="238" y="890"/>
                  </a:cubicBezTo>
                  <a:cubicBezTo>
                    <a:pt x="367" y="890"/>
                    <a:pt x="474" y="783"/>
                    <a:pt x="474" y="653"/>
                  </a:cubicBezTo>
                  <a:lnTo>
                    <a:pt x="474" y="236"/>
                  </a:lnTo>
                  <a:cubicBezTo>
                    <a:pt x="474" y="106"/>
                    <a:pt x="367" y="1"/>
                    <a:pt x="237"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947"/>
        <p:cNvGrpSpPr/>
        <p:nvPr/>
      </p:nvGrpSpPr>
      <p:grpSpPr>
        <a:xfrm>
          <a:off x="0" y="0"/>
          <a:ext cx="0" cy="0"/>
          <a:chOff x="0" y="0"/>
          <a:chExt cx="0" cy="0"/>
        </a:xfrm>
      </p:grpSpPr>
      <p:grpSp>
        <p:nvGrpSpPr>
          <p:cNvPr id="2948" name="Google Shape;2948;p49"/>
          <p:cNvGrpSpPr/>
          <p:nvPr/>
        </p:nvGrpSpPr>
        <p:grpSpPr>
          <a:xfrm>
            <a:off x="354738" y="385775"/>
            <a:ext cx="8434536" cy="691213"/>
            <a:chOff x="234525" y="385775"/>
            <a:chExt cx="8434536" cy="691213"/>
          </a:xfrm>
        </p:grpSpPr>
        <p:sp>
          <p:nvSpPr>
            <p:cNvPr id="2949" name="Google Shape;2949;p49"/>
            <p:cNvSpPr/>
            <p:nvPr/>
          </p:nvSpPr>
          <p:spPr>
            <a:xfrm>
              <a:off x="234525" y="385775"/>
              <a:ext cx="8434536" cy="691213"/>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a:noFill/>
            </a:ln>
            <a:effectLst>
              <a:outerShdw blurRad="57150" dist="19050" dir="54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9"/>
            <p:cNvSpPr/>
            <p:nvPr/>
          </p:nvSpPr>
          <p:spPr>
            <a:xfrm>
              <a:off x="316975" y="445024"/>
              <a:ext cx="8269679" cy="572708"/>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chemeClr val="lt1"/>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1" name="Google Shape;2951;p4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grpSp>
        <p:nvGrpSpPr>
          <p:cNvPr id="2952" name="Google Shape;2952;p49"/>
          <p:cNvGrpSpPr/>
          <p:nvPr/>
        </p:nvGrpSpPr>
        <p:grpSpPr>
          <a:xfrm>
            <a:off x="951050" y="1414925"/>
            <a:ext cx="837625" cy="892100"/>
            <a:chOff x="951050" y="1414925"/>
            <a:chExt cx="837625" cy="892100"/>
          </a:xfrm>
        </p:grpSpPr>
        <p:sp>
          <p:nvSpPr>
            <p:cNvPr id="2953" name="Google Shape;2953;p49"/>
            <p:cNvSpPr/>
            <p:nvPr/>
          </p:nvSpPr>
          <p:spPr>
            <a:xfrm>
              <a:off x="951050" y="1414925"/>
              <a:ext cx="837625" cy="892100"/>
            </a:xfrm>
            <a:custGeom>
              <a:avLst/>
              <a:gdLst/>
              <a:ahLst/>
              <a:cxnLst/>
              <a:rect l="l" t="t" r="r" b="b"/>
              <a:pathLst>
                <a:path w="33505" h="35684" extrusionOk="0">
                  <a:moveTo>
                    <a:pt x="33505" y="17657"/>
                  </a:moveTo>
                  <a:lnTo>
                    <a:pt x="33505" y="17788"/>
                  </a:lnTo>
                  <a:cubicBezTo>
                    <a:pt x="33445" y="25694"/>
                    <a:pt x="27873" y="32480"/>
                    <a:pt x="20134" y="34076"/>
                  </a:cubicBezTo>
                  <a:cubicBezTo>
                    <a:pt x="12395" y="35683"/>
                    <a:pt x="4597" y="31659"/>
                    <a:pt x="1406" y="24432"/>
                  </a:cubicBezTo>
                  <a:lnTo>
                    <a:pt x="1406" y="24432"/>
                  </a:lnTo>
                  <a:cubicBezTo>
                    <a:pt x="1334" y="24265"/>
                    <a:pt x="1251" y="24098"/>
                    <a:pt x="1191" y="23932"/>
                  </a:cubicBezTo>
                  <a:cubicBezTo>
                    <a:pt x="1156" y="23848"/>
                    <a:pt x="1120" y="23753"/>
                    <a:pt x="1084" y="23670"/>
                  </a:cubicBezTo>
                  <a:cubicBezTo>
                    <a:pt x="1084" y="23658"/>
                    <a:pt x="1084" y="23646"/>
                    <a:pt x="1072" y="23634"/>
                  </a:cubicBezTo>
                  <a:cubicBezTo>
                    <a:pt x="799" y="22932"/>
                    <a:pt x="584" y="22217"/>
                    <a:pt x="418" y="21491"/>
                  </a:cubicBezTo>
                  <a:cubicBezTo>
                    <a:pt x="418" y="21467"/>
                    <a:pt x="418" y="21455"/>
                    <a:pt x="418" y="21443"/>
                  </a:cubicBezTo>
                  <a:cubicBezTo>
                    <a:pt x="418" y="21431"/>
                    <a:pt x="418" y="21419"/>
                    <a:pt x="418" y="21408"/>
                  </a:cubicBezTo>
                  <a:cubicBezTo>
                    <a:pt x="144" y="20181"/>
                    <a:pt x="1" y="18931"/>
                    <a:pt x="1" y="17669"/>
                  </a:cubicBezTo>
                  <a:cubicBezTo>
                    <a:pt x="37" y="9323"/>
                    <a:pt x="6216" y="2274"/>
                    <a:pt x="14479" y="1143"/>
                  </a:cubicBezTo>
                  <a:cubicBezTo>
                    <a:pt x="22754" y="0"/>
                    <a:pt x="30600" y="5120"/>
                    <a:pt x="32886" y="13145"/>
                  </a:cubicBezTo>
                  <a:cubicBezTo>
                    <a:pt x="33136" y="14061"/>
                    <a:pt x="33314" y="14990"/>
                    <a:pt x="33410" y="15931"/>
                  </a:cubicBezTo>
                  <a:lnTo>
                    <a:pt x="33410" y="15931"/>
                  </a:lnTo>
                  <a:lnTo>
                    <a:pt x="33410" y="15966"/>
                  </a:lnTo>
                  <a:cubicBezTo>
                    <a:pt x="33469" y="16526"/>
                    <a:pt x="33505" y="17097"/>
                    <a:pt x="33505" y="17657"/>
                  </a:cubicBezTo>
                  <a:close/>
                </a:path>
              </a:pathLst>
            </a:custGeom>
            <a:gradFill>
              <a:gsLst>
                <a:gs pos="0">
                  <a:srgbClr val="FFB47B"/>
                </a:gs>
                <a:gs pos="100000">
                  <a:srgbClr val="EF6D09"/>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9"/>
            <p:cNvSpPr/>
            <p:nvPr/>
          </p:nvSpPr>
          <p:spPr>
            <a:xfrm>
              <a:off x="983800" y="1813175"/>
              <a:ext cx="804875" cy="493850"/>
            </a:xfrm>
            <a:custGeom>
              <a:avLst/>
              <a:gdLst/>
              <a:ahLst/>
              <a:cxnLst/>
              <a:rect l="l" t="t" r="r" b="b"/>
              <a:pathLst>
                <a:path w="32195" h="19754" extrusionOk="0">
                  <a:moveTo>
                    <a:pt x="32195" y="1727"/>
                  </a:moveTo>
                  <a:lnTo>
                    <a:pt x="32195" y="1858"/>
                  </a:lnTo>
                  <a:cubicBezTo>
                    <a:pt x="32135" y="9764"/>
                    <a:pt x="26563" y="16550"/>
                    <a:pt x="18824" y="18146"/>
                  </a:cubicBezTo>
                  <a:cubicBezTo>
                    <a:pt x="11085" y="19753"/>
                    <a:pt x="3287" y="15729"/>
                    <a:pt x="96" y="8502"/>
                  </a:cubicBezTo>
                  <a:lnTo>
                    <a:pt x="96" y="8502"/>
                  </a:lnTo>
                  <a:cubicBezTo>
                    <a:pt x="60" y="8418"/>
                    <a:pt x="24" y="8323"/>
                    <a:pt x="0" y="8252"/>
                  </a:cubicBezTo>
                  <a:cubicBezTo>
                    <a:pt x="1548" y="11371"/>
                    <a:pt x="5620" y="16062"/>
                    <a:pt x="16217" y="16336"/>
                  </a:cubicBezTo>
                  <a:cubicBezTo>
                    <a:pt x="32016" y="16729"/>
                    <a:pt x="32100" y="358"/>
                    <a:pt x="32100" y="1"/>
                  </a:cubicBezTo>
                  <a:cubicBezTo>
                    <a:pt x="32112" y="84"/>
                    <a:pt x="32159" y="715"/>
                    <a:pt x="32195" y="1727"/>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9"/>
            <p:cNvSpPr/>
            <p:nvPr/>
          </p:nvSpPr>
          <p:spPr>
            <a:xfrm>
              <a:off x="1275200" y="1509575"/>
              <a:ext cx="389650" cy="389650"/>
            </a:xfrm>
            <a:custGeom>
              <a:avLst/>
              <a:gdLst/>
              <a:ahLst/>
              <a:cxnLst/>
              <a:rect l="l" t="t" r="r" b="b"/>
              <a:pathLst>
                <a:path w="15586" h="15586" extrusionOk="0">
                  <a:moveTo>
                    <a:pt x="15586" y="7787"/>
                  </a:moveTo>
                  <a:cubicBezTo>
                    <a:pt x="15586" y="12097"/>
                    <a:pt x="12097" y="15586"/>
                    <a:pt x="7787" y="15586"/>
                  </a:cubicBezTo>
                  <a:cubicBezTo>
                    <a:pt x="3489" y="15586"/>
                    <a:pt x="1" y="12097"/>
                    <a:pt x="1" y="7787"/>
                  </a:cubicBezTo>
                  <a:cubicBezTo>
                    <a:pt x="1" y="3489"/>
                    <a:pt x="3489" y="0"/>
                    <a:pt x="7787" y="0"/>
                  </a:cubicBezTo>
                  <a:cubicBezTo>
                    <a:pt x="12097" y="0"/>
                    <a:pt x="15586" y="3489"/>
                    <a:pt x="15586" y="7787"/>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9"/>
            <p:cNvSpPr/>
            <p:nvPr/>
          </p:nvSpPr>
          <p:spPr>
            <a:xfrm>
              <a:off x="951350" y="1907825"/>
              <a:ext cx="641775" cy="306325"/>
            </a:xfrm>
            <a:custGeom>
              <a:avLst/>
              <a:gdLst/>
              <a:ahLst/>
              <a:cxnLst/>
              <a:rect l="l" t="t" r="r" b="b"/>
              <a:pathLst>
                <a:path w="25671" h="12253" extrusionOk="0">
                  <a:moveTo>
                    <a:pt x="25659" y="12252"/>
                  </a:moveTo>
                  <a:cubicBezTo>
                    <a:pt x="6204" y="12002"/>
                    <a:pt x="60" y="227"/>
                    <a:pt x="1" y="108"/>
                  </a:cubicBezTo>
                  <a:lnTo>
                    <a:pt x="215" y="1"/>
                  </a:lnTo>
                  <a:cubicBezTo>
                    <a:pt x="275" y="108"/>
                    <a:pt x="6359" y="11764"/>
                    <a:pt x="25671" y="120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9"/>
            <p:cNvSpPr/>
            <p:nvPr/>
          </p:nvSpPr>
          <p:spPr>
            <a:xfrm>
              <a:off x="996600" y="1664950"/>
              <a:ext cx="744450" cy="384900"/>
            </a:xfrm>
            <a:custGeom>
              <a:avLst/>
              <a:gdLst/>
              <a:ahLst/>
              <a:cxnLst/>
              <a:rect l="l" t="t" r="r" b="b"/>
              <a:pathLst>
                <a:path w="29778" h="15396" extrusionOk="0">
                  <a:moveTo>
                    <a:pt x="0" y="0"/>
                  </a:moveTo>
                  <a:cubicBezTo>
                    <a:pt x="1465" y="2524"/>
                    <a:pt x="3453" y="4703"/>
                    <a:pt x="5632" y="6620"/>
                  </a:cubicBezTo>
                  <a:cubicBezTo>
                    <a:pt x="7847" y="8513"/>
                    <a:pt x="10287" y="10121"/>
                    <a:pt x="12907" y="11395"/>
                  </a:cubicBezTo>
                  <a:cubicBezTo>
                    <a:pt x="14252" y="11966"/>
                    <a:pt x="15550" y="12621"/>
                    <a:pt x="16943" y="13038"/>
                  </a:cubicBezTo>
                  <a:cubicBezTo>
                    <a:pt x="17634" y="13264"/>
                    <a:pt x="18312" y="13538"/>
                    <a:pt x="19015" y="13716"/>
                  </a:cubicBezTo>
                  <a:lnTo>
                    <a:pt x="21134" y="14252"/>
                  </a:lnTo>
                  <a:cubicBezTo>
                    <a:pt x="21491" y="14324"/>
                    <a:pt x="21837" y="14431"/>
                    <a:pt x="22194" y="14502"/>
                  </a:cubicBezTo>
                  <a:lnTo>
                    <a:pt x="23277" y="14669"/>
                  </a:lnTo>
                  <a:lnTo>
                    <a:pt x="25432" y="15014"/>
                  </a:lnTo>
                  <a:cubicBezTo>
                    <a:pt x="26873" y="15193"/>
                    <a:pt x="28325" y="15264"/>
                    <a:pt x="29778" y="15395"/>
                  </a:cubicBezTo>
                  <a:cubicBezTo>
                    <a:pt x="28325" y="15300"/>
                    <a:pt x="26873" y="15252"/>
                    <a:pt x="25420" y="15109"/>
                  </a:cubicBezTo>
                  <a:lnTo>
                    <a:pt x="23253" y="14788"/>
                  </a:lnTo>
                  <a:lnTo>
                    <a:pt x="22170" y="14621"/>
                  </a:lnTo>
                  <a:cubicBezTo>
                    <a:pt x="21813" y="14562"/>
                    <a:pt x="21456" y="14454"/>
                    <a:pt x="21098" y="14383"/>
                  </a:cubicBezTo>
                  <a:lnTo>
                    <a:pt x="18979" y="13871"/>
                  </a:lnTo>
                  <a:cubicBezTo>
                    <a:pt x="18265" y="13693"/>
                    <a:pt x="17586" y="13419"/>
                    <a:pt x="16895" y="13204"/>
                  </a:cubicBezTo>
                  <a:cubicBezTo>
                    <a:pt x="15479" y="12800"/>
                    <a:pt x="14169" y="12145"/>
                    <a:pt x="12823" y="11573"/>
                  </a:cubicBezTo>
                  <a:cubicBezTo>
                    <a:pt x="10204" y="10275"/>
                    <a:pt x="7751" y="8644"/>
                    <a:pt x="5549" y="6715"/>
                  </a:cubicBezTo>
                  <a:cubicBezTo>
                    <a:pt x="3358" y="4799"/>
                    <a:pt x="1393" y="2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9"/>
            <p:cNvSpPr/>
            <p:nvPr/>
          </p:nvSpPr>
          <p:spPr>
            <a:xfrm>
              <a:off x="1108225" y="1532200"/>
              <a:ext cx="671525" cy="398875"/>
            </a:xfrm>
            <a:custGeom>
              <a:avLst/>
              <a:gdLst/>
              <a:ahLst/>
              <a:cxnLst/>
              <a:rect l="l" t="t" r="r" b="b"/>
              <a:pathLst>
                <a:path w="26861" h="15955" extrusionOk="0">
                  <a:moveTo>
                    <a:pt x="0" y="0"/>
                  </a:moveTo>
                  <a:cubicBezTo>
                    <a:pt x="631" y="1179"/>
                    <a:pt x="1405" y="2274"/>
                    <a:pt x="2334" y="3239"/>
                  </a:cubicBezTo>
                  <a:cubicBezTo>
                    <a:pt x="2751" y="3763"/>
                    <a:pt x="3251" y="4203"/>
                    <a:pt x="3715" y="4691"/>
                  </a:cubicBezTo>
                  <a:cubicBezTo>
                    <a:pt x="4203" y="5132"/>
                    <a:pt x="4703" y="5584"/>
                    <a:pt x="5203" y="6013"/>
                  </a:cubicBezTo>
                  <a:cubicBezTo>
                    <a:pt x="7239" y="7739"/>
                    <a:pt x="9513" y="9156"/>
                    <a:pt x="11883" y="10394"/>
                  </a:cubicBezTo>
                  <a:cubicBezTo>
                    <a:pt x="14216" y="11692"/>
                    <a:pt x="16693" y="12680"/>
                    <a:pt x="19193" y="13633"/>
                  </a:cubicBezTo>
                  <a:lnTo>
                    <a:pt x="22991" y="14883"/>
                  </a:lnTo>
                  <a:lnTo>
                    <a:pt x="26861" y="15955"/>
                  </a:lnTo>
                  <a:lnTo>
                    <a:pt x="22967" y="14978"/>
                  </a:lnTo>
                  <a:lnTo>
                    <a:pt x="19146" y="13764"/>
                  </a:lnTo>
                  <a:cubicBezTo>
                    <a:pt x="16645" y="12835"/>
                    <a:pt x="14145" y="11859"/>
                    <a:pt x="11787" y="10573"/>
                  </a:cubicBezTo>
                  <a:cubicBezTo>
                    <a:pt x="9430" y="9287"/>
                    <a:pt x="7156" y="7858"/>
                    <a:pt x="5120" y="6120"/>
                  </a:cubicBezTo>
                  <a:cubicBezTo>
                    <a:pt x="4608" y="5679"/>
                    <a:pt x="4120" y="5227"/>
                    <a:pt x="3632" y="4775"/>
                  </a:cubicBezTo>
                  <a:cubicBezTo>
                    <a:pt x="3179" y="4286"/>
                    <a:pt x="2679" y="3834"/>
                    <a:pt x="2251" y="3310"/>
                  </a:cubicBezTo>
                  <a:cubicBezTo>
                    <a:pt x="1358" y="2310"/>
                    <a:pt x="596" y="120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9"/>
            <p:cNvSpPr/>
            <p:nvPr/>
          </p:nvSpPr>
          <p:spPr>
            <a:xfrm>
              <a:off x="1398125" y="1444675"/>
              <a:ext cx="358700" cy="265550"/>
            </a:xfrm>
            <a:custGeom>
              <a:avLst/>
              <a:gdLst/>
              <a:ahLst/>
              <a:cxnLst/>
              <a:rect l="l" t="t" r="r" b="b"/>
              <a:pathLst>
                <a:path w="14348" h="10622" extrusionOk="0">
                  <a:moveTo>
                    <a:pt x="49" y="1"/>
                  </a:moveTo>
                  <a:cubicBezTo>
                    <a:pt x="72" y="1656"/>
                    <a:pt x="549" y="3263"/>
                    <a:pt x="1418" y="4668"/>
                  </a:cubicBezTo>
                  <a:cubicBezTo>
                    <a:pt x="2275" y="6073"/>
                    <a:pt x="3525" y="7204"/>
                    <a:pt x="4918" y="8037"/>
                  </a:cubicBezTo>
                  <a:cubicBezTo>
                    <a:pt x="6299" y="8930"/>
                    <a:pt x="7895" y="9430"/>
                    <a:pt x="9466" y="9883"/>
                  </a:cubicBezTo>
                  <a:cubicBezTo>
                    <a:pt x="10276" y="10038"/>
                    <a:pt x="11074" y="10216"/>
                    <a:pt x="11895" y="10347"/>
                  </a:cubicBezTo>
                  <a:lnTo>
                    <a:pt x="14348" y="10621"/>
                  </a:lnTo>
                  <a:lnTo>
                    <a:pt x="11883" y="10431"/>
                  </a:lnTo>
                  <a:cubicBezTo>
                    <a:pt x="11062" y="10323"/>
                    <a:pt x="10252" y="10145"/>
                    <a:pt x="9431" y="10014"/>
                  </a:cubicBezTo>
                  <a:cubicBezTo>
                    <a:pt x="7847" y="9573"/>
                    <a:pt x="6228" y="9097"/>
                    <a:pt x="4823" y="8204"/>
                  </a:cubicBezTo>
                  <a:cubicBezTo>
                    <a:pt x="3406" y="7335"/>
                    <a:pt x="2156" y="6168"/>
                    <a:pt x="1311" y="4728"/>
                  </a:cubicBezTo>
                  <a:cubicBezTo>
                    <a:pt x="442" y="3311"/>
                    <a:pt x="1" y="1668"/>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9"/>
            <p:cNvSpPr/>
            <p:nvPr/>
          </p:nvSpPr>
          <p:spPr>
            <a:xfrm>
              <a:off x="997200" y="1657800"/>
              <a:ext cx="747125" cy="389650"/>
            </a:xfrm>
            <a:custGeom>
              <a:avLst/>
              <a:gdLst/>
              <a:ahLst/>
              <a:cxnLst/>
              <a:rect l="l" t="t" r="r" b="b"/>
              <a:pathLst>
                <a:path w="29885" h="15586" extrusionOk="0">
                  <a:moveTo>
                    <a:pt x="29885" y="15586"/>
                  </a:moveTo>
                  <a:cubicBezTo>
                    <a:pt x="18253" y="15229"/>
                    <a:pt x="10752" y="11050"/>
                    <a:pt x="6501" y="7597"/>
                  </a:cubicBezTo>
                  <a:cubicBezTo>
                    <a:pt x="1905" y="3858"/>
                    <a:pt x="24" y="155"/>
                    <a:pt x="0" y="120"/>
                  </a:cubicBezTo>
                  <a:lnTo>
                    <a:pt x="226" y="1"/>
                  </a:lnTo>
                  <a:cubicBezTo>
                    <a:pt x="238" y="36"/>
                    <a:pt x="2096" y="3715"/>
                    <a:pt x="6668" y="7418"/>
                  </a:cubicBezTo>
                  <a:cubicBezTo>
                    <a:pt x="10883" y="10835"/>
                    <a:pt x="18336" y="14991"/>
                    <a:pt x="29885" y="153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9"/>
            <p:cNvSpPr/>
            <p:nvPr/>
          </p:nvSpPr>
          <p:spPr>
            <a:xfrm>
              <a:off x="1108825" y="1525350"/>
              <a:ext cx="675100" cy="403050"/>
            </a:xfrm>
            <a:custGeom>
              <a:avLst/>
              <a:gdLst/>
              <a:ahLst/>
              <a:cxnLst/>
              <a:rect l="l" t="t" r="r" b="b"/>
              <a:pathLst>
                <a:path w="27004" h="16122" extrusionOk="0">
                  <a:moveTo>
                    <a:pt x="26944" y="16121"/>
                  </a:moveTo>
                  <a:cubicBezTo>
                    <a:pt x="4834" y="10883"/>
                    <a:pt x="48" y="203"/>
                    <a:pt x="0" y="96"/>
                  </a:cubicBezTo>
                  <a:lnTo>
                    <a:pt x="226" y="0"/>
                  </a:lnTo>
                  <a:cubicBezTo>
                    <a:pt x="274" y="107"/>
                    <a:pt x="5025" y="10668"/>
                    <a:pt x="27003" y="158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9"/>
            <p:cNvSpPr/>
            <p:nvPr/>
          </p:nvSpPr>
          <p:spPr>
            <a:xfrm>
              <a:off x="1394275" y="1438425"/>
              <a:ext cx="366125" cy="269100"/>
            </a:xfrm>
            <a:custGeom>
              <a:avLst/>
              <a:gdLst/>
              <a:ahLst/>
              <a:cxnLst/>
              <a:rect l="l" t="t" r="r" b="b"/>
              <a:pathLst>
                <a:path w="14645" h="10764" extrusionOk="0">
                  <a:moveTo>
                    <a:pt x="14633" y="10764"/>
                  </a:moveTo>
                  <a:cubicBezTo>
                    <a:pt x="9037" y="10478"/>
                    <a:pt x="4965" y="8918"/>
                    <a:pt x="2524" y="6144"/>
                  </a:cubicBezTo>
                  <a:cubicBezTo>
                    <a:pt x="0" y="3251"/>
                    <a:pt x="215" y="36"/>
                    <a:pt x="215" y="1"/>
                  </a:cubicBezTo>
                  <a:lnTo>
                    <a:pt x="465" y="25"/>
                  </a:lnTo>
                  <a:cubicBezTo>
                    <a:pt x="465" y="60"/>
                    <a:pt x="250" y="3180"/>
                    <a:pt x="2715" y="5990"/>
                  </a:cubicBezTo>
                  <a:cubicBezTo>
                    <a:pt x="5108" y="8704"/>
                    <a:pt x="9108" y="10228"/>
                    <a:pt x="14645" y="105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9"/>
            <p:cNvSpPr/>
            <p:nvPr/>
          </p:nvSpPr>
          <p:spPr>
            <a:xfrm>
              <a:off x="954025" y="1909025"/>
              <a:ext cx="635825" cy="307800"/>
            </a:xfrm>
            <a:custGeom>
              <a:avLst/>
              <a:gdLst/>
              <a:ahLst/>
              <a:cxnLst/>
              <a:rect l="l" t="t" r="r" b="b"/>
              <a:pathLst>
                <a:path w="25433" h="12312" extrusionOk="0">
                  <a:moveTo>
                    <a:pt x="1" y="0"/>
                  </a:moveTo>
                  <a:cubicBezTo>
                    <a:pt x="1227" y="2144"/>
                    <a:pt x="2942" y="3953"/>
                    <a:pt x="4823" y="5525"/>
                  </a:cubicBezTo>
                  <a:cubicBezTo>
                    <a:pt x="6728" y="7073"/>
                    <a:pt x="8835" y="8347"/>
                    <a:pt x="11086" y="9335"/>
                  </a:cubicBezTo>
                  <a:cubicBezTo>
                    <a:pt x="12217" y="9799"/>
                    <a:pt x="13348" y="10287"/>
                    <a:pt x="14538" y="10609"/>
                  </a:cubicBezTo>
                  <a:cubicBezTo>
                    <a:pt x="15693" y="11014"/>
                    <a:pt x="16908" y="11240"/>
                    <a:pt x="18110" y="11514"/>
                  </a:cubicBezTo>
                  <a:cubicBezTo>
                    <a:pt x="18706" y="11645"/>
                    <a:pt x="19313" y="11740"/>
                    <a:pt x="19920" y="11811"/>
                  </a:cubicBezTo>
                  <a:lnTo>
                    <a:pt x="21754" y="12061"/>
                  </a:lnTo>
                  <a:cubicBezTo>
                    <a:pt x="22968" y="12169"/>
                    <a:pt x="24194" y="12228"/>
                    <a:pt x="25433" y="12311"/>
                  </a:cubicBezTo>
                  <a:cubicBezTo>
                    <a:pt x="24194" y="12252"/>
                    <a:pt x="22968" y="12228"/>
                    <a:pt x="21742" y="12157"/>
                  </a:cubicBezTo>
                  <a:lnTo>
                    <a:pt x="19908" y="11930"/>
                  </a:lnTo>
                  <a:cubicBezTo>
                    <a:pt x="19289" y="11871"/>
                    <a:pt x="18682" y="11764"/>
                    <a:pt x="18075" y="11645"/>
                  </a:cubicBezTo>
                  <a:cubicBezTo>
                    <a:pt x="16872" y="11383"/>
                    <a:pt x="15658" y="11168"/>
                    <a:pt x="14479" y="10764"/>
                  </a:cubicBezTo>
                  <a:cubicBezTo>
                    <a:pt x="13288" y="10454"/>
                    <a:pt x="12145" y="9966"/>
                    <a:pt x="11002" y="9514"/>
                  </a:cubicBezTo>
                  <a:cubicBezTo>
                    <a:pt x="8752" y="8501"/>
                    <a:pt x="6645" y="7192"/>
                    <a:pt x="4728" y="5632"/>
                  </a:cubicBezTo>
                  <a:cubicBezTo>
                    <a:pt x="2858" y="4049"/>
                    <a:pt x="1156" y="2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4" name="Google Shape;2964;p49"/>
          <p:cNvGrpSpPr/>
          <p:nvPr/>
        </p:nvGrpSpPr>
        <p:grpSpPr>
          <a:xfrm rot="979838">
            <a:off x="6842092" y="1498116"/>
            <a:ext cx="1008969" cy="978951"/>
            <a:chOff x="3296775" y="2242000"/>
            <a:chExt cx="2214689" cy="2148799"/>
          </a:xfrm>
        </p:grpSpPr>
        <p:sp>
          <p:nvSpPr>
            <p:cNvPr id="2965" name="Google Shape;2965;p49"/>
            <p:cNvSpPr/>
            <p:nvPr/>
          </p:nvSpPr>
          <p:spPr>
            <a:xfrm>
              <a:off x="3296775" y="2940154"/>
              <a:ext cx="748741" cy="1313341"/>
            </a:xfrm>
            <a:custGeom>
              <a:avLst/>
              <a:gdLst/>
              <a:ahLst/>
              <a:cxnLst/>
              <a:rect l="l" t="t" r="r" b="b"/>
              <a:pathLst>
                <a:path w="11621" h="20384" extrusionOk="0">
                  <a:moveTo>
                    <a:pt x="5774" y="1"/>
                  </a:moveTo>
                  <a:cubicBezTo>
                    <a:pt x="4988" y="1"/>
                    <a:pt x="4207" y="181"/>
                    <a:pt x="3465" y="548"/>
                  </a:cubicBezTo>
                  <a:cubicBezTo>
                    <a:pt x="1500" y="1536"/>
                    <a:pt x="274" y="3548"/>
                    <a:pt x="274" y="5739"/>
                  </a:cubicBezTo>
                  <a:cubicBezTo>
                    <a:pt x="274" y="7894"/>
                    <a:pt x="893" y="8906"/>
                    <a:pt x="1524" y="9763"/>
                  </a:cubicBezTo>
                  <a:cubicBezTo>
                    <a:pt x="1786" y="10120"/>
                    <a:pt x="1834" y="10192"/>
                    <a:pt x="1834" y="10835"/>
                  </a:cubicBezTo>
                  <a:cubicBezTo>
                    <a:pt x="1834" y="10930"/>
                    <a:pt x="1774" y="11037"/>
                    <a:pt x="1524" y="11442"/>
                  </a:cubicBezTo>
                  <a:cubicBezTo>
                    <a:pt x="953" y="12359"/>
                    <a:pt x="0" y="13883"/>
                    <a:pt x="679" y="16633"/>
                  </a:cubicBezTo>
                  <a:cubicBezTo>
                    <a:pt x="1024" y="18002"/>
                    <a:pt x="1810" y="19074"/>
                    <a:pt x="2941" y="19705"/>
                  </a:cubicBezTo>
                  <a:cubicBezTo>
                    <a:pt x="3739" y="20157"/>
                    <a:pt x="4703" y="20384"/>
                    <a:pt x="5810" y="20384"/>
                  </a:cubicBezTo>
                  <a:cubicBezTo>
                    <a:pt x="6453" y="20384"/>
                    <a:pt x="7084" y="20312"/>
                    <a:pt x="7703" y="20193"/>
                  </a:cubicBezTo>
                  <a:cubicBezTo>
                    <a:pt x="8513" y="20038"/>
                    <a:pt x="9299" y="19812"/>
                    <a:pt x="10073" y="19514"/>
                  </a:cubicBezTo>
                  <a:cubicBezTo>
                    <a:pt x="11097" y="19098"/>
                    <a:pt x="11621" y="17848"/>
                    <a:pt x="11240" y="16716"/>
                  </a:cubicBezTo>
                  <a:cubicBezTo>
                    <a:pt x="11049" y="16097"/>
                    <a:pt x="10573" y="15609"/>
                    <a:pt x="9966" y="15395"/>
                  </a:cubicBezTo>
                  <a:cubicBezTo>
                    <a:pt x="9773" y="15329"/>
                    <a:pt x="9573" y="15296"/>
                    <a:pt x="9374" y="15296"/>
                  </a:cubicBezTo>
                  <a:cubicBezTo>
                    <a:pt x="9141" y="15296"/>
                    <a:pt x="8910" y="15341"/>
                    <a:pt x="8692" y="15431"/>
                  </a:cubicBezTo>
                  <a:cubicBezTo>
                    <a:pt x="7905" y="15750"/>
                    <a:pt x="6712" y="16030"/>
                    <a:pt x="5785" y="16030"/>
                  </a:cubicBezTo>
                  <a:cubicBezTo>
                    <a:pt x="5365" y="16030"/>
                    <a:pt x="4999" y="15973"/>
                    <a:pt x="4751" y="15835"/>
                  </a:cubicBezTo>
                  <a:cubicBezTo>
                    <a:pt x="4620" y="15764"/>
                    <a:pt x="4524" y="15633"/>
                    <a:pt x="4512" y="15490"/>
                  </a:cubicBezTo>
                  <a:cubicBezTo>
                    <a:pt x="4310" y="14681"/>
                    <a:pt x="4393" y="14550"/>
                    <a:pt x="4798" y="13907"/>
                  </a:cubicBezTo>
                  <a:cubicBezTo>
                    <a:pt x="5203" y="13264"/>
                    <a:pt x="5810" y="12299"/>
                    <a:pt x="5810" y="10835"/>
                  </a:cubicBezTo>
                  <a:cubicBezTo>
                    <a:pt x="5810" y="8811"/>
                    <a:pt x="5215" y="7846"/>
                    <a:pt x="4608" y="7025"/>
                  </a:cubicBezTo>
                  <a:cubicBezTo>
                    <a:pt x="4334" y="6656"/>
                    <a:pt x="4251" y="6537"/>
                    <a:pt x="4251" y="5739"/>
                  </a:cubicBezTo>
                  <a:cubicBezTo>
                    <a:pt x="4251" y="5263"/>
                    <a:pt x="4596" y="4763"/>
                    <a:pt x="5084" y="4525"/>
                  </a:cubicBezTo>
                  <a:cubicBezTo>
                    <a:pt x="5306" y="4415"/>
                    <a:pt x="5540" y="4361"/>
                    <a:pt x="5782" y="4361"/>
                  </a:cubicBezTo>
                  <a:cubicBezTo>
                    <a:pt x="6355" y="4361"/>
                    <a:pt x="6969" y="4665"/>
                    <a:pt x="7572" y="5251"/>
                  </a:cubicBezTo>
                  <a:cubicBezTo>
                    <a:pt x="7923" y="5610"/>
                    <a:pt x="8396" y="5802"/>
                    <a:pt x="8883" y="5802"/>
                  </a:cubicBezTo>
                  <a:cubicBezTo>
                    <a:pt x="9057" y="5802"/>
                    <a:pt x="9233" y="5777"/>
                    <a:pt x="9406" y="5727"/>
                  </a:cubicBezTo>
                  <a:cubicBezTo>
                    <a:pt x="9787" y="5608"/>
                    <a:pt x="10120" y="5382"/>
                    <a:pt x="10370" y="5072"/>
                  </a:cubicBezTo>
                  <a:cubicBezTo>
                    <a:pt x="11097" y="4155"/>
                    <a:pt x="11025" y="2834"/>
                    <a:pt x="10204" y="2000"/>
                  </a:cubicBezTo>
                  <a:cubicBezTo>
                    <a:pt x="8865" y="686"/>
                    <a:pt x="7309" y="1"/>
                    <a:pt x="5774" y="1"/>
                  </a:cubicBezTo>
                  <a:close/>
                </a:path>
              </a:pathLst>
            </a:custGeom>
            <a:gradFill>
              <a:gsLst>
                <a:gs pos="0">
                  <a:schemeClr val="dk1"/>
                </a:gs>
                <a:gs pos="100000">
                  <a:schemeClr val="dk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9"/>
            <p:cNvSpPr/>
            <p:nvPr/>
          </p:nvSpPr>
          <p:spPr>
            <a:xfrm>
              <a:off x="3330471" y="2974623"/>
              <a:ext cx="669814" cy="1244337"/>
            </a:xfrm>
            <a:custGeom>
              <a:avLst/>
              <a:gdLst/>
              <a:ahLst/>
              <a:cxnLst/>
              <a:rect l="l" t="t" r="r" b="b"/>
              <a:pathLst>
                <a:path w="10396" h="19313" extrusionOk="0">
                  <a:moveTo>
                    <a:pt x="5252" y="1"/>
                  </a:moveTo>
                  <a:cubicBezTo>
                    <a:pt x="4513" y="1"/>
                    <a:pt x="3799" y="168"/>
                    <a:pt x="3144" y="501"/>
                  </a:cubicBezTo>
                  <a:cubicBezTo>
                    <a:pt x="1358" y="1394"/>
                    <a:pt x="239" y="3216"/>
                    <a:pt x="239" y="5204"/>
                  </a:cubicBezTo>
                  <a:cubicBezTo>
                    <a:pt x="239" y="7192"/>
                    <a:pt x="775" y="8085"/>
                    <a:pt x="1370" y="8883"/>
                  </a:cubicBezTo>
                  <a:cubicBezTo>
                    <a:pt x="1715" y="9359"/>
                    <a:pt x="1799" y="9538"/>
                    <a:pt x="1799" y="10300"/>
                  </a:cubicBezTo>
                  <a:cubicBezTo>
                    <a:pt x="1799" y="10562"/>
                    <a:pt x="1680" y="10764"/>
                    <a:pt x="1406" y="11205"/>
                  </a:cubicBezTo>
                  <a:cubicBezTo>
                    <a:pt x="846" y="12098"/>
                    <a:pt x="1" y="13443"/>
                    <a:pt x="632" y="15955"/>
                  </a:cubicBezTo>
                  <a:cubicBezTo>
                    <a:pt x="941" y="17182"/>
                    <a:pt x="1632" y="18122"/>
                    <a:pt x="2644" y="18694"/>
                  </a:cubicBezTo>
                  <a:cubicBezTo>
                    <a:pt x="3370" y="19110"/>
                    <a:pt x="4263" y="19313"/>
                    <a:pt x="5287" y="19313"/>
                  </a:cubicBezTo>
                  <a:cubicBezTo>
                    <a:pt x="5894" y="19313"/>
                    <a:pt x="6502" y="19253"/>
                    <a:pt x="7097" y="19134"/>
                  </a:cubicBezTo>
                  <a:cubicBezTo>
                    <a:pt x="7871" y="18991"/>
                    <a:pt x="8633" y="18765"/>
                    <a:pt x="9371" y="18479"/>
                  </a:cubicBezTo>
                  <a:cubicBezTo>
                    <a:pt x="9764" y="18325"/>
                    <a:pt x="10062" y="18015"/>
                    <a:pt x="10216" y="17634"/>
                  </a:cubicBezTo>
                  <a:cubicBezTo>
                    <a:pt x="10383" y="17229"/>
                    <a:pt x="10395" y="16789"/>
                    <a:pt x="10264" y="16372"/>
                  </a:cubicBezTo>
                  <a:cubicBezTo>
                    <a:pt x="10074" y="15753"/>
                    <a:pt x="9514" y="15324"/>
                    <a:pt x="8859" y="15300"/>
                  </a:cubicBezTo>
                  <a:cubicBezTo>
                    <a:pt x="8681" y="15300"/>
                    <a:pt x="8502" y="15336"/>
                    <a:pt x="8335" y="15408"/>
                  </a:cubicBezTo>
                  <a:cubicBezTo>
                    <a:pt x="7359" y="15789"/>
                    <a:pt x="6311" y="16003"/>
                    <a:pt x="5263" y="16039"/>
                  </a:cubicBezTo>
                  <a:cubicBezTo>
                    <a:pt x="4716" y="16039"/>
                    <a:pt x="4311" y="15955"/>
                    <a:pt x="4001" y="15777"/>
                  </a:cubicBezTo>
                  <a:cubicBezTo>
                    <a:pt x="3739" y="15634"/>
                    <a:pt x="3561" y="15384"/>
                    <a:pt x="3513" y="15098"/>
                  </a:cubicBezTo>
                  <a:cubicBezTo>
                    <a:pt x="3275" y="14110"/>
                    <a:pt x="3418" y="13800"/>
                    <a:pt x="3870" y="13074"/>
                  </a:cubicBezTo>
                  <a:cubicBezTo>
                    <a:pt x="4263" y="12455"/>
                    <a:pt x="4787" y="11598"/>
                    <a:pt x="4787" y="10300"/>
                  </a:cubicBezTo>
                  <a:cubicBezTo>
                    <a:pt x="4787" y="8466"/>
                    <a:pt x="4275" y="7609"/>
                    <a:pt x="3704" y="6823"/>
                  </a:cubicBezTo>
                  <a:cubicBezTo>
                    <a:pt x="3347" y="6347"/>
                    <a:pt x="3239" y="6121"/>
                    <a:pt x="3239" y="5216"/>
                  </a:cubicBezTo>
                  <a:cubicBezTo>
                    <a:pt x="3287" y="4132"/>
                    <a:pt x="4180" y="3287"/>
                    <a:pt x="5252" y="3287"/>
                  </a:cubicBezTo>
                  <a:cubicBezTo>
                    <a:pt x="5954" y="3287"/>
                    <a:pt x="6680" y="3644"/>
                    <a:pt x="7371" y="4323"/>
                  </a:cubicBezTo>
                  <a:cubicBezTo>
                    <a:pt x="7633" y="4585"/>
                    <a:pt x="7990" y="4728"/>
                    <a:pt x="8359" y="4740"/>
                  </a:cubicBezTo>
                  <a:cubicBezTo>
                    <a:pt x="8800" y="4728"/>
                    <a:pt x="9216" y="4525"/>
                    <a:pt x="9478" y="4180"/>
                  </a:cubicBezTo>
                  <a:cubicBezTo>
                    <a:pt x="9752" y="3847"/>
                    <a:pt x="9883" y="3418"/>
                    <a:pt x="9859" y="2989"/>
                  </a:cubicBezTo>
                  <a:cubicBezTo>
                    <a:pt x="9835" y="2573"/>
                    <a:pt x="9657" y="2168"/>
                    <a:pt x="9359" y="1858"/>
                  </a:cubicBezTo>
                  <a:cubicBezTo>
                    <a:pt x="8109" y="644"/>
                    <a:pt x="6692" y="1"/>
                    <a:pt x="5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9"/>
            <p:cNvSpPr/>
            <p:nvPr/>
          </p:nvSpPr>
          <p:spPr>
            <a:xfrm>
              <a:off x="3365005" y="3009157"/>
              <a:ext cx="603000" cy="1175332"/>
            </a:xfrm>
            <a:custGeom>
              <a:avLst/>
              <a:gdLst/>
              <a:ahLst/>
              <a:cxnLst/>
              <a:rect l="l" t="t" r="r" b="b"/>
              <a:pathLst>
                <a:path w="9359" h="18242" extrusionOk="0">
                  <a:moveTo>
                    <a:pt x="4716" y="1"/>
                  </a:moveTo>
                  <a:cubicBezTo>
                    <a:pt x="4049" y="1"/>
                    <a:pt x="3394" y="155"/>
                    <a:pt x="2799" y="453"/>
                  </a:cubicBezTo>
                  <a:cubicBezTo>
                    <a:pt x="1203" y="1251"/>
                    <a:pt x="191" y="2882"/>
                    <a:pt x="191" y="4668"/>
                  </a:cubicBezTo>
                  <a:cubicBezTo>
                    <a:pt x="191" y="6478"/>
                    <a:pt x="656" y="7252"/>
                    <a:pt x="1215" y="8014"/>
                  </a:cubicBezTo>
                  <a:cubicBezTo>
                    <a:pt x="1632" y="8573"/>
                    <a:pt x="1751" y="8871"/>
                    <a:pt x="1751" y="9764"/>
                  </a:cubicBezTo>
                  <a:cubicBezTo>
                    <a:pt x="1751" y="10204"/>
                    <a:pt x="1548" y="10526"/>
                    <a:pt x="1275" y="10978"/>
                  </a:cubicBezTo>
                  <a:cubicBezTo>
                    <a:pt x="739" y="11835"/>
                    <a:pt x="1" y="13014"/>
                    <a:pt x="572" y="15276"/>
                  </a:cubicBezTo>
                  <a:cubicBezTo>
                    <a:pt x="834" y="16360"/>
                    <a:pt x="1441" y="17181"/>
                    <a:pt x="2322" y="17681"/>
                  </a:cubicBezTo>
                  <a:cubicBezTo>
                    <a:pt x="2989" y="18051"/>
                    <a:pt x="3799" y="18241"/>
                    <a:pt x="4751" y="18241"/>
                  </a:cubicBezTo>
                  <a:lnTo>
                    <a:pt x="4763" y="18241"/>
                  </a:lnTo>
                  <a:cubicBezTo>
                    <a:pt x="5335" y="18241"/>
                    <a:pt x="5918" y="18182"/>
                    <a:pt x="6490" y="18062"/>
                  </a:cubicBezTo>
                  <a:cubicBezTo>
                    <a:pt x="7228" y="17920"/>
                    <a:pt x="7966" y="17717"/>
                    <a:pt x="8680" y="17443"/>
                  </a:cubicBezTo>
                  <a:cubicBezTo>
                    <a:pt x="8930" y="17336"/>
                    <a:pt x="9133" y="17122"/>
                    <a:pt x="9240" y="16860"/>
                  </a:cubicBezTo>
                  <a:cubicBezTo>
                    <a:pt x="9347" y="16598"/>
                    <a:pt x="9359" y="16300"/>
                    <a:pt x="9264" y="16015"/>
                  </a:cubicBezTo>
                  <a:cubicBezTo>
                    <a:pt x="9145" y="15598"/>
                    <a:pt x="8764" y="15312"/>
                    <a:pt x="8323" y="15300"/>
                  </a:cubicBezTo>
                  <a:cubicBezTo>
                    <a:pt x="8204" y="15300"/>
                    <a:pt x="8085" y="15324"/>
                    <a:pt x="7966" y="15372"/>
                  </a:cubicBezTo>
                  <a:cubicBezTo>
                    <a:pt x="6930" y="15776"/>
                    <a:pt x="5835" y="15991"/>
                    <a:pt x="4727" y="16026"/>
                  </a:cubicBezTo>
                  <a:cubicBezTo>
                    <a:pt x="4096" y="16026"/>
                    <a:pt x="3620" y="15931"/>
                    <a:pt x="3239" y="15717"/>
                  </a:cubicBezTo>
                  <a:cubicBezTo>
                    <a:pt x="2858" y="15503"/>
                    <a:pt x="2584" y="15122"/>
                    <a:pt x="2501" y="14693"/>
                  </a:cubicBezTo>
                  <a:cubicBezTo>
                    <a:pt x="2215" y="13526"/>
                    <a:pt x="2394" y="13074"/>
                    <a:pt x="2930" y="12228"/>
                  </a:cubicBezTo>
                  <a:cubicBezTo>
                    <a:pt x="3299" y="11633"/>
                    <a:pt x="3763" y="10895"/>
                    <a:pt x="3763" y="9764"/>
                  </a:cubicBezTo>
                  <a:cubicBezTo>
                    <a:pt x="3763" y="8085"/>
                    <a:pt x="3323" y="7347"/>
                    <a:pt x="2787" y="6621"/>
                  </a:cubicBezTo>
                  <a:cubicBezTo>
                    <a:pt x="2358" y="6037"/>
                    <a:pt x="2215" y="5680"/>
                    <a:pt x="2215" y="4668"/>
                  </a:cubicBezTo>
                  <a:cubicBezTo>
                    <a:pt x="2239" y="3727"/>
                    <a:pt x="2787" y="2882"/>
                    <a:pt x="3632" y="2465"/>
                  </a:cubicBezTo>
                  <a:cubicBezTo>
                    <a:pt x="3965" y="2299"/>
                    <a:pt x="4335" y="2215"/>
                    <a:pt x="4716" y="2215"/>
                  </a:cubicBezTo>
                  <a:cubicBezTo>
                    <a:pt x="5537" y="2215"/>
                    <a:pt x="6382" y="2620"/>
                    <a:pt x="7156" y="3382"/>
                  </a:cubicBezTo>
                  <a:cubicBezTo>
                    <a:pt x="7335" y="3561"/>
                    <a:pt x="7573" y="3656"/>
                    <a:pt x="7823" y="3656"/>
                  </a:cubicBezTo>
                  <a:cubicBezTo>
                    <a:pt x="8121" y="3656"/>
                    <a:pt x="8395" y="3525"/>
                    <a:pt x="8585" y="3287"/>
                  </a:cubicBezTo>
                  <a:cubicBezTo>
                    <a:pt x="8764" y="3061"/>
                    <a:pt x="8847" y="2787"/>
                    <a:pt x="8835" y="2489"/>
                  </a:cubicBezTo>
                  <a:cubicBezTo>
                    <a:pt x="8823" y="2203"/>
                    <a:pt x="8704" y="1930"/>
                    <a:pt x="8502" y="1727"/>
                  </a:cubicBezTo>
                  <a:cubicBezTo>
                    <a:pt x="7347" y="596"/>
                    <a:pt x="6037" y="1"/>
                    <a:pt x="4716" y="1"/>
                  </a:cubicBezTo>
                  <a:close/>
                </a:path>
              </a:pathLst>
            </a:custGeom>
            <a:gradFill>
              <a:gsLst>
                <a:gs pos="0">
                  <a:schemeClr val="dk1"/>
                </a:gs>
                <a:gs pos="100000">
                  <a:schemeClr val="dk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9"/>
            <p:cNvSpPr/>
            <p:nvPr/>
          </p:nvSpPr>
          <p:spPr>
            <a:xfrm>
              <a:off x="4762659" y="2940089"/>
              <a:ext cx="748805" cy="1313406"/>
            </a:xfrm>
            <a:custGeom>
              <a:avLst/>
              <a:gdLst/>
              <a:ahLst/>
              <a:cxnLst/>
              <a:rect l="l" t="t" r="r" b="b"/>
              <a:pathLst>
                <a:path w="11622" h="20385" extrusionOk="0">
                  <a:moveTo>
                    <a:pt x="5852" y="0"/>
                  </a:moveTo>
                  <a:cubicBezTo>
                    <a:pt x="5303" y="0"/>
                    <a:pt x="4751" y="88"/>
                    <a:pt x="4216" y="263"/>
                  </a:cubicBezTo>
                  <a:cubicBezTo>
                    <a:pt x="3156" y="608"/>
                    <a:pt x="2204" y="1204"/>
                    <a:pt x="1418" y="2001"/>
                  </a:cubicBezTo>
                  <a:cubicBezTo>
                    <a:pt x="596" y="2835"/>
                    <a:pt x="525" y="4156"/>
                    <a:pt x="1251" y="5073"/>
                  </a:cubicBezTo>
                  <a:cubicBezTo>
                    <a:pt x="1623" y="5554"/>
                    <a:pt x="2178" y="5800"/>
                    <a:pt x="2736" y="5800"/>
                  </a:cubicBezTo>
                  <a:cubicBezTo>
                    <a:pt x="3213" y="5800"/>
                    <a:pt x="3693" y="5620"/>
                    <a:pt x="4061" y="5252"/>
                  </a:cubicBezTo>
                  <a:cubicBezTo>
                    <a:pt x="4323" y="4978"/>
                    <a:pt x="4632" y="4752"/>
                    <a:pt x="4978" y="4573"/>
                  </a:cubicBezTo>
                  <a:cubicBezTo>
                    <a:pt x="5073" y="4526"/>
                    <a:pt x="5168" y="4490"/>
                    <a:pt x="5263" y="4454"/>
                  </a:cubicBezTo>
                  <a:cubicBezTo>
                    <a:pt x="5447" y="4386"/>
                    <a:pt x="5637" y="4352"/>
                    <a:pt x="5827" y="4352"/>
                  </a:cubicBezTo>
                  <a:cubicBezTo>
                    <a:pt x="6069" y="4352"/>
                    <a:pt x="6311" y="4407"/>
                    <a:pt x="6537" y="4514"/>
                  </a:cubicBezTo>
                  <a:cubicBezTo>
                    <a:pt x="7026" y="4764"/>
                    <a:pt x="7371" y="5264"/>
                    <a:pt x="7371" y="5740"/>
                  </a:cubicBezTo>
                  <a:cubicBezTo>
                    <a:pt x="7371" y="6538"/>
                    <a:pt x="7287" y="6645"/>
                    <a:pt x="7014" y="7014"/>
                  </a:cubicBezTo>
                  <a:cubicBezTo>
                    <a:pt x="6406" y="7847"/>
                    <a:pt x="5811" y="8812"/>
                    <a:pt x="5811" y="10836"/>
                  </a:cubicBezTo>
                  <a:cubicBezTo>
                    <a:pt x="5811" y="12300"/>
                    <a:pt x="6418" y="13265"/>
                    <a:pt x="6823" y="13908"/>
                  </a:cubicBezTo>
                  <a:cubicBezTo>
                    <a:pt x="7228" y="14551"/>
                    <a:pt x="7311" y="14682"/>
                    <a:pt x="7109" y="15479"/>
                  </a:cubicBezTo>
                  <a:cubicBezTo>
                    <a:pt x="7097" y="15634"/>
                    <a:pt x="7002" y="15765"/>
                    <a:pt x="6871" y="15836"/>
                  </a:cubicBezTo>
                  <a:cubicBezTo>
                    <a:pt x="6624" y="15976"/>
                    <a:pt x="6263" y="16034"/>
                    <a:pt x="5848" y="16034"/>
                  </a:cubicBezTo>
                  <a:cubicBezTo>
                    <a:pt x="4919" y="16034"/>
                    <a:pt x="3720" y="15744"/>
                    <a:pt x="2930" y="15432"/>
                  </a:cubicBezTo>
                  <a:cubicBezTo>
                    <a:pt x="2702" y="15340"/>
                    <a:pt x="2470" y="15297"/>
                    <a:pt x="2243" y="15297"/>
                  </a:cubicBezTo>
                  <a:cubicBezTo>
                    <a:pt x="1433" y="15297"/>
                    <a:pt x="679" y="15844"/>
                    <a:pt x="382" y="16717"/>
                  </a:cubicBezTo>
                  <a:cubicBezTo>
                    <a:pt x="1" y="17849"/>
                    <a:pt x="525" y="19099"/>
                    <a:pt x="1549" y="19515"/>
                  </a:cubicBezTo>
                  <a:cubicBezTo>
                    <a:pt x="2323" y="19813"/>
                    <a:pt x="3108" y="20039"/>
                    <a:pt x="3918" y="20194"/>
                  </a:cubicBezTo>
                  <a:cubicBezTo>
                    <a:pt x="4263" y="20266"/>
                    <a:pt x="4609" y="20313"/>
                    <a:pt x="4942" y="20349"/>
                  </a:cubicBezTo>
                  <a:cubicBezTo>
                    <a:pt x="5240" y="20373"/>
                    <a:pt x="5525" y="20385"/>
                    <a:pt x="5811" y="20385"/>
                  </a:cubicBezTo>
                  <a:cubicBezTo>
                    <a:pt x="6918" y="20385"/>
                    <a:pt x="7883" y="20158"/>
                    <a:pt x="8681" y="19706"/>
                  </a:cubicBezTo>
                  <a:cubicBezTo>
                    <a:pt x="9812" y="19075"/>
                    <a:pt x="10597" y="18003"/>
                    <a:pt x="10943" y="16634"/>
                  </a:cubicBezTo>
                  <a:cubicBezTo>
                    <a:pt x="11621" y="13884"/>
                    <a:pt x="10669" y="12360"/>
                    <a:pt x="10097" y="11443"/>
                  </a:cubicBezTo>
                  <a:cubicBezTo>
                    <a:pt x="9847" y="11038"/>
                    <a:pt x="9788" y="10931"/>
                    <a:pt x="9788" y="10836"/>
                  </a:cubicBezTo>
                  <a:cubicBezTo>
                    <a:pt x="9788" y="10193"/>
                    <a:pt x="9835" y="10121"/>
                    <a:pt x="10109" y="9764"/>
                  </a:cubicBezTo>
                  <a:cubicBezTo>
                    <a:pt x="10740" y="8907"/>
                    <a:pt x="11348" y="7895"/>
                    <a:pt x="11348" y="5740"/>
                  </a:cubicBezTo>
                  <a:cubicBezTo>
                    <a:pt x="11359" y="3549"/>
                    <a:pt x="10121" y="1537"/>
                    <a:pt x="8157" y="549"/>
                  </a:cubicBezTo>
                  <a:cubicBezTo>
                    <a:pt x="7432" y="183"/>
                    <a:pt x="6645" y="0"/>
                    <a:pt x="5852" y="0"/>
                  </a:cubicBezTo>
                  <a:close/>
                </a:path>
              </a:pathLst>
            </a:custGeom>
            <a:gradFill>
              <a:gsLst>
                <a:gs pos="0">
                  <a:schemeClr val="dk1"/>
                </a:gs>
                <a:gs pos="100000">
                  <a:schemeClr val="dk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9"/>
            <p:cNvSpPr/>
            <p:nvPr/>
          </p:nvSpPr>
          <p:spPr>
            <a:xfrm>
              <a:off x="4807179" y="2973915"/>
              <a:ext cx="670523" cy="1245045"/>
            </a:xfrm>
            <a:custGeom>
              <a:avLst/>
              <a:gdLst/>
              <a:ahLst/>
              <a:cxnLst/>
              <a:rect l="l" t="t" r="r" b="b"/>
              <a:pathLst>
                <a:path w="10407" h="19324" extrusionOk="0">
                  <a:moveTo>
                    <a:pt x="5156" y="0"/>
                  </a:moveTo>
                  <a:cubicBezTo>
                    <a:pt x="3715" y="0"/>
                    <a:pt x="2298" y="643"/>
                    <a:pt x="1048" y="1869"/>
                  </a:cubicBezTo>
                  <a:cubicBezTo>
                    <a:pt x="751" y="2167"/>
                    <a:pt x="572" y="2572"/>
                    <a:pt x="548" y="3000"/>
                  </a:cubicBezTo>
                  <a:cubicBezTo>
                    <a:pt x="524" y="3429"/>
                    <a:pt x="655" y="3846"/>
                    <a:pt x="929" y="4191"/>
                  </a:cubicBezTo>
                  <a:cubicBezTo>
                    <a:pt x="1191" y="4524"/>
                    <a:pt x="1608" y="4727"/>
                    <a:pt x="2048" y="4739"/>
                  </a:cubicBezTo>
                  <a:cubicBezTo>
                    <a:pt x="2417" y="4739"/>
                    <a:pt x="2775" y="4584"/>
                    <a:pt x="3037" y="4322"/>
                  </a:cubicBezTo>
                  <a:cubicBezTo>
                    <a:pt x="3727" y="3643"/>
                    <a:pt x="4453" y="3286"/>
                    <a:pt x="5156" y="3286"/>
                  </a:cubicBezTo>
                  <a:cubicBezTo>
                    <a:pt x="6227" y="3298"/>
                    <a:pt x="7120" y="4131"/>
                    <a:pt x="7168" y="5215"/>
                  </a:cubicBezTo>
                  <a:cubicBezTo>
                    <a:pt x="7168" y="6120"/>
                    <a:pt x="7061" y="6346"/>
                    <a:pt x="6704" y="6822"/>
                  </a:cubicBezTo>
                  <a:cubicBezTo>
                    <a:pt x="6132" y="7608"/>
                    <a:pt x="5620" y="8465"/>
                    <a:pt x="5620" y="10299"/>
                  </a:cubicBezTo>
                  <a:cubicBezTo>
                    <a:pt x="5620" y="11597"/>
                    <a:pt x="6144" y="12454"/>
                    <a:pt x="6537" y="13073"/>
                  </a:cubicBezTo>
                  <a:cubicBezTo>
                    <a:pt x="6989" y="13799"/>
                    <a:pt x="7132" y="14109"/>
                    <a:pt x="6894" y="15097"/>
                  </a:cubicBezTo>
                  <a:cubicBezTo>
                    <a:pt x="6847" y="15383"/>
                    <a:pt x="6668" y="15633"/>
                    <a:pt x="6406" y="15776"/>
                  </a:cubicBezTo>
                  <a:cubicBezTo>
                    <a:pt x="6096" y="15954"/>
                    <a:pt x="5692" y="16038"/>
                    <a:pt x="5144" y="16038"/>
                  </a:cubicBezTo>
                  <a:cubicBezTo>
                    <a:pt x="4084" y="16002"/>
                    <a:pt x="3048" y="15800"/>
                    <a:pt x="2060" y="15407"/>
                  </a:cubicBezTo>
                  <a:cubicBezTo>
                    <a:pt x="1894" y="15347"/>
                    <a:pt x="1715" y="15311"/>
                    <a:pt x="1536" y="15311"/>
                  </a:cubicBezTo>
                  <a:cubicBezTo>
                    <a:pt x="893" y="15323"/>
                    <a:pt x="322" y="15764"/>
                    <a:pt x="143" y="16383"/>
                  </a:cubicBezTo>
                  <a:cubicBezTo>
                    <a:pt x="0" y="16788"/>
                    <a:pt x="12" y="17240"/>
                    <a:pt x="179" y="17633"/>
                  </a:cubicBezTo>
                  <a:cubicBezTo>
                    <a:pt x="334" y="18026"/>
                    <a:pt x="643" y="18324"/>
                    <a:pt x="1024" y="18490"/>
                  </a:cubicBezTo>
                  <a:cubicBezTo>
                    <a:pt x="1763" y="18776"/>
                    <a:pt x="2525" y="18990"/>
                    <a:pt x="3310" y="19145"/>
                  </a:cubicBezTo>
                  <a:cubicBezTo>
                    <a:pt x="3906" y="19252"/>
                    <a:pt x="4513" y="19324"/>
                    <a:pt x="5120" y="19324"/>
                  </a:cubicBezTo>
                  <a:lnTo>
                    <a:pt x="5120" y="19312"/>
                  </a:lnTo>
                  <a:cubicBezTo>
                    <a:pt x="6144" y="19312"/>
                    <a:pt x="7037" y="19110"/>
                    <a:pt x="7763" y="18693"/>
                  </a:cubicBezTo>
                  <a:cubicBezTo>
                    <a:pt x="8775" y="18133"/>
                    <a:pt x="9466" y="17181"/>
                    <a:pt x="9775" y="15954"/>
                  </a:cubicBezTo>
                  <a:cubicBezTo>
                    <a:pt x="10406" y="13442"/>
                    <a:pt x="9561" y="12109"/>
                    <a:pt x="9002" y="11216"/>
                  </a:cubicBezTo>
                  <a:cubicBezTo>
                    <a:pt x="8728" y="10775"/>
                    <a:pt x="8609" y="10561"/>
                    <a:pt x="8609" y="10299"/>
                  </a:cubicBezTo>
                  <a:cubicBezTo>
                    <a:pt x="8609" y="9537"/>
                    <a:pt x="8692" y="9358"/>
                    <a:pt x="9025" y="8894"/>
                  </a:cubicBezTo>
                  <a:cubicBezTo>
                    <a:pt x="9633" y="8084"/>
                    <a:pt x="10168" y="7191"/>
                    <a:pt x="10168" y="5203"/>
                  </a:cubicBezTo>
                  <a:cubicBezTo>
                    <a:pt x="10168" y="3215"/>
                    <a:pt x="9049" y="1393"/>
                    <a:pt x="7263" y="500"/>
                  </a:cubicBezTo>
                  <a:cubicBezTo>
                    <a:pt x="6608" y="179"/>
                    <a:pt x="5894" y="0"/>
                    <a:pt x="5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9"/>
            <p:cNvSpPr/>
            <p:nvPr/>
          </p:nvSpPr>
          <p:spPr>
            <a:xfrm>
              <a:off x="4840167" y="3009157"/>
              <a:ext cx="603000" cy="1175332"/>
            </a:xfrm>
            <a:custGeom>
              <a:avLst/>
              <a:gdLst/>
              <a:ahLst/>
              <a:cxnLst/>
              <a:rect l="l" t="t" r="r" b="b"/>
              <a:pathLst>
                <a:path w="9359" h="18242" extrusionOk="0">
                  <a:moveTo>
                    <a:pt x="4656" y="1"/>
                  </a:moveTo>
                  <a:cubicBezTo>
                    <a:pt x="3334" y="1"/>
                    <a:pt x="2024" y="596"/>
                    <a:pt x="870" y="1727"/>
                  </a:cubicBezTo>
                  <a:cubicBezTo>
                    <a:pt x="655" y="1930"/>
                    <a:pt x="536" y="2203"/>
                    <a:pt x="524" y="2489"/>
                  </a:cubicBezTo>
                  <a:cubicBezTo>
                    <a:pt x="512" y="2775"/>
                    <a:pt x="608" y="3061"/>
                    <a:pt x="786" y="3287"/>
                  </a:cubicBezTo>
                  <a:cubicBezTo>
                    <a:pt x="973" y="3532"/>
                    <a:pt x="1254" y="3658"/>
                    <a:pt x="1537" y="3658"/>
                  </a:cubicBezTo>
                  <a:cubicBezTo>
                    <a:pt x="1777" y="3658"/>
                    <a:pt x="2017" y="3568"/>
                    <a:pt x="2203" y="3382"/>
                  </a:cubicBezTo>
                  <a:cubicBezTo>
                    <a:pt x="2989" y="2620"/>
                    <a:pt x="3834" y="2215"/>
                    <a:pt x="4644" y="2215"/>
                  </a:cubicBezTo>
                  <a:cubicBezTo>
                    <a:pt x="5025" y="2215"/>
                    <a:pt x="5394" y="2299"/>
                    <a:pt x="5739" y="2465"/>
                  </a:cubicBezTo>
                  <a:cubicBezTo>
                    <a:pt x="6585" y="2882"/>
                    <a:pt x="7120" y="3727"/>
                    <a:pt x="7156" y="4668"/>
                  </a:cubicBezTo>
                  <a:cubicBezTo>
                    <a:pt x="7156" y="5680"/>
                    <a:pt x="7013" y="6037"/>
                    <a:pt x="6585" y="6621"/>
                  </a:cubicBezTo>
                  <a:cubicBezTo>
                    <a:pt x="6037" y="7347"/>
                    <a:pt x="5596" y="8085"/>
                    <a:pt x="5596" y="9764"/>
                  </a:cubicBezTo>
                  <a:cubicBezTo>
                    <a:pt x="5596" y="10883"/>
                    <a:pt x="6061" y="11633"/>
                    <a:pt x="6430" y="12228"/>
                  </a:cubicBezTo>
                  <a:cubicBezTo>
                    <a:pt x="6954" y="13074"/>
                    <a:pt x="7156" y="13526"/>
                    <a:pt x="6858" y="14693"/>
                  </a:cubicBezTo>
                  <a:cubicBezTo>
                    <a:pt x="6775" y="15122"/>
                    <a:pt x="6501" y="15503"/>
                    <a:pt x="6120" y="15717"/>
                  </a:cubicBezTo>
                  <a:cubicBezTo>
                    <a:pt x="5739" y="15931"/>
                    <a:pt x="5251" y="16026"/>
                    <a:pt x="4632" y="16026"/>
                  </a:cubicBezTo>
                  <a:cubicBezTo>
                    <a:pt x="3537" y="16026"/>
                    <a:pt x="2215" y="15693"/>
                    <a:pt x="1382" y="15360"/>
                  </a:cubicBezTo>
                  <a:cubicBezTo>
                    <a:pt x="1274" y="15324"/>
                    <a:pt x="1155" y="15300"/>
                    <a:pt x="1036" y="15300"/>
                  </a:cubicBezTo>
                  <a:cubicBezTo>
                    <a:pt x="596" y="15312"/>
                    <a:pt x="215" y="15598"/>
                    <a:pt x="96" y="16015"/>
                  </a:cubicBezTo>
                  <a:cubicBezTo>
                    <a:pt x="0" y="16300"/>
                    <a:pt x="12" y="16598"/>
                    <a:pt x="119" y="16860"/>
                  </a:cubicBezTo>
                  <a:cubicBezTo>
                    <a:pt x="227" y="17122"/>
                    <a:pt x="429" y="17336"/>
                    <a:pt x="691" y="17443"/>
                  </a:cubicBezTo>
                  <a:cubicBezTo>
                    <a:pt x="1393" y="17717"/>
                    <a:pt x="2132" y="17920"/>
                    <a:pt x="2882" y="18062"/>
                  </a:cubicBezTo>
                  <a:cubicBezTo>
                    <a:pt x="3441" y="18182"/>
                    <a:pt x="4025" y="18241"/>
                    <a:pt x="4608" y="18241"/>
                  </a:cubicBezTo>
                  <a:cubicBezTo>
                    <a:pt x="5561" y="18241"/>
                    <a:pt x="6382" y="18051"/>
                    <a:pt x="7037" y="17681"/>
                  </a:cubicBezTo>
                  <a:cubicBezTo>
                    <a:pt x="7918" y="17181"/>
                    <a:pt x="8525" y="16348"/>
                    <a:pt x="8799" y="15276"/>
                  </a:cubicBezTo>
                  <a:cubicBezTo>
                    <a:pt x="9359" y="13002"/>
                    <a:pt x="8632" y="11835"/>
                    <a:pt x="8097" y="10978"/>
                  </a:cubicBezTo>
                  <a:cubicBezTo>
                    <a:pt x="7811" y="10526"/>
                    <a:pt x="7608" y="10204"/>
                    <a:pt x="7608" y="9764"/>
                  </a:cubicBezTo>
                  <a:cubicBezTo>
                    <a:pt x="7608" y="8871"/>
                    <a:pt x="7728" y="8573"/>
                    <a:pt x="8144" y="8014"/>
                  </a:cubicBezTo>
                  <a:cubicBezTo>
                    <a:pt x="8704" y="7252"/>
                    <a:pt x="9168" y="6478"/>
                    <a:pt x="9168" y="4668"/>
                  </a:cubicBezTo>
                  <a:cubicBezTo>
                    <a:pt x="9168" y="2882"/>
                    <a:pt x="8156" y="1251"/>
                    <a:pt x="6561" y="453"/>
                  </a:cubicBezTo>
                  <a:cubicBezTo>
                    <a:pt x="5965" y="155"/>
                    <a:pt x="5311" y="1"/>
                    <a:pt x="4656" y="1"/>
                  </a:cubicBezTo>
                  <a:close/>
                </a:path>
              </a:pathLst>
            </a:custGeom>
            <a:gradFill>
              <a:gsLst>
                <a:gs pos="0">
                  <a:schemeClr val="dk1"/>
                </a:gs>
                <a:gs pos="100000">
                  <a:schemeClr val="dk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9"/>
            <p:cNvSpPr/>
            <p:nvPr/>
          </p:nvSpPr>
          <p:spPr>
            <a:xfrm>
              <a:off x="3779282" y="2706920"/>
              <a:ext cx="1248911" cy="1546578"/>
            </a:xfrm>
            <a:custGeom>
              <a:avLst/>
              <a:gdLst/>
              <a:ahLst/>
              <a:cxnLst/>
              <a:rect l="l" t="t" r="r" b="b"/>
              <a:pathLst>
                <a:path w="19384" h="24004" extrusionOk="0">
                  <a:moveTo>
                    <a:pt x="8215" y="1"/>
                  </a:moveTo>
                  <a:cubicBezTo>
                    <a:pt x="3691" y="1"/>
                    <a:pt x="0" y="4084"/>
                    <a:pt x="0" y="9109"/>
                  </a:cubicBezTo>
                  <a:lnTo>
                    <a:pt x="0" y="14895"/>
                  </a:lnTo>
                  <a:cubicBezTo>
                    <a:pt x="0" y="19920"/>
                    <a:pt x="3691" y="24004"/>
                    <a:pt x="8215" y="24004"/>
                  </a:cubicBezTo>
                  <a:lnTo>
                    <a:pt x="11180" y="24004"/>
                  </a:lnTo>
                  <a:cubicBezTo>
                    <a:pt x="15704" y="24004"/>
                    <a:pt x="19383" y="19920"/>
                    <a:pt x="19383" y="14895"/>
                  </a:cubicBezTo>
                  <a:lnTo>
                    <a:pt x="19383" y="9109"/>
                  </a:lnTo>
                  <a:cubicBezTo>
                    <a:pt x="19383" y="4084"/>
                    <a:pt x="15704" y="1"/>
                    <a:pt x="11180" y="1"/>
                  </a:cubicBezTo>
                  <a:close/>
                </a:path>
              </a:pathLst>
            </a:custGeom>
            <a:solidFill>
              <a:srgbClr val="C4F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9"/>
            <p:cNvSpPr/>
            <p:nvPr/>
          </p:nvSpPr>
          <p:spPr>
            <a:xfrm>
              <a:off x="3678000" y="2642491"/>
              <a:ext cx="1472161" cy="1748308"/>
            </a:xfrm>
            <a:custGeom>
              <a:avLst/>
              <a:gdLst/>
              <a:ahLst/>
              <a:cxnLst/>
              <a:rect l="l" t="t" r="r" b="b"/>
              <a:pathLst>
                <a:path w="22849" h="27135" extrusionOk="0">
                  <a:moveTo>
                    <a:pt x="9799" y="1"/>
                  </a:moveTo>
                  <a:cubicBezTo>
                    <a:pt x="5846" y="1"/>
                    <a:pt x="2477" y="2715"/>
                    <a:pt x="1167" y="6537"/>
                  </a:cubicBezTo>
                  <a:cubicBezTo>
                    <a:pt x="1084" y="6739"/>
                    <a:pt x="1024" y="6954"/>
                    <a:pt x="965" y="7168"/>
                  </a:cubicBezTo>
                  <a:cubicBezTo>
                    <a:pt x="858" y="7621"/>
                    <a:pt x="786" y="8085"/>
                    <a:pt x="751" y="8561"/>
                  </a:cubicBezTo>
                  <a:cubicBezTo>
                    <a:pt x="572" y="10657"/>
                    <a:pt x="1632" y="11157"/>
                    <a:pt x="1239" y="13705"/>
                  </a:cubicBezTo>
                  <a:cubicBezTo>
                    <a:pt x="1072" y="14705"/>
                    <a:pt x="822" y="15633"/>
                    <a:pt x="596" y="16586"/>
                  </a:cubicBezTo>
                  <a:cubicBezTo>
                    <a:pt x="250" y="18038"/>
                    <a:pt x="0" y="19574"/>
                    <a:pt x="298" y="21646"/>
                  </a:cubicBezTo>
                  <a:cubicBezTo>
                    <a:pt x="500" y="23087"/>
                    <a:pt x="727" y="24277"/>
                    <a:pt x="1620" y="25182"/>
                  </a:cubicBezTo>
                  <a:cubicBezTo>
                    <a:pt x="2858" y="26444"/>
                    <a:pt x="5358" y="27135"/>
                    <a:pt x="10835" y="27135"/>
                  </a:cubicBezTo>
                  <a:cubicBezTo>
                    <a:pt x="11002" y="27135"/>
                    <a:pt x="11168" y="27135"/>
                    <a:pt x="11335" y="27123"/>
                  </a:cubicBezTo>
                  <a:cubicBezTo>
                    <a:pt x="11490" y="27135"/>
                    <a:pt x="11645" y="27135"/>
                    <a:pt x="11823" y="27135"/>
                  </a:cubicBezTo>
                  <a:cubicBezTo>
                    <a:pt x="21241" y="27135"/>
                    <a:pt x="21860" y="25087"/>
                    <a:pt x="22360" y="21646"/>
                  </a:cubicBezTo>
                  <a:cubicBezTo>
                    <a:pt x="22849" y="18205"/>
                    <a:pt x="21825" y="16241"/>
                    <a:pt x="21408" y="13705"/>
                  </a:cubicBezTo>
                  <a:cubicBezTo>
                    <a:pt x="21384" y="13407"/>
                    <a:pt x="21384" y="13097"/>
                    <a:pt x="21408" y="12800"/>
                  </a:cubicBezTo>
                  <a:cubicBezTo>
                    <a:pt x="21491" y="11276"/>
                    <a:pt x="21765" y="10585"/>
                    <a:pt x="21872" y="9776"/>
                  </a:cubicBezTo>
                  <a:cubicBezTo>
                    <a:pt x="21932" y="9383"/>
                    <a:pt x="21944" y="8966"/>
                    <a:pt x="21908" y="8561"/>
                  </a:cubicBezTo>
                  <a:cubicBezTo>
                    <a:pt x="21729" y="6478"/>
                    <a:pt x="21051" y="5727"/>
                    <a:pt x="21051" y="5727"/>
                  </a:cubicBezTo>
                  <a:cubicBezTo>
                    <a:pt x="20551" y="4573"/>
                    <a:pt x="19824" y="3513"/>
                    <a:pt x="18943" y="2632"/>
                  </a:cubicBezTo>
                  <a:cubicBezTo>
                    <a:pt x="18562" y="2251"/>
                    <a:pt x="18146" y="1906"/>
                    <a:pt x="17717" y="1596"/>
                  </a:cubicBezTo>
                  <a:cubicBezTo>
                    <a:pt x="16264" y="560"/>
                    <a:pt x="14526" y="12"/>
                    <a:pt x="12752" y="1"/>
                  </a:cubicBezTo>
                  <a:close/>
                </a:path>
              </a:pathLst>
            </a:custGeom>
            <a:gradFill>
              <a:gsLst>
                <a:gs pos="0">
                  <a:schemeClr val="dk1"/>
                </a:gs>
                <a:gs pos="100000">
                  <a:schemeClr val="dk2"/>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9"/>
            <p:cNvSpPr/>
            <p:nvPr/>
          </p:nvSpPr>
          <p:spPr>
            <a:xfrm>
              <a:off x="3786176" y="2750668"/>
              <a:ext cx="1244337" cy="1532017"/>
            </a:xfrm>
            <a:custGeom>
              <a:avLst/>
              <a:gdLst/>
              <a:ahLst/>
              <a:cxnLst/>
              <a:rect l="l" t="t" r="r" b="b"/>
              <a:pathLst>
                <a:path w="19313" h="23778" extrusionOk="0">
                  <a:moveTo>
                    <a:pt x="8096" y="0"/>
                  </a:moveTo>
                  <a:cubicBezTo>
                    <a:pt x="6549" y="0"/>
                    <a:pt x="5048" y="524"/>
                    <a:pt x="3822" y="1489"/>
                  </a:cubicBezTo>
                  <a:cubicBezTo>
                    <a:pt x="2560" y="2477"/>
                    <a:pt x="1608" y="3810"/>
                    <a:pt x="1084" y="5334"/>
                  </a:cubicBezTo>
                  <a:lnTo>
                    <a:pt x="1060" y="5441"/>
                  </a:lnTo>
                  <a:lnTo>
                    <a:pt x="1012" y="5525"/>
                  </a:lnTo>
                  <a:cubicBezTo>
                    <a:pt x="988" y="5584"/>
                    <a:pt x="977" y="5644"/>
                    <a:pt x="953" y="5715"/>
                  </a:cubicBezTo>
                  <a:lnTo>
                    <a:pt x="953" y="5822"/>
                  </a:lnTo>
                  <a:lnTo>
                    <a:pt x="881" y="6001"/>
                  </a:lnTo>
                  <a:cubicBezTo>
                    <a:pt x="810" y="6346"/>
                    <a:pt x="750" y="6680"/>
                    <a:pt x="726" y="7025"/>
                  </a:cubicBezTo>
                  <a:cubicBezTo>
                    <a:pt x="679" y="7680"/>
                    <a:pt x="786" y="8061"/>
                    <a:pt x="953" y="8644"/>
                  </a:cubicBezTo>
                  <a:cubicBezTo>
                    <a:pt x="1334" y="9811"/>
                    <a:pt x="1417" y="11073"/>
                    <a:pt x="1203" y="12288"/>
                  </a:cubicBezTo>
                  <a:cubicBezTo>
                    <a:pt x="1084" y="13097"/>
                    <a:pt x="893" y="13835"/>
                    <a:pt x="726" y="14550"/>
                  </a:cubicBezTo>
                  <a:cubicBezTo>
                    <a:pt x="655" y="14800"/>
                    <a:pt x="596" y="15038"/>
                    <a:pt x="536" y="15288"/>
                  </a:cubicBezTo>
                  <a:cubicBezTo>
                    <a:pt x="250" y="16502"/>
                    <a:pt x="0" y="17848"/>
                    <a:pt x="274" y="19729"/>
                  </a:cubicBezTo>
                  <a:cubicBezTo>
                    <a:pt x="512" y="21420"/>
                    <a:pt x="726" y="22110"/>
                    <a:pt x="1477" y="22610"/>
                  </a:cubicBezTo>
                  <a:cubicBezTo>
                    <a:pt x="2643" y="23396"/>
                    <a:pt x="5156" y="23777"/>
                    <a:pt x="9156" y="23777"/>
                  </a:cubicBezTo>
                  <a:cubicBezTo>
                    <a:pt x="9275" y="23777"/>
                    <a:pt x="9394" y="23777"/>
                    <a:pt x="9513" y="23765"/>
                  </a:cubicBezTo>
                  <a:lnTo>
                    <a:pt x="9763" y="23765"/>
                  </a:lnTo>
                  <a:cubicBezTo>
                    <a:pt x="9894" y="23777"/>
                    <a:pt x="10013" y="23777"/>
                    <a:pt x="10144" y="23777"/>
                  </a:cubicBezTo>
                  <a:cubicBezTo>
                    <a:pt x="14145" y="23777"/>
                    <a:pt x="16657" y="23396"/>
                    <a:pt x="17800" y="22610"/>
                  </a:cubicBezTo>
                  <a:cubicBezTo>
                    <a:pt x="18550" y="22110"/>
                    <a:pt x="18764" y="21420"/>
                    <a:pt x="19003" y="19729"/>
                  </a:cubicBezTo>
                  <a:cubicBezTo>
                    <a:pt x="19312" y="17610"/>
                    <a:pt x="18967" y="16193"/>
                    <a:pt x="18562" y="14550"/>
                  </a:cubicBezTo>
                  <a:cubicBezTo>
                    <a:pt x="18383" y="13847"/>
                    <a:pt x="18217" y="13133"/>
                    <a:pt x="18086" y="12347"/>
                  </a:cubicBezTo>
                  <a:lnTo>
                    <a:pt x="18086" y="12323"/>
                  </a:lnTo>
                  <a:lnTo>
                    <a:pt x="18074" y="12252"/>
                  </a:lnTo>
                  <a:lnTo>
                    <a:pt x="18074" y="12204"/>
                  </a:lnTo>
                  <a:lnTo>
                    <a:pt x="18074" y="12133"/>
                  </a:lnTo>
                  <a:cubicBezTo>
                    <a:pt x="18038" y="11764"/>
                    <a:pt x="18038" y="11395"/>
                    <a:pt x="18062" y="11025"/>
                  </a:cubicBezTo>
                  <a:cubicBezTo>
                    <a:pt x="18110" y="10204"/>
                    <a:pt x="18217" y="9406"/>
                    <a:pt x="18395" y="8609"/>
                  </a:cubicBezTo>
                  <a:cubicBezTo>
                    <a:pt x="18455" y="8335"/>
                    <a:pt x="18503" y="8108"/>
                    <a:pt x="18538" y="7894"/>
                  </a:cubicBezTo>
                  <a:lnTo>
                    <a:pt x="18538" y="7870"/>
                  </a:lnTo>
                  <a:lnTo>
                    <a:pt x="18538" y="7835"/>
                  </a:lnTo>
                  <a:cubicBezTo>
                    <a:pt x="18574" y="7573"/>
                    <a:pt x="18586" y="7299"/>
                    <a:pt x="18562" y="7025"/>
                  </a:cubicBezTo>
                  <a:cubicBezTo>
                    <a:pt x="18526" y="6442"/>
                    <a:pt x="18395" y="5870"/>
                    <a:pt x="18181" y="5322"/>
                  </a:cubicBezTo>
                  <a:lnTo>
                    <a:pt x="18086" y="5275"/>
                  </a:lnTo>
                  <a:lnTo>
                    <a:pt x="17836" y="4727"/>
                  </a:lnTo>
                  <a:cubicBezTo>
                    <a:pt x="17252" y="3346"/>
                    <a:pt x="16288" y="2155"/>
                    <a:pt x="15074" y="1286"/>
                  </a:cubicBezTo>
                  <a:cubicBezTo>
                    <a:pt x="13907" y="453"/>
                    <a:pt x="12502" y="0"/>
                    <a:pt x="1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9"/>
            <p:cNvSpPr/>
            <p:nvPr/>
          </p:nvSpPr>
          <p:spPr>
            <a:xfrm>
              <a:off x="3786176" y="3123583"/>
              <a:ext cx="1245110" cy="1159804"/>
            </a:xfrm>
            <a:custGeom>
              <a:avLst/>
              <a:gdLst/>
              <a:ahLst/>
              <a:cxnLst/>
              <a:rect l="l" t="t" r="r" b="b"/>
              <a:pathLst>
                <a:path w="19325" h="18001" extrusionOk="0">
                  <a:moveTo>
                    <a:pt x="15651" y="1"/>
                  </a:moveTo>
                  <a:cubicBezTo>
                    <a:pt x="14284" y="1"/>
                    <a:pt x="12594" y="231"/>
                    <a:pt x="11002" y="558"/>
                  </a:cubicBezTo>
                  <a:cubicBezTo>
                    <a:pt x="10211" y="722"/>
                    <a:pt x="9290" y="769"/>
                    <a:pt x="8379" y="769"/>
                  </a:cubicBezTo>
                  <a:cubicBezTo>
                    <a:pt x="7128" y="769"/>
                    <a:pt x="5898" y="680"/>
                    <a:pt x="5054" y="680"/>
                  </a:cubicBezTo>
                  <a:cubicBezTo>
                    <a:pt x="4905" y="680"/>
                    <a:pt x="4767" y="683"/>
                    <a:pt x="4644" y="689"/>
                  </a:cubicBezTo>
                  <a:cubicBezTo>
                    <a:pt x="4482" y="698"/>
                    <a:pt x="4322" y="701"/>
                    <a:pt x="4162" y="701"/>
                  </a:cubicBezTo>
                  <a:cubicBezTo>
                    <a:pt x="3266" y="701"/>
                    <a:pt x="2417" y="590"/>
                    <a:pt x="1786" y="590"/>
                  </a:cubicBezTo>
                  <a:cubicBezTo>
                    <a:pt x="1239" y="590"/>
                    <a:pt x="856" y="674"/>
                    <a:pt x="750" y="987"/>
                  </a:cubicBezTo>
                  <a:cubicBezTo>
                    <a:pt x="750" y="1070"/>
                    <a:pt x="726" y="1154"/>
                    <a:pt x="726" y="1237"/>
                  </a:cubicBezTo>
                  <a:cubicBezTo>
                    <a:pt x="679" y="1892"/>
                    <a:pt x="786" y="2273"/>
                    <a:pt x="953" y="2856"/>
                  </a:cubicBezTo>
                  <a:cubicBezTo>
                    <a:pt x="1334" y="4035"/>
                    <a:pt x="1417" y="5285"/>
                    <a:pt x="1203" y="6511"/>
                  </a:cubicBezTo>
                  <a:cubicBezTo>
                    <a:pt x="1084" y="7309"/>
                    <a:pt x="893" y="8047"/>
                    <a:pt x="726" y="8762"/>
                  </a:cubicBezTo>
                  <a:cubicBezTo>
                    <a:pt x="655" y="9012"/>
                    <a:pt x="596" y="9262"/>
                    <a:pt x="536" y="9512"/>
                  </a:cubicBezTo>
                  <a:cubicBezTo>
                    <a:pt x="250" y="10726"/>
                    <a:pt x="0" y="12072"/>
                    <a:pt x="274" y="13941"/>
                  </a:cubicBezTo>
                  <a:cubicBezTo>
                    <a:pt x="512" y="15644"/>
                    <a:pt x="726" y="16334"/>
                    <a:pt x="1477" y="16834"/>
                  </a:cubicBezTo>
                  <a:cubicBezTo>
                    <a:pt x="2643" y="17620"/>
                    <a:pt x="5144" y="18001"/>
                    <a:pt x="9156" y="18001"/>
                  </a:cubicBezTo>
                  <a:cubicBezTo>
                    <a:pt x="9275" y="18001"/>
                    <a:pt x="9394" y="17989"/>
                    <a:pt x="9513" y="17989"/>
                  </a:cubicBezTo>
                  <a:lnTo>
                    <a:pt x="9656" y="17977"/>
                  </a:lnTo>
                  <a:lnTo>
                    <a:pt x="9763" y="17977"/>
                  </a:lnTo>
                  <a:cubicBezTo>
                    <a:pt x="9894" y="17989"/>
                    <a:pt x="10013" y="17989"/>
                    <a:pt x="10144" y="17989"/>
                  </a:cubicBezTo>
                  <a:cubicBezTo>
                    <a:pt x="14145" y="17989"/>
                    <a:pt x="16657" y="17608"/>
                    <a:pt x="17824" y="16822"/>
                  </a:cubicBezTo>
                  <a:cubicBezTo>
                    <a:pt x="18562" y="16322"/>
                    <a:pt x="18776" y="15632"/>
                    <a:pt x="19026" y="13941"/>
                  </a:cubicBezTo>
                  <a:cubicBezTo>
                    <a:pt x="19324" y="11822"/>
                    <a:pt x="18979" y="10405"/>
                    <a:pt x="18562" y="8762"/>
                  </a:cubicBezTo>
                  <a:cubicBezTo>
                    <a:pt x="18383" y="8059"/>
                    <a:pt x="18217" y="7345"/>
                    <a:pt x="18086" y="6559"/>
                  </a:cubicBezTo>
                  <a:lnTo>
                    <a:pt x="18086" y="6535"/>
                  </a:lnTo>
                  <a:lnTo>
                    <a:pt x="18074" y="6464"/>
                  </a:lnTo>
                  <a:lnTo>
                    <a:pt x="18074" y="6416"/>
                  </a:lnTo>
                  <a:lnTo>
                    <a:pt x="18074" y="6345"/>
                  </a:lnTo>
                  <a:cubicBezTo>
                    <a:pt x="18038" y="5976"/>
                    <a:pt x="18038" y="5607"/>
                    <a:pt x="18062" y="5237"/>
                  </a:cubicBezTo>
                  <a:cubicBezTo>
                    <a:pt x="18110" y="4416"/>
                    <a:pt x="18229" y="3618"/>
                    <a:pt x="18407" y="2821"/>
                  </a:cubicBezTo>
                  <a:cubicBezTo>
                    <a:pt x="18455" y="2547"/>
                    <a:pt x="18503" y="2320"/>
                    <a:pt x="18538" y="2094"/>
                  </a:cubicBezTo>
                  <a:lnTo>
                    <a:pt x="18538" y="2070"/>
                  </a:lnTo>
                  <a:lnTo>
                    <a:pt x="18538" y="2047"/>
                  </a:lnTo>
                  <a:cubicBezTo>
                    <a:pt x="18574" y="1773"/>
                    <a:pt x="18586" y="1499"/>
                    <a:pt x="18562" y="1237"/>
                  </a:cubicBezTo>
                  <a:cubicBezTo>
                    <a:pt x="18538" y="1058"/>
                    <a:pt x="18526" y="892"/>
                    <a:pt x="18503" y="749"/>
                  </a:cubicBezTo>
                  <a:cubicBezTo>
                    <a:pt x="18372" y="344"/>
                    <a:pt x="17931" y="213"/>
                    <a:pt x="16812" y="70"/>
                  </a:cubicBezTo>
                  <a:cubicBezTo>
                    <a:pt x="16464" y="22"/>
                    <a:pt x="16073" y="1"/>
                    <a:pt x="15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9"/>
            <p:cNvSpPr/>
            <p:nvPr/>
          </p:nvSpPr>
          <p:spPr>
            <a:xfrm>
              <a:off x="3678000" y="2242064"/>
              <a:ext cx="1440719" cy="873800"/>
            </a:xfrm>
            <a:custGeom>
              <a:avLst/>
              <a:gdLst/>
              <a:ahLst/>
              <a:cxnLst/>
              <a:rect l="l" t="t" r="r" b="b"/>
              <a:pathLst>
                <a:path w="22361" h="13562" extrusionOk="0">
                  <a:moveTo>
                    <a:pt x="8728" y="0"/>
                  </a:moveTo>
                  <a:cubicBezTo>
                    <a:pt x="8549" y="0"/>
                    <a:pt x="8371" y="72"/>
                    <a:pt x="8251" y="215"/>
                  </a:cubicBezTo>
                  <a:cubicBezTo>
                    <a:pt x="8085" y="429"/>
                    <a:pt x="7990" y="679"/>
                    <a:pt x="7966" y="953"/>
                  </a:cubicBezTo>
                  <a:cubicBezTo>
                    <a:pt x="7870" y="1513"/>
                    <a:pt x="7001" y="2025"/>
                    <a:pt x="6394" y="2144"/>
                  </a:cubicBezTo>
                  <a:cubicBezTo>
                    <a:pt x="6335" y="2156"/>
                    <a:pt x="6275" y="2167"/>
                    <a:pt x="6227" y="2179"/>
                  </a:cubicBezTo>
                  <a:cubicBezTo>
                    <a:pt x="4096" y="2608"/>
                    <a:pt x="2405" y="3275"/>
                    <a:pt x="1441" y="4096"/>
                  </a:cubicBezTo>
                  <a:cubicBezTo>
                    <a:pt x="1191" y="4263"/>
                    <a:pt x="977" y="4501"/>
                    <a:pt x="834" y="4775"/>
                  </a:cubicBezTo>
                  <a:cubicBezTo>
                    <a:pt x="774" y="4870"/>
                    <a:pt x="727" y="4965"/>
                    <a:pt x="679" y="5061"/>
                  </a:cubicBezTo>
                  <a:cubicBezTo>
                    <a:pt x="12" y="6704"/>
                    <a:pt x="0" y="8549"/>
                    <a:pt x="667" y="10204"/>
                  </a:cubicBezTo>
                  <a:cubicBezTo>
                    <a:pt x="715" y="10323"/>
                    <a:pt x="786" y="10442"/>
                    <a:pt x="858" y="10549"/>
                  </a:cubicBezTo>
                  <a:cubicBezTo>
                    <a:pt x="1001" y="10799"/>
                    <a:pt x="1203" y="11026"/>
                    <a:pt x="1453" y="11192"/>
                  </a:cubicBezTo>
                  <a:lnTo>
                    <a:pt x="1501" y="11240"/>
                  </a:lnTo>
                  <a:cubicBezTo>
                    <a:pt x="3179" y="12609"/>
                    <a:pt x="6906" y="13562"/>
                    <a:pt x="11264" y="13562"/>
                  </a:cubicBezTo>
                  <a:cubicBezTo>
                    <a:pt x="15610" y="13562"/>
                    <a:pt x="19360" y="12609"/>
                    <a:pt x="21027" y="11228"/>
                  </a:cubicBezTo>
                  <a:cubicBezTo>
                    <a:pt x="21801" y="10788"/>
                    <a:pt x="22360" y="9359"/>
                    <a:pt x="22360" y="7644"/>
                  </a:cubicBezTo>
                  <a:cubicBezTo>
                    <a:pt x="22360" y="5930"/>
                    <a:pt x="21801" y="4489"/>
                    <a:pt x="21039" y="4061"/>
                  </a:cubicBezTo>
                  <a:cubicBezTo>
                    <a:pt x="20062" y="3251"/>
                    <a:pt x="18384" y="2596"/>
                    <a:pt x="16300" y="2179"/>
                  </a:cubicBezTo>
                  <a:cubicBezTo>
                    <a:pt x="16241" y="2167"/>
                    <a:pt x="16193" y="2156"/>
                    <a:pt x="16133" y="2144"/>
                  </a:cubicBezTo>
                  <a:cubicBezTo>
                    <a:pt x="15514" y="2036"/>
                    <a:pt x="14657" y="1513"/>
                    <a:pt x="14562" y="953"/>
                  </a:cubicBezTo>
                  <a:cubicBezTo>
                    <a:pt x="14478" y="477"/>
                    <a:pt x="14324" y="262"/>
                    <a:pt x="14276" y="215"/>
                  </a:cubicBezTo>
                  <a:cubicBezTo>
                    <a:pt x="14145" y="72"/>
                    <a:pt x="13978" y="0"/>
                    <a:pt x="13788" y="0"/>
                  </a:cubicBezTo>
                  <a:close/>
                </a:path>
              </a:pathLst>
            </a:custGeom>
            <a:gradFill>
              <a:gsLst>
                <a:gs pos="0">
                  <a:schemeClr val="dk1"/>
                </a:gs>
                <a:gs pos="100000">
                  <a:schemeClr val="dk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9"/>
            <p:cNvSpPr/>
            <p:nvPr/>
          </p:nvSpPr>
          <p:spPr>
            <a:xfrm>
              <a:off x="4208829" y="2255852"/>
              <a:ext cx="389737" cy="54572"/>
            </a:xfrm>
            <a:custGeom>
              <a:avLst/>
              <a:gdLst/>
              <a:ahLst/>
              <a:cxnLst/>
              <a:rect l="l" t="t" r="r" b="b"/>
              <a:pathLst>
                <a:path w="6049" h="847" extrusionOk="0">
                  <a:moveTo>
                    <a:pt x="513" y="1"/>
                  </a:moveTo>
                  <a:cubicBezTo>
                    <a:pt x="1" y="48"/>
                    <a:pt x="1" y="787"/>
                    <a:pt x="513" y="846"/>
                  </a:cubicBezTo>
                  <a:lnTo>
                    <a:pt x="5549" y="846"/>
                  </a:lnTo>
                  <a:cubicBezTo>
                    <a:pt x="6049" y="787"/>
                    <a:pt x="6049" y="48"/>
                    <a:pt x="5549"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9"/>
            <p:cNvSpPr/>
            <p:nvPr/>
          </p:nvSpPr>
          <p:spPr>
            <a:xfrm>
              <a:off x="3832951" y="3122939"/>
              <a:ext cx="1149947" cy="240388"/>
            </a:xfrm>
            <a:custGeom>
              <a:avLst/>
              <a:gdLst/>
              <a:ahLst/>
              <a:cxnLst/>
              <a:rect l="l" t="t" r="r" b="b"/>
              <a:pathLst>
                <a:path w="17848" h="3731" extrusionOk="0">
                  <a:moveTo>
                    <a:pt x="14954" y="0"/>
                  </a:moveTo>
                  <a:cubicBezTo>
                    <a:pt x="13585" y="0"/>
                    <a:pt x="11880" y="236"/>
                    <a:pt x="10287" y="556"/>
                  </a:cubicBezTo>
                  <a:cubicBezTo>
                    <a:pt x="9478" y="709"/>
                    <a:pt x="8659" y="772"/>
                    <a:pt x="7830" y="772"/>
                  </a:cubicBezTo>
                  <a:cubicBezTo>
                    <a:pt x="7756" y="772"/>
                    <a:pt x="7682" y="772"/>
                    <a:pt x="7609" y="771"/>
                  </a:cubicBezTo>
                  <a:cubicBezTo>
                    <a:pt x="6398" y="771"/>
                    <a:pt x="5204" y="688"/>
                    <a:pt x="4371" y="688"/>
                  </a:cubicBezTo>
                  <a:cubicBezTo>
                    <a:pt x="4205" y="688"/>
                    <a:pt x="4053" y="691"/>
                    <a:pt x="3918" y="699"/>
                  </a:cubicBezTo>
                  <a:cubicBezTo>
                    <a:pt x="3757" y="708"/>
                    <a:pt x="3597" y="711"/>
                    <a:pt x="3439" y="711"/>
                  </a:cubicBezTo>
                  <a:cubicBezTo>
                    <a:pt x="2546" y="711"/>
                    <a:pt x="1697" y="600"/>
                    <a:pt x="1066" y="600"/>
                  </a:cubicBezTo>
                  <a:cubicBezTo>
                    <a:pt x="519" y="600"/>
                    <a:pt x="137" y="684"/>
                    <a:pt x="36" y="997"/>
                  </a:cubicBezTo>
                  <a:cubicBezTo>
                    <a:pt x="0" y="1068"/>
                    <a:pt x="0" y="1164"/>
                    <a:pt x="0" y="1247"/>
                  </a:cubicBezTo>
                  <a:cubicBezTo>
                    <a:pt x="24" y="1557"/>
                    <a:pt x="381" y="1890"/>
                    <a:pt x="965" y="2188"/>
                  </a:cubicBezTo>
                  <a:cubicBezTo>
                    <a:pt x="2406" y="2938"/>
                    <a:pt x="5227" y="3593"/>
                    <a:pt x="7585" y="3712"/>
                  </a:cubicBezTo>
                  <a:cubicBezTo>
                    <a:pt x="7819" y="3724"/>
                    <a:pt x="8051" y="3730"/>
                    <a:pt x="8280" y="3730"/>
                  </a:cubicBezTo>
                  <a:cubicBezTo>
                    <a:pt x="11275" y="3730"/>
                    <a:pt x="13798" y="2713"/>
                    <a:pt x="15336" y="2426"/>
                  </a:cubicBezTo>
                  <a:cubicBezTo>
                    <a:pt x="16979" y="2104"/>
                    <a:pt x="17824" y="2057"/>
                    <a:pt x="17836" y="1247"/>
                  </a:cubicBezTo>
                  <a:cubicBezTo>
                    <a:pt x="17848" y="1080"/>
                    <a:pt x="17824" y="914"/>
                    <a:pt x="17777" y="759"/>
                  </a:cubicBezTo>
                  <a:cubicBezTo>
                    <a:pt x="17646" y="354"/>
                    <a:pt x="17205" y="223"/>
                    <a:pt x="16086" y="68"/>
                  </a:cubicBezTo>
                  <a:cubicBezTo>
                    <a:pt x="15747" y="21"/>
                    <a:pt x="15366" y="0"/>
                    <a:pt x="14954"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9"/>
            <p:cNvSpPr/>
            <p:nvPr/>
          </p:nvSpPr>
          <p:spPr>
            <a:xfrm>
              <a:off x="3842809" y="3123583"/>
              <a:ext cx="1140089" cy="239744"/>
            </a:xfrm>
            <a:custGeom>
              <a:avLst/>
              <a:gdLst/>
              <a:ahLst/>
              <a:cxnLst/>
              <a:rect l="l" t="t" r="r" b="b"/>
              <a:pathLst>
                <a:path w="17695" h="3721" extrusionOk="0">
                  <a:moveTo>
                    <a:pt x="14777" y="1"/>
                  </a:moveTo>
                  <a:cubicBezTo>
                    <a:pt x="13412" y="1"/>
                    <a:pt x="11718" y="231"/>
                    <a:pt x="10134" y="558"/>
                  </a:cubicBezTo>
                  <a:cubicBezTo>
                    <a:pt x="9316" y="702"/>
                    <a:pt x="8488" y="774"/>
                    <a:pt x="7649" y="774"/>
                  </a:cubicBezTo>
                  <a:cubicBezTo>
                    <a:pt x="7585" y="774"/>
                    <a:pt x="7520" y="773"/>
                    <a:pt x="7456" y="773"/>
                  </a:cubicBezTo>
                  <a:lnTo>
                    <a:pt x="7456" y="773"/>
                  </a:lnTo>
                  <a:cubicBezTo>
                    <a:pt x="7846" y="973"/>
                    <a:pt x="8481" y="1123"/>
                    <a:pt x="9750" y="1123"/>
                  </a:cubicBezTo>
                  <a:cubicBezTo>
                    <a:pt x="9990" y="1123"/>
                    <a:pt x="10252" y="1117"/>
                    <a:pt x="10539" y="1106"/>
                  </a:cubicBezTo>
                  <a:cubicBezTo>
                    <a:pt x="10674" y="1100"/>
                    <a:pt x="10805" y="1097"/>
                    <a:pt x="10930" y="1097"/>
                  </a:cubicBezTo>
                  <a:cubicBezTo>
                    <a:pt x="13375" y="1097"/>
                    <a:pt x="13991" y="2260"/>
                    <a:pt x="10956" y="2701"/>
                  </a:cubicBezTo>
                  <a:cubicBezTo>
                    <a:pt x="10002" y="2836"/>
                    <a:pt x="9019" y="2891"/>
                    <a:pt x="8089" y="2891"/>
                  </a:cubicBezTo>
                  <a:cubicBezTo>
                    <a:pt x="5895" y="2891"/>
                    <a:pt x="3988" y="2588"/>
                    <a:pt x="3419" y="2320"/>
                  </a:cubicBezTo>
                  <a:cubicBezTo>
                    <a:pt x="2610" y="1951"/>
                    <a:pt x="2836" y="1701"/>
                    <a:pt x="3455" y="1535"/>
                  </a:cubicBezTo>
                  <a:cubicBezTo>
                    <a:pt x="4055" y="1376"/>
                    <a:pt x="3912" y="1056"/>
                    <a:pt x="3251" y="1056"/>
                  </a:cubicBezTo>
                  <a:cubicBezTo>
                    <a:pt x="3217" y="1056"/>
                    <a:pt x="3182" y="1057"/>
                    <a:pt x="3146" y="1058"/>
                  </a:cubicBezTo>
                  <a:cubicBezTo>
                    <a:pt x="3091" y="1062"/>
                    <a:pt x="3025" y="1063"/>
                    <a:pt x="2951" y="1063"/>
                  </a:cubicBezTo>
                  <a:cubicBezTo>
                    <a:pt x="2722" y="1063"/>
                    <a:pt x="2412" y="1050"/>
                    <a:pt x="2090" y="1050"/>
                  </a:cubicBezTo>
                  <a:cubicBezTo>
                    <a:pt x="1100" y="1050"/>
                    <a:pt x="0" y="1171"/>
                    <a:pt x="800" y="2154"/>
                  </a:cubicBezTo>
                  <a:lnTo>
                    <a:pt x="812" y="2178"/>
                  </a:lnTo>
                  <a:cubicBezTo>
                    <a:pt x="2253" y="2928"/>
                    <a:pt x="5074" y="3583"/>
                    <a:pt x="7432" y="3702"/>
                  </a:cubicBezTo>
                  <a:cubicBezTo>
                    <a:pt x="7666" y="3714"/>
                    <a:pt x="7898" y="3720"/>
                    <a:pt x="8127" y="3720"/>
                  </a:cubicBezTo>
                  <a:cubicBezTo>
                    <a:pt x="11122" y="3720"/>
                    <a:pt x="13645" y="2703"/>
                    <a:pt x="15183" y="2416"/>
                  </a:cubicBezTo>
                  <a:cubicBezTo>
                    <a:pt x="16826" y="2094"/>
                    <a:pt x="17671" y="2047"/>
                    <a:pt x="17683" y="1237"/>
                  </a:cubicBezTo>
                  <a:cubicBezTo>
                    <a:pt x="17695" y="1070"/>
                    <a:pt x="17671" y="904"/>
                    <a:pt x="17624" y="749"/>
                  </a:cubicBezTo>
                  <a:cubicBezTo>
                    <a:pt x="17493" y="344"/>
                    <a:pt x="17052" y="213"/>
                    <a:pt x="15933" y="70"/>
                  </a:cubicBezTo>
                  <a:cubicBezTo>
                    <a:pt x="15588" y="22"/>
                    <a:pt x="15198" y="1"/>
                    <a:pt x="14777"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9"/>
            <p:cNvSpPr/>
            <p:nvPr/>
          </p:nvSpPr>
          <p:spPr>
            <a:xfrm>
              <a:off x="3915807" y="3423436"/>
              <a:ext cx="85950" cy="100511"/>
            </a:xfrm>
            <a:custGeom>
              <a:avLst/>
              <a:gdLst/>
              <a:ahLst/>
              <a:cxnLst/>
              <a:rect l="l" t="t" r="r" b="b"/>
              <a:pathLst>
                <a:path w="1334" h="1560" extrusionOk="0">
                  <a:moveTo>
                    <a:pt x="667" y="0"/>
                  </a:moveTo>
                  <a:cubicBezTo>
                    <a:pt x="298" y="0"/>
                    <a:pt x="0" y="345"/>
                    <a:pt x="0" y="774"/>
                  </a:cubicBezTo>
                  <a:cubicBezTo>
                    <a:pt x="0" y="1203"/>
                    <a:pt x="298" y="1560"/>
                    <a:pt x="667" y="1560"/>
                  </a:cubicBezTo>
                  <a:cubicBezTo>
                    <a:pt x="1036" y="1560"/>
                    <a:pt x="1334" y="1203"/>
                    <a:pt x="1334" y="774"/>
                  </a:cubicBezTo>
                  <a:cubicBezTo>
                    <a:pt x="1334" y="345"/>
                    <a:pt x="1024" y="0"/>
                    <a:pt x="667" y="0"/>
                  </a:cubicBezTo>
                  <a:close/>
                </a:path>
              </a:pathLst>
            </a:custGeom>
            <a:solidFill>
              <a:srgbClr val="C4F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9"/>
            <p:cNvSpPr/>
            <p:nvPr/>
          </p:nvSpPr>
          <p:spPr>
            <a:xfrm>
              <a:off x="4002463" y="3539216"/>
              <a:ext cx="213328" cy="249409"/>
            </a:xfrm>
            <a:custGeom>
              <a:avLst/>
              <a:gdLst/>
              <a:ahLst/>
              <a:cxnLst/>
              <a:rect l="l" t="t" r="r" b="b"/>
              <a:pathLst>
                <a:path w="3311" h="3871" extrusionOk="0">
                  <a:moveTo>
                    <a:pt x="1656" y="1"/>
                  </a:moveTo>
                  <a:cubicBezTo>
                    <a:pt x="751" y="1"/>
                    <a:pt x="1" y="870"/>
                    <a:pt x="1" y="1942"/>
                  </a:cubicBezTo>
                  <a:cubicBezTo>
                    <a:pt x="1" y="3013"/>
                    <a:pt x="751" y="3870"/>
                    <a:pt x="1656" y="3870"/>
                  </a:cubicBezTo>
                  <a:cubicBezTo>
                    <a:pt x="2561" y="3870"/>
                    <a:pt x="3311" y="3013"/>
                    <a:pt x="3311" y="1942"/>
                  </a:cubicBezTo>
                  <a:cubicBezTo>
                    <a:pt x="3311" y="870"/>
                    <a:pt x="2561" y="1"/>
                    <a:pt x="1656" y="1"/>
                  </a:cubicBezTo>
                  <a:close/>
                </a:path>
              </a:pathLst>
            </a:custGeom>
            <a:solidFill>
              <a:srgbClr val="C4F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9"/>
            <p:cNvSpPr/>
            <p:nvPr/>
          </p:nvSpPr>
          <p:spPr>
            <a:xfrm>
              <a:off x="3858272" y="3758661"/>
              <a:ext cx="140457" cy="164941"/>
            </a:xfrm>
            <a:custGeom>
              <a:avLst/>
              <a:gdLst/>
              <a:ahLst/>
              <a:cxnLst/>
              <a:rect l="l" t="t" r="r" b="b"/>
              <a:pathLst>
                <a:path w="2180" h="2560" extrusionOk="0">
                  <a:moveTo>
                    <a:pt x="1084" y="0"/>
                  </a:moveTo>
                  <a:cubicBezTo>
                    <a:pt x="489" y="0"/>
                    <a:pt x="0" y="583"/>
                    <a:pt x="0" y="1286"/>
                  </a:cubicBezTo>
                  <a:cubicBezTo>
                    <a:pt x="0" y="1988"/>
                    <a:pt x="489" y="2560"/>
                    <a:pt x="1084" y="2560"/>
                  </a:cubicBezTo>
                  <a:cubicBezTo>
                    <a:pt x="1691" y="2560"/>
                    <a:pt x="2179" y="1988"/>
                    <a:pt x="2179" y="1286"/>
                  </a:cubicBezTo>
                  <a:cubicBezTo>
                    <a:pt x="2179" y="583"/>
                    <a:pt x="1691" y="0"/>
                    <a:pt x="1084" y="0"/>
                  </a:cubicBezTo>
                  <a:close/>
                </a:path>
              </a:pathLst>
            </a:custGeom>
            <a:solidFill>
              <a:srgbClr val="C4F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9"/>
            <p:cNvSpPr/>
            <p:nvPr/>
          </p:nvSpPr>
          <p:spPr>
            <a:xfrm>
              <a:off x="4022436" y="3958069"/>
              <a:ext cx="100575" cy="117456"/>
            </a:xfrm>
            <a:custGeom>
              <a:avLst/>
              <a:gdLst/>
              <a:ahLst/>
              <a:cxnLst/>
              <a:rect l="l" t="t" r="r" b="b"/>
              <a:pathLst>
                <a:path w="1561" h="1823" extrusionOk="0">
                  <a:moveTo>
                    <a:pt x="786" y="1"/>
                  </a:moveTo>
                  <a:cubicBezTo>
                    <a:pt x="358" y="1"/>
                    <a:pt x="0" y="406"/>
                    <a:pt x="0" y="917"/>
                  </a:cubicBezTo>
                  <a:cubicBezTo>
                    <a:pt x="0" y="1418"/>
                    <a:pt x="358" y="1822"/>
                    <a:pt x="786" y="1822"/>
                  </a:cubicBezTo>
                  <a:cubicBezTo>
                    <a:pt x="1215" y="1822"/>
                    <a:pt x="1560" y="1418"/>
                    <a:pt x="1560" y="917"/>
                  </a:cubicBezTo>
                  <a:cubicBezTo>
                    <a:pt x="1560" y="417"/>
                    <a:pt x="1215" y="1"/>
                    <a:pt x="786" y="1"/>
                  </a:cubicBezTo>
                  <a:close/>
                </a:path>
              </a:pathLst>
            </a:custGeom>
            <a:solidFill>
              <a:srgbClr val="C4F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9"/>
            <p:cNvSpPr/>
            <p:nvPr/>
          </p:nvSpPr>
          <p:spPr>
            <a:xfrm>
              <a:off x="4152067" y="3796223"/>
              <a:ext cx="170353" cy="170353"/>
            </a:xfrm>
            <a:custGeom>
              <a:avLst/>
              <a:gdLst/>
              <a:ahLst/>
              <a:cxnLst/>
              <a:rect l="l" t="t" r="r" b="b"/>
              <a:pathLst>
                <a:path w="2644" h="2644" fill="none" extrusionOk="0">
                  <a:moveTo>
                    <a:pt x="2644" y="1132"/>
                  </a:moveTo>
                  <a:cubicBezTo>
                    <a:pt x="2644" y="2144"/>
                    <a:pt x="1417" y="2644"/>
                    <a:pt x="715" y="1929"/>
                  </a:cubicBezTo>
                  <a:cubicBezTo>
                    <a:pt x="0" y="1215"/>
                    <a:pt x="512" y="0"/>
                    <a:pt x="1524" y="0"/>
                  </a:cubicBezTo>
                  <a:cubicBezTo>
                    <a:pt x="2144" y="0"/>
                    <a:pt x="2644" y="512"/>
                    <a:pt x="2644" y="1132"/>
                  </a:cubicBezTo>
                  <a:close/>
                </a:path>
              </a:pathLst>
            </a:custGeom>
            <a:noFill/>
            <a:ln w="4775" cap="flat" cmpd="sng">
              <a:solidFill>
                <a:srgbClr val="C4F5F4"/>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9"/>
            <p:cNvSpPr/>
            <p:nvPr/>
          </p:nvSpPr>
          <p:spPr>
            <a:xfrm>
              <a:off x="4200389" y="3380462"/>
              <a:ext cx="260877" cy="260877"/>
            </a:xfrm>
            <a:custGeom>
              <a:avLst/>
              <a:gdLst/>
              <a:ahLst/>
              <a:cxnLst/>
              <a:rect l="l" t="t" r="r" b="b"/>
              <a:pathLst>
                <a:path w="4049" h="4049" fill="none" extrusionOk="0">
                  <a:moveTo>
                    <a:pt x="4049" y="1739"/>
                  </a:moveTo>
                  <a:cubicBezTo>
                    <a:pt x="4049" y="3275"/>
                    <a:pt x="2191" y="4048"/>
                    <a:pt x="1096" y="2953"/>
                  </a:cubicBezTo>
                  <a:cubicBezTo>
                    <a:pt x="1" y="1870"/>
                    <a:pt x="774" y="0"/>
                    <a:pt x="2322" y="0"/>
                  </a:cubicBezTo>
                  <a:cubicBezTo>
                    <a:pt x="3275" y="0"/>
                    <a:pt x="4049" y="774"/>
                    <a:pt x="4049" y="1739"/>
                  </a:cubicBezTo>
                  <a:close/>
                </a:path>
              </a:pathLst>
            </a:custGeom>
            <a:noFill/>
            <a:ln w="4775" cap="flat" cmpd="sng">
              <a:solidFill>
                <a:srgbClr val="C4F5F4"/>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9"/>
            <p:cNvSpPr/>
            <p:nvPr/>
          </p:nvSpPr>
          <p:spPr>
            <a:xfrm>
              <a:off x="3770327" y="2242000"/>
              <a:ext cx="1348391" cy="873864"/>
            </a:xfrm>
            <a:custGeom>
              <a:avLst/>
              <a:gdLst/>
              <a:ahLst/>
              <a:cxnLst/>
              <a:rect l="l" t="t" r="r" b="b"/>
              <a:pathLst>
                <a:path w="20928" h="13563" extrusionOk="0">
                  <a:moveTo>
                    <a:pt x="12391" y="0"/>
                  </a:moveTo>
                  <a:cubicBezTo>
                    <a:pt x="12379" y="0"/>
                    <a:pt x="12367" y="1"/>
                    <a:pt x="12355" y="1"/>
                  </a:cubicBezTo>
                  <a:lnTo>
                    <a:pt x="10628" y="1"/>
                  </a:lnTo>
                  <a:cubicBezTo>
                    <a:pt x="10855" y="156"/>
                    <a:pt x="10926" y="323"/>
                    <a:pt x="11402" y="359"/>
                  </a:cubicBezTo>
                  <a:cubicBezTo>
                    <a:pt x="12093" y="418"/>
                    <a:pt x="12486" y="335"/>
                    <a:pt x="12426" y="573"/>
                  </a:cubicBezTo>
                  <a:cubicBezTo>
                    <a:pt x="12367" y="811"/>
                    <a:pt x="12855" y="871"/>
                    <a:pt x="11712" y="966"/>
                  </a:cubicBezTo>
                  <a:cubicBezTo>
                    <a:pt x="10569" y="1049"/>
                    <a:pt x="10057" y="1228"/>
                    <a:pt x="10057" y="1561"/>
                  </a:cubicBezTo>
                  <a:cubicBezTo>
                    <a:pt x="10057" y="1883"/>
                    <a:pt x="9962" y="2752"/>
                    <a:pt x="10355" y="3264"/>
                  </a:cubicBezTo>
                  <a:cubicBezTo>
                    <a:pt x="10439" y="3374"/>
                    <a:pt x="10518" y="3416"/>
                    <a:pt x="10625" y="3416"/>
                  </a:cubicBezTo>
                  <a:cubicBezTo>
                    <a:pt x="10982" y="3416"/>
                    <a:pt x="11656" y="2951"/>
                    <a:pt x="13925" y="2951"/>
                  </a:cubicBezTo>
                  <a:cubicBezTo>
                    <a:pt x="14152" y="2951"/>
                    <a:pt x="14394" y="2956"/>
                    <a:pt x="14653" y="2966"/>
                  </a:cubicBezTo>
                  <a:cubicBezTo>
                    <a:pt x="18284" y="3121"/>
                    <a:pt x="19094" y="3776"/>
                    <a:pt x="19999" y="5038"/>
                  </a:cubicBezTo>
                  <a:cubicBezTo>
                    <a:pt x="20892" y="6300"/>
                    <a:pt x="19451" y="8467"/>
                    <a:pt x="15998" y="9038"/>
                  </a:cubicBezTo>
                  <a:cubicBezTo>
                    <a:pt x="14749" y="9245"/>
                    <a:pt x="13136" y="9326"/>
                    <a:pt x="11509" y="9326"/>
                  </a:cubicBezTo>
                  <a:cubicBezTo>
                    <a:pt x="8639" y="9326"/>
                    <a:pt x="5729" y="9075"/>
                    <a:pt x="4711" y="8824"/>
                  </a:cubicBezTo>
                  <a:cubicBezTo>
                    <a:pt x="3306" y="8479"/>
                    <a:pt x="2020" y="7788"/>
                    <a:pt x="961" y="6812"/>
                  </a:cubicBezTo>
                  <a:cubicBezTo>
                    <a:pt x="790" y="6657"/>
                    <a:pt x="644" y="6591"/>
                    <a:pt x="525" y="6591"/>
                  </a:cubicBezTo>
                  <a:cubicBezTo>
                    <a:pt x="13" y="6591"/>
                    <a:pt x="1" y="7821"/>
                    <a:pt x="687" y="8526"/>
                  </a:cubicBezTo>
                  <a:cubicBezTo>
                    <a:pt x="1520" y="9395"/>
                    <a:pt x="1163" y="10265"/>
                    <a:pt x="591" y="10693"/>
                  </a:cubicBezTo>
                  <a:cubicBezTo>
                    <a:pt x="377" y="10824"/>
                    <a:pt x="199" y="11015"/>
                    <a:pt x="68" y="11241"/>
                  </a:cubicBezTo>
                  <a:cubicBezTo>
                    <a:pt x="1746" y="12610"/>
                    <a:pt x="5473" y="13563"/>
                    <a:pt x="9831" y="13563"/>
                  </a:cubicBezTo>
                  <a:cubicBezTo>
                    <a:pt x="14177" y="13563"/>
                    <a:pt x="17927" y="12610"/>
                    <a:pt x="19594" y="11229"/>
                  </a:cubicBezTo>
                  <a:cubicBezTo>
                    <a:pt x="20368" y="10789"/>
                    <a:pt x="20927" y="9360"/>
                    <a:pt x="20927" y="7645"/>
                  </a:cubicBezTo>
                  <a:cubicBezTo>
                    <a:pt x="20927" y="5931"/>
                    <a:pt x="20368" y="4490"/>
                    <a:pt x="19606" y="4050"/>
                  </a:cubicBezTo>
                  <a:cubicBezTo>
                    <a:pt x="18629" y="3252"/>
                    <a:pt x="16951" y="2597"/>
                    <a:pt x="14867" y="2180"/>
                  </a:cubicBezTo>
                  <a:cubicBezTo>
                    <a:pt x="14808" y="2168"/>
                    <a:pt x="14760" y="2157"/>
                    <a:pt x="14700" y="2145"/>
                  </a:cubicBezTo>
                  <a:cubicBezTo>
                    <a:pt x="14081" y="2037"/>
                    <a:pt x="13224" y="1514"/>
                    <a:pt x="13129" y="954"/>
                  </a:cubicBezTo>
                  <a:cubicBezTo>
                    <a:pt x="13045" y="478"/>
                    <a:pt x="12891" y="263"/>
                    <a:pt x="12843" y="216"/>
                  </a:cubicBezTo>
                  <a:cubicBezTo>
                    <a:pt x="12720" y="82"/>
                    <a:pt x="12566" y="0"/>
                    <a:pt x="12391"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9"/>
            <p:cNvSpPr/>
            <p:nvPr/>
          </p:nvSpPr>
          <p:spPr>
            <a:xfrm>
              <a:off x="3782310" y="2976943"/>
              <a:ext cx="1367849" cy="1413852"/>
            </a:xfrm>
            <a:custGeom>
              <a:avLst/>
              <a:gdLst/>
              <a:ahLst/>
              <a:cxnLst/>
              <a:rect l="l" t="t" r="r" b="b"/>
              <a:pathLst>
                <a:path w="21230" h="21944" extrusionOk="0">
                  <a:moveTo>
                    <a:pt x="19194" y="1"/>
                  </a:moveTo>
                  <a:cubicBezTo>
                    <a:pt x="17420" y="1287"/>
                    <a:pt x="13812" y="2168"/>
                    <a:pt x="9645" y="2168"/>
                  </a:cubicBezTo>
                  <a:cubicBezTo>
                    <a:pt x="6430" y="2168"/>
                    <a:pt x="3549" y="1644"/>
                    <a:pt x="1584" y="810"/>
                  </a:cubicBezTo>
                  <a:lnTo>
                    <a:pt x="1525" y="858"/>
                  </a:lnTo>
                  <a:cubicBezTo>
                    <a:pt x="3101" y="1936"/>
                    <a:pt x="8667" y="3364"/>
                    <a:pt x="12355" y="3364"/>
                  </a:cubicBezTo>
                  <a:cubicBezTo>
                    <a:pt x="13068" y="3364"/>
                    <a:pt x="13710" y="3311"/>
                    <a:pt x="14241" y="3192"/>
                  </a:cubicBezTo>
                  <a:cubicBezTo>
                    <a:pt x="14783" y="3067"/>
                    <a:pt x="15238" y="3013"/>
                    <a:pt x="15618" y="3013"/>
                  </a:cubicBezTo>
                  <a:cubicBezTo>
                    <a:pt x="17531" y="3013"/>
                    <a:pt x="17521" y="4401"/>
                    <a:pt x="17015" y="5275"/>
                  </a:cubicBezTo>
                  <a:cubicBezTo>
                    <a:pt x="16419" y="6311"/>
                    <a:pt x="14633" y="8490"/>
                    <a:pt x="14883" y="11228"/>
                  </a:cubicBezTo>
                  <a:cubicBezTo>
                    <a:pt x="15134" y="13955"/>
                    <a:pt x="16622" y="14764"/>
                    <a:pt x="16098" y="17586"/>
                  </a:cubicBezTo>
                  <a:cubicBezTo>
                    <a:pt x="15586" y="20408"/>
                    <a:pt x="10466" y="20956"/>
                    <a:pt x="7133" y="21253"/>
                  </a:cubicBezTo>
                  <a:cubicBezTo>
                    <a:pt x="6615" y="21300"/>
                    <a:pt x="6116" y="21321"/>
                    <a:pt x="5638" y="21321"/>
                  </a:cubicBezTo>
                  <a:cubicBezTo>
                    <a:pt x="3042" y="21321"/>
                    <a:pt x="1057" y="20696"/>
                    <a:pt x="132" y="20063"/>
                  </a:cubicBezTo>
                  <a:cubicBezTo>
                    <a:pt x="96" y="20039"/>
                    <a:pt x="48" y="20015"/>
                    <a:pt x="1" y="19991"/>
                  </a:cubicBezTo>
                  <a:lnTo>
                    <a:pt x="1" y="19991"/>
                  </a:lnTo>
                  <a:cubicBezTo>
                    <a:pt x="1239" y="21253"/>
                    <a:pt x="3739" y="21944"/>
                    <a:pt x="9216" y="21944"/>
                  </a:cubicBezTo>
                  <a:cubicBezTo>
                    <a:pt x="9383" y="21944"/>
                    <a:pt x="9549" y="21944"/>
                    <a:pt x="9716" y="21932"/>
                  </a:cubicBezTo>
                  <a:cubicBezTo>
                    <a:pt x="9871" y="21944"/>
                    <a:pt x="10026" y="21944"/>
                    <a:pt x="10204" y="21944"/>
                  </a:cubicBezTo>
                  <a:cubicBezTo>
                    <a:pt x="19622" y="21944"/>
                    <a:pt x="20241" y="19896"/>
                    <a:pt x="20741" y="16455"/>
                  </a:cubicBezTo>
                  <a:cubicBezTo>
                    <a:pt x="21230" y="13014"/>
                    <a:pt x="20206" y="11050"/>
                    <a:pt x="19801" y="8514"/>
                  </a:cubicBezTo>
                  <a:cubicBezTo>
                    <a:pt x="19777" y="8216"/>
                    <a:pt x="19777" y="7918"/>
                    <a:pt x="19801" y="7609"/>
                  </a:cubicBezTo>
                  <a:cubicBezTo>
                    <a:pt x="19884" y="6097"/>
                    <a:pt x="20158" y="5406"/>
                    <a:pt x="20253" y="4596"/>
                  </a:cubicBezTo>
                  <a:cubicBezTo>
                    <a:pt x="20313" y="4192"/>
                    <a:pt x="20325" y="3787"/>
                    <a:pt x="20289" y="3382"/>
                  </a:cubicBezTo>
                  <a:cubicBezTo>
                    <a:pt x="20110" y="1287"/>
                    <a:pt x="19444" y="536"/>
                    <a:pt x="19444" y="536"/>
                  </a:cubicBezTo>
                  <a:cubicBezTo>
                    <a:pt x="19360" y="358"/>
                    <a:pt x="19277" y="179"/>
                    <a:pt x="19194"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9"/>
            <p:cNvSpPr/>
            <p:nvPr/>
          </p:nvSpPr>
          <p:spPr>
            <a:xfrm>
              <a:off x="5020438" y="2940089"/>
              <a:ext cx="491021" cy="1313406"/>
            </a:xfrm>
            <a:custGeom>
              <a:avLst/>
              <a:gdLst/>
              <a:ahLst/>
              <a:cxnLst/>
              <a:rect l="l" t="t" r="r" b="b"/>
              <a:pathLst>
                <a:path w="7621" h="20385" extrusionOk="0">
                  <a:moveTo>
                    <a:pt x="1858" y="0"/>
                  </a:moveTo>
                  <a:cubicBezTo>
                    <a:pt x="1308" y="0"/>
                    <a:pt x="757" y="88"/>
                    <a:pt x="227" y="263"/>
                  </a:cubicBezTo>
                  <a:cubicBezTo>
                    <a:pt x="143" y="370"/>
                    <a:pt x="72" y="489"/>
                    <a:pt x="0" y="608"/>
                  </a:cubicBezTo>
                  <a:cubicBezTo>
                    <a:pt x="84" y="775"/>
                    <a:pt x="155" y="942"/>
                    <a:pt x="238" y="1108"/>
                  </a:cubicBezTo>
                  <a:cubicBezTo>
                    <a:pt x="238" y="1108"/>
                    <a:pt x="905" y="1847"/>
                    <a:pt x="1084" y="3942"/>
                  </a:cubicBezTo>
                  <a:cubicBezTo>
                    <a:pt x="1108" y="4228"/>
                    <a:pt x="1108" y="4514"/>
                    <a:pt x="1084" y="4787"/>
                  </a:cubicBezTo>
                  <a:cubicBezTo>
                    <a:pt x="1131" y="4680"/>
                    <a:pt x="1203" y="4561"/>
                    <a:pt x="1262" y="4454"/>
                  </a:cubicBezTo>
                  <a:cubicBezTo>
                    <a:pt x="1560" y="3990"/>
                    <a:pt x="2215" y="3168"/>
                    <a:pt x="3370" y="2954"/>
                  </a:cubicBezTo>
                  <a:cubicBezTo>
                    <a:pt x="3524" y="2926"/>
                    <a:pt x="3678" y="2912"/>
                    <a:pt x="3828" y="2912"/>
                  </a:cubicBezTo>
                  <a:cubicBezTo>
                    <a:pt x="5275" y="2912"/>
                    <a:pt x="6454" y="4161"/>
                    <a:pt x="6001" y="5692"/>
                  </a:cubicBezTo>
                  <a:cubicBezTo>
                    <a:pt x="5501" y="7383"/>
                    <a:pt x="4418" y="7978"/>
                    <a:pt x="3965" y="9467"/>
                  </a:cubicBezTo>
                  <a:cubicBezTo>
                    <a:pt x="3525" y="10955"/>
                    <a:pt x="4013" y="11705"/>
                    <a:pt x="4906" y="13586"/>
                  </a:cubicBezTo>
                  <a:cubicBezTo>
                    <a:pt x="5799" y="15467"/>
                    <a:pt x="6096" y="16420"/>
                    <a:pt x="5549" y="17610"/>
                  </a:cubicBezTo>
                  <a:cubicBezTo>
                    <a:pt x="5001" y="18801"/>
                    <a:pt x="3656" y="19742"/>
                    <a:pt x="2167" y="20087"/>
                  </a:cubicBezTo>
                  <a:cubicBezTo>
                    <a:pt x="1691" y="20206"/>
                    <a:pt x="1274" y="20289"/>
                    <a:pt x="941" y="20349"/>
                  </a:cubicBezTo>
                  <a:cubicBezTo>
                    <a:pt x="1239" y="20373"/>
                    <a:pt x="1524" y="20385"/>
                    <a:pt x="1810" y="20385"/>
                  </a:cubicBezTo>
                  <a:cubicBezTo>
                    <a:pt x="2917" y="20385"/>
                    <a:pt x="3882" y="20158"/>
                    <a:pt x="4680" y="19706"/>
                  </a:cubicBezTo>
                  <a:cubicBezTo>
                    <a:pt x="5811" y="19075"/>
                    <a:pt x="6596" y="18003"/>
                    <a:pt x="6942" y="16634"/>
                  </a:cubicBezTo>
                  <a:cubicBezTo>
                    <a:pt x="7620" y="13884"/>
                    <a:pt x="6668" y="12360"/>
                    <a:pt x="6096" y="11443"/>
                  </a:cubicBezTo>
                  <a:cubicBezTo>
                    <a:pt x="5846" y="11038"/>
                    <a:pt x="5787" y="10931"/>
                    <a:pt x="5799" y="10836"/>
                  </a:cubicBezTo>
                  <a:cubicBezTo>
                    <a:pt x="5799" y="10193"/>
                    <a:pt x="5846" y="10121"/>
                    <a:pt x="6108" y="9764"/>
                  </a:cubicBezTo>
                  <a:cubicBezTo>
                    <a:pt x="6739" y="8907"/>
                    <a:pt x="7358" y="7895"/>
                    <a:pt x="7358" y="5740"/>
                  </a:cubicBezTo>
                  <a:cubicBezTo>
                    <a:pt x="7358" y="3549"/>
                    <a:pt x="6120" y="1537"/>
                    <a:pt x="4168" y="549"/>
                  </a:cubicBezTo>
                  <a:cubicBezTo>
                    <a:pt x="3443" y="183"/>
                    <a:pt x="2652" y="0"/>
                    <a:pt x="1858"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9"/>
            <p:cNvSpPr/>
            <p:nvPr/>
          </p:nvSpPr>
          <p:spPr>
            <a:xfrm>
              <a:off x="3397993" y="2966183"/>
              <a:ext cx="389028" cy="1270431"/>
            </a:xfrm>
            <a:custGeom>
              <a:avLst/>
              <a:gdLst/>
              <a:ahLst/>
              <a:cxnLst/>
              <a:rect l="l" t="t" r="r" b="b"/>
              <a:pathLst>
                <a:path w="6038" h="19718" extrusionOk="0">
                  <a:moveTo>
                    <a:pt x="5847" y="1"/>
                  </a:moveTo>
                  <a:cubicBezTo>
                    <a:pt x="5454" y="965"/>
                    <a:pt x="4751" y="1323"/>
                    <a:pt x="2870" y="2406"/>
                  </a:cubicBezTo>
                  <a:cubicBezTo>
                    <a:pt x="989" y="3489"/>
                    <a:pt x="1" y="5025"/>
                    <a:pt x="941" y="6871"/>
                  </a:cubicBezTo>
                  <a:cubicBezTo>
                    <a:pt x="1882" y="8716"/>
                    <a:pt x="3573" y="9002"/>
                    <a:pt x="3025" y="11098"/>
                  </a:cubicBezTo>
                  <a:cubicBezTo>
                    <a:pt x="2465" y="13181"/>
                    <a:pt x="1036" y="13181"/>
                    <a:pt x="1132" y="15360"/>
                  </a:cubicBezTo>
                  <a:cubicBezTo>
                    <a:pt x="1227" y="17527"/>
                    <a:pt x="1763" y="19289"/>
                    <a:pt x="5597" y="19718"/>
                  </a:cubicBezTo>
                  <a:cubicBezTo>
                    <a:pt x="5001" y="18884"/>
                    <a:pt x="4811" y="17836"/>
                    <a:pt x="4644" y="16622"/>
                  </a:cubicBezTo>
                  <a:cubicBezTo>
                    <a:pt x="4596" y="16277"/>
                    <a:pt x="4549" y="15931"/>
                    <a:pt x="4537" y="15610"/>
                  </a:cubicBezTo>
                  <a:cubicBezTo>
                    <a:pt x="4424" y="15617"/>
                    <a:pt x="4313" y="15621"/>
                    <a:pt x="4207" y="15621"/>
                  </a:cubicBezTo>
                  <a:cubicBezTo>
                    <a:pt x="3787" y="15621"/>
                    <a:pt x="3426" y="15562"/>
                    <a:pt x="3180" y="15420"/>
                  </a:cubicBezTo>
                  <a:cubicBezTo>
                    <a:pt x="3049" y="15360"/>
                    <a:pt x="2953" y="15229"/>
                    <a:pt x="2941" y="15074"/>
                  </a:cubicBezTo>
                  <a:cubicBezTo>
                    <a:pt x="2739" y="14277"/>
                    <a:pt x="2822" y="14146"/>
                    <a:pt x="3227" y="13503"/>
                  </a:cubicBezTo>
                  <a:cubicBezTo>
                    <a:pt x="3632" y="12860"/>
                    <a:pt x="4239" y="11883"/>
                    <a:pt x="4239" y="10431"/>
                  </a:cubicBezTo>
                  <a:cubicBezTo>
                    <a:pt x="4239" y="8407"/>
                    <a:pt x="3644" y="7430"/>
                    <a:pt x="3037" y="6609"/>
                  </a:cubicBezTo>
                  <a:cubicBezTo>
                    <a:pt x="2763" y="6240"/>
                    <a:pt x="2680" y="6133"/>
                    <a:pt x="2680" y="5335"/>
                  </a:cubicBezTo>
                  <a:cubicBezTo>
                    <a:pt x="2680" y="4859"/>
                    <a:pt x="3037" y="4347"/>
                    <a:pt x="3513" y="4109"/>
                  </a:cubicBezTo>
                  <a:cubicBezTo>
                    <a:pt x="3734" y="4004"/>
                    <a:pt x="3968" y="3950"/>
                    <a:pt x="4210" y="3950"/>
                  </a:cubicBezTo>
                  <a:cubicBezTo>
                    <a:pt x="4489" y="3950"/>
                    <a:pt x="4779" y="4021"/>
                    <a:pt x="5073" y="4168"/>
                  </a:cubicBezTo>
                  <a:cubicBezTo>
                    <a:pt x="5061" y="3954"/>
                    <a:pt x="5073" y="3740"/>
                    <a:pt x="5085" y="3537"/>
                  </a:cubicBezTo>
                  <a:cubicBezTo>
                    <a:pt x="5120" y="3061"/>
                    <a:pt x="5204" y="2597"/>
                    <a:pt x="5311" y="2144"/>
                  </a:cubicBezTo>
                  <a:cubicBezTo>
                    <a:pt x="5370" y="1930"/>
                    <a:pt x="5430" y="1715"/>
                    <a:pt x="5513" y="1513"/>
                  </a:cubicBezTo>
                  <a:cubicBezTo>
                    <a:pt x="5656" y="1084"/>
                    <a:pt x="5835" y="656"/>
                    <a:pt x="6037" y="251"/>
                  </a:cubicBezTo>
                  <a:cubicBezTo>
                    <a:pt x="5978" y="156"/>
                    <a:pt x="5918" y="84"/>
                    <a:pt x="5847"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9"/>
            <p:cNvSpPr/>
            <p:nvPr/>
          </p:nvSpPr>
          <p:spPr>
            <a:xfrm>
              <a:off x="3791524" y="2449204"/>
              <a:ext cx="613760" cy="284652"/>
            </a:xfrm>
            <a:custGeom>
              <a:avLst/>
              <a:gdLst/>
              <a:ahLst/>
              <a:cxnLst/>
              <a:rect l="l" t="t" r="r" b="b"/>
              <a:pathLst>
                <a:path w="9526" h="4418" extrusionOk="0">
                  <a:moveTo>
                    <a:pt x="4763" y="0"/>
                  </a:moveTo>
                  <a:cubicBezTo>
                    <a:pt x="2132" y="0"/>
                    <a:pt x="1" y="988"/>
                    <a:pt x="1" y="2203"/>
                  </a:cubicBezTo>
                  <a:cubicBezTo>
                    <a:pt x="1" y="3429"/>
                    <a:pt x="2132" y="4417"/>
                    <a:pt x="4763" y="4417"/>
                  </a:cubicBezTo>
                  <a:cubicBezTo>
                    <a:pt x="7394" y="4417"/>
                    <a:pt x="9526" y="3429"/>
                    <a:pt x="9526" y="2203"/>
                  </a:cubicBezTo>
                  <a:cubicBezTo>
                    <a:pt x="9526" y="988"/>
                    <a:pt x="7394" y="0"/>
                    <a:pt x="4763"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9"/>
            <p:cNvSpPr/>
            <p:nvPr/>
          </p:nvSpPr>
          <p:spPr>
            <a:xfrm>
              <a:off x="4491865" y="2518981"/>
              <a:ext cx="146643" cy="48387"/>
            </a:xfrm>
            <a:custGeom>
              <a:avLst/>
              <a:gdLst/>
              <a:ahLst/>
              <a:cxnLst/>
              <a:rect l="l" t="t" r="r" b="b"/>
              <a:pathLst>
                <a:path w="2276" h="751" extrusionOk="0">
                  <a:moveTo>
                    <a:pt x="1132" y="1"/>
                  </a:moveTo>
                  <a:cubicBezTo>
                    <a:pt x="501" y="1"/>
                    <a:pt x="1" y="167"/>
                    <a:pt x="1" y="382"/>
                  </a:cubicBezTo>
                  <a:cubicBezTo>
                    <a:pt x="1" y="584"/>
                    <a:pt x="501" y="751"/>
                    <a:pt x="1132" y="751"/>
                  </a:cubicBezTo>
                  <a:cubicBezTo>
                    <a:pt x="1763" y="751"/>
                    <a:pt x="2275" y="584"/>
                    <a:pt x="2275" y="382"/>
                  </a:cubicBezTo>
                  <a:cubicBezTo>
                    <a:pt x="2275" y="179"/>
                    <a:pt x="1763" y="1"/>
                    <a:pt x="1132"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9"/>
            <p:cNvSpPr/>
            <p:nvPr/>
          </p:nvSpPr>
          <p:spPr>
            <a:xfrm>
              <a:off x="4475757" y="2739908"/>
              <a:ext cx="207980" cy="54508"/>
            </a:xfrm>
            <a:custGeom>
              <a:avLst/>
              <a:gdLst/>
              <a:ahLst/>
              <a:cxnLst/>
              <a:rect l="l" t="t" r="r" b="b"/>
              <a:pathLst>
                <a:path w="3228" h="846" extrusionOk="0">
                  <a:moveTo>
                    <a:pt x="1608" y="1"/>
                  </a:moveTo>
                  <a:cubicBezTo>
                    <a:pt x="715" y="1"/>
                    <a:pt x="1" y="191"/>
                    <a:pt x="1" y="429"/>
                  </a:cubicBezTo>
                  <a:cubicBezTo>
                    <a:pt x="1" y="655"/>
                    <a:pt x="715" y="846"/>
                    <a:pt x="1608" y="846"/>
                  </a:cubicBezTo>
                  <a:cubicBezTo>
                    <a:pt x="2501" y="846"/>
                    <a:pt x="3228" y="655"/>
                    <a:pt x="3228" y="429"/>
                  </a:cubicBezTo>
                  <a:cubicBezTo>
                    <a:pt x="3228" y="191"/>
                    <a:pt x="2501" y="1"/>
                    <a:pt x="1608"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2" name="Google Shape;2992;p49"/>
          <p:cNvGrpSpPr/>
          <p:nvPr/>
        </p:nvGrpSpPr>
        <p:grpSpPr>
          <a:xfrm>
            <a:off x="2154904" y="1757753"/>
            <a:ext cx="1362243" cy="1175096"/>
            <a:chOff x="4779725" y="1851938"/>
            <a:chExt cx="1564358" cy="1349444"/>
          </a:xfrm>
        </p:grpSpPr>
        <p:sp>
          <p:nvSpPr>
            <p:cNvPr id="2993" name="Google Shape;2993;p49"/>
            <p:cNvSpPr/>
            <p:nvPr/>
          </p:nvSpPr>
          <p:spPr>
            <a:xfrm>
              <a:off x="5183058" y="1851938"/>
              <a:ext cx="1161025" cy="1105408"/>
            </a:xfrm>
            <a:custGeom>
              <a:avLst/>
              <a:gdLst/>
              <a:ahLst/>
              <a:cxnLst/>
              <a:rect l="l" t="t" r="r" b="b"/>
              <a:pathLst>
                <a:path w="32148" h="30608" extrusionOk="0">
                  <a:moveTo>
                    <a:pt x="16086" y="0"/>
                  </a:moveTo>
                  <a:cubicBezTo>
                    <a:pt x="15792" y="0"/>
                    <a:pt x="15499" y="33"/>
                    <a:pt x="15217" y="98"/>
                  </a:cubicBezTo>
                  <a:lnTo>
                    <a:pt x="1084" y="3098"/>
                  </a:lnTo>
                  <a:lnTo>
                    <a:pt x="917" y="3146"/>
                  </a:lnTo>
                  <a:cubicBezTo>
                    <a:pt x="370" y="3300"/>
                    <a:pt x="1" y="3788"/>
                    <a:pt x="1" y="4348"/>
                  </a:cubicBezTo>
                  <a:lnTo>
                    <a:pt x="1" y="26255"/>
                  </a:lnTo>
                  <a:cubicBezTo>
                    <a:pt x="1" y="26815"/>
                    <a:pt x="370" y="27315"/>
                    <a:pt x="917" y="27470"/>
                  </a:cubicBezTo>
                  <a:lnTo>
                    <a:pt x="1084" y="27506"/>
                  </a:lnTo>
                  <a:lnTo>
                    <a:pt x="15157" y="30506"/>
                  </a:lnTo>
                  <a:lnTo>
                    <a:pt x="15395" y="30554"/>
                  </a:lnTo>
                  <a:lnTo>
                    <a:pt x="15407" y="30554"/>
                  </a:lnTo>
                  <a:cubicBezTo>
                    <a:pt x="15627" y="30589"/>
                    <a:pt x="15851" y="30607"/>
                    <a:pt x="16075" y="30607"/>
                  </a:cubicBezTo>
                  <a:cubicBezTo>
                    <a:pt x="16300" y="30607"/>
                    <a:pt x="16526" y="30589"/>
                    <a:pt x="16753" y="30554"/>
                  </a:cubicBezTo>
                  <a:lnTo>
                    <a:pt x="16765" y="30554"/>
                  </a:lnTo>
                  <a:lnTo>
                    <a:pt x="17003" y="30506"/>
                  </a:lnTo>
                  <a:lnTo>
                    <a:pt x="31064" y="27506"/>
                  </a:lnTo>
                  <a:lnTo>
                    <a:pt x="31231" y="27470"/>
                  </a:lnTo>
                  <a:cubicBezTo>
                    <a:pt x="31778" y="27315"/>
                    <a:pt x="32147" y="26815"/>
                    <a:pt x="32147" y="26255"/>
                  </a:cubicBezTo>
                  <a:lnTo>
                    <a:pt x="32147" y="4348"/>
                  </a:lnTo>
                  <a:cubicBezTo>
                    <a:pt x="32147" y="3788"/>
                    <a:pt x="31766" y="3288"/>
                    <a:pt x="31231" y="3134"/>
                  </a:cubicBezTo>
                  <a:lnTo>
                    <a:pt x="31219" y="3134"/>
                  </a:lnTo>
                  <a:lnTo>
                    <a:pt x="31052" y="3098"/>
                  </a:lnTo>
                  <a:lnTo>
                    <a:pt x="30897" y="3074"/>
                  </a:lnTo>
                  <a:lnTo>
                    <a:pt x="16836" y="74"/>
                  </a:lnTo>
                  <a:cubicBezTo>
                    <a:pt x="16589" y="24"/>
                    <a:pt x="16337" y="0"/>
                    <a:pt x="16086" y="0"/>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9"/>
            <p:cNvSpPr/>
            <p:nvPr/>
          </p:nvSpPr>
          <p:spPr>
            <a:xfrm>
              <a:off x="5183058" y="1852335"/>
              <a:ext cx="580513" cy="1105227"/>
            </a:xfrm>
            <a:custGeom>
              <a:avLst/>
              <a:gdLst/>
              <a:ahLst/>
              <a:cxnLst/>
              <a:rect l="l" t="t" r="r" b="b"/>
              <a:pathLst>
                <a:path w="16074" h="30603" extrusionOk="0">
                  <a:moveTo>
                    <a:pt x="15963" y="1"/>
                  </a:moveTo>
                  <a:cubicBezTo>
                    <a:pt x="15712" y="1"/>
                    <a:pt x="15455" y="35"/>
                    <a:pt x="15217" y="87"/>
                  </a:cubicBezTo>
                  <a:lnTo>
                    <a:pt x="1084" y="3087"/>
                  </a:lnTo>
                  <a:lnTo>
                    <a:pt x="905" y="3135"/>
                  </a:lnTo>
                  <a:cubicBezTo>
                    <a:pt x="370" y="3277"/>
                    <a:pt x="1" y="3777"/>
                    <a:pt x="1" y="4337"/>
                  </a:cubicBezTo>
                  <a:lnTo>
                    <a:pt x="1" y="26244"/>
                  </a:lnTo>
                  <a:cubicBezTo>
                    <a:pt x="1" y="26816"/>
                    <a:pt x="370" y="27304"/>
                    <a:pt x="905" y="27459"/>
                  </a:cubicBezTo>
                  <a:lnTo>
                    <a:pt x="1084" y="27495"/>
                  </a:lnTo>
                  <a:lnTo>
                    <a:pt x="15145" y="30495"/>
                  </a:lnTo>
                  <a:lnTo>
                    <a:pt x="15383" y="30543"/>
                  </a:lnTo>
                  <a:lnTo>
                    <a:pt x="15395" y="30543"/>
                  </a:lnTo>
                  <a:cubicBezTo>
                    <a:pt x="15622" y="30578"/>
                    <a:pt x="15848" y="30602"/>
                    <a:pt x="16074" y="30602"/>
                  </a:cubicBezTo>
                  <a:lnTo>
                    <a:pt x="16074" y="3"/>
                  </a:lnTo>
                  <a:cubicBezTo>
                    <a:pt x="16037" y="2"/>
                    <a:pt x="16000" y="1"/>
                    <a:pt x="15963" y="1"/>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9"/>
            <p:cNvSpPr/>
            <p:nvPr/>
          </p:nvSpPr>
          <p:spPr>
            <a:xfrm>
              <a:off x="5238097" y="1938433"/>
              <a:ext cx="445081" cy="932273"/>
            </a:xfrm>
            <a:custGeom>
              <a:avLst/>
              <a:gdLst/>
              <a:ahLst/>
              <a:cxnLst/>
              <a:rect l="l" t="t" r="r" b="b"/>
              <a:pathLst>
                <a:path w="12324" h="25814" extrusionOk="0">
                  <a:moveTo>
                    <a:pt x="10216" y="0"/>
                  </a:moveTo>
                  <a:lnTo>
                    <a:pt x="3144" y="1501"/>
                  </a:lnTo>
                  <a:cubicBezTo>
                    <a:pt x="3191" y="1715"/>
                    <a:pt x="3215" y="1941"/>
                    <a:pt x="3215" y="2155"/>
                  </a:cubicBezTo>
                  <a:cubicBezTo>
                    <a:pt x="3215" y="3941"/>
                    <a:pt x="1775" y="5382"/>
                    <a:pt x="1" y="5382"/>
                  </a:cubicBezTo>
                  <a:lnTo>
                    <a:pt x="1" y="20265"/>
                  </a:lnTo>
                  <a:cubicBezTo>
                    <a:pt x="7" y="20265"/>
                    <a:pt x="13" y="20265"/>
                    <a:pt x="19" y="20265"/>
                  </a:cubicBezTo>
                  <a:cubicBezTo>
                    <a:pt x="2117" y="20265"/>
                    <a:pt x="3654" y="22271"/>
                    <a:pt x="3108" y="24313"/>
                  </a:cubicBezTo>
                  <a:lnTo>
                    <a:pt x="10180" y="25813"/>
                  </a:lnTo>
                  <a:cubicBezTo>
                    <a:pt x="10168" y="25682"/>
                    <a:pt x="10168" y="25539"/>
                    <a:pt x="10168" y="25408"/>
                  </a:cubicBezTo>
                  <a:cubicBezTo>
                    <a:pt x="10157" y="23849"/>
                    <a:pt x="10978" y="22408"/>
                    <a:pt x="12324" y="21622"/>
                  </a:cubicBezTo>
                  <a:lnTo>
                    <a:pt x="12324" y="4477"/>
                  </a:lnTo>
                  <a:cubicBezTo>
                    <a:pt x="10978" y="3691"/>
                    <a:pt x="10168" y="2251"/>
                    <a:pt x="10168" y="703"/>
                  </a:cubicBezTo>
                  <a:cubicBezTo>
                    <a:pt x="10168" y="465"/>
                    <a:pt x="10180" y="227"/>
                    <a:pt x="10216" y="0"/>
                  </a:cubicBezTo>
                  <a:close/>
                </a:path>
              </a:pathLst>
            </a:custGeom>
            <a:gradFill>
              <a:gsLst>
                <a:gs pos="0">
                  <a:srgbClr val="F5FCFF"/>
                </a:gs>
                <a:gs pos="100000">
                  <a:srgbClr val="76CDF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9"/>
            <p:cNvSpPr/>
            <p:nvPr/>
          </p:nvSpPr>
          <p:spPr>
            <a:xfrm>
              <a:off x="5843964" y="1938000"/>
              <a:ext cx="445081" cy="933103"/>
            </a:xfrm>
            <a:custGeom>
              <a:avLst/>
              <a:gdLst/>
              <a:ahLst/>
              <a:cxnLst/>
              <a:rect l="l" t="t" r="r" b="b"/>
              <a:pathLst>
                <a:path w="12324" h="25837" extrusionOk="0">
                  <a:moveTo>
                    <a:pt x="2096" y="1"/>
                  </a:moveTo>
                  <a:lnTo>
                    <a:pt x="2096" y="1"/>
                  </a:lnTo>
                  <a:cubicBezTo>
                    <a:pt x="2132" y="239"/>
                    <a:pt x="2155" y="477"/>
                    <a:pt x="2155" y="703"/>
                  </a:cubicBezTo>
                  <a:cubicBezTo>
                    <a:pt x="2155" y="2263"/>
                    <a:pt x="1334" y="3691"/>
                    <a:pt x="0" y="4489"/>
                  </a:cubicBezTo>
                  <a:lnTo>
                    <a:pt x="0" y="21634"/>
                  </a:lnTo>
                  <a:cubicBezTo>
                    <a:pt x="1334" y="22432"/>
                    <a:pt x="2155" y="23861"/>
                    <a:pt x="2155" y="25420"/>
                  </a:cubicBezTo>
                  <a:cubicBezTo>
                    <a:pt x="2155" y="25551"/>
                    <a:pt x="2155" y="25694"/>
                    <a:pt x="2132" y="25837"/>
                  </a:cubicBezTo>
                  <a:lnTo>
                    <a:pt x="9216" y="24325"/>
                  </a:lnTo>
                  <a:cubicBezTo>
                    <a:pt x="8763" y="22634"/>
                    <a:pt x="9752" y="20884"/>
                    <a:pt x="11430" y="20396"/>
                  </a:cubicBezTo>
                  <a:cubicBezTo>
                    <a:pt x="11585" y="20360"/>
                    <a:pt x="11728" y="20324"/>
                    <a:pt x="11883" y="20301"/>
                  </a:cubicBezTo>
                  <a:cubicBezTo>
                    <a:pt x="12026" y="20277"/>
                    <a:pt x="12181" y="20277"/>
                    <a:pt x="12323" y="20277"/>
                  </a:cubicBezTo>
                  <a:lnTo>
                    <a:pt x="12323" y="5394"/>
                  </a:lnTo>
                  <a:cubicBezTo>
                    <a:pt x="10287" y="5382"/>
                    <a:pt x="8763" y="3513"/>
                    <a:pt x="9168" y="1513"/>
                  </a:cubicBezTo>
                  <a:lnTo>
                    <a:pt x="2096" y="1"/>
                  </a:lnTo>
                  <a:close/>
                </a:path>
              </a:pathLst>
            </a:custGeom>
            <a:gradFill>
              <a:gsLst>
                <a:gs pos="0">
                  <a:srgbClr val="F5FCFF"/>
                </a:gs>
                <a:gs pos="100000">
                  <a:srgbClr val="76CDFB"/>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9"/>
            <p:cNvSpPr/>
            <p:nvPr/>
          </p:nvSpPr>
          <p:spPr>
            <a:xfrm>
              <a:off x="5235100" y="2092104"/>
              <a:ext cx="443348" cy="587122"/>
            </a:xfrm>
            <a:custGeom>
              <a:avLst/>
              <a:gdLst/>
              <a:ahLst/>
              <a:cxnLst/>
              <a:rect l="l" t="t" r="r" b="b"/>
              <a:pathLst>
                <a:path w="12276" h="16257" extrusionOk="0">
                  <a:moveTo>
                    <a:pt x="6055" y="0"/>
                  </a:moveTo>
                  <a:cubicBezTo>
                    <a:pt x="5618" y="0"/>
                    <a:pt x="5165" y="380"/>
                    <a:pt x="4989" y="1079"/>
                  </a:cubicBezTo>
                  <a:lnTo>
                    <a:pt x="4286" y="3877"/>
                  </a:lnTo>
                  <a:cubicBezTo>
                    <a:pt x="4144" y="4401"/>
                    <a:pt x="3810" y="4770"/>
                    <a:pt x="3405" y="4830"/>
                  </a:cubicBezTo>
                  <a:lnTo>
                    <a:pt x="1286" y="5151"/>
                  </a:lnTo>
                  <a:cubicBezTo>
                    <a:pt x="345" y="5282"/>
                    <a:pt x="0" y="6771"/>
                    <a:pt x="750" y="7521"/>
                  </a:cubicBezTo>
                  <a:lnTo>
                    <a:pt x="2429" y="9307"/>
                  </a:lnTo>
                  <a:cubicBezTo>
                    <a:pt x="2762" y="9688"/>
                    <a:pt x="2905" y="10211"/>
                    <a:pt x="2822" y="10712"/>
                  </a:cubicBezTo>
                  <a:lnTo>
                    <a:pt x="2370" y="13355"/>
                  </a:lnTo>
                  <a:cubicBezTo>
                    <a:pt x="2202" y="14318"/>
                    <a:pt x="2888" y="15249"/>
                    <a:pt x="3581" y="15249"/>
                  </a:cubicBezTo>
                  <a:cubicBezTo>
                    <a:pt x="3727" y="15249"/>
                    <a:pt x="3874" y="15208"/>
                    <a:pt x="4013" y="15117"/>
                  </a:cubicBezTo>
                  <a:lnTo>
                    <a:pt x="5799" y="13831"/>
                  </a:lnTo>
                  <a:cubicBezTo>
                    <a:pt x="5937" y="13727"/>
                    <a:pt x="6095" y="13674"/>
                    <a:pt x="6257" y="13674"/>
                  </a:cubicBezTo>
                  <a:cubicBezTo>
                    <a:pt x="6484" y="13674"/>
                    <a:pt x="6721" y="13777"/>
                    <a:pt x="6930" y="13986"/>
                  </a:cubicBezTo>
                  <a:lnTo>
                    <a:pt x="8799" y="15903"/>
                  </a:lnTo>
                  <a:cubicBezTo>
                    <a:pt x="9028" y="16147"/>
                    <a:pt x="9267" y="16256"/>
                    <a:pt x="9488" y="16256"/>
                  </a:cubicBezTo>
                  <a:cubicBezTo>
                    <a:pt x="10086" y="16256"/>
                    <a:pt x="10555" y="15465"/>
                    <a:pt x="10347" y="14414"/>
                  </a:cubicBezTo>
                  <a:lnTo>
                    <a:pt x="9716" y="11200"/>
                  </a:lnTo>
                  <a:cubicBezTo>
                    <a:pt x="9597" y="10604"/>
                    <a:pt x="9716" y="9985"/>
                    <a:pt x="10013" y="9604"/>
                  </a:cubicBezTo>
                  <a:lnTo>
                    <a:pt x="11585" y="7509"/>
                  </a:lnTo>
                  <a:cubicBezTo>
                    <a:pt x="12276" y="6532"/>
                    <a:pt x="11823" y="4651"/>
                    <a:pt x="10883" y="4604"/>
                  </a:cubicBezTo>
                  <a:lnTo>
                    <a:pt x="8751" y="4508"/>
                  </a:lnTo>
                  <a:cubicBezTo>
                    <a:pt x="8346" y="4485"/>
                    <a:pt x="7989" y="4139"/>
                    <a:pt x="7823" y="3592"/>
                  </a:cubicBezTo>
                  <a:lnTo>
                    <a:pt x="6942" y="806"/>
                  </a:lnTo>
                  <a:cubicBezTo>
                    <a:pt x="6764" y="257"/>
                    <a:pt x="6415" y="0"/>
                    <a:pt x="60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9"/>
            <p:cNvSpPr/>
            <p:nvPr/>
          </p:nvSpPr>
          <p:spPr>
            <a:xfrm>
              <a:off x="5931254" y="2129339"/>
              <a:ext cx="272632" cy="522042"/>
            </a:xfrm>
            <a:custGeom>
              <a:avLst/>
              <a:gdLst/>
              <a:ahLst/>
              <a:cxnLst/>
              <a:rect l="l" t="t" r="r" b="b"/>
              <a:pathLst>
                <a:path w="7549" h="14455" extrusionOk="0">
                  <a:moveTo>
                    <a:pt x="3775" y="1"/>
                  </a:moveTo>
                  <a:cubicBezTo>
                    <a:pt x="1691" y="1"/>
                    <a:pt x="0" y="3239"/>
                    <a:pt x="0" y="7228"/>
                  </a:cubicBezTo>
                  <a:cubicBezTo>
                    <a:pt x="0" y="11216"/>
                    <a:pt x="1691" y="14455"/>
                    <a:pt x="3775" y="14455"/>
                  </a:cubicBezTo>
                  <a:cubicBezTo>
                    <a:pt x="5858" y="14455"/>
                    <a:pt x="7549" y="11216"/>
                    <a:pt x="7549" y="7228"/>
                  </a:cubicBezTo>
                  <a:cubicBezTo>
                    <a:pt x="7549" y="3239"/>
                    <a:pt x="5858" y="1"/>
                    <a:pt x="37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9"/>
            <p:cNvSpPr/>
            <p:nvPr/>
          </p:nvSpPr>
          <p:spPr>
            <a:xfrm>
              <a:off x="4779725" y="2461274"/>
              <a:ext cx="795108" cy="740105"/>
            </a:xfrm>
            <a:custGeom>
              <a:avLst/>
              <a:gdLst/>
              <a:ahLst/>
              <a:cxnLst/>
              <a:rect l="l" t="t" r="r" b="b"/>
              <a:pathLst>
                <a:path w="22016" h="20493" extrusionOk="0">
                  <a:moveTo>
                    <a:pt x="11293" y="0"/>
                  </a:moveTo>
                  <a:cubicBezTo>
                    <a:pt x="11041" y="0"/>
                    <a:pt x="10784" y="50"/>
                    <a:pt x="10538" y="156"/>
                  </a:cubicBezTo>
                  <a:cubicBezTo>
                    <a:pt x="10061" y="347"/>
                    <a:pt x="9680" y="740"/>
                    <a:pt x="9490" y="1228"/>
                  </a:cubicBezTo>
                  <a:lnTo>
                    <a:pt x="8025" y="4871"/>
                  </a:lnTo>
                  <a:cubicBezTo>
                    <a:pt x="7751" y="5562"/>
                    <a:pt x="7097" y="6026"/>
                    <a:pt x="6358" y="6085"/>
                  </a:cubicBezTo>
                  <a:lnTo>
                    <a:pt x="2441" y="6359"/>
                  </a:lnTo>
                  <a:cubicBezTo>
                    <a:pt x="703" y="6478"/>
                    <a:pt x="0" y="8657"/>
                    <a:pt x="1322" y="9776"/>
                  </a:cubicBezTo>
                  <a:lnTo>
                    <a:pt x="4334" y="12312"/>
                  </a:lnTo>
                  <a:cubicBezTo>
                    <a:pt x="4906" y="12789"/>
                    <a:pt x="5156" y="13551"/>
                    <a:pt x="4977" y="14277"/>
                  </a:cubicBezTo>
                  <a:lnTo>
                    <a:pt x="4025" y="18087"/>
                  </a:lnTo>
                  <a:cubicBezTo>
                    <a:pt x="3858" y="18718"/>
                    <a:pt x="4025" y="19397"/>
                    <a:pt x="4477" y="19873"/>
                  </a:cubicBezTo>
                  <a:cubicBezTo>
                    <a:pt x="4854" y="20278"/>
                    <a:pt x="5376" y="20493"/>
                    <a:pt x="5905" y="20493"/>
                  </a:cubicBezTo>
                  <a:cubicBezTo>
                    <a:pt x="6261" y="20493"/>
                    <a:pt x="6621" y="20396"/>
                    <a:pt x="6942" y="20194"/>
                  </a:cubicBezTo>
                  <a:lnTo>
                    <a:pt x="10264" y="18111"/>
                  </a:lnTo>
                  <a:cubicBezTo>
                    <a:pt x="10577" y="17915"/>
                    <a:pt x="10937" y="17812"/>
                    <a:pt x="11299" y="17812"/>
                  </a:cubicBezTo>
                  <a:cubicBezTo>
                    <a:pt x="11487" y="17812"/>
                    <a:pt x="11676" y="17839"/>
                    <a:pt x="11859" y="17896"/>
                  </a:cubicBezTo>
                  <a:cubicBezTo>
                    <a:pt x="12026" y="17944"/>
                    <a:pt x="12181" y="18016"/>
                    <a:pt x="12335" y="18111"/>
                  </a:cubicBezTo>
                  <a:lnTo>
                    <a:pt x="15669" y="20194"/>
                  </a:lnTo>
                  <a:cubicBezTo>
                    <a:pt x="15987" y="20395"/>
                    <a:pt x="16344" y="20493"/>
                    <a:pt x="16699" y="20493"/>
                  </a:cubicBezTo>
                  <a:cubicBezTo>
                    <a:pt x="17209" y="20493"/>
                    <a:pt x="17714" y="20290"/>
                    <a:pt x="18086" y="19897"/>
                  </a:cubicBezTo>
                  <a:cubicBezTo>
                    <a:pt x="18562" y="19420"/>
                    <a:pt x="18741" y="18730"/>
                    <a:pt x="18574" y="18075"/>
                  </a:cubicBezTo>
                  <a:lnTo>
                    <a:pt x="17622" y="14265"/>
                  </a:lnTo>
                  <a:cubicBezTo>
                    <a:pt x="17443" y="13551"/>
                    <a:pt x="17681" y="12789"/>
                    <a:pt x="18253" y="12312"/>
                  </a:cubicBezTo>
                  <a:lnTo>
                    <a:pt x="21265" y="9776"/>
                  </a:lnTo>
                  <a:cubicBezTo>
                    <a:pt x="21658" y="9455"/>
                    <a:pt x="21908" y="8991"/>
                    <a:pt x="21956" y="8479"/>
                  </a:cubicBezTo>
                  <a:cubicBezTo>
                    <a:pt x="22015" y="7859"/>
                    <a:pt x="21765" y="7240"/>
                    <a:pt x="21301" y="6824"/>
                  </a:cubicBezTo>
                  <a:cubicBezTo>
                    <a:pt x="20991" y="6550"/>
                    <a:pt x="20574" y="6383"/>
                    <a:pt x="20158" y="6359"/>
                  </a:cubicBezTo>
                  <a:lnTo>
                    <a:pt x="16241" y="6074"/>
                  </a:lnTo>
                  <a:cubicBezTo>
                    <a:pt x="15491" y="6026"/>
                    <a:pt x="14848" y="5550"/>
                    <a:pt x="14562" y="4871"/>
                  </a:cubicBezTo>
                  <a:lnTo>
                    <a:pt x="13097" y="1228"/>
                  </a:lnTo>
                  <a:cubicBezTo>
                    <a:pt x="12792" y="465"/>
                    <a:pt x="12062" y="0"/>
                    <a:pt x="11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9"/>
            <p:cNvSpPr/>
            <p:nvPr/>
          </p:nvSpPr>
          <p:spPr>
            <a:xfrm>
              <a:off x="4816273" y="2486012"/>
              <a:ext cx="742633" cy="683946"/>
            </a:xfrm>
            <a:custGeom>
              <a:avLst/>
              <a:gdLst/>
              <a:ahLst/>
              <a:cxnLst/>
              <a:rect l="l" t="t" r="r" b="b"/>
              <a:pathLst>
                <a:path w="20563" h="18938" extrusionOk="0">
                  <a:moveTo>
                    <a:pt x="10288" y="1"/>
                  </a:moveTo>
                  <a:cubicBezTo>
                    <a:pt x="9844" y="1"/>
                    <a:pt x="9400" y="245"/>
                    <a:pt x="9204" y="733"/>
                  </a:cubicBezTo>
                  <a:lnTo>
                    <a:pt x="7728" y="4377"/>
                  </a:lnTo>
                  <a:cubicBezTo>
                    <a:pt x="7335" y="5329"/>
                    <a:pt x="6442" y="5984"/>
                    <a:pt x="5406" y="6067"/>
                  </a:cubicBezTo>
                  <a:lnTo>
                    <a:pt x="1477" y="6341"/>
                  </a:lnTo>
                  <a:cubicBezTo>
                    <a:pt x="429" y="6412"/>
                    <a:pt x="1" y="7722"/>
                    <a:pt x="810" y="8401"/>
                  </a:cubicBezTo>
                  <a:lnTo>
                    <a:pt x="3822" y="10925"/>
                  </a:lnTo>
                  <a:cubicBezTo>
                    <a:pt x="4608" y="11592"/>
                    <a:pt x="4954" y="12651"/>
                    <a:pt x="4715" y="13663"/>
                  </a:cubicBezTo>
                  <a:lnTo>
                    <a:pt x="3751" y="17473"/>
                  </a:lnTo>
                  <a:cubicBezTo>
                    <a:pt x="3668" y="17819"/>
                    <a:pt x="3739" y="18188"/>
                    <a:pt x="3965" y="18473"/>
                  </a:cubicBezTo>
                  <a:cubicBezTo>
                    <a:pt x="4180" y="18759"/>
                    <a:pt x="4525" y="18926"/>
                    <a:pt x="4894" y="18938"/>
                  </a:cubicBezTo>
                  <a:cubicBezTo>
                    <a:pt x="5120" y="18938"/>
                    <a:pt x="5335" y="18866"/>
                    <a:pt x="5513" y="18747"/>
                  </a:cubicBezTo>
                  <a:lnTo>
                    <a:pt x="8847" y="16664"/>
                  </a:lnTo>
                  <a:cubicBezTo>
                    <a:pt x="9287" y="16390"/>
                    <a:pt x="9787" y="16253"/>
                    <a:pt x="10288" y="16253"/>
                  </a:cubicBezTo>
                  <a:cubicBezTo>
                    <a:pt x="10788" y="16253"/>
                    <a:pt x="11288" y="16390"/>
                    <a:pt x="11728" y="16664"/>
                  </a:cubicBezTo>
                  <a:lnTo>
                    <a:pt x="15050" y="18747"/>
                  </a:lnTo>
                  <a:cubicBezTo>
                    <a:pt x="15241" y="18866"/>
                    <a:pt x="15455" y="18938"/>
                    <a:pt x="15669" y="18938"/>
                  </a:cubicBezTo>
                  <a:cubicBezTo>
                    <a:pt x="16038" y="18926"/>
                    <a:pt x="16384" y="18759"/>
                    <a:pt x="16610" y="18473"/>
                  </a:cubicBezTo>
                  <a:cubicBezTo>
                    <a:pt x="16824" y="18188"/>
                    <a:pt x="16895" y="17819"/>
                    <a:pt x="16812" y="17473"/>
                  </a:cubicBezTo>
                  <a:lnTo>
                    <a:pt x="15860" y="13663"/>
                  </a:lnTo>
                  <a:cubicBezTo>
                    <a:pt x="15610" y="12651"/>
                    <a:pt x="15955" y="11592"/>
                    <a:pt x="16753" y="10925"/>
                  </a:cubicBezTo>
                  <a:lnTo>
                    <a:pt x="19765" y="8401"/>
                  </a:lnTo>
                  <a:cubicBezTo>
                    <a:pt x="20563" y="7722"/>
                    <a:pt x="20146" y="6412"/>
                    <a:pt x="19086" y="6341"/>
                  </a:cubicBezTo>
                  <a:lnTo>
                    <a:pt x="15169" y="6067"/>
                  </a:lnTo>
                  <a:cubicBezTo>
                    <a:pt x="14133" y="5996"/>
                    <a:pt x="13228" y="5329"/>
                    <a:pt x="12835" y="4377"/>
                  </a:cubicBezTo>
                  <a:lnTo>
                    <a:pt x="11371" y="733"/>
                  </a:lnTo>
                  <a:cubicBezTo>
                    <a:pt x="11175" y="245"/>
                    <a:pt x="10731" y="1"/>
                    <a:pt x="10288" y="1"/>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9"/>
            <p:cNvSpPr/>
            <p:nvPr/>
          </p:nvSpPr>
          <p:spPr>
            <a:xfrm>
              <a:off x="4939679" y="2756299"/>
              <a:ext cx="26256" cy="78261"/>
            </a:xfrm>
            <a:custGeom>
              <a:avLst/>
              <a:gdLst/>
              <a:ahLst/>
              <a:cxnLst/>
              <a:rect l="l" t="t" r="r" b="b"/>
              <a:pathLst>
                <a:path w="727" h="2167" extrusionOk="0">
                  <a:moveTo>
                    <a:pt x="370" y="0"/>
                  </a:moveTo>
                  <a:cubicBezTo>
                    <a:pt x="167" y="0"/>
                    <a:pt x="1" y="488"/>
                    <a:pt x="1" y="1084"/>
                  </a:cubicBezTo>
                  <a:cubicBezTo>
                    <a:pt x="1" y="1679"/>
                    <a:pt x="167" y="2167"/>
                    <a:pt x="370" y="2167"/>
                  </a:cubicBezTo>
                  <a:cubicBezTo>
                    <a:pt x="560" y="2167"/>
                    <a:pt x="727" y="1679"/>
                    <a:pt x="727" y="1084"/>
                  </a:cubicBezTo>
                  <a:cubicBezTo>
                    <a:pt x="727" y="488"/>
                    <a:pt x="560" y="0"/>
                    <a:pt x="370"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9"/>
            <p:cNvSpPr/>
            <p:nvPr/>
          </p:nvSpPr>
          <p:spPr>
            <a:xfrm>
              <a:off x="5087606" y="2693494"/>
              <a:ext cx="64538" cy="75300"/>
            </a:xfrm>
            <a:custGeom>
              <a:avLst/>
              <a:gdLst/>
              <a:ahLst/>
              <a:cxnLst/>
              <a:rect l="l" t="t" r="r" b="b"/>
              <a:pathLst>
                <a:path w="1787" h="2085" extrusionOk="0">
                  <a:moveTo>
                    <a:pt x="893" y="1"/>
                  </a:moveTo>
                  <a:cubicBezTo>
                    <a:pt x="393" y="1"/>
                    <a:pt x="0" y="465"/>
                    <a:pt x="0" y="1048"/>
                  </a:cubicBezTo>
                  <a:cubicBezTo>
                    <a:pt x="0" y="1620"/>
                    <a:pt x="393" y="2084"/>
                    <a:pt x="893" y="2084"/>
                  </a:cubicBezTo>
                  <a:cubicBezTo>
                    <a:pt x="1381" y="2084"/>
                    <a:pt x="1786" y="1620"/>
                    <a:pt x="1786" y="1048"/>
                  </a:cubicBezTo>
                  <a:cubicBezTo>
                    <a:pt x="1786" y="465"/>
                    <a:pt x="1381" y="1"/>
                    <a:pt x="893"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9"/>
            <p:cNvSpPr/>
            <p:nvPr/>
          </p:nvSpPr>
          <p:spPr>
            <a:xfrm>
              <a:off x="5191220" y="2777354"/>
              <a:ext cx="45180" cy="52511"/>
            </a:xfrm>
            <a:custGeom>
              <a:avLst/>
              <a:gdLst/>
              <a:ahLst/>
              <a:cxnLst/>
              <a:rect l="l" t="t" r="r" b="b"/>
              <a:pathLst>
                <a:path w="1251" h="1454" extrusionOk="0">
                  <a:moveTo>
                    <a:pt x="632" y="0"/>
                  </a:moveTo>
                  <a:cubicBezTo>
                    <a:pt x="287" y="0"/>
                    <a:pt x="1" y="322"/>
                    <a:pt x="1" y="727"/>
                  </a:cubicBezTo>
                  <a:cubicBezTo>
                    <a:pt x="1" y="1132"/>
                    <a:pt x="287" y="1453"/>
                    <a:pt x="632" y="1453"/>
                  </a:cubicBezTo>
                  <a:cubicBezTo>
                    <a:pt x="977" y="1453"/>
                    <a:pt x="1251" y="1132"/>
                    <a:pt x="1251" y="727"/>
                  </a:cubicBezTo>
                  <a:cubicBezTo>
                    <a:pt x="1251" y="322"/>
                    <a:pt x="977" y="0"/>
                    <a:pt x="632"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9"/>
            <p:cNvSpPr/>
            <p:nvPr/>
          </p:nvSpPr>
          <p:spPr>
            <a:xfrm>
              <a:off x="4992984" y="2976457"/>
              <a:ext cx="45216" cy="52908"/>
            </a:xfrm>
            <a:custGeom>
              <a:avLst/>
              <a:gdLst/>
              <a:ahLst/>
              <a:cxnLst/>
              <a:rect l="l" t="t" r="r" b="b"/>
              <a:pathLst>
                <a:path w="1252" h="1465" extrusionOk="0">
                  <a:moveTo>
                    <a:pt x="632" y="0"/>
                  </a:moveTo>
                  <a:cubicBezTo>
                    <a:pt x="287" y="0"/>
                    <a:pt x="1" y="333"/>
                    <a:pt x="1" y="726"/>
                  </a:cubicBezTo>
                  <a:cubicBezTo>
                    <a:pt x="1" y="1131"/>
                    <a:pt x="287" y="1465"/>
                    <a:pt x="632" y="1465"/>
                  </a:cubicBezTo>
                  <a:cubicBezTo>
                    <a:pt x="977" y="1465"/>
                    <a:pt x="1251" y="1131"/>
                    <a:pt x="1251" y="726"/>
                  </a:cubicBezTo>
                  <a:cubicBezTo>
                    <a:pt x="1251" y="333"/>
                    <a:pt x="977" y="0"/>
                    <a:pt x="632"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9"/>
            <p:cNvSpPr/>
            <p:nvPr/>
          </p:nvSpPr>
          <p:spPr>
            <a:xfrm>
              <a:off x="5038598" y="2843987"/>
              <a:ext cx="52042" cy="75300"/>
            </a:xfrm>
            <a:custGeom>
              <a:avLst/>
              <a:gdLst/>
              <a:ahLst/>
              <a:cxnLst/>
              <a:rect l="l" t="t" r="r" b="b"/>
              <a:pathLst>
                <a:path w="1441" h="2085" extrusionOk="0">
                  <a:moveTo>
                    <a:pt x="726" y="1"/>
                  </a:moveTo>
                  <a:cubicBezTo>
                    <a:pt x="322" y="1"/>
                    <a:pt x="0" y="465"/>
                    <a:pt x="0" y="1049"/>
                  </a:cubicBezTo>
                  <a:cubicBezTo>
                    <a:pt x="0" y="1620"/>
                    <a:pt x="322" y="2085"/>
                    <a:pt x="726" y="2085"/>
                  </a:cubicBezTo>
                  <a:cubicBezTo>
                    <a:pt x="1119" y="2085"/>
                    <a:pt x="1441" y="1620"/>
                    <a:pt x="1441" y="1049"/>
                  </a:cubicBezTo>
                  <a:cubicBezTo>
                    <a:pt x="1441" y="465"/>
                    <a:pt x="1119"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9"/>
            <p:cNvSpPr/>
            <p:nvPr/>
          </p:nvSpPr>
          <p:spPr>
            <a:xfrm>
              <a:off x="5275079" y="2843987"/>
              <a:ext cx="51644" cy="75300"/>
            </a:xfrm>
            <a:custGeom>
              <a:avLst/>
              <a:gdLst/>
              <a:ahLst/>
              <a:cxnLst/>
              <a:rect l="l" t="t" r="r" b="b"/>
              <a:pathLst>
                <a:path w="1430" h="2085" extrusionOk="0">
                  <a:moveTo>
                    <a:pt x="715" y="1"/>
                  </a:moveTo>
                  <a:cubicBezTo>
                    <a:pt x="322" y="1"/>
                    <a:pt x="0" y="465"/>
                    <a:pt x="0" y="1049"/>
                  </a:cubicBezTo>
                  <a:cubicBezTo>
                    <a:pt x="0" y="1620"/>
                    <a:pt x="322" y="2085"/>
                    <a:pt x="715" y="2085"/>
                  </a:cubicBezTo>
                  <a:cubicBezTo>
                    <a:pt x="1108" y="2085"/>
                    <a:pt x="1429" y="1620"/>
                    <a:pt x="1429" y="1049"/>
                  </a:cubicBezTo>
                  <a:cubicBezTo>
                    <a:pt x="1429" y="465"/>
                    <a:pt x="1108" y="1"/>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9"/>
            <p:cNvSpPr/>
            <p:nvPr/>
          </p:nvSpPr>
          <p:spPr>
            <a:xfrm>
              <a:off x="5069982" y="2928460"/>
              <a:ext cx="226188" cy="62623"/>
            </a:xfrm>
            <a:custGeom>
              <a:avLst/>
              <a:gdLst/>
              <a:ahLst/>
              <a:cxnLst/>
              <a:rect l="l" t="t" r="r" b="b"/>
              <a:pathLst>
                <a:path w="6263" h="1734" extrusionOk="0">
                  <a:moveTo>
                    <a:pt x="5681" y="1"/>
                  </a:moveTo>
                  <a:cubicBezTo>
                    <a:pt x="5590" y="1"/>
                    <a:pt x="5499" y="26"/>
                    <a:pt x="5418" y="79"/>
                  </a:cubicBezTo>
                  <a:cubicBezTo>
                    <a:pt x="4734" y="496"/>
                    <a:pt x="3841" y="682"/>
                    <a:pt x="3009" y="682"/>
                  </a:cubicBezTo>
                  <a:cubicBezTo>
                    <a:pt x="2132" y="682"/>
                    <a:pt x="1321" y="475"/>
                    <a:pt x="893" y="115"/>
                  </a:cubicBezTo>
                  <a:cubicBezTo>
                    <a:pt x="802" y="38"/>
                    <a:pt x="689" y="1"/>
                    <a:pt x="576" y="1"/>
                  </a:cubicBezTo>
                  <a:cubicBezTo>
                    <a:pt x="425" y="1"/>
                    <a:pt x="274" y="68"/>
                    <a:pt x="179" y="198"/>
                  </a:cubicBezTo>
                  <a:cubicBezTo>
                    <a:pt x="0" y="424"/>
                    <a:pt x="24" y="746"/>
                    <a:pt x="250" y="936"/>
                  </a:cubicBezTo>
                  <a:cubicBezTo>
                    <a:pt x="869" y="1472"/>
                    <a:pt x="1905" y="1734"/>
                    <a:pt x="2989" y="1734"/>
                  </a:cubicBezTo>
                  <a:cubicBezTo>
                    <a:pt x="4036" y="1734"/>
                    <a:pt x="5132" y="1484"/>
                    <a:pt x="5941" y="984"/>
                  </a:cubicBezTo>
                  <a:cubicBezTo>
                    <a:pt x="6180" y="829"/>
                    <a:pt x="6263" y="508"/>
                    <a:pt x="6120" y="257"/>
                  </a:cubicBezTo>
                  <a:cubicBezTo>
                    <a:pt x="6026" y="93"/>
                    <a:pt x="5855" y="1"/>
                    <a:pt x="5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9"/>
            <p:cNvSpPr/>
            <p:nvPr/>
          </p:nvSpPr>
          <p:spPr>
            <a:xfrm>
              <a:off x="4941412" y="3040526"/>
              <a:ext cx="266204" cy="160856"/>
            </a:xfrm>
            <a:custGeom>
              <a:avLst/>
              <a:gdLst/>
              <a:ahLst/>
              <a:cxnLst/>
              <a:rect l="l" t="t" r="r" b="b"/>
              <a:pathLst>
                <a:path w="7371" h="4454" extrusionOk="0">
                  <a:moveTo>
                    <a:pt x="5223" y="0"/>
                  </a:moveTo>
                  <a:cubicBezTo>
                    <a:pt x="4339" y="0"/>
                    <a:pt x="3333" y="494"/>
                    <a:pt x="2310" y="1750"/>
                  </a:cubicBezTo>
                  <a:cubicBezTo>
                    <a:pt x="1167" y="3143"/>
                    <a:pt x="572" y="3572"/>
                    <a:pt x="0" y="3834"/>
                  </a:cubicBezTo>
                  <a:cubicBezTo>
                    <a:pt x="377" y="4239"/>
                    <a:pt x="899" y="4454"/>
                    <a:pt x="1428" y="4454"/>
                  </a:cubicBezTo>
                  <a:cubicBezTo>
                    <a:pt x="1784" y="4454"/>
                    <a:pt x="2144" y="4357"/>
                    <a:pt x="2465" y="4155"/>
                  </a:cubicBezTo>
                  <a:lnTo>
                    <a:pt x="5787" y="2072"/>
                  </a:lnTo>
                  <a:cubicBezTo>
                    <a:pt x="6100" y="1876"/>
                    <a:pt x="6455" y="1773"/>
                    <a:pt x="6814" y="1773"/>
                  </a:cubicBezTo>
                  <a:cubicBezTo>
                    <a:pt x="7000" y="1773"/>
                    <a:pt x="7187" y="1800"/>
                    <a:pt x="7370" y="1857"/>
                  </a:cubicBezTo>
                  <a:cubicBezTo>
                    <a:pt x="7156" y="1215"/>
                    <a:pt x="6953" y="619"/>
                    <a:pt x="6394" y="310"/>
                  </a:cubicBezTo>
                  <a:cubicBezTo>
                    <a:pt x="6039" y="113"/>
                    <a:pt x="5645" y="0"/>
                    <a:pt x="5223"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9"/>
            <p:cNvSpPr/>
            <p:nvPr/>
          </p:nvSpPr>
          <p:spPr>
            <a:xfrm>
              <a:off x="5160269" y="2461274"/>
              <a:ext cx="388742" cy="270537"/>
            </a:xfrm>
            <a:custGeom>
              <a:avLst/>
              <a:gdLst/>
              <a:ahLst/>
              <a:cxnLst/>
              <a:rect l="l" t="t" r="r" b="b"/>
              <a:pathLst>
                <a:path w="10764" h="7491" extrusionOk="0">
                  <a:moveTo>
                    <a:pt x="756" y="0"/>
                  </a:moveTo>
                  <a:cubicBezTo>
                    <a:pt x="504" y="0"/>
                    <a:pt x="247" y="50"/>
                    <a:pt x="1" y="156"/>
                  </a:cubicBezTo>
                  <a:cubicBezTo>
                    <a:pt x="1132" y="394"/>
                    <a:pt x="1560" y="2049"/>
                    <a:pt x="1429" y="4276"/>
                  </a:cubicBezTo>
                  <a:cubicBezTo>
                    <a:pt x="1290" y="6582"/>
                    <a:pt x="1946" y="7490"/>
                    <a:pt x="3637" y="7490"/>
                  </a:cubicBezTo>
                  <a:cubicBezTo>
                    <a:pt x="3832" y="7490"/>
                    <a:pt x="4040" y="7478"/>
                    <a:pt x="4263" y="7455"/>
                  </a:cubicBezTo>
                  <a:cubicBezTo>
                    <a:pt x="6200" y="7251"/>
                    <a:pt x="8175" y="6557"/>
                    <a:pt x="9576" y="6557"/>
                  </a:cubicBezTo>
                  <a:cubicBezTo>
                    <a:pt x="9733" y="6557"/>
                    <a:pt x="9883" y="6566"/>
                    <a:pt x="10026" y="6586"/>
                  </a:cubicBezTo>
                  <a:cubicBezTo>
                    <a:pt x="10288" y="6621"/>
                    <a:pt x="10538" y="6705"/>
                    <a:pt x="10764" y="6824"/>
                  </a:cubicBezTo>
                  <a:cubicBezTo>
                    <a:pt x="10454" y="6550"/>
                    <a:pt x="10037" y="6383"/>
                    <a:pt x="9621" y="6359"/>
                  </a:cubicBezTo>
                  <a:lnTo>
                    <a:pt x="5704" y="6074"/>
                  </a:lnTo>
                  <a:cubicBezTo>
                    <a:pt x="4954" y="6026"/>
                    <a:pt x="4311" y="5550"/>
                    <a:pt x="4025" y="4871"/>
                  </a:cubicBezTo>
                  <a:lnTo>
                    <a:pt x="2560" y="1228"/>
                  </a:lnTo>
                  <a:cubicBezTo>
                    <a:pt x="2255" y="465"/>
                    <a:pt x="1525" y="0"/>
                    <a:pt x="756"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9"/>
            <p:cNvSpPr/>
            <p:nvPr/>
          </p:nvSpPr>
          <p:spPr>
            <a:xfrm>
              <a:off x="5311628" y="2767458"/>
              <a:ext cx="261039" cy="412397"/>
            </a:xfrm>
            <a:custGeom>
              <a:avLst/>
              <a:gdLst/>
              <a:ahLst/>
              <a:cxnLst/>
              <a:rect l="l" t="t" r="r" b="b"/>
              <a:pathLst>
                <a:path w="7228" h="11419" extrusionOk="0">
                  <a:moveTo>
                    <a:pt x="7228" y="1"/>
                  </a:moveTo>
                  <a:lnTo>
                    <a:pt x="7228" y="1"/>
                  </a:lnTo>
                  <a:cubicBezTo>
                    <a:pt x="6466" y="477"/>
                    <a:pt x="3179" y="1727"/>
                    <a:pt x="2001" y="2429"/>
                  </a:cubicBezTo>
                  <a:cubicBezTo>
                    <a:pt x="715" y="3180"/>
                    <a:pt x="1" y="4275"/>
                    <a:pt x="262" y="5680"/>
                  </a:cubicBezTo>
                  <a:cubicBezTo>
                    <a:pt x="524" y="7085"/>
                    <a:pt x="1477" y="8335"/>
                    <a:pt x="2453" y="9728"/>
                  </a:cubicBezTo>
                  <a:cubicBezTo>
                    <a:pt x="2941" y="10419"/>
                    <a:pt x="3239" y="10966"/>
                    <a:pt x="3358" y="11419"/>
                  </a:cubicBezTo>
                  <a:cubicBezTo>
                    <a:pt x="3834" y="10942"/>
                    <a:pt x="4013" y="10252"/>
                    <a:pt x="3846" y="9597"/>
                  </a:cubicBezTo>
                  <a:lnTo>
                    <a:pt x="2894" y="5787"/>
                  </a:lnTo>
                  <a:cubicBezTo>
                    <a:pt x="2715" y="5073"/>
                    <a:pt x="2953" y="4311"/>
                    <a:pt x="3525" y="3834"/>
                  </a:cubicBezTo>
                  <a:lnTo>
                    <a:pt x="6537" y="1298"/>
                  </a:lnTo>
                  <a:cubicBezTo>
                    <a:pt x="6930" y="977"/>
                    <a:pt x="7180" y="513"/>
                    <a:pt x="7228"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9"/>
            <p:cNvSpPr/>
            <p:nvPr/>
          </p:nvSpPr>
          <p:spPr>
            <a:xfrm>
              <a:off x="5323221" y="1962956"/>
              <a:ext cx="1020863" cy="994390"/>
            </a:xfrm>
            <a:custGeom>
              <a:avLst/>
              <a:gdLst/>
              <a:ahLst/>
              <a:cxnLst/>
              <a:rect l="l" t="t" r="r" b="b"/>
              <a:pathLst>
                <a:path w="28267" h="27534" extrusionOk="0">
                  <a:moveTo>
                    <a:pt x="27028" y="0"/>
                  </a:moveTo>
                  <a:lnTo>
                    <a:pt x="27028" y="0"/>
                  </a:lnTo>
                  <a:cubicBezTo>
                    <a:pt x="26731" y="1667"/>
                    <a:pt x="28112" y="4370"/>
                    <a:pt x="26826" y="7751"/>
                  </a:cubicBezTo>
                  <a:cubicBezTo>
                    <a:pt x="25185" y="12028"/>
                    <a:pt x="16648" y="17816"/>
                    <a:pt x="9318" y="17816"/>
                  </a:cubicBezTo>
                  <a:cubicBezTo>
                    <a:pt x="9200" y="17816"/>
                    <a:pt x="9083" y="17815"/>
                    <a:pt x="8966" y="17812"/>
                  </a:cubicBezTo>
                  <a:cubicBezTo>
                    <a:pt x="8648" y="17803"/>
                    <a:pt x="8334" y="17799"/>
                    <a:pt x="8025" y="17799"/>
                  </a:cubicBezTo>
                  <a:cubicBezTo>
                    <a:pt x="4919" y="17799"/>
                    <a:pt x="2253" y="18244"/>
                    <a:pt x="1" y="19360"/>
                  </a:cubicBezTo>
                  <a:cubicBezTo>
                    <a:pt x="334" y="19669"/>
                    <a:pt x="751" y="19848"/>
                    <a:pt x="1192" y="19883"/>
                  </a:cubicBezTo>
                  <a:lnTo>
                    <a:pt x="5109" y="20157"/>
                  </a:lnTo>
                  <a:cubicBezTo>
                    <a:pt x="5525" y="20181"/>
                    <a:pt x="5942" y="20348"/>
                    <a:pt x="6252" y="20622"/>
                  </a:cubicBezTo>
                  <a:cubicBezTo>
                    <a:pt x="6716" y="21038"/>
                    <a:pt x="6966" y="21657"/>
                    <a:pt x="6907" y="22277"/>
                  </a:cubicBezTo>
                  <a:cubicBezTo>
                    <a:pt x="6859" y="22789"/>
                    <a:pt x="6609" y="23253"/>
                    <a:pt x="6216" y="23586"/>
                  </a:cubicBezTo>
                  <a:lnTo>
                    <a:pt x="3573" y="25789"/>
                  </a:lnTo>
                  <a:lnTo>
                    <a:pt x="11276" y="27420"/>
                  </a:lnTo>
                  <a:lnTo>
                    <a:pt x="11502" y="27480"/>
                  </a:lnTo>
                  <a:lnTo>
                    <a:pt x="11514" y="27480"/>
                  </a:lnTo>
                  <a:cubicBezTo>
                    <a:pt x="11741" y="27515"/>
                    <a:pt x="11967" y="27533"/>
                    <a:pt x="12193" y="27533"/>
                  </a:cubicBezTo>
                  <a:cubicBezTo>
                    <a:pt x="12419" y="27533"/>
                    <a:pt x="12645" y="27515"/>
                    <a:pt x="12872" y="27480"/>
                  </a:cubicBezTo>
                  <a:lnTo>
                    <a:pt x="13110" y="27420"/>
                  </a:lnTo>
                  <a:lnTo>
                    <a:pt x="27183" y="24432"/>
                  </a:lnTo>
                  <a:lnTo>
                    <a:pt x="27350" y="24396"/>
                  </a:lnTo>
                  <a:cubicBezTo>
                    <a:pt x="27897" y="24241"/>
                    <a:pt x="28266" y="23741"/>
                    <a:pt x="28266" y="23181"/>
                  </a:cubicBezTo>
                  <a:lnTo>
                    <a:pt x="28266" y="1274"/>
                  </a:lnTo>
                  <a:cubicBezTo>
                    <a:pt x="28266" y="714"/>
                    <a:pt x="27897" y="226"/>
                    <a:pt x="27362" y="72"/>
                  </a:cubicBezTo>
                  <a:lnTo>
                    <a:pt x="27350" y="72"/>
                  </a:lnTo>
                  <a:lnTo>
                    <a:pt x="27183" y="36"/>
                  </a:lnTo>
                  <a:lnTo>
                    <a:pt x="27028" y="0"/>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2" name="Google Shape;3012;p49"/>
          <p:cNvGrpSpPr/>
          <p:nvPr/>
        </p:nvGrpSpPr>
        <p:grpSpPr>
          <a:xfrm>
            <a:off x="951060" y="3190682"/>
            <a:ext cx="1243629" cy="1043277"/>
            <a:chOff x="4738800" y="2185175"/>
            <a:chExt cx="1788880" cy="1500902"/>
          </a:xfrm>
        </p:grpSpPr>
        <p:sp>
          <p:nvSpPr>
            <p:cNvPr id="3013" name="Google Shape;3013;p49"/>
            <p:cNvSpPr/>
            <p:nvPr/>
          </p:nvSpPr>
          <p:spPr>
            <a:xfrm>
              <a:off x="4738800" y="2185175"/>
              <a:ext cx="1788351" cy="1031709"/>
            </a:xfrm>
            <a:custGeom>
              <a:avLst/>
              <a:gdLst/>
              <a:ahLst/>
              <a:cxnLst/>
              <a:rect l="l" t="t" r="r" b="b"/>
              <a:pathLst>
                <a:path w="40589" h="23416" extrusionOk="0">
                  <a:moveTo>
                    <a:pt x="34661" y="5835"/>
                  </a:moveTo>
                  <a:cubicBezTo>
                    <a:pt x="35415" y="5835"/>
                    <a:pt x="36388" y="6789"/>
                    <a:pt x="36672" y="8482"/>
                  </a:cubicBezTo>
                  <a:cubicBezTo>
                    <a:pt x="37029" y="10684"/>
                    <a:pt x="36029" y="13828"/>
                    <a:pt x="35112" y="13828"/>
                  </a:cubicBezTo>
                  <a:cubicBezTo>
                    <a:pt x="34195" y="13828"/>
                    <a:pt x="34933" y="9410"/>
                    <a:pt x="34290" y="8208"/>
                  </a:cubicBezTo>
                  <a:cubicBezTo>
                    <a:pt x="33647" y="7017"/>
                    <a:pt x="33600" y="6601"/>
                    <a:pt x="34052" y="6101"/>
                  </a:cubicBezTo>
                  <a:lnTo>
                    <a:pt x="34064" y="6101"/>
                  </a:lnTo>
                  <a:cubicBezTo>
                    <a:pt x="34227" y="5921"/>
                    <a:pt x="34434" y="5835"/>
                    <a:pt x="34661" y="5835"/>
                  </a:cubicBezTo>
                  <a:close/>
                  <a:moveTo>
                    <a:pt x="9126" y="8230"/>
                  </a:moveTo>
                  <a:cubicBezTo>
                    <a:pt x="9318" y="8230"/>
                    <a:pt x="9499" y="8296"/>
                    <a:pt x="9656" y="8434"/>
                  </a:cubicBezTo>
                  <a:cubicBezTo>
                    <a:pt x="10168" y="8898"/>
                    <a:pt x="10168" y="9315"/>
                    <a:pt x="9656" y="10565"/>
                  </a:cubicBezTo>
                  <a:cubicBezTo>
                    <a:pt x="9144" y="11827"/>
                    <a:pt x="10335" y="16137"/>
                    <a:pt x="9430" y="16233"/>
                  </a:cubicBezTo>
                  <a:cubicBezTo>
                    <a:pt x="9416" y="16234"/>
                    <a:pt x="9402" y="16235"/>
                    <a:pt x="9387" y="16235"/>
                  </a:cubicBezTo>
                  <a:cubicBezTo>
                    <a:pt x="8472" y="16235"/>
                    <a:pt x="7182" y="13281"/>
                    <a:pt x="7311" y="11077"/>
                  </a:cubicBezTo>
                  <a:cubicBezTo>
                    <a:pt x="7425" y="9295"/>
                    <a:pt x="8356" y="8230"/>
                    <a:pt x="9126" y="8230"/>
                  </a:cubicBezTo>
                  <a:close/>
                  <a:moveTo>
                    <a:pt x="33357" y="1"/>
                  </a:moveTo>
                  <a:cubicBezTo>
                    <a:pt x="33165" y="1"/>
                    <a:pt x="32976" y="18"/>
                    <a:pt x="32790" y="52"/>
                  </a:cubicBezTo>
                  <a:cubicBezTo>
                    <a:pt x="30445" y="457"/>
                    <a:pt x="28706" y="3410"/>
                    <a:pt x="26432" y="5208"/>
                  </a:cubicBezTo>
                  <a:cubicBezTo>
                    <a:pt x="25539" y="5922"/>
                    <a:pt x="24539" y="6458"/>
                    <a:pt x="23408" y="6589"/>
                  </a:cubicBezTo>
                  <a:cubicBezTo>
                    <a:pt x="23189" y="6612"/>
                    <a:pt x="22973" y="6623"/>
                    <a:pt x="22759" y="6623"/>
                  </a:cubicBezTo>
                  <a:cubicBezTo>
                    <a:pt x="18772" y="6623"/>
                    <a:pt x="15575" y="2809"/>
                    <a:pt x="10581" y="2809"/>
                  </a:cubicBezTo>
                  <a:cubicBezTo>
                    <a:pt x="9779" y="2809"/>
                    <a:pt x="8931" y="2908"/>
                    <a:pt x="8025" y="3136"/>
                  </a:cubicBezTo>
                  <a:cubicBezTo>
                    <a:pt x="7787" y="3195"/>
                    <a:pt x="7549" y="3255"/>
                    <a:pt x="7311" y="3338"/>
                  </a:cubicBezTo>
                  <a:cubicBezTo>
                    <a:pt x="0" y="5672"/>
                    <a:pt x="1643" y="17554"/>
                    <a:pt x="8966" y="21031"/>
                  </a:cubicBezTo>
                  <a:cubicBezTo>
                    <a:pt x="12136" y="22537"/>
                    <a:pt x="16375" y="23416"/>
                    <a:pt x="20619" y="23416"/>
                  </a:cubicBezTo>
                  <a:cubicBezTo>
                    <a:pt x="25571" y="23416"/>
                    <a:pt x="30532" y="22219"/>
                    <a:pt x="33814" y="19424"/>
                  </a:cubicBezTo>
                  <a:cubicBezTo>
                    <a:pt x="34207" y="19090"/>
                    <a:pt x="34576" y="18733"/>
                    <a:pt x="34921" y="18352"/>
                  </a:cubicBezTo>
                  <a:cubicBezTo>
                    <a:pt x="40589" y="12066"/>
                    <a:pt x="39493" y="3469"/>
                    <a:pt x="35838" y="909"/>
                  </a:cubicBezTo>
                  <a:cubicBezTo>
                    <a:pt x="34927" y="273"/>
                    <a:pt x="34114" y="1"/>
                    <a:pt x="33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9"/>
            <p:cNvSpPr/>
            <p:nvPr/>
          </p:nvSpPr>
          <p:spPr>
            <a:xfrm>
              <a:off x="4878866" y="2185175"/>
              <a:ext cx="1648813" cy="963108"/>
            </a:xfrm>
            <a:custGeom>
              <a:avLst/>
              <a:gdLst/>
              <a:ahLst/>
              <a:cxnLst/>
              <a:rect l="l" t="t" r="r" b="b"/>
              <a:pathLst>
                <a:path w="37422" h="21859" extrusionOk="0">
                  <a:moveTo>
                    <a:pt x="31472" y="5835"/>
                  </a:moveTo>
                  <a:cubicBezTo>
                    <a:pt x="32229" y="5835"/>
                    <a:pt x="33206" y="6789"/>
                    <a:pt x="33481" y="8482"/>
                  </a:cubicBezTo>
                  <a:cubicBezTo>
                    <a:pt x="33850" y="10684"/>
                    <a:pt x="32850" y="13828"/>
                    <a:pt x="31933" y="13828"/>
                  </a:cubicBezTo>
                  <a:cubicBezTo>
                    <a:pt x="31016" y="13828"/>
                    <a:pt x="31754" y="9410"/>
                    <a:pt x="31111" y="8208"/>
                  </a:cubicBezTo>
                  <a:cubicBezTo>
                    <a:pt x="30468" y="7017"/>
                    <a:pt x="30421" y="6601"/>
                    <a:pt x="30873" y="6101"/>
                  </a:cubicBezTo>
                  <a:cubicBezTo>
                    <a:pt x="31036" y="5921"/>
                    <a:pt x="31244" y="5835"/>
                    <a:pt x="31472" y="5835"/>
                  </a:cubicBezTo>
                  <a:close/>
                  <a:moveTo>
                    <a:pt x="5945" y="8230"/>
                  </a:moveTo>
                  <a:cubicBezTo>
                    <a:pt x="6138" y="8230"/>
                    <a:pt x="6320" y="8296"/>
                    <a:pt x="6477" y="8434"/>
                  </a:cubicBezTo>
                  <a:cubicBezTo>
                    <a:pt x="6989" y="8887"/>
                    <a:pt x="6989" y="9303"/>
                    <a:pt x="6477" y="10565"/>
                  </a:cubicBezTo>
                  <a:cubicBezTo>
                    <a:pt x="5965" y="11816"/>
                    <a:pt x="7156" y="16137"/>
                    <a:pt x="6251" y="16233"/>
                  </a:cubicBezTo>
                  <a:cubicBezTo>
                    <a:pt x="6237" y="16234"/>
                    <a:pt x="6223" y="16235"/>
                    <a:pt x="6208" y="16235"/>
                  </a:cubicBezTo>
                  <a:cubicBezTo>
                    <a:pt x="5293" y="16235"/>
                    <a:pt x="4003" y="13281"/>
                    <a:pt x="4132" y="11077"/>
                  </a:cubicBezTo>
                  <a:cubicBezTo>
                    <a:pt x="4237" y="9295"/>
                    <a:pt x="5173" y="8230"/>
                    <a:pt x="5945" y="8230"/>
                  </a:cubicBezTo>
                  <a:close/>
                  <a:moveTo>
                    <a:pt x="30184" y="1"/>
                  </a:moveTo>
                  <a:cubicBezTo>
                    <a:pt x="29993" y="1"/>
                    <a:pt x="29807" y="18"/>
                    <a:pt x="29623" y="52"/>
                  </a:cubicBezTo>
                  <a:cubicBezTo>
                    <a:pt x="27647" y="1695"/>
                    <a:pt x="25873" y="4541"/>
                    <a:pt x="23253" y="5208"/>
                  </a:cubicBezTo>
                  <a:cubicBezTo>
                    <a:pt x="22360" y="5922"/>
                    <a:pt x="21372" y="6458"/>
                    <a:pt x="20229" y="6589"/>
                  </a:cubicBezTo>
                  <a:cubicBezTo>
                    <a:pt x="20010" y="6612"/>
                    <a:pt x="19794" y="6623"/>
                    <a:pt x="19580" y="6623"/>
                  </a:cubicBezTo>
                  <a:cubicBezTo>
                    <a:pt x="15593" y="6623"/>
                    <a:pt x="12397" y="2809"/>
                    <a:pt x="7410" y="2809"/>
                  </a:cubicBezTo>
                  <a:cubicBezTo>
                    <a:pt x="6609" y="2809"/>
                    <a:pt x="5762" y="2908"/>
                    <a:pt x="4858" y="3136"/>
                  </a:cubicBezTo>
                  <a:cubicBezTo>
                    <a:pt x="0" y="6743"/>
                    <a:pt x="1953" y="16459"/>
                    <a:pt x="8406" y="19519"/>
                  </a:cubicBezTo>
                  <a:cubicBezTo>
                    <a:pt x="11524" y="20995"/>
                    <a:pt x="15687" y="21859"/>
                    <a:pt x="19855" y="21859"/>
                  </a:cubicBezTo>
                  <a:cubicBezTo>
                    <a:pt x="23724" y="21859"/>
                    <a:pt x="27598" y="21114"/>
                    <a:pt x="30647" y="19424"/>
                  </a:cubicBezTo>
                  <a:cubicBezTo>
                    <a:pt x="31040" y="19090"/>
                    <a:pt x="31409" y="18733"/>
                    <a:pt x="31754" y="18352"/>
                  </a:cubicBezTo>
                  <a:cubicBezTo>
                    <a:pt x="37422" y="12066"/>
                    <a:pt x="36326" y="3469"/>
                    <a:pt x="32671" y="909"/>
                  </a:cubicBezTo>
                  <a:cubicBezTo>
                    <a:pt x="31750" y="273"/>
                    <a:pt x="30936" y="1"/>
                    <a:pt x="30184" y="1"/>
                  </a:cubicBezTo>
                  <a:close/>
                </a:path>
              </a:pathLst>
            </a:custGeom>
            <a:gradFill>
              <a:gsLst>
                <a:gs pos="0">
                  <a:schemeClr val="accent1"/>
                </a:gs>
                <a:gs pos="100000">
                  <a:srgbClr val="FF003A">
                    <a:alpha val="3294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9"/>
            <p:cNvSpPr/>
            <p:nvPr/>
          </p:nvSpPr>
          <p:spPr>
            <a:xfrm>
              <a:off x="5347311" y="2785094"/>
              <a:ext cx="938654" cy="900983"/>
            </a:xfrm>
            <a:custGeom>
              <a:avLst/>
              <a:gdLst/>
              <a:ahLst/>
              <a:cxnLst/>
              <a:rect l="l" t="t" r="r" b="b"/>
              <a:pathLst>
                <a:path w="21304" h="20449" extrusionOk="0">
                  <a:moveTo>
                    <a:pt x="11984" y="2932"/>
                  </a:moveTo>
                  <a:cubicBezTo>
                    <a:pt x="18350" y="2932"/>
                    <a:pt x="18327" y="10430"/>
                    <a:pt x="16824" y="13368"/>
                  </a:cubicBezTo>
                  <a:cubicBezTo>
                    <a:pt x="15990" y="15017"/>
                    <a:pt x="13979" y="16039"/>
                    <a:pt x="11916" y="16039"/>
                  </a:cubicBezTo>
                  <a:cubicBezTo>
                    <a:pt x="10091" y="16039"/>
                    <a:pt x="8225" y="15240"/>
                    <a:pt x="7097" y="13368"/>
                  </a:cubicBezTo>
                  <a:cubicBezTo>
                    <a:pt x="4692" y="9379"/>
                    <a:pt x="7430" y="3403"/>
                    <a:pt x="10907" y="2998"/>
                  </a:cubicBezTo>
                  <a:cubicBezTo>
                    <a:pt x="11284" y="2953"/>
                    <a:pt x="11643" y="2932"/>
                    <a:pt x="11984" y="2932"/>
                  </a:cubicBezTo>
                  <a:close/>
                  <a:moveTo>
                    <a:pt x="11380" y="0"/>
                  </a:moveTo>
                  <a:cubicBezTo>
                    <a:pt x="10847" y="0"/>
                    <a:pt x="10284" y="34"/>
                    <a:pt x="9692" y="105"/>
                  </a:cubicBezTo>
                  <a:cubicBezTo>
                    <a:pt x="4275" y="736"/>
                    <a:pt x="1" y="10058"/>
                    <a:pt x="3739" y="16285"/>
                  </a:cubicBezTo>
                  <a:cubicBezTo>
                    <a:pt x="5505" y="19202"/>
                    <a:pt x="8415" y="20449"/>
                    <a:pt x="11261" y="20449"/>
                  </a:cubicBezTo>
                  <a:cubicBezTo>
                    <a:pt x="14477" y="20449"/>
                    <a:pt x="17612" y="18856"/>
                    <a:pt x="18920" y="16285"/>
                  </a:cubicBezTo>
                  <a:cubicBezTo>
                    <a:pt x="21270" y="11686"/>
                    <a:pt x="21304" y="0"/>
                    <a:pt x="11380" y="0"/>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9"/>
            <p:cNvSpPr/>
            <p:nvPr/>
          </p:nvSpPr>
          <p:spPr>
            <a:xfrm>
              <a:off x="5765395" y="2664106"/>
              <a:ext cx="343007" cy="372087"/>
            </a:xfrm>
            <a:custGeom>
              <a:avLst/>
              <a:gdLst/>
              <a:ahLst/>
              <a:cxnLst/>
              <a:rect l="l" t="t" r="r" b="b"/>
              <a:pathLst>
                <a:path w="7785" h="8445" extrusionOk="0">
                  <a:moveTo>
                    <a:pt x="3641" y="1"/>
                  </a:moveTo>
                  <a:cubicBezTo>
                    <a:pt x="2963" y="1"/>
                    <a:pt x="2285" y="281"/>
                    <a:pt x="1787" y="838"/>
                  </a:cubicBezTo>
                  <a:cubicBezTo>
                    <a:pt x="560" y="2208"/>
                    <a:pt x="1" y="8149"/>
                    <a:pt x="2430" y="8423"/>
                  </a:cubicBezTo>
                  <a:cubicBezTo>
                    <a:pt x="2560" y="8437"/>
                    <a:pt x="2692" y="8445"/>
                    <a:pt x="2825" y="8445"/>
                  </a:cubicBezTo>
                  <a:cubicBezTo>
                    <a:pt x="5169" y="8445"/>
                    <a:pt x="7785" y="6160"/>
                    <a:pt x="6049" y="1743"/>
                  </a:cubicBezTo>
                  <a:cubicBezTo>
                    <a:pt x="5593" y="578"/>
                    <a:pt x="4616" y="1"/>
                    <a:pt x="3641" y="1"/>
                  </a:cubicBezTo>
                  <a:close/>
                </a:path>
              </a:pathLst>
            </a:custGeom>
            <a:solidFill>
              <a:srgbClr val="FFE0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9"/>
            <p:cNvSpPr/>
            <p:nvPr/>
          </p:nvSpPr>
          <p:spPr>
            <a:xfrm>
              <a:off x="5477816" y="2905422"/>
              <a:ext cx="302516" cy="704652"/>
            </a:xfrm>
            <a:custGeom>
              <a:avLst/>
              <a:gdLst/>
              <a:ahLst/>
              <a:cxnLst/>
              <a:rect l="l" t="t" r="r" b="b"/>
              <a:pathLst>
                <a:path w="6866" h="15993" extrusionOk="0">
                  <a:moveTo>
                    <a:pt x="3849" y="1"/>
                  </a:moveTo>
                  <a:cubicBezTo>
                    <a:pt x="2941" y="1"/>
                    <a:pt x="1197" y="1507"/>
                    <a:pt x="646" y="6756"/>
                  </a:cubicBezTo>
                  <a:cubicBezTo>
                    <a:pt x="1" y="12802"/>
                    <a:pt x="5259" y="15992"/>
                    <a:pt x="6570" y="15992"/>
                  </a:cubicBezTo>
                  <a:cubicBezTo>
                    <a:pt x="6759" y="15992"/>
                    <a:pt x="6866" y="15926"/>
                    <a:pt x="6861" y="15792"/>
                  </a:cubicBezTo>
                  <a:cubicBezTo>
                    <a:pt x="6814" y="14042"/>
                    <a:pt x="4218" y="15471"/>
                    <a:pt x="2384" y="10399"/>
                  </a:cubicBezTo>
                  <a:cubicBezTo>
                    <a:pt x="551" y="5327"/>
                    <a:pt x="4397" y="386"/>
                    <a:pt x="4397" y="386"/>
                  </a:cubicBezTo>
                  <a:cubicBezTo>
                    <a:pt x="4342" y="153"/>
                    <a:pt x="4138" y="1"/>
                    <a:pt x="3849"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9"/>
            <p:cNvSpPr/>
            <p:nvPr/>
          </p:nvSpPr>
          <p:spPr>
            <a:xfrm>
              <a:off x="6086724" y="2898152"/>
              <a:ext cx="167296" cy="613580"/>
            </a:xfrm>
            <a:custGeom>
              <a:avLst/>
              <a:gdLst/>
              <a:ahLst/>
              <a:cxnLst/>
              <a:rect l="l" t="t" r="r" b="b"/>
              <a:pathLst>
                <a:path w="3797" h="13926" extrusionOk="0">
                  <a:moveTo>
                    <a:pt x="163" y="0"/>
                  </a:moveTo>
                  <a:cubicBezTo>
                    <a:pt x="53" y="0"/>
                    <a:pt x="1" y="109"/>
                    <a:pt x="18" y="277"/>
                  </a:cubicBezTo>
                  <a:cubicBezTo>
                    <a:pt x="18" y="277"/>
                    <a:pt x="2792" y="4182"/>
                    <a:pt x="2257" y="8647"/>
                  </a:cubicBezTo>
                  <a:cubicBezTo>
                    <a:pt x="1721" y="13100"/>
                    <a:pt x="887" y="13576"/>
                    <a:pt x="1209" y="13910"/>
                  </a:cubicBezTo>
                  <a:cubicBezTo>
                    <a:pt x="1219" y="13920"/>
                    <a:pt x="1231" y="13925"/>
                    <a:pt x="1245" y="13925"/>
                  </a:cubicBezTo>
                  <a:cubicBezTo>
                    <a:pt x="1673" y="13925"/>
                    <a:pt x="3796" y="9071"/>
                    <a:pt x="2447" y="4563"/>
                  </a:cubicBezTo>
                  <a:cubicBezTo>
                    <a:pt x="1394" y="1042"/>
                    <a:pt x="504" y="0"/>
                    <a:pt x="163"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9"/>
            <p:cNvSpPr/>
            <p:nvPr/>
          </p:nvSpPr>
          <p:spPr>
            <a:xfrm>
              <a:off x="5472705" y="2503992"/>
              <a:ext cx="815771" cy="657287"/>
            </a:xfrm>
            <a:custGeom>
              <a:avLst/>
              <a:gdLst/>
              <a:ahLst/>
              <a:cxnLst/>
              <a:rect l="l" t="t" r="r" b="b"/>
              <a:pathLst>
                <a:path w="18515" h="14918" extrusionOk="0">
                  <a:moveTo>
                    <a:pt x="9176" y="1"/>
                  </a:moveTo>
                  <a:cubicBezTo>
                    <a:pt x="6480" y="1"/>
                    <a:pt x="6060" y="3627"/>
                    <a:pt x="6060" y="3627"/>
                  </a:cubicBezTo>
                  <a:cubicBezTo>
                    <a:pt x="6060" y="3627"/>
                    <a:pt x="5164" y="2933"/>
                    <a:pt x="4105" y="2933"/>
                  </a:cubicBezTo>
                  <a:cubicBezTo>
                    <a:pt x="3192" y="2933"/>
                    <a:pt x="2160" y="3448"/>
                    <a:pt x="1477" y="5365"/>
                  </a:cubicBezTo>
                  <a:cubicBezTo>
                    <a:pt x="0" y="9497"/>
                    <a:pt x="5441" y="9794"/>
                    <a:pt x="5441" y="9794"/>
                  </a:cubicBezTo>
                  <a:cubicBezTo>
                    <a:pt x="5441" y="9794"/>
                    <a:pt x="3763" y="12640"/>
                    <a:pt x="5656" y="14140"/>
                  </a:cubicBezTo>
                  <a:cubicBezTo>
                    <a:pt x="6361" y="14707"/>
                    <a:pt x="6978" y="14918"/>
                    <a:pt x="7505" y="14918"/>
                  </a:cubicBezTo>
                  <a:cubicBezTo>
                    <a:pt x="9048" y="14918"/>
                    <a:pt x="9823" y="13104"/>
                    <a:pt x="9823" y="13104"/>
                  </a:cubicBezTo>
                  <a:cubicBezTo>
                    <a:pt x="9823" y="13104"/>
                    <a:pt x="10891" y="13871"/>
                    <a:pt x="12173" y="13871"/>
                  </a:cubicBezTo>
                  <a:cubicBezTo>
                    <a:pt x="12881" y="13871"/>
                    <a:pt x="13653" y="13638"/>
                    <a:pt x="14347" y="12914"/>
                  </a:cubicBezTo>
                  <a:cubicBezTo>
                    <a:pt x="15966" y="11223"/>
                    <a:pt x="13954" y="8985"/>
                    <a:pt x="13954" y="8985"/>
                  </a:cubicBezTo>
                  <a:cubicBezTo>
                    <a:pt x="13954" y="8985"/>
                    <a:pt x="18514" y="7735"/>
                    <a:pt x="16169" y="3687"/>
                  </a:cubicBezTo>
                  <a:cubicBezTo>
                    <a:pt x="15429" y="2404"/>
                    <a:pt x="14570" y="2049"/>
                    <a:pt x="13846" y="2049"/>
                  </a:cubicBezTo>
                  <a:cubicBezTo>
                    <a:pt x="12951" y="2049"/>
                    <a:pt x="12264" y="2591"/>
                    <a:pt x="12264" y="2591"/>
                  </a:cubicBezTo>
                  <a:cubicBezTo>
                    <a:pt x="12264" y="2591"/>
                    <a:pt x="12264" y="198"/>
                    <a:pt x="9382" y="8"/>
                  </a:cubicBezTo>
                  <a:cubicBezTo>
                    <a:pt x="9312" y="3"/>
                    <a:pt x="9243" y="1"/>
                    <a:pt x="9176" y="1"/>
                  </a:cubicBezTo>
                  <a:close/>
                </a:path>
              </a:pathLst>
            </a:custGeom>
            <a:solidFill>
              <a:srgbClr val="F44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9"/>
            <p:cNvSpPr/>
            <p:nvPr/>
          </p:nvSpPr>
          <p:spPr>
            <a:xfrm>
              <a:off x="5495264" y="2499322"/>
              <a:ext cx="790569" cy="643717"/>
            </a:xfrm>
            <a:custGeom>
              <a:avLst/>
              <a:gdLst/>
              <a:ahLst/>
              <a:cxnLst/>
              <a:rect l="l" t="t" r="r" b="b"/>
              <a:pathLst>
                <a:path w="17943" h="14610" extrusionOk="0">
                  <a:moveTo>
                    <a:pt x="8893" y="0"/>
                  </a:moveTo>
                  <a:cubicBezTo>
                    <a:pt x="6279" y="0"/>
                    <a:pt x="5870" y="3554"/>
                    <a:pt x="5870" y="3554"/>
                  </a:cubicBezTo>
                  <a:cubicBezTo>
                    <a:pt x="5870" y="3554"/>
                    <a:pt x="5001" y="2872"/>
                    <a:pt x="3976" y="2872"/>
                  </a:cubicBezTo>
                  <a:cubicBezTo>
                    <a:pt x="3096" y="2872"/>
                    <a:pt x="2101" y="3375"/>
                    <a:pt x="1441" y="5245"/>
                  </a:cubicBezTo>
                  <a:cubicBezTo>
                    <a:pt x="0" y="9293"/>
                    <a:pt x="5275" y="9591"/>
                    <a:pt x="5275" y="9591"/>
                  </a:cubicBezTo>
                  <a:cubicBezTo>
                    <a:pt x="5275" y="9591"/>
                    <a:pt x="3643" y="12377"/>
                    <a:pt x="5477" y="13853"/>
                  </a:cubicBezTo>
                  <a:cubicBezTo>
                    <a:pt x="6161" y="14404"/>
                    <a:pt x="6758" y="14610"/>
                    <a:pt x="7268" y="14610"/>
                  </a:cubicBezTo>
                  <a:cubicBezTo>
                    <a:pt x="8765" y="14610"/>
                    <a:pt x="9513" y="12841"/>
                    <a:pt x="9513" y="12841"/>
                  </a:cubicBezTo>
                  <a:cubicBezTo>
                    <a:pt x="9513" y="12841"/>
                    <a:pt x="10550" y="13592"/>
                    <a:pt x="11795" y="13592"/>
                  </a:cubicBezTo>
                  <a:cubicBezTo>
                    <a:pt x="12482" y="13592"/>
                    <a:pt x="13233" y="13363"/>
                    <a:pt x="13907" y="12651"/>
                  </a:cubicBezTo>
                  <a:cubicBezTo>
                    <a:pt x="15466" y="10996"/>
                    <a:pt x="13526" y="8817"/>
                    <a:pt x="13526" y="8817"/>
                  </a:cubicBezTo>
                  <a:cubicBezTo>
                    <a:pt x="13526" y="8817"/>
                    <a:pt x="17943" y="7591"/>
                    <a:pt x="15669" y="3614"/>
                  </a:cubicBezTo>
                  <a:cubicBezTo>
                    <a:pt x="14950" y="2358"/>
                    <a:pt x="14118" y="2011"/>
                    <a:pt x="13417" y="2011"/>
                  </a:cubicBezTo>
                  <a:cubicBezTo>
                    <a:pt x="12549" y="2011"/>
                    <a:pt x="11883" y="2542"/>
                    <a:pt x="11883" y="2542"/>
                  </a:cubicBezTo>
                  <a:cubicBezTo>
                    <a:pt x="11883" y="2542"/>
                    <a:pt x="11883" y="197"/>
                    <a:pt x="9085" y="6"/>
                  </a:cubicBezTo>
                  <a:cubicBezTo>
                    <a:pt x="9019" y="2"/>
                    <a:pt x="8956" y="0"/>
                    <a:pt x="8893" y="0"/>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9"/>
            <p:cNvSpPr/>
            <p:nvPr/>
          </p:nvSpPr>
          <p:spPr>
            <a:xfrm>
              <a:off x="5777468" y="2672037"/>
              <a:ext cx="264448" cy="284495"/>
            </a:xfrm>
            <a:custGeom>
              <a:avLst/>
              <a:gdLst/>
              <a:ahLst/>
              <a:cxnLst/>
              <a:rect l="l" t="t" r="r" b="b"/>
              <a:pathLst>
                <a:path w="6002" h="6457" extrusionOk="0">
                  <a:moveTo>
                    <a:pt x="3245" y="1"/>
                  </a:moveTo>
                  <a:cubicBezTo>
                    <a:pt x="3077" y="1"/>
                    <a:pt x="2910" y="25"/>
                    <a:pt x="2751" y="75"/>
                  </a:cubicBezTo>
                  <a:cubicBezTo>
                    <a:pt x="2572" y="146"/>
                    <a:pt x="2418" y="242"/>
                    <a:pt x="2275" y="361"/>
                  </a:cubicBezTo>
                  <a:cubicBezTo>
                    <a:pt x="1965" y="587"/>
                    <a:pt x="1656" y="825"/>
                    <a:pt x="1346" y="1051"/>
                  </a:cubicBezTo>
                  <a:cubicBezTo>
                    <a:pt x="1227" y="1147"/>
                    <a:pt x="1096" y="1242"/>
                    <a:pt x="965" y="1337"/>
                  </a:cubicBezTo>
                  <a:cubicBezTo>
                    <a:pt x="751" y="1480"/>
                    <a:pt x="548" y="1670"/>
                    <a:pt x="394" y="1873"/>
                  </a:cubicBezTo>
                  <a:cubicBezTo>
                    <a:pt x="239" y="2135"/>
                    <a:pt x="144" y="2420"/>
                    <a:pt x="120" y="2718"/>
                  </a:cubicBezTo>
                  <a:cubicBezTo>
                    <a:pt x="1" y="3575"/>
                    <a:pt x="179" y="4456"/>
                    <a:pt x="620" y="5207"/>
                  </a:cubicBezTo>
                  <a:cubicBezTo>
                    <a:pt x="1084" y="5933"/>
                    <a:pt x="1894" y="6457"/>
                    <a:pt x="2763" y="6457"/>
                  </a:cubicBezTo>
                  <a:cubicBezTo>
                    <a:pt x="3906" y="6457"/>
                    <a:pt x="5347" y="5588"/>
                    <a:pt x="5740" y="4492"/>
                  </a:cubicBezTo>
                  <a:cubicBezTo>
                    <a:pt x="5787" y="4349"/>
                    <a:pt x="5823" y="4206"/>
                    <a:pt x="5847" y="4064"/>
                  </a:cubicBezTo>
                  <a:cubicBezTo>
                    <a:pt x="6001" y="3147"/>
                    <a:pt x="5644" y="2182"/>
                    <a:pt x="5323" y="1373"/>
                  </a:cubicBezTo>
                  <a:cubicBezTo>
                    <a:pt x="5180" y="1004"/>
                    <a:pt x="5025" y="623"/>
                    <a:pt x="4727" y="373"/>
                  </a:cubicBezTo>
                  <a:cubicBezTo>
                    <a:pt x="4358" y="63"/>
                    <a:pt x="3835" y="15"/>
                    <a:pt x="3346" y="4"/>
                  </a:cubicBezTo>
                  <a:cubicBezTo>
                    <a:pt x="3313" y="2"/>
                    <a:pt x="3279" y="1"/>
                    <a:pt x="3245" y="1"/>
                  </a:cubicBezTo>
                  <a:close/>
                </a:path>
              </a:pathLst>
            </a:custGeom>
            <a:solidFill>
              <a:srgbClr val="EAC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9"/>
            <p:cNvSpPr/>
            <p:nvPr/>
          </p:nvSpPr>
          <p:spPr>
            <a:xfrm>
              <a:off x="5814213" y="2672037"/>
              <a:ext cx="228231" cy="243255"/>
            </a:xfrm>
            <a:custGeom>
              <a:avLst/>
              <a:gdLst/>
              <a:ahLst/>
              <a:cxnLst/>
              <a:rect l="l" t="t" r="r" b="b"/>
              <a:pathLst>
                <a:path w="5180" h="5521" extrusionOk="0">
                  <a:moveTo>
                    <a:pt x="2423" y="1"/>
                  </a:moveTo>
                  <a:cubicBezTo>
                    <a:pt x="2255" y="1"/>
                    <a:pt x="2088" y="25"/>
                    <a:pt x="1929" y="75"/>
                  </a:cubicBezTo>
                  <a:cubicBezTo>
                    <a:pt x="1762" y="146"/>
                    <a:pt x="1596" y="242"/>
                    <a:pt x="1453" y="361"/>
                  </a:cubicBezTo>
                  <a:cubicBezTo>
                    <a:pt x="1143" y="587"/>
                    <a:pt x="834" y="825"/>
                    <a:pt x="536" y="1051"/>
                  </a:cubicBezTo>
                  <a:cubicBezTo>
                    <a:pt x="464" y="1158"/>
                    <a:pt x="405" y="1277"/>
                    <a:pt x="357" y="1385"/>
                  </a:cubicBezTo>
                  <a:cubicBezTo>
                    <a:pt x="0" y="2325"/>
                    <a:pt x="357" y="3385"/>
                    <a:pt x="703" y="4242"/>
                  </a:cubicBezTo>
                  <a:cubicBezTo>
                    <a:pt x="822" y="4576"/>
                    <a:pt x="965" y="4933"/>
                    <a:pt x="1238" y="5159"/>
                  </a:cubicBezTo>
                  <a:cubicBezTo>
                    <a:pt x="1572" y="5457"/>
                    <a:pt x="2048" y="5504"/>
                    <a:pt x="2500" y="5516"/>
                  </a:cubicBezTo>
                  <a:cubicBezTo>
                    <a:pt x="2543" y="5519"/>
                    <a:pt x="2585" y="5520"/>
                    <a:pt x="2628" y="5520"/>
                  </a:cubicBezTo>
                  <a:cubicBezTo>
                    <a:pt x="2768" y="5520"/>
                    <a:pt x="2909" y="5505"/>
                    <a:pt x="3036" y="5468"/>
                  </a:cubicBezTo>
                  <a:cubicBezTo>
                    <a:pt x="3203" y="5409"/>
                    <a:pt x="3346" y="5314"/>
                    <a:pt x="3477" y="5207"/>
                  </a:cubicBezTo>
                  <a:lnTo>
                    <a:pt x="4691" y="4337"/>
                  </a:lnTo>
                  <a:cubicBezTo>
                    <a:pt x="4810" y="4254"/>
                    <a:pt x="4917" y="4159"/>
                    <a:pt x="5025" y="4064"/>
                  </a:cubicBezTo>
                  <a:cubicBezTo>
                    <a:pt x="5179" y="3147"/>
                    <a:pt x="4822" y="2182"/>
                    <a:pt x="4513" y="1373"/>
                  </a:cubicBezTo>
                  <a:cubicBezTo>
                    <a:pt x="4358" y="1004"/>
                    <a:pt x="4215" y="623"/>
                    <a:pt x="3917" y="373"/>
                  </a:cubicBezTo>
                  <a:cubicBezTo>
                    <a:pt x="3536" y="63"/>
                    <a:pt x="3024" y="15"/>
                    <a:pt x="2524" y="4"/>
                  </a:cubicBezTo>
                  <a:cubicBezTo>
                    <a:pt x="2491" y="2"/>
                    <a:pt x="2457" y="1"/>
                    <a:pt x="2423" y="1"/>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9"/>
            <p:cNvSpPr/>
            <p:nvPr/>
          </p:nvSpPr>
          <p:spPr>
            <a:xfrm>
              <a:off x="5811041" y="2516505"/>
              <a:ext cx="189414" cy="141124"/>
            </a:xfrm>
            <a:custGeom>
              <a:avLst/>
              <a:gdLst/>
              <a:ahLst/>
              <a:cxnLst/>
              <a:rect l="l" t="t" r="r" b="b"/>
              <a:pathLst>
                <a:path w="4299" h="3203" extrusionOk="0">
                  <a:moveTo>
                    <a:pt x="2059" y="0"/>
                  </a:moveTo>
                  <a:cubicBezTo>
                    <a:pt x="1974" y="0"/>
                    <a:pt x="1887" y="7"/>
                    <a:pt x="1799" y="21"/>
                  </a:cubicBezTo>
                  <a:cubicBezTo>
                    <a:pt x="334" y="271"/>
                    <a:pt x="1" y="1057"/>
                    <a:pt x="417" y="1295"/>
                  </a:cubicBezTo>
                  <a:cubicBezTo>
                    <a:pt x="814" y="1533"/>
                    <a:pt x="2232" y="3202"/>
                    <a:pt x="2780" y="3202"/>
                  </a:cubicBezTo>
                  <a:cubicBezTo>
                    <a:pt x="2809" y="3202"/>
                    <a:pt x="2835" y="3198"/>
                    <a:pt x="2858" y="3188"/>
                  </a:cubicBezTo>
                  <a:cubicBezTo>
                    <a:pt x="2962" y="3143"/>
                    <a:pt x="3092" y="3134"/>
                    <a:pt x="3231" y="3134"/>
                  </a:cubicBezTo>
                  <a:cubicBezTo>
                    <a:pt x="3320" y="3134"/>
                    <a:pt x="3413" y="3138"/>
                    <a:pt x="3505" y="3138"/>
                  </a:cubicBezTo>
                  <a:cubicBezTo>
                    <a:pt x="3909" y="3138"/>
                    <a:pt x="4299" y="3067"/>
                    <a:pt x="4299" y="2307"/>
                  </a:cubicBezTo>
                  <a:cubicBezTo>
                    <a:pt x="4299" y="1669"/>
                    <a:pt x="3394" y="0"/>
                    <a:pt x="2059"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9"/>
            <p:cNvSpPr/>
            <p:nvPr/>
          </p:nvSpPr>
          <p:spPr>
            <a:xfrm>
              <a:off x="6007768" y="2604669"/>
              <a:ext cx="225499" cy="252376"/>
            </a:xfrm>
            <a:custGeom>
              <a:avLst/>
              <a:gdLst/>
              <a:ahLst/>
              <a:cxnLst/>
              <a:rect l="l" t="t" r="r" b="b"/>
              <a:pathLst>
                <a:path w="5118" h="5728" extrusionOk="0">
                  <a:moveTo>
                    <a:pt x="2145" y="0"/>
                  </a:moveTo>
                  <a:cubicBezTo>
                    <a:pt x="2031" y="0"/>
                    <a:pt x="1919" y="16"/>
                    <a:pt x="1810" y="44"/>
                  </a:cubicBezTo>
                  <a:cubicBezTo>
                    <a:pt x="1155" y="223"/>
                    <a:pt x="715" y="937"/>
                    <a:pt x="227" y="1783"/>
                  </a:cubicBezTo>
                  <a:cubicBezTo>
                    <a:pt x="1" y="2187"/>
                    <a:pt x="667" y="3735"/>
                    <a:pt x="667" y="4640"/>
                  </a:cubicBezTo>
                  <a:cubicBezTo>
                    <a:pt x="667" y="5557"/>
                    <a:pt x="1382" y="5497"/>
                    <a:pt x="1941" y="5700"/>
                  </a:cubicBezTo>
                  <a:cubicBezTo>
                    <a:pt x="1993" y="5718"/>
                    <a:pt x="2064" y="5727"/>
                    <a:pt x="2149" y="5727"/>
                  </a:cubicBezTo>
                  <a:cubicBezTo>
                    <a:pt x="2970" y="5727"/>
                    <a:pt x="5118" y="4851"/>
                    <a:pt x="4180" y="2187"/>
                  </a:cubicBezTo>
                  <a:cubicBezTo>
                    <a:pt x="3607" y="571"/>
                    <a:pt x="2840" y="0"/>
                    <a:pt x="2145"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9"/>
            <p:cNvSpPr/>
            <p:nvPr/>
          </p:nvSpPr>
          <p:spPr>
            <a:xfrm>
              <a:off x="5995828" y="2896918"/>
              <a:ext cx="133678" cy="144341"/>
            </a:xfrm>
            <a:custGeom>
              <a:avLst/>
              <a:gdLst/>
              <a:ahLst/>
              <a:cxnLst/>
              <a:rect l="l" t="t" r="r" b="b"/>
              <a:pathLst>
                <a:path w="3034" h="3276" extrusionOk="0">
                  <a:moveTo>
                    <a:pt x="1306" y="1"/>
                  </a:moveTo>
                  <a:cubicBezTo>
                    <a:pt x="788" y="1"/>
                    <a:pt x="1" y="458"/>
                    <a:pt x="105" y="698"/>
                  </a:cubicBezTo>
                  <a:cubicBezTo>
                    <a:pt x="200" y="942"/>
                    <a:pt x="1270" y="3275"/>
                    <a:pt x="2032" y="3275"/>
                  </a:cubicBezTo>
                  <a:cubicBezTo>
                    <a:pt x="2125" y="3275"/>
                    <a:pt x="2214" y="3240"/>
                    <a:pt x="2296" y="3162"/>
                  </a:cubicBezTo>
                  <a:cubicBezTo>
                    <a:pt x="3034" y="2436"/>
                    <a:pt x="2153" y="245"/>
                    <a:pt x="1510" y="31"/>
                  </a:cubicBezTo>
                  <a:cubicBezTo>
                    <a:pt x="1450" y="10"/>
                    <a:pt x="1381" y="1"/>
                    <a:pt x="1306"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6" name="Google Shape;3026;p49"/>
          <p:cNvGrpSpPr/>
          <p:nvPr/>
        </p:nvGrpSpPr>
        <p:grpSpPr>
          <a:xfrm>
            <a:off x="3937788" y="1672188"/>
            <a:ext cx="1009075" cy="841425"/>
            <a:chOff x="4243875" y="2151038"/>
            <a:chExt cx="1009075" cy="841425"/>
          </a:xfrm>
        </p:grpSpPr>
        <p:sp>
          <p:nvSpPr>
            <p:cNvPr id="3027" name="Google Shape;3027;p49"/>
            <p:cNvSpPr/>
            <p:nvPr/>
          </p:nvSpPr>
          <p:spPr>
            <a:xfrm>
              <a:off x="4243875" y="2151038"/>
              <a:ext cx="1009075" cy="841425"/>
            </a:xfrm>
            <a:custGeom>
              <a:avLst/>
              <a:gdLst/>
              <a:ahLst/>
              <a:cxnLst/>
              <a:rect l="l" t="t" r="r" b="b"/>
              <a:pathLst>
                <a:path w="40363" h="33657" extrusionOk="0">
                  <a:moveTo>
                    <a:pt x="29481" y="0"/>
                  </a:moveTo>
                  <a:cubicBezTo>
                    <a:pt x="23182" y="0"/>
                    <a:pt x="12591" y="1032"/>
                    <a:pt x="8216" y="2536"/>
                  </a:cubicBezTo>
                  <a:cubicBezTo>
                    <a:pt x="2561" y="4489"/>
                    <a:pt x="358" y="6870"/>
                    <a:pt x="179" y="9049"/>
                  </a:cubicBezTo>
                  <a:cubicBezTo>
                    <a:pt x="1" y="11228"/>
                    <a:pt x="1263" y="12907"/>
                    <a:pt x="1263" y="12907"/>
                  </a:cubicBezTo>
                  <a:cubicBezTo>
                    <a:pt x="1263" y="12907"/>
                    <a:pt x="227" y="15121"/>
                    <a:pt x="703" y="17217"/>
                  </a:cubicBezTo>
                  <a:cubicBezTo>
                    <a:pt x="1168" y="19300"/>
                    <a:pt x="4894" y="21384"/>
                    <a:pt x="7168" y="25789"/>
                  </a:cubicBezTo>
                  <a:cubicBezTo>
                    <a:pt x="9293" y="29905"/>
                    <a:pt x="12103" y="33657"/>
                    <a:pt x="15755" y="33657"/>
                  </a:cubicBezTo>
                  <a:cubicBezTo>
                    <a:pt x="16012" y="33657"/>
                    <a:pt x="16273" y="33638"/>
                    <a:pt x="16539" y="33600"/>
                  </a:cubicBezTo>
                  <a:cubicBezTo>
                    <a:pt x="20587" y="33028"/>
                    <a:pt x="20980" y="32135"/>
                    <a:pt x="20980" y="32135"/>
                  </a:cubicBezTo>
                  <a:cubicBezTo>
                    <a:pt x="20980" y="32135"/>
                    <a:pt x="22758" y="32928"/>
                    <a:pt x="24707" y="32928"/>
                  </a:cubicBezTo>
                  <a:cubicBezTo>
                    <a:pt x="25891" y="32928"/>
                    <a:pt x="27138" y="32635"/>
                    <a:pt x="28088" y="31695"/>
                  </a:cubicBezTo>
                  <a:cubicBezTo>
                    <a:pt x="28088" y="31695"/>
                    <a:pt x="28694" y="31872"/>
                    <a:pt x="29457" y="31872"/>
                  </a:cubicBezTo>
                  <a:cubicBezTo>
                    <a:pt x="30713" y="31872"/>
                    <a:pt x="32394" y="31393"/>
                    <a:pt x="32505" y="28861"/>
                  </a:cubicBezTo>
                  <a:cubicBezTo>
                    <a:pt x="32588" y="27063"/>
                    <a:pt x="37815" y="19158"/>
                    <a:pt x="39089" y="15121"/>
                  </a:cubicBezTo>
                  <a:cubicBezTo>
                    <a:pt x="40363" y="11085"/>
                    <a:pt x="37744" y="7299"/>
                    <a:pt x="37744" y="7299"/>
                  </a:cubicBezTo>
                  <a:cubicBezTo>
                    <a:pt x="37744" y="7299"/>
                    <a:pt x="39434" y="1560"/>
                    <a:pt x="33624" y="274"/>
                  </a:cubicBezTo>
                  <a:cubicBezTo>
                    <a:pt x="32775" y="87"/>
                    <a:pt x="31309" y="0"/>
                    <a:pt x="29481" y="0"/>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9"/>
            <p:cNvSpPr/>
            <p:nvPr/>
          </p:nvSpPr>
          <p:spPr>
            <a:xfrm>
              <a:off x="4291375" y="2581688"/>
              <a:ext cx="383250" cy="372850"/>
            </a:xfrm>
            <a:custGeom>
              <a:avLst/>
              <a:gdLst/>
              <a:ahLst/>
              <a:cxnLst/>
              <a:rect l="l" t="t" r="r" b="b"/>
              <a:pathLst>
                <a:path w="15330" h="14914" extrusionOk="0">
                  <a:moveTo>
                    <a:pt x="3234" y="0"/>
                  </a:moveTo>
                  <a:cubicBezTo>
                    <a:pt x="1327" y="0"/>
                    <a:pt x="0" y="855"/>
                    <a:pt x="911" y="1479"/>
                  </a:cubicBezTo>
                  <a:cubicBezTo>
                    <a:pt x="4902" y="4219"/>
                    <a:pt x="8663" y="14914"/>
                    <a:pt x="11701" y="14914"/>
                  </a:cubicBezTo>
                  <a:cubicBezTo>
                    <a:pt x="12042" y="14914"/>
                    <a:pt x="12375" y="14778"/>
                    <a:pt x="12698" y="14481"/>
                  </a:cubicBezTo>
                  <a:cubicBezTo>
                    <a:pt x="15329" y="12064"/>
                    <a:pt x="11424" y="6373"/>
                    <a:pt x="8245" y="2396"/>
                  </a:cubicBezTo>
                  <a:cubicBezTo>
                    <a:pt x="6807" y="591"/>
                    <a:pt x="4820" y="0"/>
                    <a:pt x="3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9"/>
            <p:cNvSpPr/>
            <p:nvPr/>
          </p:nvSpPr>
          <p:spPr>
            <a:xfrm>
              <a:off x="4994125" y="2476938"/>
              <a:ext cx="226975" cy="437550"/>
            </a:xfrm>
            <a:custGeom>
              <a:avLst/>
              <a:gdLst/>
              <a:ahLst/>
              <a:cxnLst/>
              <a:rect l="l" t="t" r="r" b="b"/>
              <a:pathLst>
                <a:path w="9079" h="17502" extrusionOk="0">
                  <a:moveTo>
                    <a:pt x="8550" y="1"/>
                  </a:moveTo>
                  <a:cubicBezTo>
                    <a:pt x="7249" y="1"/>
                    <a:pt x="1" y="5187"/>
                    <a:pt x="614" y="14087"/>
                  </a:cubicBezTo>
                  <a:cubicBezTo>
                    <a:pt x="786" y="16547"/>
                    <a:pt x="992" y="17501"/>
                    <a:pt x="1254" y="17501"/>
                  </a:cubicBezTo>
                  <a:cubicBezTo>
                    <a:pt x="2022" y="17501"/>
                    <a:pt x="3267" y="9284"/>
                    <a:pt x="5531" y="6788"/>
                  </a:cubicBezTo>
                  <a:cubicBezTo>
                    <a:pt x="8567" y="3443"/>
                    <a:pt x="9079" y="2085"/>
                    <a:pt x="8746" y="121"/>
                  </a:cubicBezTo>
                  <a:cubicBezTo>
                    <a:pt x="8732" y="40"/>
                    <a:pt x="8664" y="1"/>
                    <a:pt x="85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9"/>
            <p:cNvSpPr/>
            <p:nvPr/>
          </p:nvSpPr>
          <p:spPr>
            <a:xfrm>
              <a:off x="4831750" y="2184013"/>
              <a:ext cx="364350" cy="272075"/>
            </a:xfrm>
            <a:custGeom>
              <a:avLst/>
              <a:gdLst/>
              <a:ahLst/>
              <a:cxnLst/>
              <a:rect l="l" t="t" r="r" b="b"/>
              <a:pathLst>
                <a:path w="14574" h="10883" extrusionOk="0">
                  <a:moveTo>
                    <a:pt x="6399" y="0"/>
                  </a:moveTo>
                  <a:cubicBezTo>
                    <a:pt x="4106" y="0"/>
                    <a:pt x="1830" y="401"/>
                    <a:pt x="1084" y="1658"/>
                  </a:cubicBezTo>
                  <a:cubicBezTo>
                    <a:pt x="1" y="3492"/>
                    <a:pt x="536" y="7313"/>
                    <a:pt x="4144" y="8337"/>
                  </a:cubicBezTo>
                  <a:cubicBezTo>
                    <a:pt x="6865" y="9112"/>
                    <a:pt x="10855" y="10883"/>
                    <a:pt x="12954" y="10883"/>
                  </a:cubicBezTo>
                  <a:cubicBezTo>
                    <a:pt x="13629" y="10883"/>
                    <a:pt x="14109" y="10700"/>
                    <a:pt x="14288" y="10242"/>
                  </a:cubicBezTo>
                  <a:cubicBezTo>
                    <a:pt x="14574" y="9492"/>
                    <a:pt x="14336" y="6742"/>
                    <a:pt x="13252" y="5837"/>
                  </a:cubicBezTo>
                  <a:cubicBezTo>
                    <a:pt x="11597" y="4444"/>
                    <a:pt x="8728" y="4968"/>
                    <a:pt x="8680" y="4694"/>
                  </a:cubicBezTo>
                  <a:cubicBezTo>
                    <a:pt x="8548" y="3910"/>
                    <a:pt x="9216" y="3585"/>
                    <a:pt x="10032" y="3585"/>
                  </a:cubicBezTo>
                  <a:cubicBezTo>
                    <a:pt x="10690" y="3585"/>
                    <a:pt x="11444" y="3796"/>
                    <a:pt x="11955" y="4146"/>
                  </a:cubicBezTo>
                  <a:cubicBezTo>
                    <a:pt x="12112" y="4254"/>
                    <a:pt x="12241" y="4302"/>
                    <a:pt x="12344" y="4302"/>
                  </a:cubicBezTo>
                  <a:cubicBezTo>
                    <a:pt x="13247" y="4302"/>
                    <a:pt x="12097" y="581"/>
                    <a:pt x="9478" y="217"/>
                  </a:cubicBezTo>
                  <a:cubicBezTo>
                    <a:pt x="8551" y="88"/>
                    <a:pt x="7473" y="0"/>
                    <a:pt x="6399"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9"/>
            <p:cNvSpPr/>
            <p:nvPr/>
          </p:nvSpPr>
          <p:spPr>
            <a:xfrm>
              <a:off x="4279300" y="2222463"/>
              <a:ext cx="432525" cy="342500"/>
            </a:xfrm>
            <a:custGeom>
              <a:avLst/>
              <a:gdLst/>
              <a:ahLst/>
              <a:cxnLst/>
              <a:rect l="l" t="t" r="r" b="b"/>
              <a:pathLst>
                <a:path w="17301" h="13700" extrusionOk="0">
                  <a:moveTo>
                    <a:pt x="11788" y="0"/>
                  </a:moveTo>
                  <a:cubicBezTo>
                    <a:pt x="9118" y="0"/>
                    <a:pt x="5144" y="964"/>
                    <a:pt x="3358" y="1894"/>
                  </a:cubicBezTo>
                  <a:cubicBezTo>
                    <a:pt x="775" y="3228"/>
                    <a:pt x="286" y="8264"/>
                    <a:pt x="1370" y="8692"/>
                  </a:cubicBezTo>
                  <a:cubicBezTo>
                    <a:pt x="1437" y="8720"/>
                    <a:pt x="1510" y="8732"/>
                    <a:pt x="1587" y="8732"/>
                  </a:cubicBezTo>
                  <a:cubicBezTo>
                    <a:pt x="2764" y="8732"/>
                    <a:pt x="5014" y="5771"/>
                    <a:pt x="6478" y="5704"/>
                  </a:cubicBezTo>
                  <a:cubicBezTo>
                    <a:pt x="6560" y="5700"/>
                    <a:pt x="6645" y="5698"/>
                    <a:pt x="6732" y="5698"/>
                  </a:cubicBezTo>
                  <a:cubicBezTo>
                    <a:pt x="8238" y="5698"/>
                    <a:pt x="10348" y="6230"/>
                    <a:pt x="8797" y="6230"/>
                  </a:cubicBezTo>
                  <a:cubicBezTo>
                    <a:pt x="8736" y="6230"/>
                    <a:pt x="8669" y="6230"/>
                    <a:pt x="8597" y="6228"/>
                  </a:cubicBezTo>
                  <a:cubicBezTo>
                    <a:pt x="8579" y="6227"/>
                    <a:pt x="8561" y="6227"/>
                    <a:pt x="8542" y="6227"/>
                  </a:cubicBezTo>
                  <a:cubicBezTo>
                    <a:pt x="6482" y="6227"/>
                    <a:pt x="2065" y="8853"/>
                    <a:pt x="1287" y="9502"/>
                  </a:cubicBezTo>
                  <a:cubicBezTo>
                    <a:pt x="501" y="10145"/>
                    <a:pt x="1" y="12764"/>
                    <a:pt x="1537" y="13610"/>
                  </a:cubicBezTo>
                  <a:cubicBezTo>
                    <a:pt x="1652" y="13671"/>
                    <a:pt x="1775" y="13699"/>
                    <a:pt x="1905" y="13699"/>
                  </a:cubicBezTo>
                  <a:cubicBezTo>
                    <a:pt x="2755" y="13699"/>
                    <a:pt x="3887" y="12511"/>
                    <a:pt x="4930" y="11788"/>
                  </a:cubicBezTo>
                  <a:cubicBezTo>
                    <a:pt x="6132" y="10955"/>
                    <a:pt x="12240" y="9812"/>
                    <a:pt x="14764" y="7514"/>
                  </a:cubicBezTo>
                  <a:cubicBezTo>
                    <a:pt x="17300" y="5204"/>
                    <a:pt x="15431" y="2192"/>
                    <a:pt x="14276" y="668"/>
                  </a:cubicBezTo>
                  <a:cubicBezTo>
                    <a:pt x="13916" y="193"/>
                    <a:pt x="12982" y="0"/>
                    <a:pt x="11788"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9"/>
            <p:cNvSpPr/>
            <p:nvPr/>
          </p:nvSpPr>
          <p:spPr>
            <a:xfrm>
              <a:off x="4872175" y="2218138"/>
              <a:ext cx="116175" cy="131925"/>
            </a:xfrm>
            <a:custGeom>
              <a:avLst/>
              <a:gdLst/>
              <a:ahLst/>
              <a:cxnLst/>
              <a:rect l="l" t="t" r="r" b="b"/>
              <a:pathLst>
                <a:path w="4647" h="5277" extrusionOk="0">
                  <a:moveTo>
                    <a:pt x="1822" y="0"/>
                  </a:moveTo>
                  <a:cubicBezTo>
                    <a:pt x="972" y="0"/>
                    <a:pt x="163" y="775"/>
                    <a:pt x="98" y="1805"/>
                  </a:cubicBezTo>
                  <a:cubicBezTo>
                    <a:pt x="0" y="3212"/>
                    <a:pt x="990" y="5277"/>
                    <a:pt x="2483" y="5277"/>
                  </a:cubicBezTo>
                  <a:cubicBezTo>
                    <a:pt x="2621" y="5277"/>
                    <a:pt x="2762" y="5259"/>
                    <a:pt x="2908" y="5222"/>
                  </a:cubicBezTo>
                  <a:cubicBezTo>
                    <a:pt x="4646" y="4782"/>
                    <a:pt x="3991" y="1793"/>
                    <a:pt x="2991" y="591"/>
                  </a:cubicBezTo>
                  <a:cubicBezTo>
                    <a:pt x="2644" y="178"/>
                    <a:pt x="2228" y="0"/>
                    <a:pt x="18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9"/>
            <p:cNvSpPr/>
            <p:nvPr/>
          </p:nvSpPr>
          <p:spPr>
            <a:xfrm>
              <a:off x="4553950" y="2259913"/>
              <a:ext cx="115900" cy="132125"/>
            </a:xfrm>
            <a:custGeom>
              <a:avLst/>
              <a:gdLst/>
              <a:ahLst/>
              <a:cxnLst/>
              <a:rect l="l" t="t" r="r" b="b"/>
              <a:pathLst>
                <a:path w="4636" h="5285" extrusionOk="0">
                  <a:moveTo>
                    <a:pt x="1812" y="0"/>
                  </a:moveTo>
                  <a:cubicBezTo>
                    <a:pt x="964" y="0"/>
                    <a:pt x="152" y="776"/>
                    <a:pt x="87" y="1813"/>
                  </a:cubicBezTo>
                  <a:cubicBezTo>
                    <a:pt x="0" y="3219"/>
                    <a:pt x="991" y="5285"/>
                    <a:pt x="2484" y="5285"/>
                  </a:cubicBezTo>
                  <a:cubicBezTo>
                    <a:pt x="2622" y="5285"/>
                    <a:pt x="2764" y="5267"/>
                    <a:pt x="2909" y="5230"/>
                  </a:cubicBezTo>
                  <a:cubicBezTo>
                    <a:pt x="4636" y="4789"/>
                    <a:pt x="3981" y="1801"/>
                    <a:pt x="2981" y="598"/>
                  </a:cubicBezTo>
                  <a:cubicBezTo>
                    <a:pt x="2636" y="180"/>
                    <a:pt x="2220" y="0"/>
                    <a:pt x="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9"/>
            <p:cNvSpPr/>
            <p:nvPr/>
          </p:nvSpPr>
          <p:spPr>
            <a:xfrm>
              <a:off x="4886100" y="2230488"/>
              <a:ext cx="90350" cy="102925"/>
            </a:xfrm>
            <a:custGeom>
              <a:avLst/>
              <a:gdLst/>
              <a:ahLst/>
              <a:cxnLst/>
              <a:rect l="l" t="t" r="r" b="b"/>
              <a:pathLst>
                <a:path w="3614" h="4117" extrusionOk="0">
                  <a:moveTo>
                    <a:pt x="1413" y="0"/>
                  </a:moveTo>
                  <a:cubicBezTo>
                    <a:pt x="753" y="0"/>
                    <a:pt x="125" y="603"/>
                    <a:pt x="77" y="1406"/>
                  </a:cubicBezTo>
                  <a:cubicBezTo>
                    <a:pt x="1" y="2507"/>
                    <a:pt x="772" y="4116"/>
                    <a:pt x="1935" y="4116"/>
                  </a:cubicBezTo>
                  <a:cubicBezTo>
                    <a:pt x="2043" y="4116"/>
                    <a:pt x="2154" y="4103"/>
                    <a:pt x="2268" y="4073"/>
                  </a:cubicBezTo>
                  <a:cubicBezTo>
                    <a:pt x="3613" y="3728"/>
                    <a:pt x="3113" y="1394"/>
                    <a:pt x="2327" y="466"/>
                  </a:cubicBezTo>
                  <a:cubicBezTo>
                    <a:pt x="2056" y="140"/>
                    <a:pt x="1731" y="0"/>
                    <a:pt x="14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9"/>
            <p:cNvSpPr/>
            <p:nvPr/>
          </p:nvSpPr>
          <p:spPr>
            <a:xfrm>
              <a:off x="4908075" y="2238488"/>
              <a:ext cx="56150" cy="63325"/>
            </a:xfrm>
            <a:custGeom>
              <a:avLst/>
              <a:gdLst/>
              <a:ahLst/>
              <a:cxnLst/>
              <a:rect l="l" t="t" r="r" b="b"/>
              <a:pathLst>
                <a:path w="2246" h="2533" extrusionOk="0">
                  <a:moveTo>
                    <a:pt x="885" y="1"/>
                  </a:moveTo>
                  <a:cubicBezTo>
                    <a:pt x="477" y="1"/>
                    <a:pt x="87" y="374"/>
                    <a:pt x="55" y="872"/>
                  </a:cubicBezTo>
                  <a:cubicBezTo>
                    <a:pt x="1" y="1544"/>
                    <a:pt x="480" y="2533"/>
                    <a:pt x="1196" y="2533"/>
                  </a:cubicBezTo>
                  <a:cubicBezTo>
                    <a:pt x="1266" y="2533"/>
                    <a:pt x="1338" y="2523"/>
                    <a:pt x="1412" y="2503"/>
                  </a:cubicBezTo>
                  <a:cubicBezTo>
                    <a:pt x="2246" y="2289"/>
                    <a:pt x="1936" y="860"/>
                    <a:pt x="1448" y="289"/>
                  </a:cubicBezTo>
                  <a:cubicBezTo>
                    <a:pt x="1282" y="87"/>
                    <a:pt x="1081" y="1"/>
                    <a:pt x="8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9"/>
            <p:cNvSpPr/>
            <p:nvPr/>
          </p:nvSpPr>
          <p:spPr>
            <a:xfrm>
              <a:off x="4564925" y="2274613"/>
              <a:ext cx="90350" cy="102850"/>
            </a:xfrm>
            <a:custGeom>
              <a:avLst/>
              <a:gdLst/>
              <a:ahLst/>
              <a:cxnLst/>
              <a:rect l="l" t="t" r="r" b="b"/>
              <a:pathLst>
                <a:path w="3614" h="4114" extrusionOk="0">
                  <a:moveTo>
                    <a:pt x="1419" y="0"/>
                  </a:moveTo>
                  <a:cubicBezTo>
                    <a:pt x="757" y="0"/>
                    <a:pt x="125" y="610"/>
                    <a:pt x="77" y="1415"/>
                  </a:cubicBezTo>
                  <a:cubicBezTo>
                    <a:pt x="1" y="2505"/>
                    <a:pt x="772" y="4114"/>
                    <a:pt x="1935" y="4114"/>
                  </a:cubicBezTo>
                  <a:cubicBezTo>
                    <a:pt x="2043" y="4114"/>
                    <a:pt x="2154" y="4100"/>
                    <a:pt x="2268" y="4070"/>
                  </a:cubicBezTo>
                  <a:cubicBezTo>
                    <a:pt x="3613" y="3725"/>
                    <a:pt x="3113" y="1403"/>
                    <a:pt x="2327" y="463"/>
                  </a:cubicBezTo>
                  <a:cubicBezTo>
                    <a:pt x="2058" y="139"/>
                    <a:pt x="1735" y="0"/>
                    <a:pt x="1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9"/>
            <p:cNvSpPr/>
            <p:nvPr/>
          </p:nvSpPr>
          <p:spPr>
            <a:xfrm>
              <a:off x="4586900" y="2282613"/>
              <a:ext cx="56175" cy="63500"/>
            </a:xfrm>
            <a:custGeom>
              <a:avLst/>
              <a:gdLst/>
              <a:ahLst/>
              <a:cxnLst/>
              <a:rect l="l" t="t" r="r" b="b"/>
              <a:pathLst>
                <a:path w="2247" h="2540" extrusionOk="0">
                  <a:moveTo>
                    <a:pt x="889" y="0"/>
                  </a:moveTo>
                  <a:cubicBezTo>
                    <a:pt x="480" y="0"/>
                    <a:pt x="88" y="377"/>
                    <a:pt x="55" y="869"/>
                  </a:cubicBezTo>
                  <a:cubicBezTo>
                    <a:pt x="1" y="1545"/>
                    <a:pt x="485" y="2539"/>
                    <a:pt x="1206" y="2539"/>
                  </a:cubicBezTo>
                  <a:cubicBezTo>
                    <a:pt x="1273" y="2539"/>
                    <a:pt x="1342" y="2530"/>
                    <a:pt x="1413" y="2512"/>
                  </a:cubicBezTo>
                  <a:cubicBezTo>
                    <a:pt x="2246" y="2298"/>
                    <a:pt x="1925" y="869"/>
                    <a:pt x="1448" y="286"/>
                  </a:cubicBezTo>
                  <a:cubicBezTo>
                    <a:pt x="1283" y="86"/>
                    <a:pt x="1084" y="0"/>
                    <a:pt x="8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9"/>
            <p:cNvSpPr/>
            <p:nvPr/>
          </p:nvSpPr>
          <p:spPr>
            <a:xfrm>
              <a:off x="4462375" y="2192713"/>
              <a:ext cx="632675" cy="751250"/>
            </a:xfrm>
            <a:custGeom>
              <a:avLst/>
              <a:gdLst/>
              <a:ahLst/>
              <a:cxnLst/>
              <a:rect l="l" t="t" r="r" b="b"/>
              <a:pathLst>
                <a:path w="25307" h="30050" extrusionOk="0">
                  <a:moveTo>
                    <a:pt x="14796" y="1"/>
                  </a:moveTo>
                  <a:cubicBezTo>
                    <a:pt x="14000" y="1"/>
                    <a:pt x="13143" y="783"/>
                    <a:pt x="12469" y="783"/>
                  </a:cubicBezTo>
                  <a:cubicBezTo>
                    <a:pt x="12360" y="783"/>
                    <a:pt x="12255" y="763"/>
                    <a:pt x="12156" y="715"/>
                  </a:cubicBezTo>
                  <a:cubicBezTo>
                    <a:pt x="11622" y="462"/>
                    <a:pt x="10075" y="289"/>
                    <a:pt x="8824" y="289"/>
                  </a:cubicBezTo>
                  <a:cubicBezTo>
                    <a:pt x="8067" y="289"/>
                    <a:pt x="7419" y="352"/>
                    <a:pt x="7168" y="500"/>
                  </a:cubicBezTo>
                  <a:cubicBezTo>
                    <a:pt x="6501" y="893"/>
                    <a:pt x="9215" y="2965"/>
                    <a:pt x="9346" y="4060"/>
                  </a:cubicBezTo>
                  <a:cubicBezTo>
                    <a:pt x="9477" y="5168"/>
                    <a:pt x="9692" y="8275"/>
                    <a:pt x="8227" y="9251"/>
                  </a:cubicBezTo>
                  <a:cubicBezTo>
                    <a:pt x="6846" y="10176"/>
                    <a:pt x="3264" y="12863"/>
                    <a:pt x="1239" y="12863"/>
                  </a:cubicBezTo>
                  <a:cubicBezTo>
                    <a:pt x="1100" y="12863"/>
                    <a:pt x="968" y="12850"/>
                    <a:pt x="845" y="12823"/>
                  </a:cubicBezTo>
                  <a:lnTo>
                    <a:pt x="845" y="12823"/>
                  </a:lnTo>
                  <a:cubicBezTo>
                    <a:pt x="845" y="12823"/>
                    <a:pt x="0" y="14145"/>
                    <a:pt x="1107" y="14347"/>
                  </a:cubicBezTo>
                  <a:cubicBezTo>
                    <a:pt x="1177" y="14360"/>
                    <a:pt x="1261" y="14366"/>
                    <a:pt x="1357" y="14366"/>
                  </a:cubicBezTo>
                  <a:cubicBezTo>
                    <a:pt x="2628" y="14366"/>
                    <a:pt x="5999" y="13323"/>
                    <a:pt x="6704" y="13323"/>
                  </a:cubicBezTo>
                  <a:cubicBezTo>
                    <a:pt x="6788" y="13323"/>
                    <a:pt x="6834" y="13338"/>
                    <a:pt x="6834" y="13371"/>
                  </a:cubicBezTo>
                  <a:cubicBezTo>
                    <a:pt x="6846" y="13704"/>
                    <a:pt x="3560" y="16514"/>
                    <a:pt x="3905" y="17241"/>
                  </a:cubicBezTo>
                  <a:cubicBezTo>
                    <a:pt x="4251" y="17967"/>
                    <a:pt x="7453" y="18264"/>
                    <a:pt x="6858" y="19098"/>
                  </a:cubicBezTo>
                  <a:cubicBezTo>
                    <a:pt x="6275" y="19919"/>
                    <a:pt x="5644" y="22932"/>
                    <a:pt x="7299" y="23337"/>
                  </a:cubicBezTo>
                  <a:cubicBezTo>
                    <a:pt x="8953" y="23741"/>
                    <a:pt x="8191" y="27016"/>
                    <a:pt x="8001" y="27504"/>
                  </a:cubicBezTo>
                  <a:cubicBezTo>
                    <a:pt x="7842" y="27938"/>
                    <a:pt x="9502" y="30049"/>
                    <a:pt x="10507" y="30049"/>
                  </a:cubicBezTo>
                  <a:cubicBezTo>
                    <a:pt x="10632" y="30049"/>
                    <a:pt x="10747" y="30017"/>
                    <a:pt x="10847" y="29944"/>
                  </a:cubicBezTo>
                  <a:cubicBezTo>
                    <a:pt x="11102" y="29756"/>
                    <a:pt x="11386" y="29693"/>
                    <a:pt x="11679" y="29693"/>
                  </a:cubicBezTo>
                  <a:cubicBezTo>
                    <a:pt x="12273" y="29693"/>
                    <a:pt x="12900" y="29954"/>
                    <a:pt x="13377" y="29954"/>
                  </a:cubicBezTo>
                  <a:cubicBezTo>
                    <a:pt x="13496" y="29954"/>
                    <a:pt x="13606" y="29938"/>
                    <a:pt x="13704" y="29897"/>
                  </a:cubicBezTo>
                  <a:cubicBezTo>
                    <a:pt x="14361" y="29620"/>
                    <a:pt x="15084" y="28464"/>
                    <a:pt x="16563" y="28464"/>
                  </a:cubicBezTo>
                  <a:cubicBezTo>
                    <a:pt x="16614" y="28464"/>
                    <a:pt x="16665" y="28465"/>
                    <a:pt x="16716" y="28468"/>
                  </a:cubicBezTo>
                  <a:cubicBezTo>
                    <a:pt x="17728" y="28521"/>
                    <a:pt x="18174" y="29023"/>
                    <a:pt x="18636" y="29023"/>
                  </a:cubicBezTo>
                  <a:cubicBezTo>
                    <a:pt x="18903" y="29023"/>
                    <a:pt x="19174" y="28856"/>
                    <a:pt x="19562" y="28337"/>
                  </a:cubicBezTo>
                  <a:cubicBezTo>
                    <a:pt x="20610" y="26920"/>
                    <a:pt x="20467" y="25432"/>
                    <a:pt x="19526" y="24527"/>
                  </a:cubicBezTo>
                  <a:cubicBezTo>
                    <a:pt x="18586" y="23610"/>
                    <a:pt x="19752" y="23646"/>
                    <a:pt x="20395" y="23086"/>
                  </a:cubicBezTo>
                  <a:cubicBezTo>
                    <a:pt x="21038" y="22527"/>
                    <a:pt x="20860" y="18848"/>
                    <a:pt x="19860" y="17562"/>
                  </a:cubicBezTo>
                  <a:cubicBezTo>
                    <a:pt x="19387" y="16956"/>
                    <a:pt x="19823" y="16872"/>
                    <a:pt x="20472" y="16872"/>
                  </a:cubicBezTo>
                  <a:cubicBezTo>
                    <a:pt x="20722" y="16872"/>
                    <a:pt x="21003" y="16884"/>
                    <a:pt x="21276" y="16884"/>
                  </a:cubicBezTo>
                  <a:cubicBezTo>
                    <a:pt x="21813" y="16884"/>
                    <a:pt x="22318" y="16836"/>
                    <a:pt x="22491" y="16550"/>
                  </a:cubicBezTo>
                  <a:cubicBezTo>
                    <a:pt x="22979" y="15728"/>
                    <a:pt x="20955" y="12621"/>
                    <a:pt x="20300" y="11847"/>
                  </a:cubicBezTo>
                  <a:cubicBezTo>
                    <a:pt x="20172" y="11696"/>
                    <a:pt x="20242" y="11639"/>
                    <a:pt x="20441" y="11639"/>
                  </a:cubicBezTo>
                  <a:cubicBezTo>
                    <a:pt x="21040" y="11639"/>
                    <a:pt x="22816" y="12155"/>
                    <a:pt x="23908" y="12155"/>
                  </a:cubicBezTo>
                  <a:cubicBezTo>
                    <a:pt x="24309" y="12155"/>
                    <a:pt x="24618" y="12085"/>
                    <a:pt x="24741" y="11895"/>
                  </a:cubicBezTo>
                  <a:cubicBezTo>
                    <a:pt x="25306" y="11024"/>
                    <a:pt x="17665" y="8465"/>
                    <a:pt x="16216" y="8465"/>
                  </a:cubicBezTo>
                  <a:cubicBezTo>
                    <a:pt x="16199" y="8465"/>
                    <a:pt x="16184" y="8465"/>
                    <a:pt x="16169" y="8466"/>
                  </a:cubicBezTo>
                  <a:cubicBezTo>
                    <a:pt x="16156" y="8466"/>
                    <a:pt x="16143" y="8466"/>
                    <a:pt x="16131" y="8466"/>
                  </a:cubicBezTo>
                  <a:cubicBezTo>
                    <a:pt x="14818" y="8466"/>
                    <a:pt x="13911" y="5407"/>
                    <a:pt x="14395" y="4298"/>
                  </a:cubicBezTo>
                  <a:cubicBezTo>
                    <a:pt x="14871" y="3191"/>
                    <a:pt x="16133" y="655"/>
                    <a:pt x="15371" y="167"/>
                  </a:cubicBezTo>
                  <a:cubicBezTo>
                    <a:pt x="15185" y="48"/>
                    <a:pt x="14993" y="1"/>
                    <a:pt x="14796" y="1"/>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9" name="Google Shape;3039;p49"/>
          <p:cNvGrpSpPr/>
          <p:nvPr/>
        </p:nvGrpSpPr>
        <p:grpSpPr>
          <a:xfrm>
            <a:off x="4906500" y="3108825"/>
            <a:ext cx="1442045" cy="1309656"/>
            <a:chOff x="4943300" y="3168075"/>
            <a:chExt cx="1442045" cy="1309656"/>
          </a:xfrm>
        </p:grpSpPr>
        <p:sp>
          <p:nvSpPr>
            <p:cNvPr id="3040" name="Google Shape;3040;p49"/>
            <p:cNvSpPr/>
            <p:nvPr/>
          </p:nvSpPr>
          <p:spPr>
            <a:xfrm>
              <a:off x="5087593" y="3555755"/>
              <a:ext cx="1107155" cy="921976"/>
            </a:xfrm>
            <a:custGeom>
              <a:avLst/>
              <a:gdLst/>
              <a:ahLst/>
              <a:cxnLst/>
              <a:rect l="l" t="t" r="r" b="b"/>
              <a:pathLst>
                <a:path w="33338" h="27762" extrusionOk="0">
                  <a:moveTo>
                    <a:pt x="26280" y="0"/>
                  </a:moveTo>
                  <a:cubicBezTo>
                    <a:pt x="25683" y="0"/>
                    <a:pt x="24575" y="1256"/>
                    <a:pt x="24575" y="1256"/>
                  </a:cubicBezTo>
                  <a:lnTo>
                    <a:pt x="17276" y="9876"/>
                  </a:lnTo>
                  <a:lnTo>
                    <a:pt x="5787" y="1590"/>
                  </a:lnTo>
                  <a:cubicBezTo>
                    <a:pt x="5787" y="1590"/>
                    <a:pt x="4951" y="1193"/>
                    <a:pt x="4259" y="1193"/>
                  </a:cubicBezTo>
                  <a:cubicBezTo>
                    <a:pt x="3913" y="1193"/>
                    <a:pt x="3604" y="1292"/>
                    <a:pt x="3453" y="1590"/>
                  </a:cubicBezTo>
                  <a:cubicBezTo>
                    <a:pt x="2989" y="2483"/>
                    <a:pt x="3882" y="3602"/>
                    <a:pt x="3882" y="3602"/>
                  </a:cubicBezTo>
                  <a:cubicBezTo>
                    <a:pt x="3882" y="3602"/>
                    <a:pt x="3858" y="3601"/>
                    <a:pt x="3815" y="3601"/>
                  </a:cubicBezTo>
                  <a:cubicBezTo>
                    <a:pt x="3421" y="3601"/>
                    <a:pt x="1412" y="3659"/>
                    <a:pt x="1691" y="4852"/>
                  </a:cubicBezTo>
                  <a:cubicBezTo>
                    <a:pt x="1815" y="5540"/>
                    <a:pt x="2409" y="6035"/>
                    <a:pt x="3098" y="6035"/>
                  </a:cubicBezTo>
                  <a:cubicBezTo>
                    <a:pt x="3137" y="6035"/>
                    <a:pt x="3176" y="6034"/>
                    <a:pt x="3215" y="6031"/>
                  </a:cubicBezTo>
                  <a:lnTo>
                    <a:pt x="3215" y="6031"/>
                  </a:lnTo>
                  <a:cubicBezTo>
                    <a:pt x="3215" y="6031"/>
                    <a:pt x="1000" y="6412"/>
                    <a:pt x="1000" y="7698"/>
                  </a:cubicBezTo>
                  <a:cubicBezTo>
                    <a:pt x="1000" y="8701"/>
                    <a:pt x="1918" y="8815"/>
                    <a:pt x="2335" y="8815"/>
                  </a:cubicBezTo>
                  <a:cubicBezTo>
                    <a:pt x="2457" y="8815"/>
                    <a:pt x="2536" y="8805"/>
                    <a:pt x="2536" y="8805"/>
                  </a:cubicBezTo>
                  <a:lnTo>
                    <a:pt x="2536" y="8805"/>
                  </a:lnTo>
                  <a:cubicBezTo>
                    <a:pt x="2536" y="8805"/>
                    <a:pt x="0" y="9674"/>
                    <a:pt x="310" y="11210"/>
                  </a:cubicBezTo>
                  <a:cubicBezTo>
                    <a:pt x="631" y="12734"/>
                    <a:pt x="2000" y="13639"/>
                    <a:pt x="2000" y="13639"/>
                  </a:cubicBezTo>
                  <a:cubicBezTo>
                    <a:pt x="2000" y="13639"/>
                    <a:pt x="155" y="14091"/>
                    <a:pt x="619" y="15472"/>
                  </a:cubicBezTo>
                  <a:cubicBezTo>
                    <a:pt x="929" y="16393"/>
                    <a:pt x="1540" y="16547"/>
                    <a:pt x="1913" y="16547"/>
                  </a:cubicBezTo>
                  <a:cubicBezTo>
                    <a:pt x="2100" y="16547"/>
                    <a:pt x="2227" y="16508"/>
                    <a:pt x="2227" y="16508"/>
                  </a:cubicBezTo>
                  <a:lnTo>
                    <a:pt x="2227" y="16508"/>
                  </a:lnTo>
                  <a:cubicBezTo>
                    <a:pt x="2227" y="16508"/>
                    <a:pt x="929" y="17627"/>
                    <a:pt x="1536" y="18628"/>
                  </a:cubicBezTo>
                  <a:cubicBezTo>
                    <a:pt x="1853" y="19143"/>
                    <a:pt x="2248" y="19267"/>
                    <a:pt x="2553" y="19267"/>
                  </a:cubicBezTo>
                  <a:cubicBezTo>
                    <a:pt x="2832" y="19267"/>
                    <a:pt x="3036" y="19163"/>
                    <a:pt x="3036" y="19163"/>
                  </a:cubicBezTo>
                  <a:lnTo>
                    <a:pt x="3036" y="19163"/>
                  </a:lnTo>
                  <a:cubicBezTo>
                    <a:pt x="3036" y="19163"/>
                    <a:pt x="1929" y="20533"/>
                    <a:pt x="3036" y="21461"/>
                  </a:cubicBezTo>
                  <a:cubicBezTo>
                    <a:pt x="3697" y="22008"/>
                    <a:pt x="4286" y="22119"/>
                    <a:pt x="4653" y="22119"/>
                  </a:cubicBezTo>
                  <a:cubicBezTo>
                    <a:pt x="4901" y="22119"/>
                    <a:pt x="5048" y="22068"/>
                    <a:pt x="5048" y="22068"/>
                  </a:cubicBezTo>
                  <a:lnTo>
                    <a:pt x="5048" y="22068"/>
                  </a:lnTo>
                  <a:cubicBezTo>
                    <a:pt x="5048" y="22069"/>
                    <a:pt x="4525" y="24069"/>
                    <a:pt x="5787" y="24676"/>
                  </a:cubicBezTo>
                  <a:cubicBezTo>
                    <a:pt x="6168" y="24849"/>
                    <a:pt x="6578" y="24935"/>
                    <a:pt x="6989" y="24935"/>
                  </a:cubicBezTo>
                  <a:cubicBezTo>
                    <a:pt x="7400" y="24935"/>
                    <a:pt x="7811" y="24849"/>
                    <a:pt x="8192" y="24676"/>
                  </a:cubicBezTo>
                  <a:lnTo>
                    <a:pt x="8192" y="24676"/>
                  </a:lnTo>
                  <a:cubicBezTo>
                    <a:pt x="8192" y="24676"/>
                    <a:pt x="7501" y="26271"/>
                    <a:pt x="8573" y="26736"/>
                  </a:cubicBezTo>
                  <a:cubicBezTo>
                    <a:pt x="8700" y="26789"/>
                    <a:pt x="8834" y="26813"/>
                    <a:pt x="8973" y="26813"/>
                  </a:cubicBezTo>
                  <a:cubicBezTo>
                    <a:pt x="9998" y="26813"/>
                    <a:pt x="11228" y="25510"/>
                    <a:pt x="11228" y="25509"/>
                  </a:cubicBezTo>
                  <a:lnTo>
                    <a:pt x="11228" y="25509"/>
                  </a:lnTo>
                  <a:cubicBezTo>
                    <a:pt x="11228" y="25510"/>
                    <a:pt x="11097" y="27652"/>
                    <a:pt x="12395" y="27724"/>
                  </a:cubicBezTo>
                  <a:cubicBezTo>
                    <a:pt x="12426" y="27726"/>
                    <a:pt x="12457" y="27727"/>
                    <a:pt x="12488" y="27727"/>
                  </a:cubicBezTo>
                  <a:cubicBezTo>
                    <a:pt x="13735" y="27727"/>
                    <a:pt x="14573" y="26128"/>
                    <a:pt x="14573" y="26128"/>
                  </a:cubicBezTo>
                  <a:cubicBezTo>
                    <a:pt x="14573" y="26128"/>
                    <a:pt x="15153" y="27724"/>
                    <a:pt x="16888" y="27724"/>
                  </a:cubicBezTo>
                  <a:cubicBezTo>
                    <a:pt x="16894" y="27724"/>
                    <a:pt x="16901" y="27724"/>
                    <a:pt x="16907" y="27724"/>
                  </a:cubicBezTo>
                  <a:cubicBezTo>
                    <a:pt x="18669" y="27724"/>
                    <a:pt x="19169" y="26355"/>
                    <a:pt x="19169" y="26355"/>
                  </a:cubicBezTo>
                  <a:cubicBezTo>
                    <a:pt x="19169" y="26355"/>
                    <a:pt x="20247" y="27762"/>
                    <a:pt x="21471" y="27762"/>
                  </a:cubicBezTo>
                  <a:cubicBezTo>
                    <a:pt x="21584" y="27762"/>
                    <a:pt x="21698" y="27750"/>
                    <a:pt x="21812" y="27724"/>
                  </a:cubicBezTo>
                  <a:cubicBezTo>
                    <a:pt x="23181" y="27426"/>
                    <a:pt x="22718" y="25736"/>
                    <a:pt x="22717" y="25736"/>
                  </a:cubicBezTo>
                  <a:lnTo>
                    <a:pt x="22717" y="25736"/>
                  </a:lnTo>
                  <a:cubicBezTo>
                    <a:pt x="22718" y="25736"/>
                    <a:pt x="23167" y="26882"/>
                    <a:pt x="24184" y="26882"/>
                  </a:cubicBezTo>
                  <a:cubicBezTo>
                    <a:pt x="24428" y="26882"/>
                    <a:pt x="24704" y="26816"/>
                    <a:pt x="25015" y="26652"/>
                  </a:cubicBezTo>
                  <a:cubicBezTo>
                    <a:pt x="26622" y="25819"/>
                    <a:pt x="25932" y="24283"/>
                    <a:pt x="25932" y="24283"/>
                  </a:cubicBezTo>
                  <a:lnTo>
                    <a:pt x="25932" y="24283"/>
                  </a:lnTo>
                  <a:cubicBezTo>
                    <a:pt x="25932" y="24283"/>
                    <a:pt x="26921" y="25403"/>
                    <a:pt x="27866" y="25403"/>
                  </a:cubicBezTo>
                  <a:cubicBezTo>
                    <a:pt x="28094" y="25403"/>
                    <a:pt x="28319" y="25338"/>
                    <a:pt x="28528" y="25176"/>
                  </a:cubicBezTo>
                  <a:cubicBezTo>
                    <a:pt x="29599" y="24355"/>
                    <a:pt x="28528" y="23128"/>
                    <a:pt x="28528" y="23128"/>
                  </a:cubicBezTo>
                  <a:lnTo>
                    <a:pt x="28528" y="23128"/>
                  </a:lnTo>
                  <a:cubicBezTo>
                    <a:pt x="28528" y="23128"/>
                    <a:pt x="29065" y="23478"/>
                    <a:pt x="29677" y="23478"/>
                  </a:cubicBezTo>
                  <a:cubicBezTo>
                    <a:pt x="30099" y="23478"/>
                    <a:pt x="30557" y="23311"/>
                    <a:pt x="30897" y="22747"/>
                  </a:cubicBezTo>
                  <a:cubicBezTo>
                    <a:pt x="31742" y="21378"/>
                    <a:pt x="29933" y="21140"/>
                    <a:pt x="29933" y="21140"/>
                  </a:cubicBezTo>
                  <a:lnTo>
                    <a:pt x="29933" y="21140"/>
                  </a:lnTo>
                  <a:cubicBezTo>
                    <a:pt x="29933" y="21140"/>
                    <a:pt x="30066" y="21154"/>
                    <a:pt x="30276" y="21154"/>
                  </a:cubicBezTo>
                  <a:cubicBezTo>
                    <a:pt x="31002" y="21154"/>
                    <a:pt x="32638" y="20989"/>
                    <a:pt x="32814" y="19521"/>
                  </a:cubicBezTo>
                  <a:cubicBezTo>
                    <a:pt x="33040" y="17628"/>
                    <a:pt x="31814" y="17318"/>
                    <a:pt x="31814" y="17318"/>
                  </a:cubicBezTo>
                  <a:lnTo>
                    <a:pt x="31814" y="17318"/>
                  </a:lnTo>
                  <a:cubicBezTo>
                    <a:pt x="31814" y="17318"/>
                    <a:pt x="31842" y="17323"/>
                    <a:pt x="31890" y="17323"/>
                  </a:cubicBezTo>
                  <a:cubicBezTo>
                    <a:pt x="32077" y="17323"/>
                    <a:pt x="32563" y="17247"/>
                    <a:pt x="32838" y="16508"/>
                  </a:cubicBezTo>
                  <a:cubicBezTo>
                    <a:pt x="33195" y="15568"/>
                    <a:pt x="31671" y="13639"/>
                    <a:pt x="31671" y="13639"/>
                  </a:cubicBezTo>
                  <a:lnTo>
                    <a:pt x="31671" y="13639"/>
                  </a:lnTo>
                  <a:cubicBezTo>
                    <a:pt x="31692" y="13640"/>
                    <a:pt x="31713" y="13640"/>
                    <a:pt x="31734" y="13640"/>
                  </a:cubicBezTo>
                  <a:cubicBezTo>
                    <a:pt x="32211" y="13640"/>
                    <a:pt x="32658" y="13382"/>
                    <a:pt x="32897" y="12960"/>
                  </a:cubicBezTo>
                  <a:cubicBezTo>
                    <a:pt x="33338" y="12198"/>
                    <a:pt x="30981" y="9924"/>
                    <a:pt x="30980" y="9924"/>
                  </a:cubicBezTo>
                  <a:lnTo>
                    <a:pt x="30980" y="9924"/>
                  </a:lnTo>
                  <a:cubicBezTo>
                    <a:pt x="30980" y="9924"/>
                    <a:pt x="31259" y="10086"/>
                    <a:pt x="31540" y="10086"/>
                  </a:cubicBezTo>
                  <a:cubicBezTo>
                    <a:pt x="31830" y="10086"/>
                    <a:pt x="32123" y="9915"/>
                    <a:pt x="32123" y="9222"/>
                  </a:cubicBezTo>
                  <a:cubicBezTo>
                    <a:pt x="32123" y="7841"/>
                    <a:pt x="29933" y="6745"/>
                    <a:pt x="29933" y="6745"/>
                  </a:cubicBezTo>
                  <a:cubicBezTo>
                    <a:pt x="29933" y="6745"/>
                    <a:pt x="31361" y="5995"/>
                    <a:pt x="30897" y="5043"/>
                  </a:cubicBezTo>
                  <a:cubicBezTo>
                    <a:pt x="30568" y="4350"/>
                    <a:pt x="29546" y="4255"/>
                    <a:pt x="29013" y="4255"/>
                  </a:cubicBezTo>
                  <a:cubicBezTo>
                    <a:pt x="28813" y="4255"/>
                    <a:pt x="28682" y="4269"/>
                    <a:pt x="28682" y="4269"/>
                  </a:cubicBezTo>
                  <a:cubicBezTo>
                    <a:pt x="28682" y="4269"/>
                    <a:pt x="29444" y="3138"/>
                    <a:pt x="28825" y="2090"/>
                  </a:cubicBezTo>
                  <a:cubicBezTo>
                    <a:pt x="28562" y="1630"/>
                    <a:pt x="28210" y="1500"/>
                    <a:pt x="27898" y="1500"/>
                  </a:cubicBezTo>
                  <a:cubicBezTo>
                    <a:pt x="27490" y="1500"/>
                    <a:pt x="27146" y="1721"/>
                    <a:pt x="27146" y="1721"/>
                  </a:cubicBezTo>
                  <a:cubicBezTo>
                    <a:pt x="27146" y="1721"/>
                    <a:pt x="26956" y="351"/>
                    <a:pt x="26444" y="42"/>
                  </a:cubicBezTo>
                  <a:cubicBezTo>
                    <a:pt x="26396" y="13"/>
                    <a:pt x="26340" y="0"/>
                    <a:pt x="26280" y="0"/>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9"/>
            <p:cNvSpPr/>
            <p:nvPr/>
          </p:nvSpPr>
          <p:spPr>
            <a:xfrm>
              <a:off x="5096294" y="3597864"/>
              <a:ext cx="1058934" cy="777313"/>
            </a:xfrm>
            <a:custGeom>
              <a:avLst/>
              <a:gdLst/>
              <a:ahLst/>
              <a:cxnLst/>
              <a:rect l="l" t="t" r="r" b="b"/>
              <a:pathLst>
                <a:path w="31886" h="23406" extrusionOk="0">
                  <a:moveTo>
                    <a:pt x="24313" y="0"/>
                  </a:moveTo>
                  <a:cubicBezTo>
                    <a:pt x="24313" y="0"/>
                    <a:pt x="21872" y="4346"/>
                    <a:pt x="16205" y="4572"/>
                  </a:cubicBezTo>
                  <a:cubicBezTo>
                    <a:pt x="16042" y="4579"/>
                    <a:pt x="15879" y="4582"/>
                    <a:pt x="15718" y="4582"/>
                  </a:cubicBezTo>
                  <a:cubicBezTo>
                    <a:pt x="10289" y="4582"/>
                    <a:pt x="5965" y="989"/>
                    <a:pt x="5965" y="988"/>
                  </a:cubicBezTo>
                  <a:lnTo>
                    <a:pt x="5965" y="988"/>
                  </a:lnTo>
                  <a:cubicBezTo>
                    <a:pt x="5965" y="989"/>
                    <a:pt x="0" y="14514"/>
                    <a:pt x="7108" y="20408"/>
                  </a:cubicBezTo>
                  <a:cubicBezTo>
                    <a:pt x="9768" y="22608"/>
                    <a:pt x="13114" y="23405"/>
                    <a:pt x="16352" y="23405"/>
                  </a:cubicBezTo>
                  <a:cubicBezTo>
                    <a:pt x="21769" y="23405"/>
                    <a:pt x="26884" y="21175"/>
                    <a:pt x="27980" y="19550"/>
                  </a:cubicBezTo>
                  <a:cubicBezTo>
                    <a:pt x="29742" y="16967"/>
                    <a:pt x="31885" y="8644"/>
                    <a:pt x="24313" y="0"/>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9"/>
            <p:cNvSpPr/>
            <p:nvPr/>
          </p:nvSpPr>
          <p:spPr>
            <a:xfrm>
              <a:off x="4943300" y="3168075"/>
              <a:ext cx="1442045" cy="1224220"/>
            </a:xfrm>
            <a:custGeom>
              <a:avLst/>
              <a:gdLst/>
              <a:ahLst/>
              <a:cxnLst/>
              <a:rect l="l" t="t" r="r" b="b"/>
              <a:pathLst>
                <a:path w="43422" h="36863" extrusionOk="0">
                  <a:moveTo>
                    <a:pt x="28920" y="13919"/>
                  </a:moveTo>
                  <a:cubicBezTo>
                    <a:pt x="33468" y="20515"/>
                    <a:pt x="35944" y="28432"/>
                    <a:pt x="31694" y="32361"/>
                  </a:cubicBezTo>
                  <a:cubicBezTo>
                    <a:pt x="29662" y="34235"/>
                    <a:pt x="25628" y="35322"/>
                    <a:pt x="21541" y="35322"/>
                  </a:cubicBezTo>
                  <a:cubicBezTo>
                    <a:pt x="19783" y="35322"/>
                    <a:pt x="18016" y="35121"/>
                    <a:pt x="16394" y="34695"/>
                  </a:cubicBezTo>
                  <a:cubicBezTo>
                    <a:pt x="13870" y="34028"/>
                    <a:pt x="10644" y="32540"/>
                    <a:pt x="9596" y="29254"/>
                  </a:cubicBezTo>
                  <a:cubicBezTo>
                    <a:pt x="7750" y="23479"/>
                    <a:pt x="9834" y="17586"/>
                    <a:pt x="11084" y="14812"/>
                  </a:cubicBezTo>
                  <a:cubicBezTo>
                    <a:pt x="11799" y="16026"/>
                    <a:pt x="13692" y="17729"/>
                    <a:pt x="18680" y="18038"/>
                  </a:cubicBezTo>
                  <a:cubicBezTo>
                    <a:pt x="19323" y="18086"/>
                    <a:pt x="19931" y="18098"/>
                    <a:pt x="20502" y="18098"/>
                  </a:cubicBezTo>
                  <a:cubicBezTo>
                    <a:pt x="25265" y="18098"/>
                    <a:pt x="28027" y="16728"/>
                    <a:pt x="28920" y="13919"/>
                  </a:cubicBezTo>
                  <a:close/>
                  <a:moveTo>
                    <a:pt x="3775" y="1"/>
                  </a:moveTo>
                  <a:cubicBezTo>
                    <a:pt x="2613" y="1"/>
                    <a:pt x="1344" y="745"/>
                    <a:pt x="583" y="1381"/>
                  </a:cubicBezTo>
                  <a:cubicBezTo>
                    <a:pt x="1" y="1906"/>
                    <a:pt x="474" y="2729"/>
                    <a:pt x="1089" y="2729"/>
                  </a:cubicBezTo>
                  <a:cubicBezTo>
                    <a:pt x="1242" y="2729"/>
                    <a:pt x="1403" y="2678"/>
                    <a:pt x="1559" y="2560"/>
                  </a:cubicBezTo>
                  <a:cubicBezTo>
                    <a:pt x="2034" y="2168"/>
                    <a:pt x="3053" y="1538"/>
                    <a:pt x="3745" y="1538"/>
                  </a:cubicBezTo>
                  <a:cubicBezTo>
                    <a:pt x="3956" y="1538"/>
                    <a:pt x="4137" y="1597"/>
                    <a:pt x="4262" y="1739"/>
                  </a:cubicBezTo>
                  <a:cubicBezTo>
                    <a:pt x="4488" y="1977"/>
                    <a:pt x="4417" y="2274"/>
                    <a:pt x="4083" y="3143"/>
                  </a:cubicBezTo>
                  <a:cubicBezTo>
                    <a:pt x="3690" y="4144"/>
                    <a:pt x="3155" y="5525"/>
                    <a:pt x="4226" y="6953"/>
                  </a:cubicBezTo>
                  <a:cubicBezTo>
                    <a:pt x="4845" y="7799"/>
                    <a:pt x="5834" y="8501"/>
                    <a:pt x="6893" y="9251"/>
                  </a:cubicBezTo>
                  <a:cubicBezTo>
                    <a:pt x="8334" y="10287"/>
                    <a:pt x="9822" y="11335"/>
                    <a:pt x="10417" y="12752"/>
                  </a:cubicBezTo>
                  <a:cubicBezTo>
                    <a:pt x="9489" y="14419"/>
                    <a:pt x="5679" y="22015"/>
                    <a:pt x="8143" y="29718"/>
                  </a:cubicBezTo>
                  <a:cubicBezTo>
                    <a:pt x="9120" y="32802"/>
                    <a:pt x="11918" y="35100"/>
                    <a:pt x="16013" y="36183"/>
                  </a:cubicBezTo>
                  <a:cubicBezTo>
                    <a:pt x="17778" y="36636"/>
                    <a:pt x="19599" y="36862"/>
                    <a:pt x="21421" y="36862"/>
                  </a:cubicBezTo>
                  <a:cubicBezTo>
                    <a:pt x="21468" y="36862"/>
                    <a:pt x="21515" y="36862"/>
                    <a:pt x="21562" y="36862"/>
                  </a:cubicBezTo>
                  <a:cubicBezTo>
                    <a:pt x="26027" y="36862"/>
                    <a:pt x="30420" y="35636"/>
                    <a:pt x="32730" y="33492"/>
                  </a:cubicBezTo>
                  <a:cubicBezTo>
                    <a:pt x="37242" y="29325"/>
                    <a:pt x="35873" y="20681"/>
                    <a:pt x="29360" y="11906"/>
                  </a:cubicBezTo>
                  <a:cubicBezTo>
                    <a:pt x="29717" y="10097"/>
                    <a:pt x="30408" y="7561"/>
                    <a:pt x="32194" y="6382"/>
                  </a:cubicBezTo>
                  <a:cubicBezTo>
                    <a:pt x="32879" y="5935"/>
                    <a:pt x="33693" y="5712"/>
                    <a:pt x="34636" y="5712"/>
                  </a:cubicBezTo>
                  <a:cubicBezTo>
                    <a:pt x="35201" y="5712"/>
                    <a:pt x="35812" y="5793"/>
                    <a:pt x="36468" y="5953"/>
                  </a:cubicBezTo>
                  <a:cubicBezTo>
                    <a:pt x="37375" y="6176"/>
                    <a:pt x="38195" y="6288"/>
                    <a:pt x="38922" y="6288"/>
                  </a:cubicBezTo>
                  <a:cubicBezTo>
                    <a:pt x="40220" y="6288"/>
                    <a:pt x="41227" y="5932"/>
                    <a:pt x="41921" y="5215"/>
                  </a:cubicBezTo>
                  <a:cubicBezTo>
                    <a:pt x="43422" y="3667"/>
                    <a:pt x="42767" y="1131"/>
                    <a:pt x="42731" y="1024"/>
                  </a:cubicBezTo>
                  <a:cubicBezTo>
                    <a:pt x="42625" y="625"/>
                    <a:pt x="42321" y="451"/>
                    <a:pt x="42013" y="451"/>
                  </a:cubicBezTo>
                  <a:cubicBezTo>
                    <a:pt x="41559" y="451"/>
                    <a:pt x="41099" y="828"/>
                    <a:pt x="41255" y="1417"/>
                  </a:cubicBezTo>
                  <a:cubicBezTo>
                    <a:pt x="41255" y="1441"/>
                    <a:pt x="41719" y="3227"/>
                    <a:pt x="40826" y="4144"/>
                  </a:cubicBezTo>
                  <a:cubicBezTo>
                    <a:pt x="40433" y="4544"/>
                    <a:pt x="39786" y="4746"/>
                    <a:pt x="38924" y="4746"/>
                  </a:cubicBezTo>
                  <a:cubicBezTo>
                    <a:pt x="38324" y="4746"/>
                    <a:pt x="37621" y="4648"/>
                    <a:pt x="36825" y="4453"/>
                  </a:cubicBezTo>
                  <a:cubicBezTo>
                    <a:pt x="36057" y="4267"/>
                    <a:pt x="35328" y="4174"/>
                    <a:pt x="34643" y="4174"/>
                  </a:cubicBezTo>
                  <a:cubicBezTo>
                    <a:pt x="33398" y="4174"/>
                    <a:pt x="32298" y="4482"/>
                    <a:pt x="31361" y="5096"/>
                  </a:cubicBezTo>
                  <a:cubicBezTo>
                    <a:pt x="28682" y="6846"/>
                    <a:pt x="28039" y="10549"/>
                    <a:pt x="27693" y="12537"/>
                  </a:cubicBezTo>
                  <a:lnTo>
                    <a:pt x="27634" y="12847"/>
                  </a:lnTo>
                  <a:cubicBezTo>
                    <a:pt x="27340" y="14488"/>
                    <a:pt x="26253" y="16586"/>
                    <a:pt x="20551" y="16586"/>
                  </a:cubicBezTo>
                  <a:cubicBezTo>
                    <a:pt x="20006" y="16586"/>
                    <a:pt x="19420" y="16567"/>
                    <a:pt x="18788" y="16526"/>
                  </a:cubicBezTo>
                  <a:cubicBezTo>
                    <a:pt x="12489" y="16121"/>
                    <a:pt x="12180" y="13490"/>
                    <a:pt x="12180" y="13478"/>
                  </a:cubicBezTo>
                  <a:lnTo>
                    <a:pt x="12180" y="13407"/>
                  </a:lnTo>
                  <a:cubicBezTo>
                    <a:pt x="11834" y="10894"/>
                    <a:pt x="9679" y="9358"/>
                    <a:pt x="7786" y="8001"/>
                  </a:cubicBezTo>
                  <a:cubicBezTo>
                    <a:pt x="6822" y="7323"/>
                    <a:pt x="5929" y="6692"/>
                    <a:pt x="5453" y="6049"/>
                  </a:cubicBezTo>
                  <a:cubicBezTo>
                    <a:pt x="4917" y="5322"/>
                    <a:pt x="5119" y="4679"/>
                    <a:pt x="5512" y="3691"/>
                  </a:cubicBezTo>
                  <a:cubicBezTo>
                    <a:pt x="5857" y="2798"/>
                    <a:pt x="6286" y="1703"/>
                    <a:pt x="5405" y="715"/>
                  </a:cubicBezTo>
                  <a:cubicBezTo>
                    <a:pt x="4947" y="200"/>
                    <a:pt x="4375" y="1"/>
                    <a:pt x="37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9"/>
            <p:cNvSpPr/>
            <p:nvPr/>
          </p:nvSpPr>
          <p:spPr>
            <a:xfrm>
              <a:off x="5708734" y="3811464"/>
              <a:ext cx="194179" cy="148216"/>
            </a:xfrm>
            <a:custGeom>
              <a:avLst/>
              <a:gdLst/>
              <a:ahLst/>
              <a:cxnLst/>
              <a:rect l="l" t="t" r="r" b="b"/>
              <a:pathLst>
                <a:path w="5847" h="4463" extrusionOk="0">
                  <a:moveTo>
                    <a:pt x="2678" y="0"/>
                  </a:moveTo>
                  <a:cubicBezTo>
                    <a:pt x="978" y="0"/>
                    <a:pt x="1" y="2748"/>
                    <a:pt x="1" y="2748"/>
                  </a:cubicBezTo>
                  <a:lnTo>
                    <a:pt x="2644" y="4462"/>
                  </a:lnTo>
                  <a:cubicBezTo>
                    <a:pt x="2644" y="4462"/>
                    <a:pt x="5847" y="1522"/>
                    <a:pt x="3597" y="260"/>
                  </a:cubicBezTo>
                  <a:cubicBezTo>
                    <a:pt x="3271" y="78"/>
                    <a:pt x="2964" y="0"/>
                    <a:pt x="2678" y="0"/>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9"/>
            <p:cNvSpPr/>
            <p:nvPr/>
          </p:nvSpPr>
          <p:spPr>
            <a:xfrm>
              <a:off x="5371098" y="3844971"/>
              <a:ext cx="175183" cy="141607"/>
            </a:xfrm>
            <a:custGeom>
              <a:avLst/>
              <a:gdLst/>
              <a:ahLst/>
              <a:cxnLst/>
              <a:rect l="l" t="t" r="r" b="b"/>
              <a:pathLst>
                <a:path w="5275" h="4264" extrusionOk="0">
                  <a:moveTo>
                    <a:pt x="2724" y="0"/>
                  </a:moveTo>
                  <a:cubicBezTo>
                    <a:pt x="2550" y="0"/>
                    <a:pt x="2368" y="30"/>
                    <a:pt x="2179" y="96"/>
                  </a:cubicBezTo>
                  <a:cubicBezTo>
                    <a:pt x="226" y="775"/>
                    <a:pt x="0" y="3680"/>
                    <a:pt x="3727" y="4263"/>
                  </a:cubicBezTo>
                  <a:lnTo>
                    <a:pt x="5274" y="2572"/>
                  </a:lnTo>
                  <a:cubicBezTo>
                    <a:pt x="5274" y="2572"/>
                    <a:pt x="4343" y="0"/>
                    <a:pt x="2724" y="0"/>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9"/>
            <p:cNvSpPr/>
            <p:nvPr/>
          </p:nvSpPr>
          <p:spPr>
            <a:xfrm>
              <a:off x="5397566" y="3883793"/>
              <a:ext cx="467398" cy="320377"/>
            </a:xfrm>
            <a:custGeom>
              <a:avLst/>
              <a:gdLst/>
              <a:ahLst/>
              <a:cxnLst/>
              <a:rect l="l" t="t" r="r" b="b"/>
              <a:pathLst>
                <a:path w="14074" h="9647" extrusionOk="0">
                  <a:moveTo>
                    <a:pt x="7817" y="0"/>
                  </a:moveTo>
                  <a:cubicBezTo>
                    <a:pt x="7631" y="0"/>
                    <a:pt x="7446" y="11"/>
                    <a:pt x="7264" y="34"/>
                  </a:cubicBezTo>
                  <a:cubicBezTo>
                    <a:pt x="3525" y="487"/>
                    <a:pt x="1" y="4094"/>
                    <a:pt x="3144" y="7988"/>
                  </a:cubicBezTo>
                  <a:cubicBezTo>
                    <a:pt x="4100" y="9177"/>
                    <a:pt x="5492" y="9646"/>
                    <a:pt x="6964" y="9646"/>
                  </a:cubicBezTo>
                  <a:cubicBezTo>
                    <a:pt x="10312" y="9646"/>
                    <a:pt x="14074" y="7219"/>
                    <a:pt x="14074" y="5309"/>
                  </a:cubicBezTo>
                  <a:cubicBezTo>
                    <a:pt x="14074" y="2723"/>
                    <a:pt x="10748" y="0"/>
                    <a:pt x="7817" y="0"/>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9"/>
            <p:cNvSpPr/>
            <p:nvPr/>
          </p:nvSpPr>
          <p:spPr>
            <a:xfrm>
              <a:off x="5578654" y="4043560"/>
              <a:ext cx="144231" cy="52140"/>
            </a:xfrm>
            <a:custGeom>
              <a:avLst/>
              <a:gdLst/>
              <a:ahLst/>
              <a:cxnLst/>
              <a:rect l="l" t="t" r="r" b="b"/>
              <a:pathLst>
                <a:path w="4343" h="1570" extrusionOk="0">
                  <a:moveTo>
                    <a:pt x="2839" y="1"/>
                  </a:moveTo>
                  <a:cubicBezTo>
                    <a:pt x="2776" y="1"/>
                    <a:pt x="2707" y="4"/>
                    <a:pt x="2632" y="9"/>
                  </a:cubicBezTo>
                  <a:cubicBezTo>
                    <a:pt x="1" y="212"/>
                    <a:pt x="2632" y="1569"/>
                    <a:pt x="2632" y="1569"/>
                  </a:cubicBezTo>
                  <a:cubicBezTo>
                    <a:pt x="2632" y="1569"/>
                    <a:pt x="4343" y="1"/>
                    <a:pt x="2839" y="1"/>
                  </a:cubicBezTo>
                  <a:close/>
                </a:path>
              </a:pathLst>
            </a:custGeom>
            <a:solidFill>
              <a:srgbClr val="F44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9"/>
            <p:cNvSpPr/>
            <p:nvPr/>
          </p:nvSpPr>
          <p:spPr>
            <a:xfrm>
              <a:off x="5706774" y="3983353"/>
              <a:ext cx="59346" cy="50944"/>
            </a:xfrm>
            <a:custGeom>
              <a:avLst/>
              <a:gdLst/>
              <a:ahLst/>
              <a:cxnLst/>
              <a:rect l="l" t="t" r="r" b="b"/>
              <a:pathLst>
                <a:path w="1787" h="1534" extrusionOk="0">
                  <a:moveTo>
                    <a:pt x="1024" y="1"/>
                  </a:moveTo>
                  <a:cubicBezTo>
                    <a:pt x="334" y="1"/>
                    <a:pt x="0" y="822"/>
                    <a:pt x="477" y="1311"/>
                  </a:cubicBezTo>
                  <a:cubicBezTo>
                    <a:pt x="634" y="1465"/>
                    <a:pt x="827" y="1534"/>
                    <a:pt x="1016" y="1534"/>
                  </a:cubicBezTo>
                  <a:cubicBezTo>
                    <a:pt x="1410" y="1534"/>
                    <a:pt x="1786" y="1230"/>
                    <a:pt x="1786" y="763"/>
                  </a:cubicBezTo>
                  <a:cubicBezTo>
                    <a:pt x="1786" y="346"/>
                    <a:pt x="1441" y="1"/>
                    <a:pt x="1024" y="1"/>
                  </a:cubicBezTo>
                  <a:close/>
                </a:path>
              </a:pathLst>
            </a:custGeom>
            <a:solidFill>
              <a:srgbClr val="F44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9"/>
            <p:cNvSpPr/>
            <p:nvPr/>
          </p:nvSpPr>
          <p:spPr>
            <a:xfrm>
              <a:off x="5537541" y="4008658"/>
              <a:ext cx="59745" cy="51143"/>
            </a:xfrm>
            <a:custGeom>
              <a:avLst/>
              <a:gdLst/>
              <a:ahLst/>
              <a:cxnLst/>
              <a:rect l="l" t="t" r="r" b="b"/>
              <a:pathLst>
                <a:path w="1799" h="1540" extrusionOk="0">
                  <a:moveTo>
                    <a:pt x="1024" y="1"/>
                  </a:moveTo>
                  <a:cubicBezTo>
                    <a:pt x="346" y="1"/>
                    <a:pt x="1" y="834"/>
                    <a:pt x="489" y="1311"/>
                  </a:cubicBezTo>
                  <a:cubicBezTo>
                    <a:pt x="643" y="1468"/>
                    <a:pt x="834" y="1539"/>
                    <a:pt x="1023" y="1539"/>
                  </a:cubicBezTo>
                  <a:cubicBezTo>
                    <a:pt x="1417" y="1539"/>
                    <a:pt x="1798" y="1230"/>
                    <a:pt x="1798" y="763"/>
                  </a:cubicBezTo>
                  <a:cubicBezTo>
                    <a:pt x="1786" y="346"/>
                    <a:pt x="1453" y="1"/>
                    <a:pt x="1024" y="1"/>
                  </a:cubicBezTo>
                  <a:close/>
                </a:path>
              </a:pathLst>
            </a:custGeom>
            <a:solidFill>
              <a:srgbClr val="F44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9"/>
            <p:cNvSpPr/>
            <p:nvPr/>
          </p:nvSpPr>
          <p:spPr>
            <a:xfrm>
              <a:off x="5603959" y="4076670"/>
              <a:ext cx="115504" cy="54597"/>
            </a:xfrm>
            <a:custGeom>
              <a:avLst/>
              <a:gdLst/>
              <a:ahLst/>
              <a:cxnLst/>
              <a:rect l="l" t="t" r="r" b="b"/>
              <a:pathLst>
                <a:path w="3478" h="1644" extrusionOk="0">
                  <a:moveTo>
                    <a:pt x="1811" y="1"/>
                  </a:moveTo>
                  <a:lnTo>
                    <a:pt x="1715" y="548"/>
                  </a:lnTo>
                  <a:cubicBezTo>
                    <a:pt x="1644" y="953"/>
                    <a:pt x="1501" y="1203"/>
                    <a:pt x="1299" y="1263"/>
                  </a:cubicBezTo>
                  <a:cubicBezTo>
                    <a:pt x="1254" y="1277"/>
                    <a:pt x="1206" y="1284"/>
                    <a:pt x="1157" y="1284"/>
                  </a:cubicBezTo>
                  <a:cubicBezTo>
                    <a:pt x="804" y="1284"/>
                    <a:pt x="372" y="945"/>
                    <a:pt x="215" y="798"/>
                  </a:cubicBezTo>
                  <a:lnTo>
                    <a:pt x="1" y="1013"/>
                  </a:lnTo>
                  <a:cubicBezTo>
                    <a:pt x="32" y="1044"/>
                    <a:pt x="609" y="1593"/>
                    <a:pt x="1169" y="1593"/>
                  </a:cubicBezTo>
                  <a:cubicBezTo>
                    <a:pt x="1245" y="1593"/>
                    <a:pt x="1320" y="1583"/>
                    <a:pt x="1394" y="1560"/>
                  </a:cubicBezTo>
                  <a:cubicBezTo>
                    <a:pt x="1644" y="1465"/>
                    <a:pt x="1834" y="1263"/>
                    <a:pt x="1906" y="1001"/>
                  </a:cubicBezTo>
                  <a:cubicBezTo>
                    <a:pt x="2072" y="1275"/>
                    <a:pt x="2323" y="1608"/>
                    <a:pt x="2668" y="1644"/>
                  </a:cubicBezTo>
                  <a:lnTo>
                    <a:pt x="2727" y="1644"/>
                  </a:lnTo>
                  <a:cubicBezTo>
                    <a:pt x="2989" y="1644"/>
                    <a:pt x="3251" y="1453"/>
                    <a:pt x="3477" y="1084"/>
                  </a:cubicBezTo>
                  <a:lnTo>
                    <a:pt x="3215" y="929"/>
                  </a:lnTo>
                  <a:cubicBezTo>
                    <a:pt x="3102" y="1111"/>
                    <a:pt x="2913" y="1336"/>
                    <a:pt x="2730" y="1336"/>
                  </a:cubicBezTo>
                  <a:cubicBezTo>
                    <a:pt x="2721" y="1336"/>
                    <a:pt x="2712" y="1335"/>
                    <a:pt x="2704" y="1334"/>
                  </a:cubicBezTo>
                  <a:cubicBezTo>
                    <a:pt x="2382" y="1310"/>
                    <a:pt x="2084" y="715"/>
                    <a:pt x="2013" y="513"/>
                  </a:cubicBezTo>
                  <a:lnTo>
                    <a:pt x="1811" y="1"/>
                  </a:lnTo>
                  <a:close/>
                </a:path>
              </a:pathLst>
            </a:custGeom>
            <a:solidFill>
              <a:srgbClr val="F44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0" name="Google Shape;3050;p49"/>
          <p:cNvGrpSpPr/>
          <p:nvPr/>
        </p:nvGrpSpPr>
        <p:grpSpPr>
          <a:xfrm>
            <a:off x="2966263" y="3273875"/>
            <a:ext cx="1168685" cy="990452"/>
            <a:chOff x="5669675" y="1530550"/>
            <a:chExt cx="1168685" cy="990452"/>
          </a:xfrm>
        </p:grpSpPr>
        <p:sp>
          <p:nvSpPr>
            <p:cNvPr id="3051" name="Google Shape;3051;p49"/>
            <p:cNvSpPr/>
            <p:nvPr/>
          </p:nvSpPr>
          <p:spPr>
            <a:xfrm>
              <a:off x="5837005" y="1530695"/>
              <a:ext cx="1001355" cy="990192"/>
            </a:xfrm>
            <a:custGeom>
              <a:avLst/>
              <a:gdLst/>
              <a:ahLst/>
              <a:cxnLst/>
              <a:rect l="l" t="t" r="r" b="b"/>
              <a:pathLst>
                <a:path w="34625" h="34239" extrusionOk="0">
                  <a:moveTo>
                    <a:pt x="18765" y="0"/>
                  </a:moveTo>
                  <a:cubicBezTo>
                    <a:pt x="18198" y="0"/>
                    <a:pt x="17626" y="30"/>
                    <a:pt x="17063" y="110"/>
                  </a:cubicBezTo>
                  <a:cubicBezTo>
                    <a:pt x="14015" y="479"/>
                    <a:pt x="11074" y="1468"/>
                    <a:pt x="8419" y="3015"/>
                  </a:cubicBezTo>
                  <a:cubicBezTo>
                    <a:pt x="7764" y="3396"/>
                    <a:pt x="7121" y="3837"/>
                    <a:pt x="6514" y="4301"/>
                  </a:cubicBezTo>
                  <a:cubicBezTo>
                    <a:pt x="6454" y="4337"/>
                    <a:pt x="6407" y="4373"/>
                    <a:pt x="6359" y="4420"/>
                  </a:cubicBezTo>
                  <a:cubicBezTo>
                    <a:pt x="4168" y="6087"/>
                    <a:pt x="2430" y="8290"/>
                    <a:pt x="1299" y="10814"/>
                  </a:cubicBezTo>
                  <a:cubicBezTo>
                    <a:pt x="525" y="12612"/>
                    <a:pt x="84" y="14541"/>
                    <a:pt x="25" y="16505"/>
                  </a:cubicBezTo>
                  <a:cubicBezTo>
                    <a:pt x="13" y="16719"/>
                    <a:pt x="13" y="16934"/>
                    <a:pt x="13" y="17160"/>
                  </a:cubicBezTo>
                  <a:cubicBezTo>
                    <a:pt x="1" y="19827"/>
                    <a:pt x="644" y="22458"/>
                    <a:pt x="1882" y="24816"/>
                  </a:cubicBezTo>
                  <a:cubicBezTo>
                    <a:pt x="3168" y="27245"/>
                    <a:pt x="5025" y="29340"/>
                    <a:pt x="7299" y="30888"/>
                  </a:cubicBezTo>
                  <a:cubicBezTo>
                    <a:pt x="7990" y="31364"/>
                    <a:pt x="8716" y="31793"/>
                    <a:pt x="9466" y="32174"/>
                  </a:cubicBezTo>
                  <a:cubicBezTo>
                    <a:pt x="10002" y="32448"/>
                    <a:pt x="10562" y="32698"/>
                    <a:pt x="11133" y="32912"/>
                  </a:cubicBezTo>
                  <a:cubicBezTo>
                    <a:pt x="13026" y="33662"/>
                    <a:pt x="15027" y="34091"/>
                    <a:pt x="17063" y="34210"/>
                  </a:cubicBezTo>
                  <a:cubicBezTo>
                    <a:pt x="17393" y="34229"/>
                    <a:pt x="17724" y="34239"/>
                    <a:pt x="18056" y="34239"/>
                  </a:cubicBezTo>
                  <a:cubicBezTo>
                    <a:pt x="18954" y="34239"/>
                    <a:pt x="19854" y="34167"/>
                    <a:pt x="20742" y="34019"/>
                  </a:cubicBezTo>
                  <a:cubicBezTo>
                    <a:pt x="23599" y="33555"/>
                    <a:pt x="26278" y="32376"/>
                    <a:pt x="28540" y="30578"/>
                  </a:cubicBezTo>
                  <a:cubicBezTo>
                    <a:pt x="32267" y="27614"/>
                    <a:pt x="34624" y="23113"/>
                    <a:pt x="34208" y="17993"/>
                  </a:cubicBezTo>
                  <a:cubicBezTo>
                    <a:pt x="34196" y="17720"/>
                    <a:pt x="34160" y="17434"/>
                    <a:pt x="34124" y="17160"/>
                  </a:cubicBezTo>
                  <a:cubicBezTo>
                    <a:pt x="34077" y="16767"/>
                    <a:pt x="34005" y="16386"/>
                    <a:pt x="33922" y="15993"/>
                  </a:cubicBezTo>
                  <a:lnTo>
                    <a:pt x="33922" y="15981"/>
                  </a:lnTo>
                  <a:cubicBezTo>
                    <a:pt x="33291" y="12600"/>
                    <a:pt x="31969" y="9326"/>
                    <a:pt x="30076" y="6635"/>
                  </a:cubicBezTo>
                  <a:cubicBezTo>
                    <a:pt x="30029" y="6563"/>
                    <a:pt x="29981" y="6504"/>
                    <a:pt x="29933" y="6433"/>
                  </a:cubicBezTo>
                  <a:cubicBezTo>
                    <a:pt x="27731" y="3385"/>
                    <a:pt x="24825" y="1099"/>
                    <a:pt x="21396" y="313"/>
                  </a:cubicBezTo>
                  <a:cubicBezTo>
                    <a:pt x="21158" y="253"/>
                    <a:pt x="20920" y="206"/>
                    <a:pt x="20670" y="170"/>
                  </a:cubicBezTo>
                  <a:cubicBezTo>
                    <a:pt x="20146" y="75"/>
                    <a:pt x="19611" y="27"/>
                    <a:pt x="19075" y="3"/>
                  </a:cubicBezTo>
                  <a:cubicBezTo>
                    <a:pt x="18972" y="1"/>
                    <a:pt x="18868" y="0"/>
                    <a:pt x="187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9"/>
            <p:cNvSpPr/>
            <p:nvPr/>
          </p:nvSpPr>
          <p:spPr>
            <a:xfrm>
              <a:off x="6043954" y="1611005"/>
              <a:ext cx="524088" cy="909997"/>
            </a:xfrm>
            <a:custGeom>
              <a:avLst/>
              <a:gdLst/>
              <a:ahLst/>
              <a:cxnLst/>
              <a:rect l="l" t="t" r="r" b="b"/>
              <a:pathLst>
                <a:path w="18122" h="31466" extrusionOk="0">
                  <a:moveTo>
                    <a:pt x="10383" y="0"/>
                  </a:moveTo>
                  <a:lnTo>
                    <a:pt x="5204" y="1560"/>
                  </a:lnTo>
                  <a:cubicBezTo>
                    <a:pt x="5204" y="1560"/>
                    <a:pt x="1" y="18753"/>
                    <a:pt x="6787" y="28170"/>
                  </a:cubicBezTo>
                  <a:cubicBezTo>
                    <a:pt x="7704" y="29456"/>
                    <a:pt x="8847" y="30564"/>
                    <a:pt x="10169" y="31445"/>
                  </a:cubicBezTo>
                  <a:cubicBezTo>
                    <a:pt x="10431" y="31458"/>
                    <a:pt x="10694" y="31465"/>
                    <a:pt x="10956" y="31465"/>
                  </a:cubicBezTo>
                  <a:cubicBezTo>
                    <a:pt x="11836" y="31465"/>
                    <a:pt x="12714" y="31389"/>
                    <a:pt x="13586" y="31242"/>
                  </a:cubicBezTo>
                  <a:cubicBezTo>
                    <a:pt x="14991" y="31016"/>
                    <a:pt x="16360" y="30611"/>
                    <a:pt x="17669" y="30040"/>
                  </a:cubicBezTo>
                  <a:cubicBezTo>
                    <a:pt x="17967" y="27635"/>
                    <a:pt x="18110" y="25218"/>
                    <a:pt x="18110" y="22801"/>
                  </a:cubicBezTo>
                  <a:cubicBezTo>
                    <a:pt x="18122" y="15657"/>
                    <a:pt x="16812" y="5787"/>
                    <a:pt x="10383" y="0"/>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9"/>
            <p:cNvSpPr/>
            <p:nvPr/>
          </p:nvSpPr>
          <p:spPr>
            <a:xfrm>
              <a:off x="5669675" y="1655079"/>
              <a:ext cx="440770" cy="806087"/>
            </a:xfrm>
            <a:custGeom>
              <a:avLst/>
              <a:gdLst/>
              <a:ahLst/>
              <a:cxnLst/>
              <a:rect l="l" t="t" r="r" b="b"/>
              <a:pathLst>
                <a:path w="15241" h="27873" extrusionOk="0">
                  <a:moveTo>
                    <a:pt x="12300" y="0"/>
                  </a:moveTo>
                  <a:cubicBezTo>
                    <a:pt x="12240" y="36"/>
                    <a:pt x="12193" y="72"/>
                    <a:pt x="12145" y="119"/>
                  </a:cubicBezTo>
                  <a:cubicBezTo>
                    <a:pt x="9954" y="1786"/>
                    <a:pt x="8216" y="3989"/>
                    <a:pt x="7085" y="6513"/>
                  </a:cubicBezTo>
                  <a:cubicBezTo>
                    <a:pt x="6311" y="8311"/>
                    <a:pt x="5870" y="10240"/>
                    <a:pt x="5811" y="12204"/>
                  </a:cubicBezTo>
                  <a:cubicBezTo>
                    <a:pt x="5799" y="12418"/>
                    <a:pt x="5799" y="12633"/>
                    <a:pt x="5799" y="12859"/>
                  </a:cubicBezTo>
                  <a:cubicBezTo>
                    <a:pt x="5775" y="15526"/>
                    <a:pt x="6418" y="18145"/>
                    <a:pt x="7656" y="20515"/>
                  </a:cubicBezTo>
                  <a:cubicBezTo>
                    <a:pt x="8942" y="22944"/>
                    <a:pt x="10811" y="25027"/>
                    <a:pt x="13085" y="26587"/>
                  </a:cubicBezTo>
                  <a:cubicBezTo>
                    <a:pt x="13764" y="27063"/>
                    <a:pt x="14490" y="27492"/>
                    <a:pt x="15241" y="27873"/>
                  </a:cubicBezTo>
                  <a:cubicBezTo>
                    <a:pt x="1" y="19455"/>
                    <a:pt x="12907" y="334"/>
                    <a:pt x="12907" y="334"/>
                  </a:cubicBezTo>
                  <a:lnTo>
                    <a:pt x="12300" y="0"/>
                  </a:ln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9"/>
            <p:cNvSpPr/>
            <p:nvPr/>
          </p:nvSpPr>
          <p:spPr>
            <a:xfrm>
              <a:off x="6434775" y="1535582"/>
              <a:ext cx="382901" cy="457312"/>
            </a:xfrm>
            <a:custGeom>
              <a:avLst/>
              <a:gdLst/>
              <a:ahLst/>
              <a:cxnLst/>
              <a:rect l="l" t="t" r="r" b="b"/>
              <a:pathLst>
                <a:path w="13240" h="15813" extrusionOk="0">
                  <a:moveTo>
                    <a:pt x="0" y="1"/>
                  </a:moveTo>
                  <a:lnTo>
                    <a:pt x="179" y="846"/>
                  </a:lnTo>
                  <a:cubicBezTo>
                    <a:pt x="179" y="846"/>
                    <a:pt x="9656" y="5966"/>
                    <a:pt x="13240" y="15812"/>
                  </a:cubicBezTo>
                  <a:cubicBezTo>
                    <a:pt x="12609" y="12431"/>
                    <a:pt x="11287" y="9157"/>
                    <a:pt x="9394" y="6466"/>
                  </a:cubicBezTo>
                  <a:cubicBezTo>
                    <a:pt x="9347" y="6394"/>
                    <a:pt x="9299" y="6323"/>
                    <a:pt x="9251" y="6252"/>
                  </a:cubicBezTo>
                  <a:cubicBezTo>
                    <a:pt x="7049" y="3204"/>
                    <a:pt x="4144" y="930"/>
                    <a:pt x="715" y="144"/>
                  </a:cubicBezTo>
                  <a:cubicBezTo>
                    <a:pt x="476" y="84"/>
                    <a:pt x="238" y="37"/>
                    <a:pt x="0" y="1"/>
                  </a:cubicBezTo>
                  <a:close/>
                </a:path>
              </a:pathLst>
            </a:custGeom>
            <a:solidFill>
              <a:srgbClr val="FFB0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9"/>
            <p:cNvSpPr/>
            <p:nvPr/>
          </p:nvSpPr>
          <p:spPr>
            <a:xfrm>
              <a:off x="5993692" y="1543159"/>
              <a:ext cx="844666" cy="977843"/>
            </a:xfrm>
            <a:custGeom>
              <a:avLst/>
              <a:gdLst/>
              <a:ahLst/>
              <a:cxnLst/>
              <a:rect l="l" t="t" r="r" b="b"/>
              <a:pathLst>
                <a:path w="29207" h="33812" extrusionOk="0">
                  <a:moveTo>
                    <a:pt x="16431" y="1"/>
                  </a:moveTo>
                  <a:lnTo>
                    <a:pt x="16431" y="1"/>
                  </a:lnTo>
                  <a:cubicBezTo>
                    <a:pt x="21158" y="2942"/>
                    <a:pt x="24301" y="8109"/>
                    <a:pt x="24301" y="13991"/>
                  </a:cubicBezTo>
                  <a:cubicBezTo>
                    <a:pt x="24301" y="18146"/>
                    <a:pt x="22706" y="22134"/>
                    <a:pt x="19860" y="25159"/>
                  </a:cubicBezTo>
                  <a:cubicBezTo>
                    <a:pt x="16907" y="28314"/>
                    <a:pt x="12847" y="30231"/>
                    <a:pt x="8525" y="30516"/>
                  </a:cubicBezTo>
                  <a:cubicBezTo>
                    <a:pt x="8132" y="30552"/>
                    <a:pt x="7727" y="30564"/>
                    <a:pt x="7311" y="30564"/>
                  </a:cubicBezTo>
                  <a:cubicBezTo>
                    <a:pt x="4787" y="30564"/>
                    <a:pt x="2286" y="30016"/>
                    <a:pt x="0" y="28945"/>
                  </a:cubicBezTo>
                  <a:lnTo>
                    <a:pt x="0" y="28945"/>
                  </a:lnTo>
                  <a:cubicBezTo>
                    <a:pt x="584" y="29492"/>
                    <a:pt x="1227" y="30004"/>
                    <a:pt x="1893" y="30457"/>
                  </a:cubicBezTo>
                  <a:cubicBezTo>
                    <a:pt x="2572" y="30933"/>
                    <a:pt x="3298" y="31362"/>
                    <a:pt x="4048" y="31743"/>
                  </a:cubicBezTo>
                  <a:cubicBezTo>
                    <a:pt x="4584" y="32017"/>
                    <a:pt x="5144" y="32267"/>
                    <a:pt x="5715" y="32493"/>
                  </a:cubicBezTo>
                  <a:cubicBezTo>
                    <a:pt x="7608" y="33231"/>
                    <a:pt x="9609" y="33660"/>
                    <a:pt x="11645" y="33779"/>
                  </a:cubicBezTo>
                  <a:lnTo>
                    <a:pt x="11907" y="33791"/>
                  </a:lnTo>
                  <a:cubicBezTo>
                    <a:pt x="12169" y="33804"/>
                    <a:pt x="12432" y="33811"/>
                    <a:pt x="12694" y="33811"/>
                  </a:cubicBezTo>
                  <a:cubicBezTo>
                    <a:pt x="13574" y="33811"/>
                    <a:pt x="14452" y="33735"/>
                    <a:pt x="15324" y="33588"/>
                  </a:cubicBezTo>
                  <a:cubicBezTo>
                    <a:pt x="18181" y="33124"/>
                    <a:pt x="20860" y="31945"/>
                    <a:pt x="23122" y="30147"/>
                  </a:cubicBezTo>
                  <a:cubicBezTo>
                    <a:pt x="26849" y="27183"/>
                    <a:pt x="29206" y="22682"/>
                    <a:pt x="28802" y="17562"/>
                  </a:cubicBezTo>
                  <a:cubicBezTo>
                    <a:pt x="28778" y="17289"/>
                    <a:pt x="28742" y="17015"/>
                    <a:pt x="28706" y="16729"/>
                  </a:cubicBezTo>
                  <a:cubicBezTo>
                    <a:pt x="28659" y="16348"/>
                    <a:pt x="28587" y="15955"/>
                    <a:pt x="28516" y="15562"/>
                  </a:cubicBezTo>
                  <a:cubicBezTo>
                    <a:pt x="27873" y="12181"/>
                    <a:pt x="26551" y="8895"/>
                    <a:pt x="24658" y="6204"/>
                  </a:cubicBezTo>
                  <a:cubicBezTo>
                    <a:pt x="24611" y="6132"/>
                    <a:pt x="24563" y="6073"/>
                    <a:pt x="24515" y="6002"/>
                  </a:cubicBezTo>
                  <a:cubicBezTo>
                    <a:pt x="22420" y="3084"/>
                    <a:pt x="19669" y="882"/>
                    <a:pt x="16431"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9"/>
            <p:cNvSpPr/>
            <p:nvPr/>
          </p:nvSpPr>
          <p:spPr>
            <a:xfrm>
              <a:off x="6240232" y="2270380"/>
              <a:ext cx="327461" cy="250621"/>
            </a:xfrm>
            <a:custGeom>
              <a:avLst/>
              <a:gdLst/>
              <a:ahLst/>
              <a:cxnLst/>
              <a:rect l="l" t="t" r="r" b="b"/>
              <a:pathLst>
                <a:path w="11323" h="8666" extrusionOk="0">
                  <a:moveTo>
                    <a:pt x="11323" y="1"/>
                  </a:moveTo>
                  <a:lnTo>
                    <a:pt x="11323" y="1"/>
                  </a:lnTo>
                  <a:cubicBezTo>
                    <a:pt x="8370" y="3168"/>
                    <a:pt x="4322" y="5085"/>
                    <a:pt x="0" y="5370"/>
                  </a:cubicBezTo>
                  <a:cubicBezTo>
                    <a:pt x="917" y="6656"/>
                    <a:pt x="2060" y="7764"/>
                    <a:pt x="3382" y="8645"/>
                  </a:cubicBezTo>
                  <a:cubicBezTo>
                    <a:pt x="3644" y="8658"/>
                    <a:pt x="3907" y="8665"/>
                    <a:pt x="4169" y="8665"/>
                  </a:cubicBezTo>
                  <a:cubicBezTo>
                    <a:pt x="5049" y="8665"/>
                    <a:pt x="5927" y="8589"/>
                    <a:pt x="6799" y="8442"/>
                  </a:cubicBezTo>
                  <a:cubicBezTo>
                    <a:pt x="8204" y="8216"/>
                    <a:pt x="9573" y="7811"/>
                    <a:pt x="10882" y="7240"/>
                  </a:cubicBezTo>
                  <a:cubicBezTo>
                    <a:pt x="11180" y="4835"/>
                    <a:pt x="11323" y="2418"/>
                    <a:pt x="11323"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9"/>
            <p:cNvSpPr/>
            <p:nvPr/>
          </p:nvSpPr>
          <p:spPr>
            <a:xfrm>
              <a:off x="5993345" y="2380218"/>
              <a:ext cx="117097" cy="80947"/>
            </a:xfrm>
            <a:custGeom>
              <a:avLst/>
              <a:gdLst/>
              <a:ahLst/>
              <a:cxnLst/>
              <a:rect l="l" t="t" r="r" b="b"/>
              <a:pathLst>
                <a:path w="4049" h="2799" extrusionOk="0">
                  <a:moveTo>
                    <a:pt x="0" y="1"/>
                  </a:moveTo>
                  <a:lnTo>
                    <a:pt x="0" y="1"/>
                  </a:lnTo>
                  <a:cubicBezTo>
                    <a:pt x="584" y="548"/>
                    <a:pt x="1227" y="1049"/>
                    <a:pt x="1893" y="1513"/>
                  </a:cubicBezTo>
                  <a:cubicBezTo>
                    <a:pt x="2572" y="1989"/>
                    <a:pt x="3298" y="2418"/>
                    <a:pt x="4049" y="2799"/>
                  </a:cubicBezTo>
                  <a:cubicBezTo>
                    <a:pt x="2775" y="2108"/>
                    <a:pt x="1596" y="1251"/>
                    <a:pt x="560" y="251"/>
                  </a:cubicBezTo>
                  <a:cubicBezTo>
                    <a:pt x="369" y="167"/>
                    <a:pt x="179" y="84"/>
                    <a:pt x="0" y="1"/>
                  </a:cubicBezTo>
                  <a:close/>
                </a:path>
              </a:pathLst>
            </a:custGeom>
            <a:solidFill>
              <a:srgbClr val="FF99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9"/>
            <p:cNvSpPr/>
            <p:nvPr/>
          </p:nvSpPr>
          <p:spPr>
            <a:xfrm>
              <a:off x="6468525" y="1543159"/>
              <a:ext cx="349151" cy="449735"/>
            </a:xfrm>
            <a:custGeom>
              <a:avLst/>
              <a:gdLst/>
              <a:ahLst/>
              <a:cxnLst/>
              <a:rect l="l" t="t" r="r" b="b"/>
              <a:pathLst>
                <a:path w="12073" h="15551" extrusionOk="0">
                  <a:moveTo>
                    <a:pt x="0" y="1"/>
                  </a:moveTo>
                  <a:lnTo>
                    <a:pt x="0" y="1"/>
                  </a:lnTo>
                  <a:cubicBezTo>
                    <a:pt x="2298" y="1418"/>
                    <a:pt x="4227" y="3382"/>
                    <a:pt x="5608" y="5704"/>
                  </a:cubicBezTo>
                  <a:cubicBezTo>
                    <a:pt x="8037" y="8145"/>
                    <a:pt x="10573" y="11431"/>
                    <a:pt x="12073" y="15550"/>
                  </a:cubicBezTo>
                  <a:cubicBezTo>
                    <a:pt x="11442" y="12169"/>
                    <a:pt x="10120" y="8895"/>
                    <a:pt x="8227" y="6204"/>
                  </a:cubicBezTo>
                  <a:cubicBezTo>
                    <a:pt x="8180" y="6132"/>
                    <a:pt x="8132" y="6061"/>
                    <a:pt x="8084" y="5990"/>
                  </a:cubicBezTo>
                  <a:cubicBezTo>
                    <a:pt x="5989" y="3084"/>
                    <a:pt x="3239" y="870"/>
                    <a:pt x="0"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9"/>
            <p:cNvSpPr/>
            <p:nvPr/>
          </p:nvSpPr>
          <p:spPr>
            <a:xfrm>
              <a:off x="6020876" y="1530550"/>
              <a:ext cx="449041" cy="161142"/>
            </a:xfrm>
            <a:custGeom>
              <a:avLst/>
              <a:gdLst/>
              <a:ahLst/>
              <a:cxnLst/>
              <a:rect l="l" t="t" r="r" b="b"/>
              <a:pathLst>
                <a:path w="15527" h="5572" extrusionOk="0">
                  <a:moveTo>
                    <a:pt x="12302" y="1"/>
                  </a:moveTo>
                  <a:cubicBezTo>
                    <a:pt x="11766" y="1"/>
                    <a:pt x="11235" y="37"/>
                    <a:pt x="10705" y="103"/>
                  </a:cubicBezTo>
                  <a:cubicBezTo>
                    <a:pt x="7657" y="484"/>
                    <a:pt x="4716" y="1473"/>
                    <a:pt x="2061" y="3009"/>
                  </a:cubicBezTo>
                  <a:cubicBezTo>
                    <a:pt x="1775" y="3187"/>
                    <a:pt x="1489" y="3366"/>
                    <a:pt x="1215" y="3544"/>
                  </a:cubicBezTo>
                  <a:cubicBezTo>
                    <a:pt x="799" y="3818"/>
                    <a:pt x="394" y="4116"/>
                    <a:pt x="1" y="4413"/>
                  </a:cubicBezTo>
                  <a:cubicBezTo>
                    <a:pt x="589" y="5159"/>
                    <a:pt x="2149" y="5571"/>
                    <a:pt x="4178" y="5571"/>
                  </a:cubicBezTo>
                  <a:cubicBezTo>
                    <a:pt x="5355" y="5571"/>
                    <a:pt x="6691" y="5433"/>
                    <a:pt x="8085" y="5140"/>
                  </a:cubicBezTo>
                  <a:cubicBezTo>
                    <a:pt x="12336" y="4247"/>
                    <a:pt x="15527" y="2270"/>
                    <a:pt x="15217" y="723"/>
                  </a:cubicBezTo>
                  <a:cubicBezTo>
                    <a:pt x="15181" y="568"/>
                    <a:pt x="15122" y="437"/>
                    <a:pt x="15038" y="318"/>
                  </a:cubicBezTo>
                  <a:cubicBezTo>
                    <a:pt x="14384" y="163"/>
                    <a:pt x="13705" y="68"/>
                    <a:pt x="13026" y="32"/>
                  </a:cubicBezTo>
                  <a:cubicBezTo>
                    <a:pt x="12931" y="20"/>
                    <a:pt x="12824" y="8"/>
                    <a:pt x="12717" y="8"/>
                  </a:cubicBezTo>
                  <a:cubicBezTo>
                    <a:pt x="12578" y="3"/>
                    <a:pt x="12440" y="1"/>
                    <a:pt x="12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9"/>
            <p:cNvSpPr/>
            <p:nvPr/>
          </p:nvSpPr>
          <p:spPr>
            <a:xfrm>
              <a:off x="6056014" y="1530550"/>
              <a:ext cx="341603" cy="117936"/>
            </a:xfrm>
            <a:custGeom>
              <a:avLst/>
              <a:gdLst/>
              <a:ahLst/>
              <a:cxnLst/>
              <a:rect l="l" t="t" r="r" b="b"/>
              <a:pathLst>
                <a:path w="11812" h="4078" extrusionOk="0">
                  <a:moveTo>
                    <a:pt x="11087" y="1"/>
                  </a:moveTo>
                  <a:cubicBezTo>
                    <a:pt x="10551" y="1"/>
                    <a:pt x="10020" y="37"/>
                    <a:pt x="9490" y="103"/>
                  </a:cubicBezTo>
                  <a:cubicBezTo>
                    <a:pt x="6442" y="484"/>
                    <a:pt x="3501" y="1473"/>
                    <a:pt x="846" y="3009"/>
                  </a:cubicBezTo>
                  <a:cubicBezTo>
                    <a:pt x="560" y="3187"/>
                    <a:pt x="274" y="3366"/>
                    <a:pt x="0" y="3544"/>
                  </a:cubicBezTo>
                  <a:cubicBezTo>
                    <a:pt x="929" y="3866"/>
                    <a:pt x="1893" y="4044"/>
                    <a:pt x="2882" y="4068"/>
                  </a:cubicBezTo>
                  <a:cubicBezTo>
                    <a:pt x="3035" y="4075"/>
                    <a:pt x="3189" y="4078"/>
                    <a:pt x="3342" y="4078"/>
                  </a:cubicBezTo>
                  <a:cubicBezTo>
                    <a:pt x="7131" y="4078"/>
                    <a:pt x="10873" y="2137"/>
                    <a:pt x="11811" y="32"/>
                  </a:cubicBezTo>
                  <a:cubicBezTo>
                    <a:pt x="11704" y="20"/>
                    <a:pt x="11597" y="20"/>
                    <a:pt x="11502" y="8"/>
                  </a:cubicBezTo>
                  <a:cubicBezTo>
                    <a:pt x="11363" y="3"/>
                    <a:pt x="11225" y="1"/>
                    <a:pt x="110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9"/>
            <p:cNvSpPr/>
            <p:nvPr/>
          </p:nvSpPr>
          <p:spPr>
            <a:xfrm>
              <a:off x="6114894" y="1733915"/>
              <a:ext cx="134999" cy="615013"/>
            </a:xfrm>
            <a:custGeom>
              <a:avLst/>
              <a:gdLst/>
              <a:ahLst/>
              <a:cxnLst/>
              <a:rect l="l" t="t" r="r" b="b"/>
              <a:pathLst>
                <a:path w="4668" h="21266" extrusionOk="0">
                  <a:moveTo>
                    <a:pt x="2786" y="1"/>
                  </a:moveTo>
                  <a:cubicBezTo>
                    <a:pt x="2786" y="2"/>
                    <a:pt x="0" y="14288"/>
                    <a:pt x="4322" y="21265"/>
                  </a:cubicBezTo>
                  <a:cubicBezTo>
                    <a:pt x="4322" y="21265"/>
                    <a:pt x="4668" y="3656"/>
                    <a:pt x="2786"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9"/>
            <p:cNvSpPr/>
            <p:nvPr/>
          </p:nvSpPr>
          <p:spPr>
            <a:xfrm>
              <a:off x="5781594" y="1691923"/>
              <a:ext cx="211781" cy="480014"/>
            </a:xfrm>
            <a:custGeom>
              <a:avLst/>
              <a:gdLst/>
              <a:ahLst/>
              <a:cxnLst/>
              <a:rect l="l" t="t" r="r" b="b"/>
              <a:pathLst>
                <a:path w="7323" h="16598" extrusionOk="0">
                  <a:moveTo>
                    <a:pt x="7322" y="0"/>
                  </a:moveTo>
                  <a:lnTo>
                    <a:pt x="7322" y="0"/>
                  </a:lnTo>
                  <a:cubicBezTo>
                    <a:pt x="0" y="6620"/>
                    <a:pt x="3274" y="16598"/>
                    <a:pt x="3274" y="16598"/>
                  </a:cubicBezTo>
                  <a:cubicBezTo>
                    <a:pt x="2096" y="7704"/>
                    <a:pt x="7322" y="1"/>
                    <a:pt x="7322"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3" name="Google Shape;3063;p49"/>
          <p:cNvGrpSpPr/>
          <p:nvPr/>
        </p:nvGrpSpPr>
        <p:grpSpPr>
          <a:xfrm>
            <a:off x="6962700" y="2957478"/>
            <a:ext cx="921641" cy="1131243"/>
            <a:chOff x="7254600" y="3410203"/>
            <a:chExt cx="921641" cy="1131243"/>
          </a:xfrm>
        </p:grpSpPr>
        <p:sp>
          <p:nvSpPr>
            <p:cNvPr id="3064" name="Google Shape;3064;p49"/>
            <p:cNvSpPr/>
            <p:nvPr/>
          </p:nvSpPr>
          <p:spPr>
            <a:xfrm>
              <a:off x="7773749" y="3410203"/>
              <a:ext cx="155411" cy="133361"/>
            </a:xfrm>
            <a:custGeom>
              <a:avLst/>
              <a:gdLst/>
              <a:ahLst/>
              <a:cxnLst/>
              <a:rect l="l" t="t" r="r" b="b"/>
              <a:pathLst>
                <a:path w="4680" h="4016" extrusionOk="0">
                  <a:moveTo>
                    <a:pt x="2644" y="0"/>
                  </a:moveTo>
                  <a:cubicBezTo>
                    <a:pt x="858" y="36"/>
                    <a:pt x="0" y="2191"/>
                    <a:pt x="1274" y="3441"/>
                  </a:cubicBezTo>
                  <a:cubicBezTo>
                    <a:pt x="1682" y="3838"/>
                    <a:pt x="2178" y="4016"/>
                    <a:pt x="2664" y="4016"/>
                  </a:cubicBezTo>
                  <a:cubicBezTo>
                    <a:pt x="3695" y="4016"/>
                    <a:pt x="4679" y="3215"/>
                    <a:pt x="4679" y="2001"/>
                  </a:cubicBezTo>
                  <a:cubicBezTo>
                    <a:pt x="4679" y="893"/>
                    <a:pt x="3787" y="0"/>
                    <a:pt x="2679" y="0"/>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9"/>
            <p:cNvSpPr/>
            <p:nvPr/>
          </p:nvSpPr>
          <p:spPr>
            <a:xfrm>
              <a:off x="7797859" y="3438662"/>
              <a:ext cx="100453" cy="86173"/>
            </a:xfrm>
            <a:custGeom>
              <a:avLst/>
              <a:gdLst/>
              <a:ahLst/>
              <a:cxnLst/>
              <a:rect l="l" t="t" r="r" b="b"/>
              <a:pathLst>
                <a:path w="3025" h="2595" extrusionOk="0">
                  <a:moveTo>
                    <a:pt x="1727" y="1"/>
                  </a:moveTo>
                  <a:cubicBezTo>
                    <a:pt x="572" y="1"/>
                    <a:pt x="1" y="1394"/>
                    <a:pt x="810" y="2215"/>
                  </a:cubicBezTo>
                  <a:cubicBezTo>
                    <a:pt x="1076" y="2477"/>
                    <a:pt x="1401" y="2594"/>
                    <a:pt x="1720" y="2594"/>
                  </a:cubicBezTo>
                  <a:cubicBezTo>
                    <a:pt x="2387" y="2594"/>
                    <a:pt x="3025" y="2080"/>
                    <a:pt x="3025" y="1298"/>
                  </a:cubicBezTo>
                  <a:cubicBezTo>
                    <a:pt x="3025" y="584"/>
                    <a:pt x="2441" y="1"/>
                    <a:pt x="1727" y="1"/>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9"/>
            <p:cNvSpPr/>
            <p:nvPr/>
          </p:nvSpPr>
          <p:spPr>
            <a:xfrm>
              <a:off x="7506852" y="3414952"/>
              <a:ext cx="150264" cy="133262"/>
            </a:xfrm>
            <a:custGeom>
              <a:avLst/>
              <a:gdLst/>
              <a:ahLst/>
              <a:cxnLst/>
              <a:rect l="l" t="t" r="r" b="b"/>
              <a:pathLst>
                <a:path w="4525" h="4013" extrusionOk="0">
                  <a:moveTo>
                    <a:pt x="2513" y="0"/>
                  </a:moveTo>
                  <a:cubicBezTo>
                    <a:pt x="2322" y="0"/>
                    <a:pt x="2120" y="36"/>
                    <a:pt x="1929" y="96"/>
                  </a:cubicBezTo>
                  <a:cubicBezTo>
                    <a:pt x="215" y="607"/>
                    <a:pt x="1" y="2953"/>
                    <a:pt x="1584" y="3786"/>
                  </a:cubicBezTo>
                  <a:cubicBezTo>
                    <a:pt x="1870" y="3941"/>
                    <a:pt x="2191" y="4013"/>
                    <a:pt x="2513" y="4013"/>
                  </a:cubicBezTo>
                  <a:cubicBezTo>
                    <a:pt x="3620" y="4013"/>
                    <a:pt x="4525" y="3120"/>
                    <a:pt x="4525" y="2012"/>
                  </a:cubicBezTo>
                  <a:cubicBezTo>
                    <a:pt x="4525" y="905"/>
                    <a:pt x="3620" y="0"/>
                    <a:pt x="2513" y="0"/>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9"/>
            <p:cNvSpPr/>
            <p:nvPr/>
          </p:nvSpPr>
          <p:spPr>
            <a:xfrm>
              <a:off x="7532954" y="3438662"/>
              <a:ext cx="100453" cy="86173"/>
            </a:xfrm>
            <a:custGeom>
              <a:avLst/>
              <a:gdLst/>
              <a:ahLst/>
              <a:cxnLst/>
              <a:rect l="l" t="t" r="r" b="b"/>
              <a:pathLst>
                <a:path w="3025" h="2595" extrusionOk="0">
                  <a:moveTo>
                    <a:pt x="1727" y="1"/>
                  </a:moveTo>
                  <a:cubicBezTo>
                    <a:pt x="572" y="1"/>
                    <a:pt x="0" y="1394"/>
                    <a:pt x="810" y="2215"/>
                  </a:cubicBezTo>
                  <a:cubicBezTo>
                    <a:pt x="1076" y="2477"/>
                    <a:pt x="1401" y="2594"/>
                    <a:pt x="1720" y="2594"/>
                  </a:cubicBezTo>
                  <a:cubicBezTo>
                    <a:pt x="2387" y="2594"/>
                    <a:pt x="3025" y="2080"/>
                    <a:pt x="3025" y="1298"/>
                  </a:cubicBezTo>
                  <a:cubicBezTo>
                    <a:pt x="3025" y="584"/>
                    <a:pt x="2453" y="1"/>
                    <a:pt x="1727" y="1"/>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9"/>
            <p:cNvSpPr/>
            <p:nvPr/>
          </p:nvSpPr>
          <p:spPr>
            <a:xfrm>
              <a:off x="7254600" y="4287971"/>
              <a:ext cx="921641" cy="253473"/>
            </a:xfrm>
            <a:custGeom>
              <a:avLst/>
              <a:gdLst/>
              <a:ahLst/>
              <a:cxnLst/>
              <a:rect l="l" t="t" r="r" b="b"/>
              <a:pathLst>
                <a:path w="27754" h="7633" extrusionOk="0">
                  <a:moveTo>
                    <a:pt x="3798" y="0"/>
                  </a:moveTo>
                  <a:cubicBezTo>
                    <a:pt x="1916" y="0"/>
                    <a:pt x="321" y="1389"/>
                    <a:pt x="36" y="3251"/>
                  </a:cubicBezTo>
                  <a:cubicBezTo>
                    <a:pt x="12" y="3429"/>
                    <a:pt x="0" y="3620"/>
                    <a:pt x="0" y="3810"/>
                  </a:cubicBezTo>
                  <a:cubicBezTo>
                    <a:pt x="0" y="5918"/>
                    <a:pt x="1715" y="7632"/>
                    <a:pt x="3822" y="7632"/>
                  </a:cubicBezTo>
                  <a:lnTo>
                    <a:pt x="23932" y="7632"/>
                  </a:lnTo>
                  <a:cubicBezTo>
                    <a:pt x="26039" y="7632"/>
                    <a:pt x="27754" y="5918"/>
                    <a:pt x="27754" y="3810"/>
                  </a:cubicBezTo>
                  <a:cubicBezTo>
                    <a:pt x="27754" y="1710"/>
                    <a:pt x="26051" y="0"/>
                    <a:pt x="23954" y="0"/>
                  </a:cubicBezTo>
                  <a:cubicBezTo>
                    <a:pt x="23947" y="0"/>
                    <a:pt x="23939" y="0"/>
                    <a:pt x="23932" y="0"/>
                  </a:cubicBezTo>
                  <a:lnTo>
                    <a:pt x="3822" y="0"/>
                  </a:lnTo>
                  <a:cubicBezTo>
                    <a:pt x="3814" y="0"/>
                    <a:pt x="3806" y="0"/>
                    <a:pt x="3798" y="0"/>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9"/>
            <p:cNvSpPr/>
            <p:nvPr/>
          </p:nvSpPr>
          <p:spPr>
            <a:xfrm>
              <a:off x="7367277" y="4098981"/>
              <a:ext cx="696295" cy="191773"/>
            </a:xfrm>
            <a:custGeom>
              <a:avLst/>
              <a:gdLst/>
              <a:ahLst/>
              <a:cxnLst/>
              <a:rect l="l" t="t" r="r" b="b"/>
              <a:pathLst>
                <a:path w="20968" h="5775" extrusionOk="0">
                  <a:moveTo>
                    <a:pt x="2894" y="0"/>
                  </a:moveTo>
                  <a:cubicBezTo>
                    <a:pt x="1287" y="0"/>
                    <a:pt x="1" y="1298"/>
                    <a:pt x="1" y="2893"/>
                  </a:cubicBezTo>
                  <a:cubicBezTo>
                    <a:pt x="1" y="2977"/>
                    <a:pt x="13" y="3060"/>
                    <a:pt x="13" y="3143"/>
                  </a:cubicBezTo>
                  <a:cubicBezTo>
                    <a:pt x="144" y="4632"/>
                    <a:pt x="1394" y="5775"/>
                    <a:pt x="2894" y="5775"/>
                  </a:cubicBezTo>
                  <a:lnTo>
                    <a:pt x="18074" y="5775"/>
                  </a:lnTo>
                  <a:cubicBezTo>
                    <a:pt x="18082" y="5775"/>
                    <a:pt x="18089" y="5775"/>
                    <a:pt x="18096" y="5775"/>
                  </a:cubicBezTo>
                  <a:cubicBezTo>
                    <a:pt x="19682" y="5775"/>
                    <a:pt x="20968" y="4481"/>
                    <a:pt x="20968" y="2893"/>
                  </a:cubicBezTo>
                  <a:lnTo>
                    <a:pt x="20956" y="2893"/>
                  </a:lnTo>
                  <a:cubicBezTo>
                    <a:pt x="20956" y="1298"/>
                    <a:pt x="19670" y="0"/>
                    <a:pt x="18074" y="0"/>
                  </a:cubicBezTo>
                  <a:close/>
                </a:path>
              </a:pathLst>
            </a:custGeom>
            <a:gradFill>
              <a:gsLst>
                <a:gs pos="0">
                  <a:schemeClr val="lt2"/>
                </a:gs>
                <a:gs pos="100000">
                  <a:srgbClr val="CCB4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9"/>
            <p:cNvSpPr/>
            <p:nvPr/>
          </p:nvSpPr>
          <p:spPr>
            <a:xfrm>
              <a:off x="7459397" y="3936060"/>
              <a:ext cx="512060" cy="164510"/>
            </a:xfrm>
            <a:custGeom>
              <a:avLst/>
              <a:gdLst/>
              <a:ahLst/>
              <a:cxnLst/>
              <a:rect l="l" t="t" r="r" b="b"/>
              <a:pathLst>
                <a:path w="15420" h="4954" extrusionOk="0">
                  <a:moveTo>
                    <a:pt x="2477" y="1"/>
                  </a:moveTo>
                  <a:cubicBezTo>
                    <a:pt x="1334" y="1"/>
                    <a:pt x="358" y="775"/>
                    <a:pt x="72" y="1870"/>
                  </a:cubicBezTo>
                  <a:cubicBezTo>
                    <a:pt x="25" y="2072"/>
                    <a:pt x="1" y="2275"/>
                    <a:pt x="1" y="2477"/>
                  </a:cubicBezTo>
                  <a:cubicBezTo>
                    <a:pt x="1" y="3846"/>
                    <a:pt x="1108" y="4954"/>
                    <a:pt x="2477" y="4954"/>
                  </a:cubicBezTo>
                  <a:lnTo>
                    <a:pt x="12943" y="4954"/>
                  </a:lnTo>
                  <a:cubicBezTo>
                    <a:pt x="14312" y="4954"/>
                    <a:pt x="15419" y="3846"/>
                    <a:pt x="15419" y="2477"/>
                  </a:cubicBezTo>
                  <a:cubicBezTo>
                    <a:pt x="15419" y="1108"/>
                    <a:pt x="14312" y="1"/>
                    <a:pt x="12943" y="1"/>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9"/>
            <p:cNvSpPr/>
            <p:nvPr/>
          </p:nvSpPr>
          <p:spPr>
            <a:xfrm>
              <a:off x="7558259" y="3815845"/>
              <a:ext cx="312781" cy="120278"/>
            </a:xfrm>
            <a:custGeom>
              <a:avLst/>
              <a:gdLst/>
              <a:ahLst/>
              <a:cxnLst/>
              <a:rect l="l" t="t" r="r" b="b"/>
              <a:pathLst>
                <a:path w="9419" h="3622" extrusionOk="0">
                  <a:moveTo>
                    <a:pt x="1815" y="1"/>
                  </a:moveTo>
                  <a:cubicBezTo>
                    <a:pt x="822" y="1"/>
                    <a:pt x="0" y="813"/>
                    <a:pt x="0" y="1811"/>
                  </a:cubicBezTo>
                  <a:cubicBezTo>
                    <a:pt x="0" y="2813"/>
                    <a:pt x="811" y="3622"/>
                    <a:pt x="1794" y="3622"/>
                  </a:cubicBezTo>
                  <a:cubicBezTo>
                    <a:pt x="1815" y="3622"/>
                    <a:pt x="1837" y="3621"/>
                    <a:pt x="1858" y="3621"/>
                  </a:cubicBezTo>
                  <a:lnTo>
                    <a:pt x="7609" y="3621"/>
                  </a:lnTo>
                  <a:cubicBezTo>
                    <a:pt x="8609" y="3621"/>
                    <a:pt x="9418" y="2811"/>
                    <a:pt x="9418" y="1811"/>
                  </a:cubicBezTo>
                  <a:cubicBezTo>
                    <a:pt x="9418" y="811"/>
                    <a:pt x="8609" y="1"/>
                    <a:pt x="7609" y="1"/>
                  </a:cubicBezTo>
                  <a:lnTo>
                    <a:pt x="1858" y="1"/>
                  </a:lnTo>
                  <a:cubicBezTo>
                    <a:pt x="1843" y="1"/>
                    <a:pt x="1829" y="1"/>
                    <a:pt x="1815" y="1"/>
                  </a:cubicBezTo>
                  <a:close/>
                </a:path>
              </a:pathLst>
            </a:custGeom>
            <a:gradFill>
              <a:gsLst>
                <a:gs pos="0">
                  <a:schemeClr val="lt2"/>
                </a:gs>
                <a:gs pos="100000">
                  <a:srgbClr val="CCB4FF"/>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9"/>
            <p:cNvSpPr/>
            <p:nvPr/>
          </p:nvSpPr>
          <p:spPr>
            <a:xfrm>
              <a:off x="7624676" y="3721765"/>
              <a:ext cx="181114" cy="94542"/>
            </a:xfrm>
            <a:custGeom>
              <a:avLst/>
              <a:gdLst/>
              <a:ahLst/>
              <a:cxnLst/>
              <a:rect l="l" t="t" r="r" b="b"/>
              <a:pathLst>
                <a:path w="5454" h="2847" extrusionOk="0">
                  <a:moveTo>
                    <a:pt x="1429" y="0"/>
                  </a:moveTo>
                  <a:cubicBezTo>
                    <a:pt x="810" y="0"/>
                    <a:pt x="251" y="405"/>
                    <a:pt x="72" y="1013"/>
                  </a:cubicBezTo>
                  <a:cubicBezTo>
                    <a:pt x="24" y="1143"/>
                    <a:pt x="13" y="1286"/>
                    <a:pt x="1" y="1429"/>
                  </a:cubicBezTo>
                  <a:cubicBezTo>
                    <a:pt x="1" y="2215"/>
                    <a:pt x="644" y="2846"/>
                    <a:pt x="1429" y="2846"/>
                  </a:cubicBezTo>
                  <a:lnTo>
                    <a:pt x="4037" y="2846"/>
                  </a:lnTo>
                  <a:cubicBezTo>
                    <a:pt x="4823" y="2846"/>
                    <a:pt x="5454" y="2215"/>
                    <a:pt x="5454" y="1429"/>
                  </a:cubicBezTo>
                  <a:cubicBezTo>
                    <a:pt x="5454" y="643"/>
                    <a:pt x="4823" y="0"/>
                    <a:pt x="4037" y="0"/>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9"/>
            <p:cNvSpPr/>
            <p:nvPr/>
          </p:nvSpPr>
          <p:spPr>
            <a:xfrm>
              <a:off x="7555503" y="3422058"/>
              <a:ext cx="334101" cy="304480"/>
            </a:xfrm>
            <a:custGeom>
              <a:avLst/>
              <a:gdLst/>
              <a:ahLst/>
              <a:cxnLst/>
              <a:rect l="l" t="t" r="r" b="b"/>
              <a:pathLst>
                <a:path w="10061" h="9169" extrusionOk="0">
                  <a:moveTo>
                    <a:pt x="5049" y="1"/>
                  </a:moveTo>
                  <a:cubicBezTo>
                    <a:pt x="5041" y="1"/>
                    <a:pt x="5033" y="1"/>
                    <a:pt x="5025" y="1"/>
                  </a:cubicBezTo>
                  <a:cubicBezTo>
                    <a:pt x="4667" y="1"/>
                    <a:pt x="4298" y="36"/>
                    <a:pt x="3941" y="108"/>
                  </a:cubicBezTo>
                  <a:cubicBezTo>
                    <a:pt x="1679" y="572"/>
                    <a:pt x="0" y="2394"/>
                    <a:pt x="0" y="4584"/>
                  </a:cubicBezTo>
                  <a:cubicBezTo>
                    <a:pt x="0" y="6311"/>
                    <a:pt x="1060" y="7823"/>
                    <a:pt x="2619" y="8609"/>
                  </a:cubicBezTo>
                  <a:cubicBezTo>
                    <a:pt x="3370" y="8978"/>
                    <a:pt x="4191" y="9168"/>
                    <a:pt x="5025" y="9168"/>
                  </a:cubicBezTo>
                  <a:cubicBezTo>
                    <a:pt x="7811" y="9168"/>
                    <a:pt x="10061" y="7109"/>
                    <a:pt x="10061" y="4573"/>
                  </a:cubicBezTo>
                  <a:cubicBezTo>
                    <a:pt x="10061" y="2056"/>
                    <a:pt x="7823" y="1"/>
                    <a:pt x="5049" y="1"/>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9"/>
            <p:cNvSpPr/>
            <p:nvPr/>
          </p:nvSpPr>
          <p:spPr>
            <a:xfrm>
              <a:off x="7604917" y="3566781"/>
              <a:ext cx="49844" cy="42705"/>
            </a:xfrm>
            <a:custGeom>
              <a:avLst/>
              <a:gdLst/>
              <a:ahLst/>
              <a:cxnLst/>
              <a:rect l="l" t="t" r="r" b="b"/>
              <a:pathLst>
                <a:path w="1501" h="1286" extrusionOk="0">
                  <a:moveTo>
                    <a:pt x="858" y="0"/>
                  </a:moveTo>
                  <a:cubicBezTo>
                    <a:pt x="286" y="0"/>
                    <a:pt x="0" y="691"/>
                    <a:pt x="405" y="1096"/>
                  </a:cubicBezTo>
                  <a:cubicBezTo>
                    <a:pt x="536" y="1227"/>
                    <a:pt x="697" y="1285"/>
                    <a:pt x="855" y="1285"/>
                  </a:cubicBezTo>
                  <a:cubicBezTo>
                    <a:pt x="1185" y="1285"/>
                    <a:pt x="1501" y="1030"/>
                    <a:pt x="1501" y="643"/>
                  </a:cubicBezTo>
                  <a:cubicBezTo>
                    <a:pt x="1501" y="286"/>
                    <a:pt x="1215" y="0"/>
                    <a:pt x="8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9"/>
            <p:cNvSpPr/>
            <p:nvPr/>
          </p:nvSpPr>
          <p:spPr>
            <a:xfrm>
              <a:off x="7774148" y="3566781"/>
              <a:ext cx="49844" cy="42705"/>
            </a:xfrm>
            <a:custGeom>
              <a:avLst/>
              <a:gdLst/>
              <a:ahLst/>
              <a:cxnLst/>
              <a:rect l="l" t="t" r="r" b="b"/>
              <a:pathLst>
                <a:path w="1501" h="1286" extrusionOk="0">
                  <a:moveTo>
                    <a:pt x="857" y="0"/>
                  </a:moveTo>
                  <a:cubicBezTo>
                    <a:pt x="286" y="0"/>
                    <a:pt x="0" y="691"/>
                    <a:pt x="405" y="1096"/>
                  </a:cubicBezTo>
                  <a:cubicBezTo>
                    <a:pt x="536" y="1227"/>
                    <a:pt x="697" y="1285"/>
                    <a:pt x="855" y="1285"/>
                  </a:cubicBezTo>
                  <a:cubicBezTo>
                    <a:pt x="1185" y="1285"/>
                    <a:pt x="1500" y="1030"/>
                    <a:pt x="1500" y="643"/>
                  </a:cubicBezTo>
                  <a:cubicBezTo>
                    <a:pt x="1500" y="286"/>
                    <a:pt x="1215" y="0"/>
                    <a:pt x="8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9"/>
            <p:cNvSpPr/>
            <p:nvPr/>
          </p:nvSpPr>
          <p:spPr>
            <a:xfrm>
              <a:off x="7648022" y="3593647"/>
              <a:ext cx="144320" cy="90989"/>
            </a:xfrm>
            <a:custGeom>
              <a:avLst/>
              <a:gdLst/>
              <a:ahLst/>
              <a:cxnLst/>
              <a:rect l="l" t="t" r="r" b="b"/>
              <a:pathLst>
                <a:path w="4346" h="2740" extrusionOk="0">
                  <a:moveTo>
                    <a:pt x="2155" y="1"/>
                  </a:moveTo>
                  <a:cubicBezTo>
                    <a:pt x="1834" y="1"/>
                    <a:pt x="1500" y="48"/>
                    <a:pt x="1191" y="156"/>
                  </a:cubicBezTo>
                  <a:lnTo>
                    <a:pt x="1179" y="156"/>
                  </a:lnTo>
                  <a:cubicBezTo>
                    <a:pt x="476" y="382"/>
                    <a:pt x="0" y="858"/>
                    <a:pt x="0" y="1382"/>
                  </a:cubicBezTo>
                  <a:cubicBezTo>
                    <a:pt x="12" y="2084"/>
                    <a:pt x="834" y="2656"/>
                    <a:pt x="1905" y="2727"/>
                  </a:cubicBezTo>
                  <a:cubicBezTo>
                    <a:pt x="2000" y="2739"/>
                    <a:pt x="2096" y="2739"/>
                    <a:pt x="2191" y="2739"/>
                  </a:cubicBezTo>
                  <a:cubicBezTo>
                    <a:pt x="3382" y="2715"/>
                    <a:pt x="4346" y="2096"/>
                    <a:pt x="4334" y="1334"/>
                  </a:cubicBezTo>
                  <a:cubicBezTo>
                    <a:pt x="4334" y="822"/>
                    <a:pt x="3882" y="382"/>
                    <a:pt x="3203" y="168"/>
                  </a:cubicBezTo>
                  <a:lnTo>
                    <a:pt x="3155" y="156"/>
                  </a:lnTo>
                  <a:cubicBezTo>
                    <a:pt x="2834" y="48"/>
                    <a:pt x="2500" y="1"/>
                    <a:pt x="2155" y="1"/>
                  </a:cubicBezTo>
                  <a:close/>
                </a:path>
              </a:pathLst>
            </a:custGeom>
            <a:solidFill>
              <a:srgbClr val="FFE5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9"/>
            <p:cNvSpPr/>
            <p:nvPr/>
          </p:nvSpPr>
          <p:spPr>
            <a:xfrm>
              <a:off x="7715634" y="3620147"/>
              <a:ext cx="9497" cy="64090"/>
            </a:xfrm>
            <a:custGeom>
              <a:avLst/>
              <a:gdLst/>
              <a:ahLst/>
              <a:cxnLst/>
              <a:rect l="l" t="t" r="r" b="b"/>
              <a:pathLst>
                <a:path w="286" h="1930" extrusionOk="0">
                  <a:moveTo>
                    <a:pt x="0" y="1"/>
                  </a:moveTo>
                  <a:lnTo>
                    <a:pt x="0" y="1917"/>
                  </a:lnTo>
                  <a:cubicBezTo>
                    <a:pt x="95" y="1929"/>
                    <a:pt x="191" y="1929"/>
                    <a:pt x="286" y="1929"/>
                  </a:cubicBezTo>
                  <a:lnTo>
                    <a:pt x="28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9"/>
            <p:cNvSpPr/>
            <p:nvPr/>
          </p:nvSpPr>
          <p:spPr>
            <a:xfrm>
              <a:off x="7687141" y="3593647"/>
              <a:ext cx="65684" cy="44232"/>
            </a:xfrm>
            <a:custGeom>
              <a:avLst/>
              <a:gdLst/>
              <a:ahLst/>
              <a:cxnLst/>
              <a:rect l="l" t="t" r="r" b="b"/>
              <a:pathLst>
                <a:path w="1978" h="1332" extrusionOk="0">
                  <a:moveTo>
                    <a:pt x="977" y="1"/>
                  </a:moveTo>
                  <a:cubicBezTo>
                    <a:pt x="656" y="1"/>
                    <a:pt x="322" y="60"/>
                    <a:pt x="13" y="156"/>
                  </a:cubicBezTo>
                  <a:lnTo>
                    <a:pt x="1" y="156"/>
                  </a:lnTo>
                  <a:lnTo>
                    <a:pt x="13" y="179"/>
                  </a:lnTo>
                  <a:lnTo>
                    <a:pt x="537" y="1072"/>
                  </a:lnTo>
                  <a:cubicBezTo>
                    <a:pt x="638" y="1245"/>
                    <a:pt x="813" y="1331"/>
                    <a:pt x="989" y="1331"/>
                  </a:cubicBezTo>
                  <a:cubicBezTo>
                    <a:pt x="1165" y="1331"/>
                    <a:pt x="1340" y="1245"/>
                    <a:pt x="1442" y="1072"/>
                  </a:cubicBezTo>
                  <a:lnTo>
                    <a:pt x="1965" y="179"/>
                  </a:lnTo>
                  <a:lnTo>
                    <a:pt x="1977" y="144"/>
                  </a:lnTo>
                  <a:cubicBezTo>
                    <a:pt x="1656" y="37"/>
                    <a:pt x="1322" y="1"/>
                    <a:pt x="9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9"/>
            <p:cNvSpPr/>
            <p:nvPr/>
          </p:nvSpPr>
          <p:spPr>
            <a:xfrm>
              <a:off x="7579214" y="3476221"/>
              <a:ext cx="59740" cy="51140"/>
            </a:xfrm>
            <a:custGeom>
              <a:avLst/>
              <a:gdLst/>
              <a:ahLst/>
              <a:cxnLst/>
              <a:rect l="l" t="t" r="r" b="b"/>
              <a:pathLst>
                <a:path w="1799" h="1540" extrusionOk="0">
                  <a:moveTo>
                    <a:pt x="1036" y="1"/>
                  </a:moveTo>
                  <a:cubicBezTo>
                    <a:pt x="346" y="1"/>
                    <a:pt x="0" y="822"/>
                    <a:pt x="489" y="1310"/>
                  </a:cubicBezTo>
                  <a:cubicBezTo>
                    <a:pt x="643" y="1469"/>
                    <a:pt x="835" y="1539"/>
                    <a:pt x="1024" y="1539"/>
                  </a:cubicBezTo>
                  <a:cubicBezTo>
                    <a:pt x="1418" y="1539"/>
                    <a:pt x="1798" y="1233"/>
                    <a:pt x="1798" y="775"/>
                  </a:cubicBezTo>
                  <a:cubicBezTo>
                    <a:pt x="1798" y="346"/>
                    <a:pt x="1453" y="1"/>
                    <a:pt x="1036" y="1"/>
                  </a:cubicBezTo>
                  <a:close/>
                </a:path>
              </a:pathLst>
            </a:custGeom>
            <a:solidFill>
              <a:srgbClr val="FFF5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9"/>
            <p:cNvSpPr/>
            <p:nvPr/>
          </p:nvSpPr>
          <p:spPr>
            <a:xfrm>
              <a:off x="7627067" y="3456064"/>
              <a:ext cx="25703" cy="22149"/>
            </a:xfrm>
            <a:custGeom>
              <a:avLst/>
              <a:gdLst/>
              <a:ahLst/>
              <a:cxnLst/>
              <a:rect l="l" t="t" r="r" b="b"/>
              <a:pathLst>
                <a:path w="774" h="667" extrusionOk="0">
                  <a:moveTo>
                    <a:pt x="429" y="1"/>
                  </a:moveTo>
                  <a:cubicBezTo>
                    <a:pt x="155" y="1"/>
                    <a:pt x="0" y="322"/>
                    <a:pt x="179" y="536"/>
                  </a:cubicBezTo>
                  <a:cubicBezTo>
                    <a:pt x="245" y="626"/>
                    <a:pt x="338" y="667"/>
                    <a:pt x="432" y="667"/>
                  </a:cubicBezTo>
                  <a:cubicBezTo>
                    <a:pt x="574" y="667"/>
                    <a:pt x="714" y="571"/>
                    <a:pt x="750" y="405"/>
                  </a:cubicBezTo>
                  <a:cubicBezTo>
                    <a:pt x="774" y="203"/>
                    <a:pt x="631" y="24"/>
                    <a:pt x="429" y="1"/>
                  </a:cubicBezTo>
                  <a:close/>
                </a:path>
              </a:pathLst>
            </a:custGeom>
            <a:solidFill>
              <a:srgbClr val="FFF5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9"/>
            <p:cNvSpPr/>
            <p:nvPr/>
          </p:nvSpPr>
          <p:spPr>
            <a:xfrm>
              <a:off x="7575660" y="3510625"/>
              <a:ext cx="26500" cy="47885"/>
            </a:xfrm>
            <a:custGeom>
              <a:avLst/>
              <a:gdLst/>
              <a:ahLst/>
              <a:cxnLst/>
              <a:rect l="l" t="t" r="r" b="b"/>
              <a:pathLst>
                <a:path w="798" h="1442" extrusionOk="0">
                  <a:moveTo>
                    <a:pt x="393" y="1"/>
                  </a:moveTo>
                  <a:cubicBezTo>
                    <a:pt x="179" y="1"/>
                    <a:pt x="0" y="322"/>
                    <a:pt x="0" y="715"/>
                  </a:cubicBezTo>
                  <a:cubicBezTo>
                    <a:pt x="0" y="1120"/>
                    <a:pt x="179" y="1441"/>
                    <a:pt x="393" y="1441"/>
                  </a:cubicBezTo>
                  <a:cubicBezTo>
                    <a:pt x="619" y="1441"/>
                    <a:pt x="798" y="1120"/>
                    <a:pt x="798" y="715"/>
                  </a:cubicBezTo>
                  <a:cubicBezTo>
                    <a:pt x="798" y="322"/>
                    <a:pt x="619" y="1"/>
                    <a:pt x="393" y="1"/>
                  </a:cubicBezTo>
                  <a:close/>
                </a:path>
              </a:pathLst>
            </a:custGeom>
            <a:solidFill>
              <a:srgbClr val="FFF5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9"/>
            <p:cNvSpPr/>
            <p:nvPr/>
          </p:nvSpPr>
          <p:spPr>
            <a:xfrm>
              <a:off x="7531759" y="3465561"/>
              <a:ext cx="24939" cy="36395"/>
            </a:xfrm>
            <a:custGeom>
              <a:avLst/>
              <a:gdLst/>
              <a:ahLst/>
              <a:cxnLst/>
              <a:rect l="l" t="t" r="r" b="b"/>
              <a:pathLst>
                <a:path w="751" h="1096" extrusionOk="0">
                  <a:moveTo>
                    <a:pt x="370" y="0"/>
                  </a:moveTo>
                  <a:cubicBezTo>
                    <a:pt x="167" y="0"/>
                    <a:pt x="1" y="238"/>
                    <a:pt x="1" y="548"/>
                  </a:cubicBezTo>
                  <a:cubicBezTo>
                    <a:pt x="1" y="846"/>
                    <a:pt x="167" y="1096"/>
                    <a:pt x="370" y="1096"/>
                  </a:cubicBezTo>
                  <a:cubicBezTo>
                    <a:pt x="584" y="1096"/>
                    <a:pt x="751" y="846"/>
                    <a:pt x="751" y="548"/>
                  </a:cubicBezTo>
                  <a:cubicBezTo>
                    <a:pt x="751" y="238"/>
                    <a:pt x="584" y="0"/>
                    <a:pt x="370" y="0"/>
                  </a:cubicBezTo>
                  <a:close/>
                </a:path>
              </a:pathLst>
            </a:custGeom>
            <a:solidFill>
              <a:srgbClr val="FFF5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9"/>
            <p:cNvSpPr/>
            <p:nvPr/>
          </p:nvSpPr>
          <p:spPr>
            <a:xfrm>
              <a:off x="7833857" y="3425611"/>
              <a:ext cx="38587" cy="31614"/>
            </a:xfrm>
            <a:custGeom>
              <a:avLst/>
              <a:gdLst/>
              <a:ahLst/>
              <a:cxnLst/>
              <a:rect l="l" t="t" r="r" b="b"/>
              <a:pathLst>
                <a:path w="1162" h="952" extrusionOk="0">
                  <a:moveTo>
                    <a:pt x="677" y="0"/>
                  </a:moveTo>
                  <a:cubicBezTo>
                    <a:pt x="670" y="0"/>
                    <a:pt x="662" y="0"/>
                    <a:pt x="655" y="1"/>
                  </a:cubicBezTo>
                  <a:cubicBezTo>
                    <a:pt x="214" y="1"/>
                    <a:pt x="0" y="548"/>
                    <a:pt x="333" y="834"/>
                  </a:cubicBezTo>
                  <a:cubicBezTo>
                    <a:pt x="428" y="915"/>
                    <a:pt x="538" y="951"/>
                    <a:pt x="644" y="951"/>
                  </a:cubicBezTo>
                  <a:cubicBezTo>
                    <a:pt x="912" y="951"/>
                    <a:pt x="1162" y="724"/>
                    <a:pt x="1119" y="417"/>
                  </a:cubicBezTo>
                  <a:cubicBezTo>
                    <a:pt x="1108" y="175"/>
                    <a:pt x="906" y="0"/>
                    <a:pt x="677" y="0"/>
                  </a:cubicBezTo>
                  <a:close/>
                </a:path>
              </a:pathLst>
            </a:custGeom>
            <a:solidFill>
              <a:srgbClr val="FFF5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9"/>
            <p:cNvSpPr/>
            <p:nvPr/>
          </p:nvSpPr>
          <p:spPr>
            <a:xfrm>
              <a:off x="7643273" y="3736012"/>
              <a:ext cx="21386" cy="37989"/>
            </a:xfrm>
            <a:custGeom>
              <a:avLst/>
              <a:gdLst/>
              <a:ahLst/>
              <a:cxnLst/>
              <a:rect l="l" t="t" r="r" b="b"/>
              <a:pathLst>
                <a:path w="644" h="1144" extrusionOk="0">
                  <a:moveTo>
                    <a:pt x="322" y="0"/>
                  </a:moveTo>
                  <a:cubicBezTo>
                    <a:pt x="143" y="0"/>
                    <a:pt x="0" y="262"/>
                    <a:pt x="0" y="572"/>
                  </a:cubicBezTo>
                  <a:cubicBezTo>
                    <a:pt x="0" y="893"/>
                    <a:pt x="143" y="1143"/>
                    <a:pt x="322" y="1143"/>
                  </a:cubicBezTo>
                  <a:cubicBezTo>
                    <a:pt x="500" y="1143"/>
                    <a:pt x="643" y="893"/>
                    <a:pt x="643" y="572"/>
                  </a:cubicBezTo>
                  <a:cubicBezTo>
                    <a:pt x="643" y="262"/>
                    <a:pt x="500" y="0"/>
                    <a:pt x="322"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9"/>
            <p:cNvSpPr/>
            <p:nvPr/>
          </p:nvSpPr>
          <p:spPr>
            <a:xfrm>
              <a:off x="7595419" y="3825741"/>
              <a:ext cx="37989" cy="47088"/>
            </a:xfrm>
            <a:custGeom>
              <a:avLst/>
              <a:gdLst/>
              <a:ahLst/>
              <a:cxnLst/>
              <a:rect l="l" t="t" r="r" b="b"/>
              <a:pathLst>
                <a:path w="1144" h="1418" extrusionOk="0">
                  <a:moveTo>
                    <a:pt x="572" y="1"/>
                  </a:moveTo>
                  <a:cubicBezTo>
                    <a:pt x="251" y="1"/>
                    <a:pt x="1" y="322"/>
                    <a:pt x="1" y="715"/>
                  </a:cubicBezTo>
                  <a:cubicBezTo>
                    <a:pt x="1" y="1096"/>
                    <a:pt x="251" y="1418"/>
                    <a:pt x="572" y="1418"/>
                  </a:cubicBezTo>
                  <a:cubicBezTo>
                    <a:pt x="894" y="1418"/>
                    <a:pt x="1144" y="1096"/>
                    <a:pt x="1144" y="715"/>
                  </a:cubicBezTo>
                  <a:cubicBezTo>
                    <a:pt x="1144" y="322"/>
                    <a:pt x="894" y="1"/>
                    <a:pt x="572"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9"/>
            <p:cNvSpPr/>
            <p:nvPr/>
          </p:nvSpPr>
          <p:spPr>
            <a:xfrm>
              <a:off x="7504494" y="3955055"/>
              <a:ext cx="44697" cy="57748"/>
            </a:xfrm>
            <a:custGeom>
              <a:avLst/>
              <a:gdLst/>
              <a:ahLst/>
              <a:cxnLst/>
              <a:rect l="l" t="t" r="r" b="b"/>
              <a:pathLst>
                <a:path w="1346" h="1739" extrusionOk="0">
                  <a:moveTo>
                    <a:pt x="667" y="0"/>
                  </a:moveTo>
                  <a:cubicBezTo>
                    <a:pt x="298" y="0"/>
                    <a:pt x="0" y="393"/>
                    <a:pt x="0" y="869"/>
                  </a:cubicBezTo>
                  <a:cubicBezTo>
                    <a:pt x="0" y="1346"/>
                    <a:pt x="298" y="1738"/>
                    <a:pt x="667" y="1738"/>
                  </a:cubicBezTo>
                  <a:cubicBezTo>
                    <a:pt x="1048" y="1738"/>
                    <a:pt x="1346" y="1346"/>
                    <a:pt x="1346" y="869"/>
                  </a:cubicBezTo>
                  <a:cubicBezTo>
                    <a:pt x="1346" y="393"/>
                    <a:pt x="1048" y="0"/>
                    <a:pt x="667"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9"/>
            <p:cNvSpPr/>
            <p:nvPr/>
          </p:nvSpPr>
          <p:spPr>
            <a:xfrm>
              <a:off x="7411577" y="4119936"/>
              <a:ext cx="86605" cy="74285"/>
            </a:xfrm>
            <a:custGeom>
              <a:avLst/>
              <a:gdLst/>
              <a:ahLst/>
              <a:cxnLst/>
              <a:rect l="l" t="t" r="r" b="b"/>
              <a:pathLst>
                <a:path w="2608" h="2237" extrusionOk="0">
                  <a:moveTo>
                    <a:pt x="1488" y="0"/>
                  </a:moveTo>
                  <a:cubicBezTo>
                    <a:pt x="500" y="0"/>
                    <a:pt x="0" y="1203"/>
                    <a:pt x="691" y="1905"/>
                  </a:cubicBezTo>
                  <a:cubicBezTo>
                    <a:pt x="920" y="2134"/>
                    <a:pt x="1202" y="2236"/>
                    <a:pt x="1478" y="2236"/>
                  </a:cubicBezTo>
                  <a:cubicBezTo>
                    <a:pt x="2050" y="2236"/>
                    <a:pt x="2600" y="1797"/>
                    <a:pt x="2608" y="1131"/>
                  </a:cubicBezTo>
                  <a:cubicBezTo>
                    <a:pt x="2608" y="512"/>
                    <a:pt x="2108" y="12"/>
                    <a:pt x="1488"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9"/>
            <p:cNvSpPr/>
            <p:nvPr/>
          </p:nvSpPr>
          <p:spPr>
            <a:xfrm>
              <a:off x="7254600" y="4335393"/>
              <a:ext cx="921641" cy="206053"/>
            </a:xfrm>
            <a:custGeom>
              <a:avLst/>
              <a:gdLst/>
              <a:ahLst/>
              <a:cxnLst/>
              <a:rect l="l" t="t" r="r" b="b"/>
              <a:pathLst>
                <a:path w="27754" h="6205" extrusionOk="0">
                  <a:moveTo>
                    <a:pt x="26920" y="1"/>
                  </a:moveTo>
                  <a:lnTo>
                    <a:pt x="26920" y="1"/>
                  </a:lnTo>
                  <a:cubicBezTo>
                    <a:pt x="27016" y="1299"/>
                    <a:pt x="26492" y="2597"/>
                    <a:pt x="24706" y="2823"/>
                  </a:cubicBezTo>
                  <a:cubicBezTo>
                    <a:pt x="24312" y="2872"/>
                    <a:pt x="23942" y="2894"/>
                    <a:pt x="23592" y="2894"/>
                  </a:cubicBezTo>
                  <a:cubicBezTo>
                    <a:pt x="21238" y="2894"/>
                    <a:pt x="19805" y="1916"/>
                    <a:pt x="18074" y="1823"/>
                  </a:cubicBezTo>
                  <a:cubicBezTo>
                    <a:pt x="17996" y="1818"/>
                    <a:pt x="17918" y="1816"/>
                    <a:pt x="17840" y="1816"/>
                  </a:cubicBezTo>
                  <a:cubicBezTo>
                    <a:pt x="16024" y="1816"/>
                    <a:pt x="13933" y="2885"/>
                    <a:pt x="11490" y="2885"/>
                  </a:cubicBezTo>
                  <a:cubicBezTo>
                    <a:pt x="11329" y="2885"/>
                    <a:pt x="11166" y="2880"/>
                    <a:pt x="11002" y="2870"/>
                  </a:cubicBezTo>
                  <a:cubicBezTo>
                    <a:pt x="8576" y="2724"/>
                    <a:pt x="7683" y="2118"/>
                    <a:pt x="5590" y="2118"/>
                  </a:cubicBezTo>
                  <a:cubicBezTo>
                    <a:pt x="5300" y="2118"/>
                    <a:pt x="4987" y="2130"/>
                    <a:pt x="4644" y="2156"/>
                  </a:cubicBezTo>
                  <a:cubicBezTo>
                    <a:pt x="3641" y="2234"/>
                    <a:pt x="2847" y="2284"/>
                    <a:pt x="2204" y="2284"/>
                  </a:cubicBezTo>
                  <a:cubicBezTo>
                    <a:pt x="1183" y="2284"/>
                    <a:pt x="540" y="2159"/>
                    <a:pt x="36" y="1823"/>
                  </a:cubicBezTo>
                  <a:cubicBezTo>
                    <a:pt x="12" y="2001"/>
                    <a:pt x="0" y="2192"/>
                    <a:pt x="0" y="2382"/>
                  </a:cubicBezTo>
                  <a:cubicBezTo>
                    <a:pt x="0" y="4490"/>
                    <a:pt x="1715" y="6204"/>
                    <a:pt x="3822" y="6204"/>
                  </a:cubicBezTo>
                  <a:lnTo>
                    <a:pt x="23932" y="6204"/>
                  </a:lnTo>
                  <a:cubicBezTo>
                    <a:pt x="26039" y="6204"/>
                    <a:pt x="27754" y="4490"/>
                    <a:pt x="27754" y="2382"/>
                  </a:cubicBezTo>
                  <a:cubicBezTo>
                    <a:pt x="27754" y="1525"/>
                    <a:pt x="27456" y="680"/>
                    <a:pt x="26920"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9"/>
            <p:cNvSpPr/>
            <p:nvPr/>
          </p:nvSpPr>
          <p:spPr>
            <a:xfrm>
              <a:off x="7367675" y="4159055"/>
              <a:ext cx="695896" cy="131701"/>
            </a:xfrm>
            <a:custGeom>
              <a:avLst/>
              <a:gdLst/>
              <a:ahLst/>
              <a:cxnLst/>
              <a:rect l="l" t="t" r="r" b="b"/>
              <a:pathLst>
                <a:path w="20956" h="3966" extrusionOk="0">
                  <a:moveTo>
                    <a:pt x="20741" y="1"/>
                  </a:moveTo>
                  <a:cubicBezTo>
                    <a:pt x="19950" y="640"/>
                    <a:pt x="18554" y="920"/>
                    <a:pt x="17185" y="920"/>
                  </a:cubicBezTo>
                  <a:cubicBezTo>
                    <a:pt x="16513" y="920"/>
                    <a:pt x="15848" y="852"/>
                    <a:pt x="15264" y="727"/>
                  </a:cubicBezTo>
                  <a:cubicBezTo>
                    <a:pt x="14622" y="589"/>
                    <a:pt x="14057" y="531"/>
                    <a:pt x="13513" y="531"/>
                  </a:cubicBezTo>
                  <a:cubicBezTo>
                    <a:pt x="12325" y="531"/>
                    <a:pt x="11241" y="806"/>
                    <a:pt x="9680" y="1108"/>
                  </a:cubicBezTo>
                  <a:cubicBezTo>
                    <a:pt x="9342" y="1174"/>
                    <a:pt x="8993" y="1202"/>
                    <a:pt x="8640" y="1202"/>
                  </a:cubicBezTo>
                  <a:cubicBezTo>
                    <a:pt x="6728" y="1202"/>
                    <a:pt x="4679" y="387"/>
                    <a:pt x="3403" y="387"/>
                  </a:cubicBezTo>
                  <a:cubicBezTo>
                    <a:pt x="3339" y="387"/>
                    <a:pt x="3276" y="389"/>
                    <a:pt x="3215" y="394"/>
                  </a:cubicBezTo>
                  <a:cubicBezTo>
                    <a:pt x="1839" y="494"/>
                    <a:pt x="1311" y="1349"/>
                    <a:pt x="243" y="1349"/>
                  </a:cubicBezTo>
                  <a:cubicBezTo>
                    <a:pt x="165" y="1349"/>
                    <a:pt x="85" y="1344"/>
                    <a:pt x="1" y="1334"/>
                  </a:cubicBezTo>
                  <a:lnTo>
                    <a:pt x="1" y="1334"/>
                  </a:lnTo>
                  <a:cubicBezTo>
                    <a:pt x="132" y="2823"/>
                    <a:pt x="1382" y="3966"/>
                    <a:pt x="2882" y="3966"/>
                  </a:cubicBezTo>
                  <a:lnTo>
                    <a:pt x="18062" y="3966"/>
                  </a:lnTo>
                  <a:cubicBezTo>
                    <a:pt x="18070" y="3966"/>
                    <a:pt x="18077" y="3966"/>
                    <a:pt x="18084" y="3966"/>
                  </a:cubicBezTo>
                  <a:cubicBezTo>
                    <a:pt x="19670" y="3966"/>
                    <a:pt x="20956" y="2672"/>
                    <a:pt x="20956" y="1084"/>
                  </a:cubicBezTo>
                  <a:cubicBezTo>
                    <a:pt x="20944" y="715"/>
                    <a:pt x="20872" y="346"/>
                    <a:pt x="20741"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9"/>
            <p:cNvSpPr/>
            <p:nvPr/>
          </p:nvSpPr>
          <p:spPr>
            <a:xfrm>
              <a:off x="7459397" y="3973619"/>
              <a:ext cx="512060" cy="126952"/>
            </a:xfrm>
            <a:custGeom>
              <a:avLst/>
              <a:gdLst/>
              <a:ahLst/>
              <a:cxnLst/>
              <a:rect l="l" t="t" r="r" b="b"/>
              <a:pathLst>
                <a:path w="15420" h="3823" extrusionOk="0">
                  <a:moveTo>
                    <a:pt x="15027" y="1"/>
                  </a:moveTo>
                  <a:cubicBezTo>
                    <a:pt x="14419" y="417"/>
                    <a:pt x="13884" y="1227"/>
                    <a:pt x="13122" y="1549"/>
                  </a:cubicBezTo>
                  <a:cubicBezTo>
                    <a:pt x="12930" y="1632"/>
                    <a:pt x="12697" y="1666"/>
                    <a:pt x="12435" y="1666"/>
                  </a:cubicBezTo>
                  <a:cubicBezTo>
                    <a:pt x="11217" y="1666"/>
                    <a:pt x="9374" y="926"/>
                    <a:pt x="8153" y="926"/>
                  </a:cubicBezTo>
                  <a:cubicBezTo>
                    <a:pt x="8055" y="926"/>
                    <a:pt x="7960" y="931"/>
                    <a:pt x="7871" y="941"/>
                  </a:cubicBezTo>
                  <a:cubicBezTo>
                    <a:pt x="6462" y="1104"/>
                    <a:pt x="5053" y="2110"/>
                    <a:pt x="3656" y="2110"/>
                  </a:cubicBezTo>
                  <a:cubicBezTo>
                    <a:pt x="3624" y="2110"/>
                    <a:pt x="3593" y="2109"/>
                    <a:pt x="3561" y="2108"/>
                  </a:cubicBezTo>
                  <a:cubicBezTo>
                    <a:pt x="2120" y="2049"/>
                    <a:pt x="1620" y="1108"/>
                    <a:pt x="1013" y="894"/>
                  </a:cubicBezTo>
                  <a:cubicBezTo>
                    <a:pt x="745" y="786"/>
                    <a:pt x="457" y="737"/>
                    <a:pt x="168" y="737"/>
                  </a:cubicBezTo>
                  <a:cubicBezTo>
                    <a:pt x="136" y="737"/>
                    <a:pt x="104" y="738"/>
                    <a:pt x="72" y="739"/>
                  </a:cubicBezTo>
                  <a:cubicBezTo>
                    <a:pt x="25" y="941"/>
                    <a:pt x="1" y="1144"/>
                    <a:pt x="1" y="1346"/>
                  </a:cubicBezTo>
                  <a:cubicBezTo>
                    <a:pt x="1" y="2715"/>
                    <a:pt x="1108" y="3823"/>
                    <a:pt x="2477" y="3823"/>
                  </a:cubicBezTo>
                  <a:lnTo>
                    <a:pt x="12943" y="3823"/>
                  </a:lnTo>
                  <a:cubicBezTo>
                    <a:pt x="14312" y="3823"/>
                    <a:pt x="15419" y="2715"/>
                    <a:pt x="15419" y="1346"/>
                  </a:cubicBezTo>
                  <a:cubicBezTo>
                    <a:pt x="15419" y="870"/>
                    <a:pt x="15288" y="394"/>
                    <a:pt x="15027"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9"/>
            <p:cNvSpPr/>
            <p:nvPr/>
          </p:nvSpPr>
          <p:spPr>
            <a:xfrm>
              <a:off x="7549160" y="3849087"/>
              <a:ext cx="321880" cy="87004"/>
            </a:xfrm>
            <a:custGeom>
              <a:avLst/>
              <a:gdLst/>
              <a:ahLst/>
              <a:cxnLst/>
              <a:rect l="l" t="t" r="r" b="b"/>
              <a:pathLst>
                <a:path w="9693" h="2620" extrusionOk="0">
                  <a:moveTo>
                    <a:pt x="9490" y="0"/>
                  </a:moveTo>
                  <a:cubicBezTo>
                    <a:pt x="9037" y="107"/>
                    <a:pt x="8859" y="417"/>
                    <a:pt x="8097" y="667"/>
                  </a:cubicBezTo>
                  <a:cubicBezTo>
                    <a:pt x="7857" y="742"/>
                    <a:pt x="7628" y="773"/>
                    <a:pt x="7406" y="773"/>
                  </a:cubicBezTo>
                  <a:cubicBezTo>
                    <a:pt x="6507" y="773"/>
                    <a:pt x="5735" y="274"/>
                    <a:pt x="4894" y="274"/>
                  </a:cubicBezTo>
                  <a:cubicBezTo>
                    <a:pt x="3834" y="274"/>
                    <a:pt x="3453" y="941"/>
                    <a:pt x="2239" y="1000"/>
                  </a:cubicBezTo>
                  <a:cubicBezTo>
                    <a:pt x="2205" y="1002"/>
                    <a:pt x="2171" y="1003"/>
                    <a:pt x="2139" y="1003"/>
                  </a:cubicBezTo>
                  <a:cubicBezTo>
                    <a:pt x="1207" y="1003"/>
                    <a:pt x="924" y="364"/>
                    <a:pt x="429" y="203"/>
                  </a:cubicBezTo>
                  <a:lnTo>
                    <a:pt x="429" y="203"/>
                  </a:lnTo>
                  <a:cubicBezTo>
                    <a:pt x="1" y="1381"/>
                    <a:pt x="882" y="2620"/>
                    <a:pt x="2132" y="2620"/>
                  </a:cubicBezTo>
                  <a:lnTo>
                    <a:pt x="7883" y="2620"/>
                  </a:lnTo>
                  <a:cubicBezTo>
                    <a:pt x="8883" y="2620"/>
                    <a:pt x="9692" y="1810"/>
                    <a:pt x="9692" y="810"/>
                  </a:cubicBezTo>
                  <a:cubicBezTo>
                    <a:pt x="9692" y="536"/>
                    <a:pt x="9621" y="250"/>
                    <a:pt x="9490"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9"/>
            <p:cNvSpPr/>
            <p:nvPr/>
          </p:nvSpPr>
          <p:spPr>
            <a:xfrm>
              <a:off x="7624676" y="3746672"/>
              <a:ext cx="181114" cy="69636"/>
            </a:xfrm>
            <a:custGeom>
              <a:avLst/>
              <a:gdLst/>
              <a:ahLst/>
              <a:cxnLst/>
              <a:rect l="l" t="t" r="r" b="b"/>
              <a:pathLst>
                <a:path w="5454" h="2097" extrusionOk="0">
                  <a:moveTo>
                    <a:pt x="5287" y="1"/>
                  </a:moveTo>
                  <a:cubicBezTo>
                    <a:pt x="4858" y="167"/>
                    <a:pt x="4692" y="536"/>
                    <a:pt x="4156" y="655"/>
                  </a:cubicBezTo>
                  <a:cubicBezTo>
                    <a:pt x="4062" y="676"/>
                    <a:pt x="3975" y="685"/>
                    <a:pt x="3893" y="685"/>
                  </a:cubicBezTo>
                  <a:cubicBezTo>
                    <a:pt x="3365" y="685"/>
                    <a:pt x="3088" y="309"/>
                    <a:pt x="2644" y="309"/>
                  </a:cubicBezTo>
                  <a:cubicBezTo>
                    <a:pt x="2598" y="309"/>
                    <a:pt x="2551" y="313"/>
                    <a:pt x="2501" y="322"/>
                  </a:cubicBezTo>
                  <a:cubicBezTo>
                    <a:pt x="1894" y="429"/>
                    <a:pt x="1787" y="882"/>
                    <a:pt x="1013" y="882"/>
                  </a:cubicBezTo>
                  <a:cubicBezTo>
                    <a:pt x="548" y="882"/>
                    <a:pt x="310" y="465"/>
                    <a:pt x="72" y="263"/>
                  </a:cubicBezTo>
                  <a:cubicBezTo>
                    <a:pt x="24" y="393"/>
                    <a:pt x="13" y="536"/>
                    <a:pt x="1" y="679"/>
                  </a:cubicBezTo>
                  <a:cubicBezTo>
                    <a:pt x="1" y="1465"/>
                    <a:pt x="644" y="2096"/>
                    <a:pt x="1429" y="2096"/>
                  </a:cubicBezTo>
                  <a:lnTo>
                    <a:pt x="4037" y="2096"/>
                  </a:lnTo>
                  <a:cubicBezTo>
                    <a:pt x="4823" y="2096"/>
                    <a:pt x="5454" y="1465"/>
                    <a:pt x="5454" y="679"/>
                  </a:cubicBezTo>
                  <a:cubicBezTo>
                    <a:pt x="5454" y="441"/>
                    <a:pt x="5394" y="203"/>
                    <a:pt x="5287"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9"/>
            <p:cNvSpPr/>
            <p:nvPr/>
          </p:nvSpPr>
          <p:spPr>
            <a:xfrm>
              <a:off x="7642476" y="3421660"/>
              <a:ext cx="247130" cy="304878"/>
            </a:xfrm>
            <a:custGeom>
              <a:avLst/>
              <a:gdLst/>
              <a:ahLst/>
              <a:cxnLst/>
              <a:rect l="l" t="t" r="r" b="b"/>
              <a:pathLst>
                <a:path w="7442" h="9181" extrusionOk="0">
                  <a:moveTo>
                    <a:pt x="2406" y="1"/>
                  </a:moveTo>
                  <a:cubicBezTo>
                    <a:pt x="2048" y="1"/>
                    <a:pt x="1679" y="36"/>
                    <a:pt x="1322" y="108"/>
                  </a:cubicBezTo>
                  <a:cubicBezTo>
                    <a:pt x="1441" y="179"/>
                    <a:pt x="1560" y="239"/>
                    <a:pt x="1703" y="275"/>
                  </a:cubicBezTo>
                  <a:cubicBezTo>
                    <a:pt x="2513" y="560"/>
                    <a:pt x="5251" y="1656"/>
                    <a:pt x="5584" y="3584"/>
                  </a:cubicBezTo>
                  <a:cubicBezTo>
                    <a:pt x="5930" y="5525"/>
                    <a:pt x="6144" y="7132"/>
                    <a:pt x="4489" y="8133"/>
                  </a:cubicBezTo>
                  <a:cubicBezTo>
                    <a:pt x="3644" y="8643"/>
                    <a:pt x="2811" y="8785"/>
                    <a:pt x="2090" y="8785"/>
                  </a:cubicBezTo>
                  <a:cubicBezTo>
                    <a:pt x="1400" y="8785"/>
                    <a:pt x="813" y="8655"/>
                    <a:pt x="417" y="8597"/>
                  </a:cubicBezTo>
                  <a:cubicBezTo>
                    <a:pt x="361" y="8583"/>
                    <a:pt x="304" y="8576"/>
                    <a:pt x="249" y="8576"/>
                  </a:cubicBezTo>
                  <a:cubicBezTo>
                    <a:pt x="163" y="8576"/>
                    <a:pt x="80" y="8592"/>
                    <a:pt x="0" y="8621"/>
                  </a:cubicBezTo>
                  <a:cubicBezTo>
                    <a:pt x="751" y="8990"/>
                    <a:pt x="1572" y="9180"/>
                    <a:pt x="2406" y="9180"/>
                  </a:cubicBezTo>
                  <a:cubicBezTo>
                    <a:pt x="5192" y="9180"/>
                    <a:pt x="7442" y="7121"/>
                    <a:pt x="7442" y="4585"/>
                  </a:cubicBezTo>
                  <a:cubicBezTo>
                    <a:pt x="7442" y="2060"/>
                    <a:pt x="5192" y="1"/>
                    <a:pt x="2406"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9"/>
            <p:cNvSpPr/>
            <p:nvPr/>
          </p:nvSpPr>
          <p:spPr>
            <a:xfrm>
              <a:off x="7559454" y="3415350"/>
              <a:ext cx="83052" cy="125358"/>
            </a:xfrm>
            <a:custGeom>
              <a:avLst/>
              <a:gdLst/>
              <a:ahLst/>
              <a:cxnLst/>
              <a:rect l="l" t="t" r="r" b="b"/>
              <a:pathLst>
                <a:path w="2501" h="3775" extrusionOk="0">
                  <a:moveTo>
                    <a:pt x="929" y="0"/>
                  </a:moveTo>
                  <a:cubicBezTo>
                    <a:pt x="738" y="0"/>
                    <a:pt x="536" y="36"/>
                    <a:pt x="345" y="95"/>
                  </a:cubicBezTo>
                  <a:cubicBezTo>
                    <a:pt x="560" y="310"/>
                    <a:pt x="1000" y="429"/>
                    <a:pt x="1155" y="703"/>
                  </a:cubicBezTo>
                  <a:cubicBezTo>
                    <a:pt x="1357" y="1084"/>
                    <a:pt x="1155" y="1119"/>
                    <a:pt x="667" y="1750"/>
                  </a:cubicBezTo>
                  <a:cubicBezTo>
                    <a:pt x="334" y="2179"/>
                    <a:pt x="119" y="2691"/>
                    <a:pt x="48" y="3239"/>
                  </a:cubicBezTo>
                  <a:cubicBezTo>
                    <a:pt x="24" y="3417"/>
                    <a:pt x="0" y="3596"/>
                    <a:pt x="0" y="3774"/>
                  </a:cubicBezTo>
                  <a:cubicBezTo>
                    <a:pt x="345" y="2453"/>
                    <a:pt x="1262" y="1346"/>
                    <a:pt x="2500" y="750"/>
                  </a:cubicBezTo>
                  <a:cubicBezTo>
                    <a:pt x="2119" y="274"/>
                    <a:pt x="1548" y="0"/>
                    <a:pt x="929"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9"/>
            <p:cNvSpPr/>
            <p:nvPr/>
          </p:nvSpPr>
          <p:spPr>
            <a:xfrm>
              <a:off x="7861519" y="3410203"/>
              <a:ext cx="67644" cy="129310"/>
            </a:xfrm>
            <a:custGeom>
              <a:avLst/>
              <a:gdLst/>
              <a:ahLst/>
              <a:cxnLst/>
              <a:rect l="l" t="t" r="r" b="b"/>
              <a:pathLst>
                <a:path w="2037" h="3894" extrusionOk="0">
                  <a:moveTo>
                    <a:pt x="1" y="0"/>
                  </a:moveTo>
                  <a:cubicBezTo>
                    <a:pt x="274" y="155"/>
                    <a:pt x="512" y="346"/>
                    <a:pt x="727" y="584"/>
                  </a:cubicBezTo>
                  <a:cubicBezTo>
                    <a:pt x="1382" y="1310"/>
                    <a:pt x="1251" y="2048"/>
                    <a:pt x="941" y="2310"/>
                  </a:cubicBezTo>
                  <a:cubicBezTo>
                    <a:pt x="703" y="2513"/>
                    <a:pt x="358" y="2489"/>
                    <a:pt x="143" y="2596"/>
                  </a:cubicBezTo>
                  <a:cubicBezTo>
                    <a:pt x="405" y="2989"/>
                    <a:pt x="596" y="3429"/>
                    <a:pt x="715" y="3894"/>
                  </a:cubicBezTo>
                  <a:cubicBezTo>
                    <a:pt x="1513" y="3608"/>
                    <a:pt x="2036" y="2846"/>
                    <a:pt x="2036" y="2001"/>
                  </a:cubicBezTo>
                  <a:cubicBezTo>
                    <a:pt x="2036" y="893"/>
                    <a:pt x="1144" y="0"/>
                    <a:pt x="36"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6" name="Google Shape;3096;p49"/>
          <p:cNvGrpSpPr/>
          <p:nvPr/>
        </p:nvGrpSpPr>
        <p:grpSpPr>
          <a:xfrm rot="-580625">
            <a:off x="5485273" y="1351866"/>
            <a:ext cx="957903" cy="1482094"/>
            <a:chOff x="4687550" y="1230238"/>
            <a:chExt cx="957875" cy="1482050"/>
          </a:xfrm>
        </p:grpSpPr>
        <p:sp>
          <p:nvSpPr>
            <p:cNvPr id="3097" name="Google Shape;3097;p49"/>
            <p:cNvSpPr/>
            <p:nvPr/>
          </p:nvSpPr>
          <p:spPr>
            <a:xfrm>
              <a:off x="4687550" y="2563438"/>
              <a:ext cx="957875" cy="148850"/>
            </a:xfrm>
            <a:custGeom>
              <a:avLst/>
              <a:gdLst/>
              <a:ahLst/>
              <a:cxnLst/>
              <a:rect l="l" t="t" r="r" b="b"/>
              <a:pathLst>
                <a:path w="38315" h="5954" extrusionOk="0">
                  <a:moveTo>
                    <a:pt x="0" y="1"/>
                  </a:moveTo>
                  <a:cubicBezTo>
                    <a:pt x="0" y="1"/>
                    <a:pt x="14823" y="3275"/>
                    <a:pt x="38314" y="1"/>
                  </a:cubicBezTo>
                  <a:lnTo>
                    <a:pt x="37541" y="2203"/>
                  </a:lnTo>
                  <a:cubicBezTo>
                    <a:pt x="37541" y="2203"/>
                    <a:pt x="22241" y="5954"/>
                    <a:pt x="869" y="3418"/>
                  </a:cubicBezTo>
                  <a:close/>
                </a:path>
              </a:pathLst>
            </a:custGeom>
            <a:gradFill>
              <a:gsLst>
                <a:gs pos="0">
                  <a:srgbClr val="FDD3BE"/>
                </a:gs>
                <a:gs pos="100000">
                  <a:srgbClr val="FDD3BE">
                    <a:alpha val="5490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9"/>
            <p:cNvSpPr/>
            <p:nvPr/>
          </p:nvSpPr>
          <p:spPr>
            <a:xfrm>
              <a:off x="4687550" y="2460438"/>
              <a:ext cx="957875" cy="198275"/>
            </a:xfrm>
            <a:custGeom>
              <a:avLst/>
              <a:gdLst/>
              <a:ahLst/>
              <a:cxnLst/>
              <a:rect l="l" t="t" r="r" b="b"/>
              <a:pathLst>
                <a:path w="38315" h="7931" extrusionOk="0">
                  <a:moveTo>
                    <a:pt x="0" y="4121"/>
                  </a:moveTo>
                  <a:cubicBezTo>
                    <a:pt x="0" y="4121"/>
                    <a:pt x="19824" y="1"/>
                    <a:pt x="38314" y="4121"/>
                  </a:cubicBezTo>
                  <a:cubicBezTo>
                    <a:pt x="38314" y="4121"/>
                    <a:pt x="18919" y="7931"/>
                    <a:pt x="0" y="4121"/>
                  </a:cubicBezTo>
                  <a:close/>
                </a:path>
              </a:pathLst>
            </a:custGeom>
            <a:gradFill>
              <a:gsLst>
                <a:gs pos="0">
                  <a:srgbClr val="FDD3BE"/>
                </a:gs>
                <a:gs pos="100000">
                  <a:srgbClr val="FDD3BE">
                    <a:alpha val="5490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9"/>
            <p:cNvSpPr/>
            <p:nvPr/>
          </p:nvSpPr>
          <p:spPr>
            <a:xfrm>
              <a:off x="4687550" y="2401813"/>
              <a:ext cx="957875" cy="220575"/>
            </a:xfrm>
            <a:custGeom>
              <a:avLst/>
              <a:gdLst/>
              <a:ahLst/>
              <a:cxnLst/>
              <a:rect l="l" t="t" r="r" b="b"/>
              <a:pathLst>
                <a:path w="38315" h="8823" extrusionOk="0">
                  <a:moveTo>
                    <a:pt x="0" y="0"/>
                  </a:moveTo>
                  <a:cubicBezTo>
                    <a:pt x="0" y="0"/>
                    <a:pt x="14823" y="3275"/>
                    <a:pt x="38314" y="0"/>
                  </a:cubicBezTo>
                  <a:lnTo>
                    <a:pt x="37160" y="6227"/>
                  </a:lnTo>
                  <a:cubicBezTo>
                    <a:pt x="37160" y="6227"/>
                    <a:pt x="22277" y="8823"/>
                    <a:pt x="905" y="6299"/>
                  </a:cubicBezTo>
                  <a:close/>
                </a:path>
              </a:pathLst>
            </a:custGeom>
            <a:gradFill>
              <a:gsLst>
                <a:gs pos="0">
                  <a:srgbClr val="FF7997"/>
                </a:gs>
                <a:gs pos="100000">
                  <a:schemeClr val="accent1"/>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9"/>
            <p:cNvSpPr/>
            <p:nvPr/>
          </p:nvSpPr>
          <p:spPr>
            <a:xfrm>
              <a:off x="4687550" y="2355963"/>
              <a:ext cx="957875" cy="140825"/>
            </a:xfrm>
            <a:custGeom>
              <a:avLst/>
              <a:gdLst/>
              <a:ahLst/>
              <a:cxnLst/>
              <a:rect l="l" t="t" r="r" b="b"/>
              <a:pathLst>
                <a:path w="38315" h="5633" extrusionOk="0">
                  <a:moveTo>
                    <a:pt x="0" y="1834"/>
                  </a:moveTo>
                  <a:cubicBezTo>
                    <a:pt x="0" y="1834"/>
                    <a:pt x="19157" y="1"/>
                    <a:pt x="38314" y="1834"/>
                  </a:cubicBezTo>
                  <a:cubicBezTo>
                    <a:pt x="38314" y="1834"/>
                    <a:pt x="18919" y="5633"/>
                    <a:pt x="0" y="183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9"/>
            <p:cNvSpPr/>
            <p:nvPr/>
          </p:nvSpPr>
          <p:spPr>
            <a:xfrm>
              <a:off x="4799750" y="2582488"/>
              <a:ext cx="64625" cy="81000"/>
            </a:xfrm>
            <a:custGeom>
              <a:avLst/>
              <a:gdLst/>
              <a:ahLst/>
              <a:cxnLst/>
              <a:rect l="l" t="t" r="r" b="b"/>
              <a:pathLst>
                <a:path w="2585" h="3240" extrusionOk="0">
                  <a:moveTo>
                    <a:pt x="1" y="1"/>
                  </a:moveTo>
                  <a:lnTo>
                    <a:pt x="1" y="3037"/>
                  </a:lnTo>
                  <a:lnTo>
                    <a:pt x="2584" y="3239"/>
                  </a:lnTo>
                  <a:lnTo>
                    <a:pt x="2584" y="322"/>
                  </a:lnTo>
                  <a:close/>
                </a:path>
              </a:pathLst>
            </a:custGeom>
            <a:solidFill>
              <a:srgbClr val="750000">
                <a:alpha val="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9"/>
            <p:cNvSpPr/>
            <p:nvPr/>
          </p:nvSpPr>
          <p:spPr>
            <a:xfrm>
              <a:off x="5449250" y="2582488"/>
              <a:ext cx="92000" cy="64925"/>
            </a:xfrm>
            <a:custGeom>
              <a:avLst/>
              <a:gdLst/>
              <a:ahLst/>
              <a:cxnLst/>
              <a:rect l="l" t="t" r="r" b="b"/>
              <a:pathLst>
                <a:path w="3680" h="2597" extrusionOk="0">
                  <a:moveTo>
                    <a:pt x="334" y="2596"/>
                  </a:moveTo>
                  <a:lnTo>
                    <a:pt x="0" y="310"/>
                  </a:lnTo>
                  <a:lnTo>
                    <a:pt x="3679" y="1"/>
                  </a:lnTo>
                  <a:lnTo>
                    <a:pt x="3227" y="2179"/>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9"/>
            <p:cNvSpPr/>
            <p:nvPr/>
          </p:nvSpPr>
          <p:spPr>
            <a:xfrm>
              <a:off x="5421850" y="2424738"/>
              <a:ext cx="65225" cy="153025"/>
            </a:xfrm>
            <a:custGeom>
              <a:avLst/>
              <a:gdLst/>
              <a:ahLst/>
              <a:cxnLst/>
              <a:rect l="l" t="t" r="r" b="b"/>
              <a:pathLst>
                <a:path w="2609" h="6121" extrusionOk="0">
                  <a:moveTo>
                    <a:pt x="1" y="262"/>
                  </a:moveTo>
                  <a:lnTo>
                    <a:pt x="1" y="6120"/>
                  </a:lnTo>
                  <a:lnTo>
                    <a:pt x="1453" y="6120"/>
                  </a:lnTo>
                  <a:lnTo>
                    <a:pt x="2608" y="0"/>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9"/>
            <p:cNvSpPr/>
            <p:nvPr/>
          </p:nvSpPr>
          <p:spPr>
            <a:xfrm>
              <a:off x="4827450" y="2424738"/>
              <a:ext cx="29775" cy="149150"/>
            </a:xfrm>
            <a:custGeom>
              <a:avLst/>
              <a:gdLst/>
              <a:ahLst/>
              <a:cxnLst/>
              <a:rect l="l" t="t" r="r" b="b"/>
              <a:pathLst>
                <a:path w="1191" h="5966" extrusionOk="0">
                  <a:moveTo>
                    <a:pt x="607" y="5918"/>
                  </a:moveTo>
                  <a:lnTo>
                    <a:pt x="0" y="0"/>
                  </a:lnTo>
                  <a:lnTo>
                    <a:pt x="834" y="0"/>
                  </a:lnTo>
                  <a:lnTo>
                    <a:pt x="1191" y="5965"/>
                  </a:lnTo>
                  <a:close/>
                </a:path>
              </a:pathLst>
            </a:custGeom>
            <a:solidFill>
              <a:srgbClr val="750000">
                <a:alpha val="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9"/>
            <p:cNvSpPr/>
            <p:nvPr/>
          </p:nvSpPr>
          <p:spPr>
            <a:xfrm>
              <a:off x="4710175" y="2557188"/>
              <a:ext cx="906375" cy="82175"/>
            </a:xfrm>
            <a:custGeom>
              <a:avLst/>
              <a:gdLst/>
              <a:ahLst/>
              <a:cxnLst/>
              <a:rect l="l" t="t" r="r" b="b"/>
              <a:pathLst>
                <a:path w="36255" h="3287" extrusionOk="0">
                  <a:moveTo>
                    <a:pt x="0" y="72"/>
                  </a:moveTo>
                  <a:cubicBezTo>
                    <a:pt x="0" y="72"/>
                    <a:pt x="18252" y="3287"/>
                    <a:pt x="36255" y="1"/>
                  </a:cubicBezTo>
                  <a:cubicBezTo>
                    <a:pt x="36255" y="1"/>
                    <a:pt x="19002" y="2310"/>
                    <a:pt x="0" y="72"/>
                  </a:cubicBezTo>
                  <a:close/>
                </a:path>
              </a:pathLst>
            </a:custGeom>
            <a:solidFill>
              <a:srgbClr val="DB75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9"/>
            <p:cNvSpPr/>
            <p:nvPr/>
          </p:nvSpPr>
          <p:spPr>
            <a:xfrm>
              <a:off x="4764325" y="2296438"/>
              <a:ext cx="813525" cy="160750"/>
            </a:xfrm>
            <a:custGeom>
              <a:avLst/>
              <a:gdLst/>
              <a:ahLst/>
              <a:cxnLst/>
              <a:rect l="l" t="t" r="r" b="b"/>
              <a:pathLst>
                <a:path w="32541" h="6430" extrusionOk="0">
                  <a:moveTo>
                    <a:pt x="1" y="1"/>
                  </a:moveTo>
                  <a:cubicBezTo>
                    <a:pt x="1" y="1"/>
                    <a:pt x="12336" y="2989"/>
                    <a:pt x="32541" y="1"/>
                  </a:cubicBezTo>
                  <a:lnTo>
                    <a:pt x="31564" y="3834"/>
                  </a:lnTo>
                  <a:cubicBezTo>
                    <a:pt x="31564" y="3834"/>
                    <a:pt x="18920" y="6430"/>
                    <a:pt x="775" y="3906"/>
                  </a:cubicBezTo>
                  <a:close/>
                </a:path>
              </a:pathLst>
            </a:custGeom>
            <a:gradFill>
              <a:gsLst>
                <a:gs pos="0">
                  <a:srgbClr val="8A9EFF"/>
                </a:gs>
                <a:gs pos="100000">
                  <a:srgbClr val="0F36F8"/>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9"/>
            <p:cNvSpPr/>
            <p:nvPr/>
          </p:nvSpPr>
          <p:spPr>
            <a:xfrm>
              <a:off x="4764325" y="2263413"/>
              <a:ext cx="813525" cy="109250"/>
            </a:xfrm>
            <a:custGeom>
              <a:avLst/>
              <a:gdLst/>
              <a:ahLst/>
              <a:cxnLst/>
              <a:rect l="l" t="t" r="r" b="b"/>
              <a:pathLst>
                <a:path w="32541" h="4370" extrusionOk="0">
                  <a:moveTo>
                    <a:pt x="1" y="1429"/>
                  </a:moveTo>
                  <a:cubicBezTo>
                    <a:pt x="1" y="1429"/>
                    <a:pt x="16277" y="0"/>
                    <a:pt x="32541" y="1429"/>
                  </a:cubicBezTo>
                  <a:cubicBezTo>
                    <a:pt x="32541" y="1429"/>
                    <a:pt x="16062" y="4370"/>
                    <a:pt x="1" y="14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9"/>
            <p:cNvSpPr/>
            <p:nvPr/>
          </p:nvSpPr>
          <p:spPr>
            <a:xfrm>
              <a:off x="5387925" y="2319363"/>
              <a:ext cx="55675" cy="93200"/>
            </a:xfrm>
            <a:custGeom>
              <a:avLst/>
              <a:gdLst/>
              <a:ahLst/>
              <a:cxnLst/>
              <a:rect l="l" t="t" r="r" b="b"/>
              <a:pathLst>
                <a:path w="2227" h="3728" extrusionOk="0">
                  <a:moveTo>
                    <a:pt x="1" y="262"/>
                  </a:moveTo>
                  <a:lnTo>
                    <a:pt x="1" y="3727"/>
                  </a:lnTo>
                  <a:lnTo>
                    <a:pt x="1239" y="3727"/>
                  </a:lnTo>
                  <a:lnTo>
                    <a:pt x="2227" y="0"/>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9"/>
            <p:cNvSpPr/>
            <p:nvPr/>
          </p:nvSpPr>
          <p:spPr>
            <a:xfrm>
              <a:off x="4883100" y="2319363"/>
              <a:ext cx="25625" cy="89325"/>
            </a:xfrm>
            <a:custGeom>
              <a:avLst/>
              <a:gdLst/>
              <a:ahLst/>
              <a:cxnLst/>
              <a:rect l="l" t="t" r="r" b="b"/>
              <a:pathLst>
                <a:path w="1025" h="3573" extrusionOk="0">
                  <a:moveTo>
                    <a:pt x="524" y="3525"/>
                  </a:moveTo>
                  <a:lnTo>
                    <a:pt x="1" y="0"/>
                  </a:lnTo>
                  <a:lnTo>
                    <a:pt x="715" y="0"/>
                  </a:lnTo>
                  <a:lnTo>
                    <a:pt x="1024" y="3572"/>
                  </a:lnTo>
                  <a:close/>
                </a:path>
              </a:pathLst>
            </a:custGeom>
            <a:solidFill>
              <a:srgbClr val="750000">
                <a:alpha val="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9"/>
            <p:cNvSpPr/>
            <p:nvPr/>
          </p:nvSpPr>
          <p:spPr>
            <a:xfrm>
              <a:off x="4783675" y="2392288"/>
              <a:ext cx="769775" cy="81875"/>
            </a:xfrm>
            <a:custGeom>
              <a:avLst/>
              <a:gdLst/>
              <a:ahLst/>
              <a:cxnLst/>
              <a:rect l="l" t="t" r="r" b="b"/>
              <a:pathLst>
                <a:path w="30791" h="3275" extrusionOk="0">
                  <a:moveTo>
                    <a:pt x="1" y="72"/>
                  </a:moveTo>
                  <a:cubicBezTo>
                    <a:pt x="1" y="72"/>
                    <a:pt x="15503" y="3275"/>
                    <a:pt x="30790" y="0"/>
                  </a:cubicBezTo>
                  <a:cubicBezTo>
                    <a:pt x="30790" y="0"/>
                    <a:pt x="16134" y="2310"/>
                    <a:pt x="1" y="72"/>
                  </a:cubicBezTo>
                  <a:close/>
                </a:path>
              </a:pathLst>
            </a:custGeom>
            <a:solidFill>
              <a:srgbClr val="DB75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9"/>
            <p:cNvSpPr/>
            <p:nvPr/>
          </p:nvSpPr>
          <p:spPr>
            <a:xfrm>
              <a:off x="4927750" y="2209538"/>
              <a:ext cx="506050" cy="126525"/>
            </a:xfrm>
            <a:custGeom>
              <a:avLst/>
              <a:gdLst/>
              <a:ahLst/>
              <a:cxnLst/>
              <a:rect l="l" t="t" r="r" b="b"/>
              <a:pathLst>
                <a:path w="20242" h="5061" extrusionOk="0">
                  <a:moveTo>
                    <a:pt x="0" y="0"/>
                  </a:moveTo>
                  <a:cubicBezTo>
                    <a:pt x="0" y="0"/>
                    <a:pt x="7668" y="2000"/>
                    <a:pt x="20241" y="0"/>
                  </a:cubicBezTo>
                  <a:lnTo>
                    <a:pt x="19634" y="3322"/>
                  </a:lnTo>
                  <a:cubicBezTo>
                    <a:pt x="19634" y="3322"/>
                    <a:pt x="11764" y="5060"/>
                    <a:pt x="465" y="3369"/>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9"/>
            <p:cNvSpPr/>
            <p:nvPr/>
          </p:nvSpPr>
          <p:spPr>
            <a:xfrm>
              <a:off x="4927750" y="2186013"/>
              <a:ext cx="506050" cy="79500"/>
            </a:xfrm>
            <a:custGeom>
              <a:avLst/>
              <a:gdLst/>
              <a:ahLst/>
              <a:cxnLst/>
              <a:rect l="l" t="t" r="r" b="b"/>
              <a:pathLst>
                <a:path w="20242" h="3180" extrusionOk="0">
                  <a:moveTo>
                    <a:pt x="0" y="941"/>
                  </a:moveTo>
                  <a:cubicBezTo>
                    <a:pt x="0" y="941"/>
                    <a:pt x="10121" y="0"/>
                    <a:pt x="20241" y="941"/>
                  </a:cubicBezTo>
                  <a:cubicBezTo>
                    <a:pt x="20241" y="941"/>
                    <a:pt x="10061" y="3179"/>
                    <a:pt x="0" y="941"/>
                  </a:cubicBezTo>
                  <a:close/>
                </a:path>
              </a:pathLst>
            </a:custGeom>
            <a:solidFill>
              <a:srgbClr val="FDDB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9"/>
            <p:cNvSpPr/>
            <p:nvPr/>
          </p:nvSpPr>
          <p:spPr>
            <a:xfrm>
              <a:off x="5315600" y="2224713"/>
              <a:ext cx="34550" cy="81575"/>
            </a:xfrm>
            <a:custGeom>
              <a:avLst/>
              <a:gdLst/>
              <a:ahLst/>
              <a:cxnLst/>
              <a:rect l="l" t="t" r="r" b="b"/>
              <a:pathLst>
                <a:path w="1382" h="3263" extrusionOk="0">
                  <a:moveTo>
                    <a:pt x="0" y="179"/>
                  </a:moveTo>
                  <a:lnTo>
                    <a:pt x="0" y="3263"/>
                  </a:lnTo>
                  <a:lnTo>
                    <a:pt x="774" y="3263"/>
                  </a:lnTo>
                  <a:lnTo>
                    <a:pt x="1381" y="0"/>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9"/>
            <p:cNvSpPr/>
            <p:nvPr/>
          </p:nvSpPr>
          <p:spPr>
            <a:xfrm>
              <a:off x="5001575" y="2224713"/>
              <a:ext cx="15800" cy="78900"/>
            </a:xfrm>
            <a:custGeom>
              <a:avLst/>
              <a:gdLst/>
              <a:ahLst/>
              <a:cxnLst/>
              <a:rect l="l" t="t" r="r" b="b"/>
              <a:pathLst>
                <a:path w="632" h="3156" extrusionOk="0">
                  <a:moveTo>
                    <a:pt x="322" y="3120"/>
                  </a:moveTo>
                  <a:lnTo>
                    <a:pt x="0" y="0"/>
                  </a:lnTo>
                  <a:lnTo>
                    <a:pt x="441" y="0"/>
                  </a:lnTo>
                  <a:lnTo>
                    <a:pt x="631" y="3155"/>
                  </a:lnTo>
                  <a:close/>
                </a:path>
              </a:pathLst>
            </a:custGeom>
            <a:solidFill>
              <a:srgbClr val="750000">
                <a:alpha val="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9"/>
            <p:cNvSpPr/>
            <p:nvPr/>
          </p:nvSpPr>
          <p:spPr>
            <a:xfrm>
              <a:off x="4939650" y="2292563"/>
              <a:ext cx="478950" cy="54800"/>
            </a:xfrm>
            <a:custGeom>
              <a:avLst/>
              <a:gdLst/>
              <a:ahLst/>
              <a:cxnLst/>
              <a:rect l="l" t="t" r="r" b="b"/>
              <a:pathLst>
                <a:path w="19158" h="2192" extrusionOk="0">
                  <a:moveTo>
                    <a:pt x="1" y="60"/>
                  </a:moveTo>
                  <a:cubicBezTo>
                    <a:pt x="1" y="60"/>
                    <a:pt x="9645" y="2192"/>
                    <a:pt x="19158" y="1"/>
                  </a:cubicBezTo>
                  <a:cubicBezTo>
                    <a:pt x="19158" y="1"/>
                    <a:pt x="10038" y="1549"/>
                    <a:pt x="1" y="60"/>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9"/>
            <p:cNvSpPr/>
            <p:nvPr/>
          </p:nvSpPr>
          <p:spPr>
            <a:xfrm>
              <a:off x="4930425" y="2205363"/>
              <a:ext cx="503375" cy="103600"/>
            </a:xfrm>
            <a:custGeom>
              <a:avLst/>
              <a:gdLst/>
              <a:ahLst/>
              <a:cxnLst/>
              <a:rect l="l" t="t" r="r" b="b"/>
              <a:pathLst>
                <a:path w="20135" h="4144" extrusionOk="0">
                  <a:moveTo>
                    <a:pt x="1" y="989"/>
                  </a:moveTo>
                  <a:lnTo>
                    <a:pt x="251" y="2667"/>
                  </a:lnTo>
                  <a:cubicBezTo>
                    <a:pt x="251" y="2667"/>
                    <a:pt x="11633" y="4144"/>
                    <a:pt x="19872" y="1620"/>
                  </a:cubicBezTo>
                  <a:lnTo>
                    <a:pt x="20134" y="0"/>
                  </a:lnTo>
                  <a:cubicBezTo>
                    <a:pt x="20134" y="0"/>
                    <a:pt x="10014" y="1548"/>
                    <a:pt x="1" y="989"/>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9"/>
            <p:cNvSpPr/>
            <p:nvPr/>
          </p:nvSpPr>
          <p:spPr>
            <a:xfrm>
              <a:off x="4825650" y="2110413"/>
              <a:ext cx="691175" cy="156875"/>
            </a:xfrm>
            <a:custGeom>
              <a:avLst/>
              <a:gdLst/>
              <a:ahLst/>
              <a:cxnLst/>
              <a:rect l="l" t="t" r="r" b="b"/>
              <a:pathLst>
                <a:path w="27647" h="6275" extrusionOk="0">
                  <a:moveTo>
                    <a:pt x="1" y="1286"/>
                  </a:moveTo>
                  <a:cubicBezTo>
                    <a:pt x="1" y="1286"/>
                    <a:pt x="10561" y="2786"/>
                    <a:pt x="27647" y="0"/>
                  </a:cubicBezTo>
                  <a:lnTo>
                    <a:pt x="26968" y="4036"/>
                  </a:lnTo>
                  <a:cubicBezTo>
                    <a:pt x="26968" y="4036"/>
                    <a:pt x="16300" y="6275"/>
                    <a:pt x="810" y="5299"/>
                  </a:cubicBezTo>
                  <a:close/>
                </a:path>
              </a:pathLst>
            </a:custGeom>
            <a:gradFill>
              <a:gsLst>
                <a:gs pos="0">
                  <a:srgbClr val="F5FCFF"/>
                </a:gs>
                <a:gs pos="100000">
                  <a:srgbClr val="76CDF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9"/>
            <p:cNvSpPr/>
            <p:nvPr/>
          </p:nvSpPr>
          <p:spPr>
            <a:xfrm>
              <a:off x="4825650" y="2102963"/>
              <a:ext cx="691175" cy="79500"/>
            </a:xfrm>
            <a:custGeom>
              <a:avLst/>
              <a:gdLst/>
              <a:ahLst/>
              <a:cxnLst/>
              <a:rect l="l" t="t" r="r" b="b"/>
              <a:pathLst>
                <a:path w="27647" h="3180" extrusionOk="0">
                  <a:moveTo>
                    <a:pt x="1" y="1584"/>
                  </a:moveTo>
                  <a:cubicBezTo>
                    <a:pt x="1" y="1584"/>
                    <a:pt x="13776" y="1"/>
                    <a:pt x="27647" y="298"/>
                  </a:cubicBezTo>
                  <a:cubicBezTo>
                    <a:pt x="27647" y="298"/>
                    <a:pt x="13836" y="3180"/>
                    <a:pt x="1" y="15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9"/>
            <p:cNvSpPr/>
            <p:nvPr/>
          </p:nvSpPr>
          <p:spPr>
            <a:xfrm>
              <a:off x="5356375" y="2130938"/>
              <a:ext cx="46750" cy="100650"/>
            </a:xfrm>
            <a:custGeom>
              <a:avLst/>
              <a:gdLst/>
              <a:ahLst/>
              <a:cxnLst/>
              <a:rect l="l" t="t" r="r" b="b"/>
              <a:pathLst>
                <a:path w="1870" h="4026" extrusionOk="0">
                  <a:moveTo>
                    <a:pt x="0" y="275"/>
                  </a:moveTo>
                  <a:lnTo>
                    <a:pt x="131" y="4025"/>
                  </a:lnTo>
                  <a:lnTo>
                    <a:pt x="1191" y="3977"/>
                  </a:lnTo>
                  <a:lnTo>
                    <a:pt x="1870" y="1"/>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9"/>
            <p:cNvSpPr/>
            <p:nvPr/>
          </p:nvSpPr>
          <p:spPr>
            <a:xfrm>
              <a:off x="4927150" y="2152388"/>
              <a:ext cx="25325" cy="95275"/>
            </a:xfrm>
            <a:custGeom>
              <a:avLst/>
              <a:gdLst/>
              <a:ahLst/>
              <a:cxnLst/>
              <a:rect l="l" t="t" r="r" b="b"/>
              <a:pathLst>
                <a:path w="1013" h="3811" extrusionOk="0">
                  <a:moveTo>
                    <a:pt x="584" y="3798"/>
                  </a:moveTo>
                  <a:lnTo>
                    <a:pt x="1" y="24"/>
                  </a:lnTo>
                  <a:lnTo>
                    <a:pt x="608" y="0"/>
                  </a:lnTo>
                  <a:lnTo>
                    <a:pt x="1013" y="3810"/>
                  </a:lnTo>
                  <a:close/>
                </a:path>
              </a:pathLst>
            </a:custGeom>
            <a:solidFill>
              <a:srgbClr val="750000">
                <a:alpha val="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9"/>
            <p:cNvSpPr/>
            <p:nvPr/>
          </p:nvSpPr>
          <p:spPr>
            <a:xfrm>
              <a:off x="5072700" y="1243938"/>
              <a:ext cx="187550" cy="889425"/>
            </a:xfrm>
            <a:custGeom>
              <a:avLst/>
              <a:gdLst/>
              <a:ahLst/>
              <a:cxnLst/>
              <a:rect l="l" t="t" r="r" b="b"/>
              <a:pathLst>
                <a:path w="7502" h="35577" extrusionOk="0">
                  <a:moveTo>
                    <a:pt x="1584" y="35207"/>
                  </a:moveTo>
                  <a:lnTo>
                    <a:pt x="1" y="262"/>
                  </a:lnTo>
                  <a:lnTo>
                    <a:pt x="7502" y="0"/>
                  </a:lnTo>
                  <a:lnTo>
                    <a:pt x="5942" y="35147"/>
                  </a:lnTo>
                  <a:cubicBezTo>
                    <a:pt x="5942" y="35147"/>
                    <a:pt x="4775" y="35564"/>
                    <a:pt x="3751" y="35564"/>
                  </a:cubicBezTo>
                  <a:cubicBezTo>
                    <a:pt x="3013" y="35576"/>
                    <a:pt x="2275" y="35457"/>
                    <a:pt x="1584" y="35207"/>
                  </a:cubicBezTo>
                  <a:close/>
                </a:path>
              </a:pathLst>
            </a:custGeom>
            <a:gradFill>
              <a:gsLst>
                <a:gs pos="0">
                  <a:srgbClr val="FDD3BE"/>
                </a:gs>
                <a:gs pos="100000">
                  <a:srgbClr val="FDD3BE">
                    <a:alpha val="5490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9"/>
            <p:cNvSpPr/>
            <p:nvPr/>
          </p:nvSpPr>
          <p:spPr>
            <a:xfrm>
              <a:off x="5072700" y="1250488"/>
              <a:ext cx="93800" cy="884050"/>
            </a:xfrm>
            <a:custGeom>
              <a:avLst/>
              <a:gdLst/>
              <a:ahLst/>
              <a:cxnLst/>
              <a:rect l="l" t="t" r="r" b="b"/>
              <a:pathLst>
                <a:path w="3752" h="35362" extrusionOk="0">
                  <a:moveTo>
                    <a:pt x="1" y="0"/>
                  </a:moveTo>
                  <a:lnTo>
                    <a:pt x="1584" y="34945"/>
                  </a:lnTo>
                  <a:cubicBezTo>
                    <a:pt x="1584" y="34945"/>
                    <a:pt x="3037" y="35362"/>
                    <a:pt x="3751" y="35302"/>
                  </a:cubicBezTo>
                  <a:lnTo>
                    <a:pt x="3751" y="643"/>
                  </a:lnTo>
                  <a:close/>
                </a:path>
              </a:pathLst>
            </a:custGeom>
            <a:solidFill>
              <a:srgbClr val="750000">
                <a:alpha val="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9"/>
            <p:cNvSpPr/>
            <p:nvPr/>
          </p:nvSpPr>
          <p:spPr>
            <a:xfrm>
              <a:off x="5072700" y="1230238"/>
              <a:ext cx="187550" cy="47650"/>
            </a:xfrm>
            <a:custGeom>
              <a:avLst/>
              <a:gdLst/>
              <a:ahLst/>
              <a:cxnLst/>
              <a:rect l="l" t="t" r="r" b="b"/>
              <a:pathLst>
                <a:path w="7502" h="1906" extrusionOk="0">
                  <a:moveTo>
                    <a:pt x="1" y="810"/>
                  </a:moveTo>
                  <a:cubicBezTo>
                    <a:pt x="2442" y="84"/>
                    <a:pt x="5025" y="1"/>
                    <a:pt x="7502" y="548"/>
                  </a:cubicBezTo>
                  <a:cubicBezTo>
                    <a:pt x="7502" y="548"/>
                    <a:pt x="5001" y="1906"/>
                    <a:pt x="1" y="810"/>
                  </a:cubicBezTo>
                  <a:close/>
                </a:path>
              </a:pathLst>
            </a:custGeom>
            <a:gradFill>
              <a:gsLst>
                <a:gs pos="0">
                  <a:srgbClr val="FDD3BE"/>
                </a:gs>
                <a:gs pos="100000">
                  <a:srgbClr val="FDD3BE">
                    <a:alpha val="5490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9"/>
            <p:cNvSpPr/>
            <p:nvPr/>
          </p:nvSpPr>
          <p:spPr>
            <a:xfrm>
              <a:off x="5019125" y="2090463"/>
              <a:ext cx="284600" cy="55975"/>
            </a:xfrm>
            <a:custGeom>
              <a:avLst/>
              <a:gdLst/>
              <a:ahLst/>
              <a:cxnLst/>
              <a:rect l="l" t="t" r="r" b="b"/>
              <a:pathLst>
                <a:path w="11384" h="2239" extrusionOk="0">
                  <a:moveTo>
                    <a:pt x="3668" y="1"/>
                  </a:moveTo>
                  <a:lnTo>
                    <a:pt x="3715" y="1144"/>
                  </a:lnTo>
                  <a:lnTo>
                    <a:pt x="1" y="1394"/>
                  </a:lnTo>
                  <a:cubicBezTo>
                    <a:pt x="1" y="1394"/>
                    <a:pt x="3323" y="2239"/>
                    <a:pt x="6073" y="2215"/>
                  </a:cubicBezTo>
                  <a:cubicBezTo>
                    <a:pt x="8823" y="2203"/>
                    <a:pt x="11383" y="798"/>
                    <a:pt x="11383" y="798"/>
                  </a:cubicBezTo>
                  <a:lnTo>
                    <a:pt x="8085" y="953"/>
                  </a:lnTo>
                  <a:lnTo>
                    <a:pt x="8121" y="167"/>
                  </a:lnTo>
                  <a:cubicBezTo>
                    <a:pt x="8121" y="167"/>
                    <a:pt x="4537" y="108"/>
                    <a:pt x="3668" y="1"/>
                  </a:cubicBezTo>
                  <a:close/>
                </a:path>
              </a:pathLst>
            </a:custGeom>
            <a:solidFill>
              <a:srgbClr val="A17C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9"/>
            <p:cNvSpPr/>
            <p:nvPr/>
          </p:nvSpPr>
          <p:spPr>
            <a:xfrm>
              <a:off x="4975075" y="1955038"/>
              <a:ext cx="392325" cy="163725"/>
            </a:xfrm>
            <a:custGeom>
              <a:avLst/>
              <a:gdLst/>
              <a:ahLst/>
              <a:cxnLst/>
              <a:rect l="l" t="t" r="r" b="b"/>
              <a:pathLst>
                <a:path w="15693" h="6549" extrusionOk="0">
                  <a:moveTo>
                    <a:pt x="1" y="0"/>
                  </a:moveTo>
                  <a:cubicBezTo>
                    <a:pt x="1" y="0"/>
                    <a:pt x="5882" y="2167"/>
                    <a:pt x="15693" y="465"/>
                  </a:cubicBezTo>
                  <a:lnTo>
                    <a:pt x="15122" y="5001"/>
                  </a:lnTo>
                  <a:cubicBezTo>
                    <a:pt x="15122" y="5001"/>
                    <a:pt x="8978" y="6549"/>
                    <a:pt x="274" y="4608"/>
                  </a:cubicBezTo>
                  <a:close/>
                </a:path>
              </a:pathLst>
            </a:custGeom>
            <a:gradFill>
              <a:gsLst>
                <a:gs pos="0">
                  <a:srgbClr val="FF7997"/>
                </a:gs>
                <a:gs pos="100000">
                  <a:schemeClr val="accent1"/>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9"/>
            <p:cNvSpPr/>
            <p:nvPr/>
          </p:nvSpPr>
          <p:spPr>
            <a:xfrm>
              <a:off x="4975075" y="1949663"/>
              <a:ext cx="392325" cy="67000"/>
            </a:xfrm>
            <a:custGeom>
              <a:avLst/>
              <a:gdLst/>
              <a:ahLst/>
              <a:cxnLst/>
              <a:rect l="l" t="t" r="r" b="b"/>
              <a:pathLst>
                <a:path w="15693" h="2680" extrusionOk="0">
                  <a:moveTo>
                    <a:pt x="15693" y="680"/>
                  </a:moveTo>
                  <a:cubicBezTo>
                    <a:pt x="15693" y="680"/>
                    <a:pt x="7728" y="2680"/>
                    <a:pt x="1" y="215"/>
                  </a:cubicBezTo>
                  <a:cubicBezTo>
                    <a:pt x="1" y="215"/>
                    <a:pt x="2108" y="25"/>
                    <a:pt x="5227" y="1"/>
                  </a:cubicBezTo>
                  <a:lnTo>
                    <a:pt x="5227" y="715"/>
                  </a:lnTo>
                  <a:cubicBezTo>
                    <a:pt x="5227" y="715"/>
                    <a:pt x="8561" y="1227"/>
                    <a:pt x="10061" y="715"/>
                  </a:cubicBezTo>
                  <a:lnTo>
                    <a:pt x="10085" y="108"/>
                  </a:lnTo>
                  <a:cubicBezTo>
                    <a:pt x="11883" y="215"/>
                    <a:pt x="13788" y="394"/>
                    <a:pt x="15693" y="680"/>
                  </a:cubicBezTo>
                  <a:close/>
                </a:path>
              </a:pathLst>
            </a:custGeom>
            <a:solidFill>
              <a:srgbClr val="FF83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9"/>
            <p:cNvSpPr/>
            <p:nvPr/>
          </p:nvSpPr>
          <p:spPr>
            <a:xfrm>
              <a:off x="5272725" y="1980038"/>
              <a:ext cx="29200" cy="111650"/>
            </a:xfrm>
            <a:custGeom>
              <a:avLst/>
              <a:gdLst/>
              <a:ahLst/>
              <a:cxnLst/>
              <a:rect l="l" t="t" r="r" b="b"/>
              <a:pathLst>
                <a:path w="1168" h="4466" extrusionOk="0">
                  <a:moveTo>
                    <a:pt x="96" y="143"/>
                  </a:moveTo>
                  <a:lnTo>
                    <a:pt x="1" y="4441"/>
                  </a:lnTo>
                  <a:lnTo>
                    <a:pt x="608" y="4465"/>
                  </a:lnTo>
                  <a:lnTo>
                    <a:pt x="1168" y="0"/>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9"/>
            <p:cNvSpPr/>
            <p:nvPr/>
          </p:nvSpPr>
          <p:spPr>
            <a:xfrm>
              <a:off x="5031925" y="1971988"/>
              <a:ext cx="9850" cy="109875"/>
            </a:xfrm>
            <a:custGeom>
              <a:avLst/>
              <a:gdLst/>
              <a:ahLst/>
              <a:cxnLst/>
              <a:rect l="l" t="t" r="r" b="b"/>
              <a:pathLst>
                <a:path w="394" h="4395" extrusionOk="0">
                  <a:moveTo>
                    <a:pt x="155" y="4359"/>
                  </a:moveTo>
                  <a:lnTo>
                    <a:pt x="1" y="1"/>
                  </a:lnTo>
                  <a:lnTo>
                    <a:pt x="334" y="13"/>
                  </a:lnTo>
                  <a:lnTo>
                    <a:pt x="394" y="4394"/>
                  </a:lnTo>
                  <a:close/>
                </a:path>
              </a:pathLst>
            </a:custGeom>
            <a:solidFill>
              <a:srgbClr val="750000">
                <a:alpha val="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9"/>
            <p:cNvSpPr/>
            <p:nvPr/>
          </p:nvSpPr>
          <p:spPr>
            <a:xfrm>
              <a:off x="5225700" y="1952638"/>
              <a:ext cx="97650" cy="33375"/>
            </a:xfrm>
            <a:custGeom>
              <a:avLst/>
              <a:gdLst/>
              <a:ahLst/>
              <a:cxnLst/>
              <a:rect l="l" t="t" r="r" b="b"/>
              <a:pathLst>
                <a:path w="3906" h="1335" extrusionOk="0">
                  <a:moveTo>
                    <a:pt x="60" y="1"/>
                  </a:moveTo>
                  <a:lnTo>
                    <a:pt x="1" y="1334"/>
                  </a:lnTo>
                  <a:cubicBezTo>
                    <a:pt x="1251" y="1263"/>
                    <a:pt x="2489" y="1132"/>
                    <a:pt x="3715" y="930"/>
                  </a:cubicBezTo>
                  <a:lnTo>
                    <a:pt x="3906" y="322"/>
                  </a:lnTo>
                  <a:cubicBezTo>
                    <a:pt x="3906" y="322"/>
                    <a:pt x="1179" y="108"/>
                    <a:pt x="60"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133"/>
        <p:cNvGrpSpPr/>
        <p:nvPr/>
      </p:nvGrpSpPr>
      <p:grpSpPr>
        <a:xfrm>
          <a:off x="0" y="0"/>
          <a:ext cx="0" cy="0"/>
          <a:chOff x="0" y="0"/>
          <a:chExt cx="0" cy="0"/>
        </a:xfrm>
      </p:grpSpPr>
      <p:grpSp>
        <p:nvGrpSpPr>
          <p:cNvPr id="3134" name="Google Shape;3134;p50"/>
          <p:cNvGrpSpPr/>
          <p:nvPr/>
        </p:nvGrpSpPr>
        <p:grpSpPr>
          <a:xfrm>
            <a:off x="354738" y="385775"/>
            <a:ext cx="8434536" cy="691213"/>
            <a:chOff x="234525" y="385775"/>
            <a:chExt cx="8434536" cy="691213"/>
          </a:xfrm>
        </p:grpSpPr>
        <p:sp>
          <p:nvSpPr>
            <p:cNvPr id="3135" name="Google Shape;3135;p50"/>
            <p:cNvSpPr/>
            <p:nvPr/>
          </p:nvSpPr>
          <p:spPr>
            <a:xfrm>
              <a:off x="234525" y="385775"/>
              <a:ext cx="8434536" cy="691213"/>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a:noFill/>
            </a:ln>
            <a:effectLst>
              <a:outerShdw blurRad="57150" dist="19050" dir="54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0"/>
            <p:cNvSpPr/>
            <p:nvPr/>
          </p:nvSpPr>
          <p:spPr>
            <a:xfrm>
              <a:off x="316975" y="445024"/>
              <a:ext cx="8269679" cy="572708"/>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chemeClr val="lt1"/>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7" name="Google Shape;3137;p50"/>
          <p:cNvSpPr txBox="1">
            <a:spLocks noGrp="1"/>
          </p:cNvSpPr>
          <p:nvPr>
            <p:ph type="subTitle" idx="1"/>
          </p:nvPr>
        </p:nvSpPr>
        <p:spPr>
          <a:xfrm>
            <a:off x="715100" y="1442250"/>
            <a:ext cx="3817500" cy="3166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Did you like the resources on this template? Get them for free at our other websites:</a:t>
            </a:r>
            <a:endParaRPr>
              <a:solidFill>
                <a:schemeClr val="dk1"/>
              </a:solidFill>
            </a:endParaRPr>
          </a:p>
          <a:p>
            <a:pPr marL="0" lvl="0" indent="0" algn="l" rtl="0">
              <a:spcBef>
                <a:spcPts val="1000"/>
              </a:spcBef>
              <a:spcAft>
                <a:spcPts val="0"/>
              </a:spcAft>
              <a:buNone/>
            </a:pPr>
            <a:r>
              <a:rPr lang="en" sz="2500">
                <a:solidFill>
                  <a:schemeClr val="accent1"/>
                </a:solidFill>
                <a:latin typeface="Chelsea Market"/>
                <a:ea typeface="Chelsea Market"/>
                <a:cs typeface="Chelsea Market"/>
                <a:sym typeface="Chelsea Market"/>
              </a:rPr>
              <a:t>Photos:</a:t>
            </a:r>
            <a:endParaRPr sz="2500">
              <a:solidFill>
                <a:schemeClr val="accent1"/>
              </a:solidFill>
              <a:latin typeface="Chelsea Market"/>
              <a:ea typeface="Chelsea Market"/>
              <a:cs typeface="Chelsea Market"/>
              <a:sym typeface="Chelsea Market"/>
            </a:endParaRPr>
          </a:p>
          <a:p>
            <a:pPr marL="457200" lvl="0" indent="-317500" algn="l" rtl="0">
              <a:spcBef>
                <a:spcPts val="1000"/>
              </a:spcBef>
              <a:spcAft>
                <a:spcPts val="0"/>
              </a:spcAft>
              <a:buClr>
                <a:schemeClr val="dk1"/>
              </a:buClr>
              <a:buSzPts val="1400"/>
              <a:buChar char="●"/>
            </a:pPr>
            <a:r>
              <a:rPr lang="en">
                <a:solidFill>
                  <a:schemeClr val="dk1"/>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Smiley childrens having fun together</a:t>
            </a:r>
            <a:endParaRPr>
              <a:solidFill>
                <a:schemeClr val="dk1"/>
              </a:solidFill>
            </a:endParaRPr>
          </a:p>
          <a:p>
            <a:pPr marL="457200" lvl="0" indent="-317500" algn="l" rtl="0">
              <a:spcBef>
                <a:spcPts val="0"/>
              </a:spcBef>
              <a:spcAft>
                <a:spcPts val="0"/>
              </a:spcAft>
              <a:buClr>
                <a:schemeClr val="dk1"/>
              </a:buClr>
              <a:buSzPts val="1400"/>
              <a:buChar char="●"/>
            </a:pPr>
            <a:r>
              <a:rPr lang="en">
                <a:solidFill>
                  <a:schemeClr val="dk1"/>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Close up children playing together</a:t>
            </a:r>
            <a:endParaRPr>
              <a:solidFill>
                <a:schemeClr val="dk1"/>
              </a:solidFill>
            </a:endParaRPr>
          </a:p>
          <a:p>
            <a:pPr marL="0" lvl="0" indent="0" algn="l" rtl="0">
              <a:spcBef>
                <a:spcPts val="1000"/>
              </a:spcBef>
              <a:spcAft>
                <a:spcPts val="0"/>
              </a:spcAft>
              <a:buNone/>
            </a:pPr>
            <a:r>
              <a:rPr lang="en" sz="2500">
                <a:solidFill>
                  <a:schemeClr val="accent1"/>
                </a:solidFill>
                <a:latin typeface="Chelsea Market"/>
                <a:ea typeface="Chelsea Market"/>
                <a:cs typeface="Chelsea Market"/>
                <a:sym typeface="Chelsea Market"/>
              </a:rPr>
              <a:t>Icons:</a:t>
            </a:r>
            <a:endParaRPr sz="2500">
              <a:solidFill>
                <a:schemeClr val="accent1"/>
              </a:solidFill>
              <a:latin typeface="Chelsea Market"/>
              <a:ea typeface="Chelsea Market"/>
              <a:cs typeface="Chelsea Market"/>
              <a:sym typeface="Chelsea Market"/>
            </a:endParaRPr>
          </a:p>
          <a:p>
            <a:pPr marL="457200" lvl="0" indent="-317500" algn="l" rtl="0">
              <a:spcBef>
                <a:spcPts val="1000"/>
              </a:spcBef>
              <a:spcAft>
                <a:spcPts val="0"/>
              </a:spcAft>
              <a:buClr>
                <a:schemeClr val="dk1"/>
              </a:buClr>
              <a:buSzPts val="1400"/>
              <a:buChar char="●"/>
            </a:pPr>
            <a:r>
              <a:rPr lang="en">
                <a:solidFill>
                  <a:schemeClr val="dk1"/>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International Children's Day Icon Pack</a:t>
            </a:r>
            <a:endParaRPr>
              <a:solidFill>
                <a:schemeClr val="dk1"/>
              </a:solidFill>
            </a:endParaRPr>
          </a:p>
          <a:p>
            <a:pPr marL="0" lvl="0" indent="0" algn="l" rtl="0">
              <a:spcBef>
                <a:spcPts val="0"/>
              </a:spcBef>
              <a:spcAft>
                <a:spcPts val="0"/>
              </a:spcAft>
              <a:buNone/>
            </a:pPr>
            <a:endParaRPr/>
          </a:p>
          <a:p>
            <a:pPr marL="0" lvl="0" indent="0" algn="l" rtl="0">
              <a:spcBef>
                <a:spcPts val="1000"/>
              </a:spcBef>
              <a:spcAft>
                <a:spcPts val="0"/>
              </a:spcAft>
              <a:buNone/>
            </a:pPr>
            <a:endParaRPr/>
          </a:p>
          <a:p>
            <a:pPr marL="0" lvl="0" indent="0" algn="l" rtl="0">
              <a:spcBef>
                <a:spcPts val="0"/>
              </a:spcBef>
              <a:spcAft>
                <a:spcPts val="0"/>
              </a:spcAft>
              <a:buNone/>
            </a:pPr>
            <a:endParaRPr/>
          </a:p>
        </p:txBody>
      </p:sp>
      <p:sp>
        <p:nvSpPr>
          <p:cNvPr id="3138" name="Google Shape;3138;p5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Resources</a:t>
            </a:r>
            <a:endParaRPr/>
          </a:p>
        </p:txBody>
      </p:sp>
      <p:sp>
        <p:nvSpPr>
          <p:cNvPr id="3139" name="Google Shape;3139;p50"/>
          <p:cNvSpPr txBox="1">
            <a:spLocks noGrp="1"/>
          </p:cNvSpPr>
          <p:nvPr>
            <p:ph type="subTitle" idx="2"/>
          </p:nvPr>
        </p:nvSpPr>
        <p:spPr>
          <a:xfrm>
            <a:off x="4532750" y="1442250"/>
            <a:ext cx="3896100" cy="3166500"/>
          </a:xfrm>
          <a:prstGeom prst="rect">
            <a:avLst/>
          </a:prstGeom>
        </p:spPr>
        <p:txBody>
          <a:bodyPr spcFirstLastPara="1" wrap="square" lIns="91425" tIns="91425" rIns="91425" bIns="91425" anchor="t" anchorCtr="0">
            <a:noAutofit/>
          </a:bodyPr>
          <a:lstStyle/>
          <a:p>
            <a:pPr marL="0" lvl="0" indent="0" algn="l" rtl="0">
              <a:spcBef>
                <a:spcPts val="1000"/>
              </a:spcBef>
              <a:spcAft>
                <a:spcPts val="0"/>
              </a:spcAft>
              <a:buNone/>
            </a:pPr>
            <a:r>
              <a:rPr lang="en" sz="2500">
                <a:solidFill>
                  <a:schemeClr val="accent1"/>
                </a:solidFill>
                <a:latin typeface="Chelsea Market"/>
                <a:ea typeface="Chelsea Market"/>
                <a:cs typeface="Chelsea Market"/>
                <a:sym typeface="Chelsea Market"/>
              </a:rPr>
              <a:t>Vectors:</a:t>
            </a:r>
            <a:endParaRPr sz="2500">
              <a:solidFill>
                <a:schemeClr val="accent1"/>
              </a:solidFill>
              <a:latin typeface="Chelsea Market"/>
              <a:ea typeface="Chelsea Market"/>
              <a:cs typeface="Chelsea Market"/>
              <a:sym typeface="Chelsea Market"/>
            </a:endParaRPr>
          </a:p>
          <a:p>
            <a:pPr marL="457200" lvl="0" indent="-317500" algn="l" rtl="0">
              <a:spcBef>
                <a:spcPts val="1000"/>
              </a:spcBef>
              <a:spcAft>
                <a:spcPts val="0"/>
              </a:spcAft>
              <a:buClr>
                <a:schemeClr val="dk1"/>
              </a:buClr>
              <a:buSzPts val="1400"/>
              <a:buChar char="●"/>
            </a:pPr>
            <a:r>
              <a:rPr lang="en">
                <a:solidFill>
                  <a:schemeClr val="dk1"/>
                </a:solidFill>
                <a:uFill>
                  <a:noFill/>
                </a:u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Cartoon world children's day banners set</a:t>
            </a:r>
            <a:endParaRPr sz="2500">
              <a:solidFill>
                <a:schemeClr val="dk1"/>
              </a:solidFill>
              <a:latin typeface="Chelsea Market"/>
              <a:ea typeface="Chelsea Market"/>
              <a:cs typeface="Chelsea Market"/>
              <a:sym typeface="Chelsea Market"/>
            </a:endParaRPr>
          </a:p>
          <a:p>
            <a:pPr marL="457200" lvl="0" indent="-317500" algn="l" rtl="0">
              <a:spcBef>
                <a:spcPts val="0"/>
              </a:spcBef>
              <a:spcAft>
                <a:spcPts val="0"/>
              </a:spcAft>
              <a:buClr>
                <a:schemeClr val="dk1"/>
              </a:buClr>
              <a:buSzPts val="1400"/>
              <a:buChar char="●"/>
            </a:pPr>
            <a:r>
              <a:rPr lang="en">
                <a:solidFill>
                  <a:schemeClr val="dk1"/>
                </a:solidFill>
                <a:uFill>
                  <a:noFill/>
                </a:uFill>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Cartoon world children's day elements collection</a:t>
            </a:r>
            <a:endParaRPr>
              <a:solidFill>
                <a:schemeClr val="dk1"/>
              </a:solidFill>
            </a:endParaRPr>
          </a:p>
          <a:p>
            <a:pPr marL="457200" lvl="0" indent="-317500" algn="l" rtl="0">
              <a:spcBef>
                <a:spcPts val="0"/>
              </a:spcBef>
              <a:spcAft>
                <a:spcPts val="0"/>
              </a:spcAft>
              <a:buClr>
                <a:schemeClr val="dk1"/>
              </a:buClr>
              <a:buSzPts val="1400"/>
              <a:buChar char="●"/>
            </a:pPr>
            <a:r>
              <a:rPr lang="en">
                <a:solidFill>
                  <a:schemeClr val="dk1"/>
                </a:solidFill>
                <a:uFill>
                  <a:noFill/>
                </a:uFill>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Cartoon world children's day background</a:t>
            </a:r>
            <a:endParaRPr>
              <a:solidFill>
                <a:schemeClr val="dk1"/>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157"/>
        <p:cNvGrpSpPr/>
        <p:nvPr/>
      </p:nvGrpSpPr>
      <p:grpSpPr>
        <a:xfrm>
          <a:off x="0" y="0"/>
          <a:ext cx="0" cy="0"/>
          <a:chOff x="0" y="0"/>
          <a:chExt cx="0" cy="0"/>
        </a:xfrm>
      </p:grpSpPr>
      <p:sp>
        <p:nvSpPr>
          <p:cNvPr id="3158" name="Google Shape;3158;p53"/>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3159" name="Google Shape;3159;p53"/>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rgbClr val="EFEFEF"/>
                </a:solidFill>
              </a:rPr>
              <a:t>Chelsea Market</a:t>
            </a:r>
            <a:endParaRPr sz="1100" b="1">
              <a:solidFill>
                <a:srgbClr val="EFEFEF"/>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https://fonts.google.com/specimen/Chelsea+Market</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rgbClr val="435D74"/>
              </a:solidFill>
            </a:endParaRPr>
          </a:p>
          <a:p>
            <a:pPr marL="0" lvl="0" indent="0" algn="ctr" rtl="0">
              <a:lnSpc>
                <a:spcPct val="115000"/>
              </a:lnSpc>
              <a:spcBef>
                <a:spcPts val="0"/>
              </a:spcBef>
              <a:spcAft>
                <a:spcPts val="0"/>
              </a:spcAft>
              <a:buNone/>
            </a:pPr>
            <a:r>
              <a:rPr lang="en" sz="1100" b="1">
                <a:solidFill>
                  <a:srgbClr val="FFFFFF"/>
                </a:solidFill>
              </a:rPr>
              <a:t>Nunito Sans</a:t>
            </a:r>
            <a:endParaRPr sz="1100" b="1">
              <a:solidFill>
                <a:srgbClr val="FFFFFF"/>
              </a:solidFill>
            </a:endParaRPr>
          </a:p>
          <a:p>
            <a:pPr marL="0" lvl="0" indent="0" algn="ctr" rtl="0">
              <a:lnSpc>
                <a:spcPct val="115000"/>
              </a:lnSpc>
              <a:spcBef>
                <a:spcPts val="0"/>
              </a:spcBef>
              <a:spcAft>
                <a:spcPts val="0"/>
              </a:spcAft>
              <a:buNone/>
            </a:pPr>
            <a:r>
              <a:rPr lang="en" sz="1100">
                <a:solidFill>
                  <a:schemeClr val="lt1"/>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t>
            </a:r>
            <a:r>
              <a:rPr lang="en" sz="1100">
                <a:solidFill>
                  <a:schemeClr val="lt1"/>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https://fonts.google.com/specimen/Nunito+Sans</a:t>
            </a:r>
            <a:r>
              <a:rPr lang="en" sz="1100">
                <a:solidFill>
                  <a:schemeClr val="lt1"/>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t>
            </a:r>
            <a:endParaRPr sz="1100">
              <a:solidFill>
                <a:schemeClr val="lt1"/>
              </a:solidFill>
            </a:endParaRPr>
          </a:p>
        </p:txBody>
      </p:sp>
      <p:sp>
        <p:nvSpPr>
          <p:cNvPr id="3160" name="Google Shape;3160;p5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
        <p:nvSpPr>
          <p:cNvPr id="3161" name="Google Shape;3161;p53"/>
          <p:cNvSpPr/>
          <p:nvPr/>
        </p:nvSpPr>
        <p:spPr>
          <a:xfrm>
            <a:off x="2052650" y="2988225"/>
            <a:ext cx="791400" cy="754200"/>
          </a:xfrm>
          <a:prstGeom prst="roundRect">
            <a:avLst>
              <a:gd name="adj" fmla="val 16667"/>
            </a:avLst>
          </a:prstGeom>
          <a:solidFill>
            <a:srgbClr val="2655A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3"/>
          <p:cNvSpPr/>
          <p:nvPr/>
        </p:nvSpPr>
        <p:spPr>
          <a:xfrm>
            <a:off x="3114470" y="2988225"/>
            <a:ext cx="791400" cy="754200"/>
          </a:xfrm>
          <a:prstGeom prst="roundRect">
            <a:avLst>
              <a:gd name="adj" fmla="val 16667"/>
            </a:avLst>
          </a:prstGeom>
          <a:solidFill>
            <a:srgbClr val="B3E5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3"/>
          <p:cNvSpPr/>
          <p:nvPr/>
        </p:nvSpPr>
        <p:spPr>
          <a:xfrm>
            <a:off x="4176289" y="2988225"/>
            <a:ext cx="791400" cy="754200"/>
          </a:xfrm>
          <a:prstGeom prst="roundRect">
            <a:avLst>
              <a:gd name="adj" fmla="val 16667"/>
            </a:avLst>
          </a:prstGeom>
          <a:solidFill>
            <a:srgbClr val="7739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3"/>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#2655a7</a:t>
            </a:r>
            <a:endParaRPr sz="1000">
              <a:solidFill>
                <a:srgbClr val="FFFFFF"/>
              </a:solidFill>
            </a:endParaRPr>
          </a:p>
        </p:txBody>
      </p:sp>
      <p:sp>
        <p:nvSpPr>
          <p:cNvPr id="3165" name="Google Shape;3165;p53"/>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#b3e5ff</a:t>
            </a:r>
            <a:endParaRPr sz="1000">
              <a:solidFill>
                <a:srgbClr val="FFFFFF"/>
              </a:solidFill>
            </a:endParaRPr>
          </a:p>
        </p:txBody>
      </p:sp>
      <p:sp>
        <p:nvSpPr>
          <p:cNvPr id="3166" name="Google Shape;3166;p53"/>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#7739ff</a:t>
            </a:r>
            <a:endParaRPr sz="1000">
              <a:solidFill>
                <a:srgbClr val="FFFFFF"/>
              </a:solidFill>
            </a:endParaRPr>
          </a:p>
        </p:txBody>
      </p:sp>
      <p:sp>
        <p:nvSpPr>
          <p:cNvPr id="3167" name="Google Shape;3167;p53"/>
          <p:cNvSpPr/>
          <p:nvPr/>
        </p:nvSpPr>
        <p:spPr>
          <a:xfrm>
            <a:off x="5238125" y="2988225"/>
            <a:ext cx="791400" cy="754200"/>
          </a:xfrm>
          <a:prstGeom prst="roundRect">
            <a:avLst>
              <a:gd name="adj" fmla="val 16667"/>
            </a:avLst>
          </a:prstGeom>
          <a:solidFill>
            <a:srgbClr val="FF003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3"/>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#ff003a</a:t>
            </a:r>
            <a:endParaRPr sz="1000">
              <a:solidFill>
                <a:srgbClr val="FFFFFF"/>
              </a:solidFill>
            </a:endParaRPr>
          </a:p>
        </p:txBody>
      </p:sp>
      <p:sp>
        <p:nvSpPr>
          <p:cNvPr id="3169" name="Google Shape;3169;p53"/>
          <p:cNvSpPr/>
          <p:nvPr/>
        </p:nvSpPr>
        <p:spPr>
          <a:xfrm>
            <a:off x="2583563" y="3919325"/>
            <a:ext cx="791400" cy="754200"/>
          </a:xfrm>
          <a:prstGeom prst="roundRect">
            <a:avLst>
              <a:gd name="adj" fmla="val 16667"/>
            </a:avLst>
          </a:prstGeom>
          <a:solidFill>
            <a:srgbClr val="FF93A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3"/>
          <p:cNvSpPr/>
          <p:nvPr/>
        </p:nvSpPr>
        <p:spPr>
          <a:xfrm>
            <a:off x="3645382" y="3919325"/>
            <a:ext cx="791400" cy="754200"/>
          </a:xfrm>
          <a:prstGeom prst="roundRect">
            <a:avLst>
              <a:gd name="adj" fmla="val 16667"/>
            </a:avLst>
          </a:prstGeom>
          <a:solidFill>
            <a:srgbClr val="FFEE8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3"/>
          <p:cNvSpPr/>
          <p:nvPr/>
        </p:nvSpPr>
        <p:spPr>
          <a:xfrm>
            <a:off x="4707202" y="3919325"/>
            <a:ext cx="791400" cy="754200"/>
          </a:xfrm>
          <a:prstGeom prst="roundRect">
            <a:avLst>
              <a:gd name="adj" fmla="val 16667"/>
            </a:avLst>
          </a:prstGeom>
          <a:solidFill>
            <a:srgbClr val="75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3"/>
          <p:cNvSpPr txBox="1"/>
          <p:nvPr/>
        </p:nvSpPr>
        <p:spPr>
          <a:xfrm>
            <a:off x="2583563"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#ff93af</a:t>
            </a:r>
            <a:endParaRPr sz="1000">
              <a:solidFill>
                <a:srgbClr val="FFFFFF"/>
              </a:solidFill>
            </a:endParaRPr>
          </a:p>
        </p:txBody>
      </p:sp>
      <p:sp>
        <p:nvSpPr>
          <p:cNvPr id="3173" name="Google Shape;3173;p53"/>
          <p:cNvSpPr txBox="1"/>
          <p:nvPr/>
        </p:nvSpPr>
        <p:spPr>
          <a:xfrm>
            <a:off x="3645388"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#ffee82ff</a:t>
            </a:r>
            <a:endParaRPr sz="1000">
              <a:solidFill>
                <a:srgbClr val="FFFFFF"/>
              </a:solidFill>
            </a:endParaRPr>
          </a:p>
        </p:txBody>
      </p:sp>
      <p:sp>
        <p:nvSpPr>
          <p:cNvPr id="3174" name="Google Shape;3174;p53"/>
          <p:cNvSpPr txBox="1"/>
          <p:nvPr/>
        </p:nvSpPr>
        <p:spPr>
          <a:xfrm>
            <a:off x="4707213"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#750000ff</a:t>
            </a:r>
            <a:endParaRPr sz="1000">
              <a:solidFill>
                <a:srgbClr val="FFFFFF"/>
              </a:solidFill>
            </a:endParaRPr>
          </a:p>
        </p:txBody>
      </p:sp>
      <p:sp>
        <p:nvSpPr>
          <p:cNvPr id="3175" name="Google Shape;3175;p53"/>
          <p:cNvSpPr/>
          <p:nvPr/>
        </p:nvSpPr>
        <p:spPr>
          <a:xfrm>
            <a:off x="5769038" y="391932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3"/>
          <p:cNvSpPr txBox="1"/>
          <p:nvPr/>
        </p:nvSpPr>
        <p:spPr>
          <a:xfrm>
            <a:off x="5769038"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2655A7"/>
                </a:solidFill>
              </a:rPr>
              <a:t>#ffffffff</a:t>
            </a:r>
            <a:endParaRPr sz="1000">
              <a:solidFill>
                <a:srgbClr val="2655A7"/>
              </a:solidFill>
            </a:endParaRPr>
          </a:p>
        </p:txBody>
      </p:sp>
      <p:sp>
        <p:nvSpPr>
          <p:cNvPr id="3177" name="Google Shape;3177;p53"/>
          <p:cNvSpPr/>
          <p:nvPr/>
        </p:nvSpPr>
        <p:spPr>
          <a:xfrm>
            <a:off x="6299950" y="2988225"/>
            <a:ext cx="791400" cy="754200"/>
          </a:xfrm>
          <a:prstGeom prst="roundRect">
            <a:avLst>
              <a:gd name="adj" fmla="val 16667"/>
            </a:avLst>
          </a:prstGeom>
          <a:solidFill>
            <a:srgbClr val="FF903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3"/>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#ff9039</a:t>
            </a:r>
            <a:endParaRPr sz="1000">
              <a:solidFill>
                <a:srgbClr val="FFFFFF"/>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182"/>
        <p:cNvGrpSpPr/>
        <p:nvPr/>
      </p:nvGrpSpPr>
      <p:grpSpPr>
        <a:xfrm>
          <a:off x="0" y="0"/>
          <a:ext cx="0" cy="0"/>
          <a:chOff x="0" y="0"/>
          <a:chExt cx="0" cy="0"/>
        </a:xfrm>
      </p:grpSpPr>
      <p:sp>
        <p:nvSpPr>
          <p:cNvPr id="3183" name="Google Shape;3183;p54"/>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How it Works.</a:t>
            </a:r>
            <a:endParaRPr sz="1100">
              <a:solidFill>
                <a:srgbClr val="869FB2"/>
              </a:solidFill>
            </a:endParaRPr>
          </a:p>
        </p:txBody>
      </p:sp>
      <p:pic>
        <p:nvPicPr>
          <p:cNvPr id="3184" name="Google Shape;3184;p54"/>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3185" name="Google Shape;3185;p54">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Pana</a:t>
            </a:r>
            <a:endParaRPr>
              <a:solidFill>
                <a:srgbClr val="869FB2"/>
              </a:solidFill>
            </a:endParaRPr>
          </a:p>
        </p:txBody>
      </p:sp>
      <p:sp>
        <p:nvSpPr>
          <p:cNvPr id="3186" name="Google Shape;3186;p54">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Amico</a:t>
            </a:r>
            <a:endParaRPr>
              <a:solidFill>
                <a:srgbClr val="869FB2"/>
              </a:solidFill>
            </a:endParaRPr>
          </a:p>
        </p:txBody>
      </p:sp>
      <p:sp>
        <p:nvSpPr>
          <p:cNvPr id="3187" name="Google Shape;3187;p54">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Bro</a:t>
            </a:r>
            <a:endParaRPr>
              <a:solidFill>
                <a:srgbClr val="869FB2"/>
              </a:solidFill>
            </a:endParaRPr>
          </a:p>
        </p:txBody>
      </p:sp>
      <p:sp>
        <p:nvSpPr>
          <p:cNvPr id="3188" name="Google Shape;3188;p54">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Rafiki</a:t>
            </a:r>
            <a:endParaRPr>
              <a:solidFill>
                <a:srgbClr val="869FB2"/>
              </a:solidFill>
            </a:endParaRPr>
          </a:p>
        </p:txBody>
      </p:sp>
      <p:pic>
        <p:nvPicPr>
          <p:cNvPr id="3189" name="Google Shape;3189;p54"/>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3190" name="Google Shape;3190;p54"/>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3191" name="Google Shape;3191;p54"/>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3192" name="Google Shape;3192;p54"/>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3193" name="Google Shape;3193;p54">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Cuate</a:t>
            </a:r>
            <a:endParaRPr>
              <a:solidFill>
                <a:srgbClr val="869FB2"/>
              </a:solidFill>
            </a:endParaRPr>
          </a:p>
        </p:txBody>
      </p:sp>
      <p:sp>
        <p:nvSpPr>
          <p:cNvPr id="3194" name="Google Shape;3194;p5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198"/>
        <p:cNvGrpSpPr/>
        <p:nvPr/>
      </p:nvGrpSpPr>
      <p:grpSpPr>
        <a:xfrm>
          <a:off x="0" y="0"/>
          <a:ext cx="0" cy="0"/>
          <a:chOff x="0" y="0"/>
          <a:chExt cx="0" cy="0"/>
        </a:xfrm>
      </p:grpSpPr>
      <p:sp>
        <p:nvSpPr>
          <p:cNvPr id="3199" name="Google Shape;3199;p55"/>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a:t>
            </a:r>
            <a:endParaRPr sz="1100" dirty="0">
              <a:solidFill>
                <a:srgbClr val="FFFFFF"/>
              </a:solidFill>
            </a:endParaRPr>
          </a:p>
        </p:txBody>
      </p:sp>
      <p:grpSp>
        <p:nvGrpSpPr>
          <p:cNvPr id="3200" name="Google Shape;3200;p55"/>
          <p:cNvGrpSpPr/>
          <p:nvPr/>
        </p:nvGrpSpPr>
        <p:grpSpPr>
          <a:xfrm>
            <a:off x="5156078" y="3085736"/>
            <a:ext cx="474294" cy="551291"/>
            <a:chOff x="4727025" y="1332775"/>
            <a:chExt cx="59900" cy="69625"/>
          </a:xfrm>
        </p:grpSpPr>
        <p:sp>
          <p:nvSpPr>
            <p:cNvPr id="3201" name="Google Shape;3201;p5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3" name="Google Shape;3203;p55"/>
          <p:cNvGrpSpPr/>
          <p:nvPr/>
        </p:nvGrpSpPr>
        <p:grpSpPr>
          <a:xfrm>
            <a:off x="5769734" y="2314340"/>
            <a:ext cx="555653" cy="557031"/>
            <a:chOff x="4820425" y="1329900"/>
            <a:chExt cx="70175" cy="70350"/>
          </a:xfrm>
        </p:grpSpPr>
        <p:sp>
          <p:nvSpPr>
            <p:cNvPr id="3204" name="Google Shape;3204;p5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8" name="Google Shape;3208;p55"/>
          <p:cNvGrpSpPr/>
          <p:nvPr/>
        </p:nvGrpSpPr>
        <p:grpSpPr>
          <a:xfrm>
            <a:off x="6396103" y="2318845"/>
            <a:ext cx="582574" cy="533871"/>
            <a:chOff x="4903200" y="1331525"/>
            <a:chExt cx="73575" cy="67425"/>
          </a:xfrm>
        </p:grpSpPr>
        <p:sp>
          <p:nvSpPr>
            <p:cNvPr id="3209" name="Google Shape;3209;p5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1" name="Google Shape;3211;p55"/>
          <p:cNvGrpSpPr/>
          <p:nvPr/>
        </p:nvGrpSpPr>
        <p:grpSpPr>
          <a:xfrm>
            <a:off x="5755581" y="3078709"/>
            <a:ext cx="583960" cy="565345"/>
            <a:chOff x="4815575" y="1416800"/>
            <a:chExt cx="73750" cy="71400"/>
          </a:xfrm>
        </p:grpSpPr>
        <p:sp>
          <p:nvSpPr>
            <p:cNvPr id="3212" name="Google Shape;3212;p5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5" name="Google Shape;3215;p55"/>
          <p:cNvGrpSpPr/>
          <p:nvPr/>
        </p:nvGrpSpPr>
        <p:grpSpPr>
          <a:xfrm>
            <a:off x="6390362" y="3108896"/>
            <a:ext cx="589898" cy="504970"/>
            <a:chOff x="4902475" y="1418875"/>
            <a:chExt cx="74500" cy="63775"/>
          </a:xfrm>
        </p:grpSpPr>
        <p:sp>
          <p:nvSpPr>
            <p:cNvPr id="3216" name="Google Shape;3216;p5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5"/>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8" name="Google Shape;3218;p55"/>
          <p:cNvGrpSpPr/>
          <p:nvPr/>
        </p:nvGrpSpPr>
        <p:grpSpPr>
          <a:xfrm>
            <a:off x="5765577" y="3826000"/>
            <a:ext cx="563967" cy="567127"/>
            <a:chOff x="4818100" y="1507675"/>
            <a:chExt cx="71225" cy="71625"/>
          </a:xfrm>
        </p:grpSpPr>
        <p:sp>
          <p:nvSpPr>
            <p:cNvPr id="3219" name="Google Shape;3219;p5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3" name="Google Shape;3223;p55"/>
          <p:cNvGrpSpPr/>
          <p:nvPr/>
        </p:nvGrpSpPr>
        <p:grpSpPr>
          <a:xfrm>
            <a:off x="5079075" y="3829461"/>
            <a:ext cx="628301" cy="588505"/>
            <a:chOff x="4721450" y="1509475"/>
            <a:chExt cx="79350" cy="74325"/>
          </a:xfrm>
        </p:grpSpPr>
        <p:sp>
          <p:nvSpPr>
            <p:cNvPr id="3224" name="Google Shape;3224;p5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8" name="Google Shape;3228;p55"/>
          <p:cNvGrpSpPr/>
          <p:nvPr/>
        </p:nvGrpSpPr>
        <p:grpSpPr>
          <a:xfrm>
            <a:off x="6424608" y="3814027"/>
            <a:ext cx="557038" cy="562772"/>
            <a:chOff x="4906800" y="1507500"/>
            <a:chExt cx="70350" cy="71075"/>
          </a:xfrm>
        </p:grpSpPr>
        <p:sp>
          <p:nvSpPr>
            <p:cNvPr id="3229" name="Google Shape;3229;p5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4" name="Google Shape;3234;p55"/>
          <p:cNvGrpSpPr/>
          <p:nvPr/>
        </p:nvGrpSpPr>
        <p:grpSpPr>
          <a:xfrm>
            <a:off x="4462216" y="2340963"/>
            <a:ext cx="517934" cy="517934"/>
            <a:chOff x="3736598" y="2170606"/>
            <a:chExt cx="404889" cy="404889"/>
          </a:xfrm>
        </p:grpSpPr>
        <p:sp>
          <p:nvSpPr>
            <p:cNvPr id="3235" name="Google Shape;3235;p5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9" name="Google Shape;3239;p55"/>
          <p:cNvGrpSpPr/>
          <p:nvPr/>
        </p:nvGrpSpPr>
        <p:grpSpPr>
          <a:xfrm>
            <a:off x="3729277" y="2341061"/>
            <a:ext cx="586986" cy="517740"/>
            <a:chOff x="3161917" y="2170682"/>
            <a:chExt cx="458870" cy="404737"/>
          </a:xfrm>
        </p:grpSpPr>
        <p:sp>
          <p:nvSpPr>
            <p:cNvPr id="3240" name="Google Shape;3240;p5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55"/>
          <p:cNvGrpSpPr/>
          <p:nvPr/>
        </p:nvGrpSpPr>
        <p:grpSpPr>
          <a:xfrm>
            <a:off x="3752299" y="3102400"/>
            <a:ext cx="540943" cy="517963"/>
            <a:chOff x="3179914" y="2889488"/>
            <a:chExt cx="422876" cy="404911"/>
          </a:xfrm>
        </p:grpSpPr>
        <p:sp>
          <p:nvSpPr>
            <p:cNvPr id="3244" name="Google Shape;3244;p5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0" name="Google Shape;3250;p55"/>
          <p:cNvGrpSpPr/>
          <p:nvPr/>
        </p:nvGrpSpPr>
        <p:grpSpPr>
          <a:xfrm>
            <a:off x="4453093" y="3102358"/>
            <a:ext cx="536180" cy="518047"/>
            <a:chOff x="3729467" y="2889422"/>
            <a:chExt cx="419153" cy="404977"/>
          </a:xfrm>
        </p:grpSpPr>
        <p:sp>
          <p:nvSpPr>
            <p:cNvPr id="3251" name="Google Shape;3251;p5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8" name="Google Shape;3258;p55"/>
          <p:cNvGrpSpPr/>
          <p:nvPr/>
        </p:nvGrpSpPr>
        <p:grpSpPr>
          <a:xfrm>
            <a:off x="1990126" y="3445787"/>
            <a:ext cx="965351" cy="134611"/>
            <a:chOff x="4411970" y="2962952"/>
            <a:chExt cx="706544" cy="104212"/>
          </a:xfrm>
        </p:grpSpPr>
        <p:sp>
          <p:nvSpPr>
            <p:cNvPr id="3259" name="Google Shape;3259;p5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3" name="Google Shape;3263;p55"/>
          <p:cNvGrpSpPr/>
          <p:nvPr/>
        </p:nvGrpSpPr>
        <p:grpSpPr>
          <a:xfrm>
            <a:off x="1990126" y="3041077"/>
            <a:ext cx="960158" cy="289172"/>
            <a:chOff x="4411970" y="2726085"/>
            <a:chExt cx="643107" cy="193659"/>
          </a:xfrm>
        </p:grpSpPr>
        <p:sp>
          <p:nvSpPr>
            <p:cNvPr id="3264" name="Google Shape;3264;p5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7" name="Google Shape;3267;p55"/>
          <p:cNvGrpSpPr/>
          <p:nvPr/>
        </p:nvGrpSpPr>
        <p:grpSpPr>
          <a:xfrm>
            <a:off x="998624" y="3295400"/>
            <a:ext cx="811503" cy="252584"/>
            <a:chOff x="4411970" y="4340222"/>
            <a:chExt cx="779467" cy="242683"/>
          </a:xfrm>
        </p:grpSpPr>
        <p:sp>
          <p:nvSpPr>
            <p:cNvPr id="3268" name="Google Shape;3268;p5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1" name="Google Shape;3271;p55"/>
          <p:cNvGrpSpPr/>
          <p:nvPr/>
        </p:nvGrpSpPr>
        <p:grpSpPr>
          <a:xfrm>
            <a:off x="1990126" y="2709308"/>
            <a:ext cx="965160" cy="216230"/>
            <a:chOff x="4411970" y="2468674"/>
            <a:chExt cx="747317" cy="167425"/>
          </a:xfrm>
        </p:grpSpPr>
        <p:sp>
          <p:nvSpPr>
            <p:cNvPr id="3272" name="Google Shape;3272;p5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4" name="Google Shape;3274;p55"/>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75" name="Google Shape;3275;p55"/>
          <p:cNvGrpSpPr/>
          <p:nvPr/>
        </p:nvGrpSpPr>
        <p:grpSpPr>
          <a:xfrm>
            <a:off x="997692" y="2334687"/>
            <a:ext cx="1959041" cy="208784"/>
            <a:chOff x="6336019" y="3733725"/>
            <a:chExt cx="2566206" cy="351310"/>
          </a:xfrm>
        </p:grpSpPr>
        <p:sp>
          <p:nvSpPr>
            <p:cNvPr id="3276" name="Google Shape;3276;p55"/>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5"/>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5"/>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5"/>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0" name="Google Shape;3280;p55"/>
          <p:cNvGrpSpPr/>
          <p:nvPr/>
        </p:nvGrpSpPr>
        <p:grpSpPr>
          <a:xfrm>
            <a:off x="1990126" y="3950602"/>
            <a:ext cx="946551" cy="153200"/>
            <a:chOff x="4404545" y="3301592"/>
            <a:chExt cx="782403" cy="129272"/>
          </a:xfrm>
        </p:grpSpPr>
        <p:sp>
          <p:nvSpPr>
            <p:cNvPr id="3281" name="Google Shape;3281;p5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5"/>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3" name="Google Shape;3283;p55"/>
          <p:cNvGrpSpPr/>
          <p:nvPr/>
        </p:nvGrpSpPr>
        <p:grpSpPr>
          <a:xfrm>
            <a:off x="1990126" y="3695937"/>
            <a:ext cx="962257" cy="139127"/>
            <a:chOff x="4411970" y="3131459"/>
            <a:chExt cx="710520" cy="117397"/>
          </a:xfrm>
        </p:grpSpPr>
        <p:sp>
          <p:nvSpPr>
            <p:cNvPr id="3284" name="Google Shape;3284;p5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6" name="Google Shape;3286;p55"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7" name="Google Shape;3287;p55"/>
          <p:cNvGrpSpPr/>
          <p:nvPr/>
        </p:nvGrpSpPr>
        <p:grpSpPr>
          <a:xfrm>
            <a:off x="990271" y="3621603"/>
            <a:ext cx="823838" cy="458988"/>
            <a:chOff x="4411970" y="1801825"/>
            <a:chExt cx="734586" cy="409262"/>
          </a:xfrm>
        </p:grpSpPr>
        <p:sp>
          <p:nvSpPr>
            <p:cNvPr id="3288" name="Google Shape;3288;p5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0" name="Google Shape;3290;p55"/>
          <p:cNvGrpSpPr/>
          <p:nvPr/>
        </p:nvGrpSpPr>
        <p:grpSpPr>
          <a:xfrm>
            <a:off x="3095243" y="2339173"/>
            <a:ext cx="521514" cy="521514"/>
            <a:chOff x="5681300" y="2527788"/>
            <a:chExt cx="805800" cy="805800"/>
          </a:xfrm>
        </p:grpSpPr>
        <p:sp>
          <p:nvSpPr>
            <p:cNvPr id="3291" name="Google Shape;3291;p55"/>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3" name="Google Shape;3293;p55"/>
          <p:cNvGrpSpPr/>
          <p:nvPr/>
        </p:nvGrpSpPr>
        <p:grpSpPr>
          <a:xfrm>
            <a:off x="3089483" y="3094865"/>
            <a:ext cx="533033" cy="533033"/>
            <a:chOff x="4049800" y="640400"/>
            <a:chExt cx="858900" cy="858900"/>
          </a:xfrm>
        </p:grpSpPr>
        <p:sp>
          <p:nvSpPr>
            <p:cNvPr id="3294" name="Google Shape;3294;p55"/>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5"/>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6" name="Google Shape;3296;p55"/>
          <p:cNvGrpSpPr/>
          <p:nvPr/>
        </p:nvGrpSpPr>
        <p:grpSpPr>
          <a:xfrm>
            <a:off x="3014966" y="3772543"/>
            <a:ext cx="682068" cy="682068"/>
            <a:chOff x="5080188" y="927900"/>
            <a:chExt cx="961200" cy="961200"/>
          </a:xfrm>
        </p:grpSpPr>
        <p:sp>
          <p:nvSpPr>
            <p:cNvPr id="3297" name="Google Shape;3297;p55"/>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5"/>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5"/>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5"/>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5" name="Google Shape;3305;p55"/>
          <p:cNvGrpSpPr/>
          <p:nvPr/>
        </p:nvGrpSpPr>
        <p:grpSpPr>
          <a:xfrm>
            <a:off x="4478465" y="3869234"/>
            <a:ext cx="505650" cy="504006"/>
            <a:chOff x="6039282" y="1042577"/>
            <a:chExt cx="734315" cy="731929"/>
          </a:xfrm>
        </p:grpSpPr>
        <p:sp>
          <p:nvSpPr>
            <p:cNvPr id="3306" name="Google Shape;3306;p5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7" name="Google Shape;3327;p55"/>
          <p:cNvGrpSpPr/>
          <p:nvPr/>
        </p:nvGrpSpPr>
        <p:grpSpPr>
          <a:xfrm>
            <a:off x="5091067" y="2298862"/>
            <a:ext cx="567744" cy="602136"/>
            <a:chOff x="1825800" y="1651625"/>
            <a:chExt cx="539989" cy="571775"/>
          </a:xfrm>
        </p:grpSpPr>
        <p:sp>
          <p:nvSpPr>
            <p:cNvPr id="3328" name="Google Shape;3328;p55"/>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5"/>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5"/>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2" name="Google Shape;3332;p55"/>
          <p:cNvGrpSpPr/>
          <p:nvPr/>
        </p:nvGrpSpPr>
        <p:grpSpPr>
          <a:xfrm>
            <a:off x="3765995" y="3855579"/>
            <a:ext cx="508123" cy="507955"/>
            <a:chOff x="1897577" y="2802432"/>
            <a:chExt cx="492176" cy="492014"/>
          </a:xfrm>
        </p:grpSpPr>
        <p:sp>
          <p:nvSpPr>
            <p:cNvPr id="3333" name="Google Shape;3333;p55"/>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5"/>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5"/>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5"/>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5"/>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5"/>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5"/>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5"/>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5"/>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5"/>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5" name="Google Shape;3345;p55"/>
          <p:cNvGrpSpPr/>
          <p:nvPr/>
        </p:nvGrpSpPr>
        <p:grpSpPr>
          <a:xfrm>
            <a:off x="997525" y="4169123"/>
            <a:ext cx="809227" cy="200842"/>
            <a:chOff x="2013045" y="4813233"/>
            <a:chExt cx="921986" cy="228854"/>
          </a:xfrm>
        </p:grpSpPr>
        <p:sp>
          <p:nvSpPr>
            <p:cNvPr id="3346" name="Google Shape;3346;p55"/>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5"/>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8" name="Google Shape;3348;p55"/>
          <p:cNvGrpSpPr/>
          <p:nvPr/>
        </p:nvGrpSpPr>
        <p:grpSpPr>
          <a:xfrm>
            <a:off x="1005985" y="2656004"/>
            <a:ext cx="792421" cy="269941"/>
            <a:chOff x="1046767" y="4756633"/>
            <a:chExt cx="859646" cy="292841"/>
          </a:xfrm>
        </p:grpSpPr>
        <p:sp>
          <p:nvSpPr>
            <p:cNvPr id="3349" name="Google Shape;3349;p55"/>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5"/>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5"/>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2" name="Google Shape;3352;p55"/>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5"/>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5"/>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5"/>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56" name="Google Shape;3356;p55"/>
          <p:cNvGrpSpPr/>
          <p:nvPr/>
        </p:nvGrpSpPr>
        <p:grpSpPr>
          <a:xfrm>
            <a:off x="7141841" y="2550562"/>
            <a:ext cx="166473" cy="141497"/>
            <a:chOff x="4660325" y="1866850"/>
            <a:chExt cx="68350" cy="58100"/>
          </a:xfrm>
        </p:grpSpPr>
        <p:sp>
          <p:nvSpPr>
            <p:cNvPr id="3357" name="Google Shape;3357;p5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9" name="Google Shape;3359;p55"/>
          <p:cNvGrpSpPr/>
          <p:nvPr/>
        </p:nvGrpSpPr>
        <p:grpSpPr>
          <a:xfrm>
            <a:off x="7451186" y="2576286"/>
            <a:ext cx="162515" cy="90049"/>
            <a:chOff x="4791775" y="1877500"/>
            <a:chExt cx="66725" cy="36975"/>
          </a:xfrm>
        </p:grpSpPr>
        <p:sp>
          <p:nvSpPr>
            <p:cNvPr id="3360" name="Google Shape;3360;p5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2" name="Google Shape;3362;p55"/>
          <p:cNvGrpSpPr/>
          <p:nvPr/>
        </p:nvGrpSpPr>
        <p:grpSpPr>
          <a:xfrm>
            <a:off x="7772899" y="2576286"/>
            <a:ext cx="144979" cy="90049"/>
            <a:chOff x="4923925" y="1877500"/>
            <a:chExt cx="59525" cy="36975"/>
          </a:xfrm>
        </p:grpSpPr>
        <p:sp>
          <p:nvSpPr>
            <p:cNvPr id="3363" name="Google Shape;3363;p5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5" name="Google Shape;3365;p55"/>
          <p:cNvGrpSpPr/>
          <p:nvPr/>
        </p:nvGrpSpPr>
        <p:grpSpPr>
          <a:xfrm>
            <a:off x="8067390" y="2558477"/>
            <a:ext cx="141447" cy="125667"/>
            <a:chOff x="5058450" y="1870100"/>
            <a:chExt cx="58075" cy="51600"/>
          </a:xfrm>
        </p:grpSpPr>
        <p:sp>
          <p:nvSpPr>
            <p:cNvPr id="3366" name="Google Shape;3366;p5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8" name="Google Shape;3368;p55"/>
          <p:cNvGrpSpPr/>
          <p:nvPr/>
        </p:nvGrpSpPr>
        <p:grpSpPr>
          <a:xfrm>
            <a:off x="7481905" y="2980885"/>
            <a:ext cx="101077" cy="107645"/>
            <a:chOff x="4811425" y="2065025"/>
            <a:chExt cx="41500" cy="44200"/>
          </a:xfrm>
        </p:grpSpPr>
        <p:sp>
          <p:nvSpPr>
            <p:cNvPr id="3369" name="Google Shape;3369;p5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1" name="Google Shape;3371;p55"/>
          <p:cNvGrpSpPr/>
          <p:nvPr/>
        </p:nvGrpSpPr>
        <p:grpSpPr>
          <a:xfrm>
            <a:off x="7774342" y="2981098"/>
            <a:ext cx="120867" cy="107218"/>
            <a:chOff x="4929875" y="2065025"/>
            <a:chExt cx="49625" cy="44025"/>
          </a:xfrm>
        </p:grpSpPr>
        <p:sp>
          <p:nvSpPr>
            <p:cNvPr id="3372" name="Google Shape;3372;p5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4" name="Google Shape;3374;p55"/>
          <p:cNvGrpSpPr/>
          <p:nvPr/>
        </p:nvGrpSpPr>
        <p:grpSpPr>
          <a:xfrm>
            <a:off x="8103011" y="2984112"/>
            <a:ext cx="70206" cy="101191"/>
            <a:chOff x="5083925" y="2066350"/>
            <a:chExt cx="28825" cy="41550"/>
          </a:xfrm>
        </p:grpSpPr>
        <p:sp>
          <p:nvSpPr>
            <p:cNvPr id="3375" name="Google Shape;3375;p5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7" name="Google Shape;3377;p55"/>
          <p:cNvGrpSpPr/>
          <p:nvPr/>
        </p:nvGrpSpPr>
        <p:grpSpPr>
          <a:xfrm>
            <a:off x="7134565" y="2999759"/>
            <a:ext cx="181026" cy="69896"/>
            <a:chOff x="4659775" y="2072775"/>
            <a:chExt cx="74325" cy="28700"/>
          </a:xfrm>
        </p:grpSpPr>
        <p:sp>
          <p:nvSpPr>
            <p:cNvPr id="3378" name="Google Shape;3378;p5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1" name="Google Shape;3381;p55"/>
          <p:cNvGrpSpPr/>
          <p:nvPr/>
        </p:nvGrpSpPr>
        <p:grpSpPr>
          <a:xfrm>
            <a:off x="8054421" y="2790324"/>
            <a:ext cx="167387" cy="89197"/>
            <a:chOff x="4662475" y="1976500"/>
            <a:chExt cx="68725" cy="36625"/>
          </a:xfrm>
        </p:grpSpPr>
        <p:sp>
          <p:nvSpPr>
            <p:cNvPr id="3382" name="Google Shape;3382;p5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5" name="Google Shape;3385;p55"/>
          <p:cNvGrpSpPr/>
          <p:nvPr/>
        </p:nvGrpSpPr>
        <p:grpSpPr>
          <a:xfrm>
            <a:off x="7751326" y="2793764"/>
            <a:ext cx="166899" cy="82317"/>
            <a:chOff x="4920150" y="1977875"/>
            <a:chExt cx="68525" cy="33800"/>
          </a:xfrm>
        </p:grpSpPr>
        <p:sp>
          <p:nvSpPr>
            <p:cNvPr id="3386" name="Google Shape;3386;p5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9" name="Google Shape;3389;p55"/>
          <p:cNvGrpSpPr/>
          <p:nvPr/>
        </p:nvGrpSpPr>
        <p:grpSpPr>
          <a:xfrm>
            <a:off x="7162483" y="3197682"/>
            <a:ext cx="125190" cy="127859"/>
            <a:chOff x="4676550" y="2160575"/>
            <a:chExt cx="51400" cy="52500"/>
          </a:xfrm>
        </p:grpSpPr>
        <p:sp>
          <p:nvSpPr>
            <p:cNvPr id="3390" name="Google Shape;3390;p5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3" name="Google Shape;3393;p55"/>
          <p:cNvGrpSpPr/>
          <p:nvPr/>
        </p:nvGrpSpPr>
        <p:grpSpPr>
          <a:xfrm>
            <a:off x="7459741" y="3204714"/>
            <a:ext cx="145405" cy="113794"/>
            <a:chOff x="4768325" y="2163475"/>
            <a:chExt cx="59700" cy="46725"/>
          </a:xfrm>
        </p:grpSpPr>
        <p:sp>
          <p:nvSpPr>
            <p:cNvPr id="3394" name="Google Shape;3394;p5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96" name="Google Shape;3396;p55"/>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5"/>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5"/>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5"/>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5"/>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5"/>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02" name="Google Shape;3402;p55"/>
          <p:cNvGrpSpPr/>
          <p:nvPr/>
        </p:nvGrpSpPr>
        <p:grpSpPr>
          <a:xfrm>
            <a:off x="7476059" y="3459808"/>
            <a:ext cx="112768" cy="106853"/>
            <a:chOff x="4768575" y="2253950"/>
            <a:chExt cx="46300" cy="43875"/>
          </a:xfrm>
        </p:grpSpPr>
        <p:sp>
          <p:nvSpPr>
            <p:cNvPr id="3403" name="Google Shape;3403;p5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5" name="Google Shape;3405;p55"/>
          <p:cNvGrpSpPr/>
          <p:nvPr/>
        </p:nvGrpSpPr>
        <p:grpSpPr>
          <a:xfrm>
            <a:off x="7775682" y="3948834"/>
            <a:ext cx="118187" cy="146246"/>
            <a:chOff x="4960900" y="2433225"/>
            <a:chExt cx="48525" cy="60050"/>
          </a:xfrm>
        </p:grpSpPr>
        <p:sp>
          <p:nvSpPr>
            <p:cNvPr id="3406" name="Google Shape;3406;p5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8" name="Google Shape;3408;p55"/>
          <p:cNvGrpSpPr/>
          <p:nvPr/>
        </p:nvGrpSpPr>
        <p:grpSpPr>
          <a:xfrm>
            <a:off x="7464247" y="4212895"/>
            <a:ext cx="136394" cy="143810"/>
            <a:chOff x="4854075" y="2527625"/>
            <a:chExt cx="56000" cy="59050"/>
          </a:xfrm>
        </p:grpSpPr>
        <p:sp>
          <p:nvSpPr>
            <p:cNvPr id="3409" name="Google Shape;3409;p5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11" name="Google Shape;3411;p55"/>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5"/>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5"/>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4" name="Google Shape;3414;p55"/>
          <p:cNvGrpSpPr/>
          <p:nvPr/>
        </p:nvGrpSpPr>
        <p:grpSpPr>
          <a:xfrm>
            <a:off x="8088458" y="3676639"/>
            <a:ext cx="99312" cy="160797"/>
            <a:chOff x="5059700" y="2334775"/>
            <a:chExt cx="40775" cy="66025"/>
          </a:xfrm>
        </p:grpSpPr>
        <p:sp>
          <p:nvSpPr>
            <p:cNvPr id="3415" name="Google Shape;3415;p5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4" name="Google Shape;3424;p55"/>
          <p:cNvGrpSpPr/>
          <p:nvPr/>
        </p:nvGrpSpPr>
        <p:grpSpPr>
          <a:xfrm>
            <a:off x="8045622" y="3941771"/>
            <a:ext cx="184984" cy="160371"/>
            <a:chOff x="5037700" y="2430325"/>
            <a:chExt cx="75950" cy="65850"/>
          </a:xfrm>
        </p:grpSpPr>
        <p:sp>
          <p:nvSpPr>
            <p:cNvPr id="3425" name="Google Shape;3425;p5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7" name="Google Shape;3427;p55"/>
          <p:cNvGrpSpPr/>
          <p:nvPr/>
        </p:nvGrpSpPr>
        <p:grpSpPr>
          <a:xfrm>
            <a:off x="7465128" y="3708223"/>
            <a:ext cx="173014" cy="97629"/>
            <a:chOff x="4756975" y="2341800"/>
            <a:chExt cx="91975" cy="51925"/>
          </a:xfrm>
        </p:grpSpPr>
        <p:sp>
          <p:nvSpPr>
            <p:cNvPr id="3428" name="Google Shape;3428;p5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8" name="Google Shape;3448;p55"/>
          <p:cNvGrpSpPr/>
          <p:nvPr/>
        </p:nvGrpSpPr>
        <p:grpSpPr>
          <a:xfrm>
            <a:off x="7732065" y="4196920"/>
            <a:ext cx="212497" cy="175761"/>
            <a:chOff x="4943575" y="2516350"/>
            <a:chExt cx="98675" cy="81700"/>
          </a:xfrm>
        </p:grpSpPr>
        <p:sp>
          <p:nvSpPr>
            <p:cNvPr id="3449" name="Google Shape;3449;p5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27" name="Google Shape;3527;p55"/>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5"/>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5"/>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5"/>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535"/>
        <p:cNvGrpSpPr/>
        <p:nvPr/>
      </p:nvGrpSpPr>
      <p:grpSpPr>
        <a:xfrm>
          <a:off x="0" y="0"/>
          <a:ext cx="0" cy="0"/>
          <a:chOff x="0" y="0"/>
          <a:chExt cx="0" cy="0"/>
        </a:xfrm>
      </p:grpSpPr>
      <p:grpSp>
        <p:nvGrpSpPr>
          <p:cNvPr id="3536" name="Google Shape;3536;p56"/>
          <p:cNvGrpSpPr/>
          <p:nvPr/>
        </p:nvGrpSpPr>
        <p:grpSpPr>
          <a:xfrm>
            <a:off x="722058" y="957091"/>
            <a:ext cx="2492868" cy="1379876"/>
            <a:chOff x="2654821" y="2311071"/>
            <a:chExt cx="2279715" cy="1262120"/>
          </a:xfrm>
        </p:grpSpPr>
        <p:grpSp>
          <p:nvGrpSpPr>
            <p:cNvPr id="3537" name="Google Shape;3537;p56"/>
            <p:cNvGrpSpPr/>
            <p:nvPr/>
          </p:nvGrpSpPr>
          <p:grpSpPr>
            <a:xfrm>
              <a:off x="4034269" y="2840745"/>
              <a:ext cx="40212" cy="36437"/>
              <a:chOff x="4293400" y="2574725"/>
              <a:chExt cx="84425" cy="80100"/>
            </a:xfrm>
          </p:grpSpPr>
          <p:sp>
            <p:nvSpPr>
              <p:cNvPr id="3538" name="Google Shape;3538;p56"/>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539" name="Google Shape;3539;p56"/>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0" name="Google Shape;3540;p56"/>
            <p:cNvGrpSpPr/>
            <p:nvPr/>
          </p:nvGrpSpPr>
          <p:grpSpPr>
            <a:xfrm>
              <a:off x="3894606" y="2334874"/>
              <a:ext cx="913198" cy="518984"/>
              <a:chOff x="4000175" y="1462675"/>
              <a:chExt cx="1917275" cy="1140875"/>
            </a:xfrm>
          </p:grpSpPr>
          <p:sp>
            <p:nvSpPr>
              <p:cNvPr id="3541" name="Google Shape;3541;p56"/>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542" name="Google Shape;3542;p56"/>
              <p:cNvGrpSpPr/>
              <p:nvPr/>
            </p:nvGrpSpPr>
            <p:grpSpPr>
              <a:xfrm>
                <a:off x="4000175" y="1462675"/>
                <a:ext cx="1917275" cy="1140875"/>
                <a:chOff x="4000175" y="1462675"/>
                <a:chExt cx="1917275" cy="1140875"/>
              </a:xfrm>
            </p:grpSpPr>
            <p:sp>
              <p:nvSpPr>
                <p:cNvPr id="3543" name="Google Shape;3543;p56"/>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544" name="Google Shape;3544;p56"/>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6"/>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6"/>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6"/>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548" name="Google Shape;3548;p56"/>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49" name="Google Shape;3549;p56"/>
            <p:cNvGrpSpPr/>
            <p:nvPr/>
          </p:nvGrpSpPr>
          <p:grpSpPr>
            <a:xfrm>
              <a:off x="3875768" y="2846704"/>
              <a:ext cx="44796" cy="47366"/>
              <a:chOff x="3960625" y="2587825"/>
              <a:chExt cx="94050" cy="104125"/>
            </a:xfrm>
          </p:grpSpPr>
          <p:sp>
            <p:nvSpPr>
              <p:cNvPr id="3550" name="Google Shape;3550;p56"/>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551" name="Google Shape;3551;p56"/>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2" name="Google Shape;3552;p56"/>
            <p:cNvGrpSpPr/>
            <p:nvPr/>
          </p:nvGrpSpPr>
          <p:grpSpPr>
            <a:xfrm>
              <a:off x="3782759" y="2807162"/>
              <a:ext cx="82686" cy="85487"/>
              <a:chOff x="3765350" y="2500900"/>
              <a:chExt cx="173600" cy="187925"/>
            </a:xfrm>
          </p:grpSpPr>
          <p:sp>
            <p:nvSpPr>
              <p:cNvPr id="3553" name="Google Shape;3553;p56"/>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554" name="Google Shape;3554;p56"/>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6"/>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6"/>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6"/>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6"/>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9" name="Google Shape;3559;p56"/>
            <p:cNvGrpSpPr/>
            <p:nvPr/>
          </p:nvGrpSpPr>
          <p:grpSpPr>
            <a:xfrm>
              <a:off x="3775674" y="2798496"/>
              <a:ext cx="40545" cy="23564"/>
              <a:chOff x="3750475" y="2481850"/>
              <a:chExt cx="85125" cy="51800"/>
            </a:xfrm>
          </p:grpSpPr>
          <p:sp>
            <p:nvSpPr>
              <p:cNvPr id="3560" name="Google Shape;3560;p56"/>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6"/>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562" name="Google Shape;3562;p56"/>
            <p:cNvGrpSpPr/>
            <p:nvPr/>
          </p:nvGrpSpPr>
          <p:grpSpPr>
            <a:xfrm>
              <a:off x="3716946" y="2776024"/>
              <a:ext cx="81971" cy="76912"/>
              <a:chOff x="3627175" y="2432450"/>
              <a:chExt cx="172100" cy="169075"/>
            </a:xfrm>
          </p:grpSpPr>
          <p:sp>
            <p:nvSpPr>
              <p:cNvPr id="3563" name="Google Shape;3563;p56"/>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6"/>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565" name="Google Shape;3565;p56"/>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566" name="Google Shape;3566;p56"/>
            <p:cNvGrpSpPr/>
            <p:nvPr/>
          </p:nvGrpSpPr>
          <p:grpSpPr>
            <a:xfrm>
              <a:off x="3685682" y="2845624"/>
              <a:ext cx="29311" cy="45055"/>
              <a:chOff x="3561536" y="2585450"/>
              <a:chExt cx="61539" cy="99045"/>
            </a:xfrm>
          </p:grpSpPr>
          <p:sp>
            <p:nvSpPr>
              <p:cNvPr id="3567" name="Google Shape;3567;p56"/>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6"/>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569" name="Google Shape;3569;p56"/>
            <p:cNvGrpSpPr/>
            <p:nvPr/>
          </p:nvGrpSpPr>
          <p:grpSpPr>
            <a:xfrm>
              <a:off x="3849905" y="2572252"/>
              <a:ext cx="74339" cy="119559"/>
              <a:chOff x="3906325" y="1984500"/>
              <a:chExt cx="156075" cy="262825"/>
            </a:xfrm>
          </p:grpSpPr>
          <p:sp>
            <p:nvSpPr>
              <p:cNvPr id="3570" name="Google Shape;3570;p56"/>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571" name="Google Shape;3571;p56"/>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2" name="Google Shape;3572;p56"/>
            <p:cNvGrpSpPr/>
            <p:nvPr/>
          </p:nvGrpSpPr>
          <p:grpSpPr>
            <a:xfrm>
              <a:off x="2654821" y="2414345"/>
              <a:ext cx="667570" cy="558731"/>
              <a:chOff x="1397225" y="1637375"/>
              <a:chExt cx="1401575" cy="1228250"/>
            </a:xfrm>
          </p:grpSpPr>
          <p:sp>
            <p:nvSpPr>
              <p:cNvPr id="3573" name="Google Shape;3573;p56"/>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574" name="Google Shape;3574;p56"/>
              <p:cNvGrpSpPr/>
              <p:nvPr/>
            </p:nvGrpSpPr>
            <p:grpSpPr>
              <a:xfrm>
                <a:off x="1397225" y="1637375"/>
                <a:ext cx="1398775" cy="1228250"/>
                <a:chOff x="1397225" y="1637375"/>
                <a:chExt cx="1398775" cy="1228250"/>
              </a:xfrm>
            </p:grpSpPr>
            <p:sp>
              <p:nvSpPr>
                <p:cNvPr id="3575" name="Google Shape;3575;p56"/>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6"/>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77" name="Google Shape;3577;p56"/>
            <p:cNvGrpSpPr/>
            <p:nvPr/>
          </p:nvGrpSpPr>
          <p:grpSpPr>
            <a:xfrm>
              <a:off x="3230417" y="3103734"/>
              <a:ext cx="282982" cy="280332"/>
              <a:chOff x="2605700" y="3152850"/>
              <a:chExt cx="594125" cy="616250"/>
            </a:xfrm>
          </p:grpSpPr>
          <p:sp>
            <p:nvSpPr>
              <p:cNvPr id="3578" name="Google Shape;3578;p56"/>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579" name="Google Shape;3579;p56"/>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580" name="Google Shape;3580;p56"/>
            <p:cNvGrpSpPr/>
            <p:nvPr/>
          </p:nvGrpSpPr>
          <p:grpSpPr>
            <a:xfrm>
              <a:off x="3265985" y="3226989"/>
              <a:ext cx="87151" cy="346202"/>
              <a:chOff x="2680375" y="3423800"/>
              <a:chExt cx="182975" cy="761050"/>
            </a:xfrm>
          </p:grpSpPr>
          <p:sp>
            <p:nvSpPr>
              <p:cNvPr id="3581" name="Google Shape;3581;p56"/>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582" name="Google Shape;3582;p56"/>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3" name="Google Shape;3583;p56"/>
            <p:cNvGrpSpPr/>
            <p:nvPr/>
          </p:nvGrpSpPr>
          <p:grpSpPr>
            <a:xfrm>
              <a:off x="3855466" y="3289811"/>
              <a:ext cx="112514" cy="94210"/>
              <a:chOff x="3918000" y="3561900"/>
              <a:chExt cx="236225" cy="207100"/>
            </a:xfrm>
          </p:grpSpPr>
          <p:sp>
            <p:nvSpPr>
              <p:cNvPr id="3584" name="Google Shape;3584;p56"/>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585" name="Google Shape;3585;p56"/>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86" name="Google Shape;3586;p56"/>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6"/>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6"/>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589" name="Google Shape;3589;p56"/>
            <p:cNvGrpSpPr/>
            <p:nvPr/>
          </p:nvGrpSpPr>
          <p:grpSpPr>
            <a:xfrm>
              <a:off x="2905224" y="2311071"/>
              <a:ext cx="596721" cy="528992"/>
              <a:chOff x="1922950" y="1410350"/>
              <a:chExt cx="1252825" cy="1162875"/>
            </a:xfrm>
          </p:grpSpPr>
          <p:sp>
            <p:nvSpPr>
              <p:cNvPr id="3590" name="Google Shape;3590;p56"/>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6"/>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6"/>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6"/>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6"/>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6"/>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6"/>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6"/>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6"/>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6"/>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6"/>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6"/>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6"/>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6"/>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6"/>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6"/>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606" name="Google Shape;3606;p56"/>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6"/>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6"/>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6"/>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6"/>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6"/>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6"/>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6"/>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6"/>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6"/>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6"/>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6"/>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6"/>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6"/>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6"/>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6"/>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6"/>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6"/>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6"/>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6"/>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626" name="Google Shape;3626;p56"/>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627" name="Google Shape;3627;p56"/>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8" name="Google Shape;3628;p56"/>
            <p:cNvGrpSpPr/>
            <p:nvPr/>
          </p:nvGrpSpPr>
          <p:grpSpPr>
            <a:xfrm>
              <a:off x="3280929" y="3294542"/>
              <a:ext cx="109894" cy="272224"/>
              <a:chOff x="2711750" y="3572300"/>
              <a:chExt cx="230725" cy="598425"/>
            </a:xfrm>
          </p:grpSpPr>
          <p:sp>
            <p:nvSpPr>
              <p:cNvPr id="3629" name="Google Shape;3629;p56"/>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6"/>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31" name="Google Shape;3631;p56"/>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2" name="Google Shape;3632;p56"/>
            <p:cNvGrpSpPr/>
            <p:nvPr/>
          </p:nvGrpSpPr>
          <p:grpSpPr>
            <a:xfrm>
              <a:off x="3790439" y="2408636"/>
              <a:ext cx="73017" cy="75684"/>
              <a:chOff x="3781475" y="1624825"/>
              <a:chExt cx="153300" cy="166375"/>
            </a:xfrm>
          </p:grpSpPr>
          <p:sp>
            <p:nvSpPr>
              <p:cNvPr id="3633" name="Google Shape;3633;p56"/>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6"/>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6"/>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6"/>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37" name="Google Shape;3637;p56"/>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6"/>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6"/>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6"/>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6"/>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6"/>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6"/>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4" name="Google Shape;3644;p56"/>
            <p:cNvGrpSpPr/>
            <p:nvPr/>
          </p:nvGrpSpPr>
          <p:grpSpPr>
            <a:xfrm>
              <a:off x="4403342" y="3107749"/>
              <a:ext cx="316680" cy="101374"/>
              <a:chOff x="5068275" y="3161675"/>
              <a:chExt cx="664875" cy="222850"/>
            </a:xfrm>
          </p:grpSpPr>
          <p:sp>
            <p:nvSpPr>
              <p:cNvPr id="3645" name="Google Shape;3645;p56"/>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6"/>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6"/>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6"/>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9" name="Google Shape;3649;p56"/>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6"/>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6"/>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6"/>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6"/>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6"/>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6"/>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6"/>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6"/>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6"/>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6"/>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6"/>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6"/>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6"/>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6"/>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6"/>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6"/>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6"/>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6"/>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6"/>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6"/>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6"/>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6"/>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6"/>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6"/>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6"/>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6"/>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6"/>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6"/>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8" name="Google Shape;3678;p56"/>
            <p:cNvGrpSpPr/>
            <p:nvPr/>
          </p:nvGrpSpPr>
          <p:grpSpPr>
            <a:xfrm>
              <a:off x="3697513" y="2707266"/>
              <a:ext cx="59549" cy="79733"/>
              <a:chOff x="3586375" y="2281300"/>
              <a:chExt cx="125025" cy="175275"/>
            </a:xfrm>
          </p:grpSpPr>
          <p:sp>
            <p:nvSpPr>
              <p:cNvPr id="3679" name="Google Shape;3679;p56"/>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6"/>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1" name="Google Shape;3681;p56"/>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2" name="Google Shape;3682;p56"/>
            <p:cNvGrpSpPr/>
            <p:nvPr/>
          </p:nvGrpSpPr>
          <p:grpSpPr>
            <a:xfrm>
              <a:off x="4513224" y="3221724"/>
              <a:ext cx="274563" cy="280321"/>
              <a:chOff x="5298975" y="3412225"/>
              <a:chExt cx="576450" cy="616225"/>
            </a:xfrm>
          </p:grpSpPr>
          <p:sp>
            <p:nvSpPr>
              <p:cNvPr id="3683" name="Google Shape;3683;p56"/>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684" name="Google Shape;3684;p56"/>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5" name="Google Shape;3685;p56"/>
            <p:cNvGrpSpPr/>
            <p:nvPr/>
          </p:nvGrpSpPr>
          <p:grpSpPr>
            <a:xfrm>
              <a:off x="4824403" y="3421846"/>
              <a:ext cx="110132" cy="130647"/>
              <a:chOff x="5952300" y="3852150"/>
              <a:chExt cx="231225" cy="287200"/>
            </a:xfrm>
          </p:grpSpPr>
          <p:sp>
            <p:nvSpPr>
              <p:cNvPr id="3686" name="Google Shape;3686;p56"/>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6"/>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8" name="Google Shape;3688;p56"/>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6"/>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6"/>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6"/>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6"/>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6"/>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6"/>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6"/>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96" name="Google Shape;3696;p56"/>
            <p:cNvGrpSpPr/>
            <p:nvPr/>
          </p:nvGrpSpPr>
          <p:grpSpPr>
            <a:xfrm>
              <a:off x="4295710" y="3079670"/>
              <a:ext cx="14968" cy="27135"/>
              <a:chOff x="4842300" y="3099950"/>
              <a:chExt cx="31425" cy="59650"/>
            </a:xfrm>
          </p:grpSpPr>
          <p:sp>
            <p:nvSpPr>
              <p:cNvPr id="3697" name="Google Shape;3697;p56"/>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6"/>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6"/>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6"/>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01" name="Google Shape;3701;p56"/>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6"/>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6"/>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6"/>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6"/>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6"/>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6"/>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6"/>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9" name="Google Shape;3709;p56"/>
            <p:cNvGrpSpPr/>
            <p:nvPr/>
          </p:nvGrpSpPr>
          <p:grpSpPr>
            <a:xfrm>
              <a:off x="3831056" y="2816010"/>
              <a:ext cx="37378" cy="27612"/>
              <a:chOff x="3866750" y="2520350"/>
              <a:chExt cx="78475" cy="60700"/>
            </a:xfrm>
          </p:grpSpPr>
          <p:sp>
            <p:nvSpPr>
              <p:cNvPr id="3710" name="Google Shape;3710;p56"/>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6"/>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6"/>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6"/>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4" name="Google Shape;3714;p56"/>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6"/>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6"/>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6"/>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6"/>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6"/>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6"/>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6"/>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6"/>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6"/>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6"/>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6"/>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6"/>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6"/>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6"/>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6"/>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6"/>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731" name="Google Shape;3731;p56"/>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6"/>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6"/>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6"/>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6"/>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6"/>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6"/>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6"/>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6"/>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6"/>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6"/>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6"/>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743" name="Google Shape;3743;p56"/>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6"/>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6"/>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6"/>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6"/>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6"/>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6"/>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6"/>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6"/>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6"/>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6"/>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6"/>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6"/>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6" name="Google Shape;3756;p56"/>
            <p:cNvGrpSpPr/>
            <p:nvPr/>
          </p:nvGrpSpPr>
          <p:grpSpPr>
            <a:xfrm>
              <a:off x="3632736" y="3051591"/>
              <a:ext cx="63288" cy="45217"/>
              <a:chOff x="3450375" y="3038225"/>
              <a:chExt cx="132875" cy="99400"/>
            </a:xfrm>
          </p:grpSpPr>
          <p:sp>
            <p:nvSpPr>
              <p:cNvPr id="3757" name="Google Shape;3757;p56"/>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6"/>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9" name="Google Shape;3759;p56"/>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6"/>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6"/>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6"/>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6"/>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6"/>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6"/>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6"/>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6"/>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768" name="Google Shape;3768;p56"/>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6"/>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6"/>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6"/>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6"/>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6"/>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6"/>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6"/>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6"/>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6"/>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778" name="Google Shape;3778;p56"/>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6"/>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6"/>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6"/>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6"/>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6"/>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784" name="Google Shape;3784;p56"/>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6"/>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6"/>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6"/>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6"/>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6"/>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6"/>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6"/>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4" name="Google Shape;3794;p56"/>
          <p:cNvGrpSpPr/>
          <p:nvPr/>
        </p:nvGrpSpPr>
        <p:grpSpPr>
          <a:xfrm>
            <a:off x="3530618" y="1021765"/>
            <a:ext cx="2078182" cy="1366558"/>
            <a:chOff x="235800" y="830650"/>
            <a:chExt cx="6978450" cy="4588844"/>
          </a:xfrm>
        </p:grpSpPr>
        <p:sp>
          <p:nvSpPr>
            <p:cNvPr id="3795" name="Google Shape;3795;p5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1" name="Google Shape;3801;p56"/>
          <p:cNvGrpSpPr/>
          <p:nvPr/>
        </p:nvGrpSpPr>
        <p:grpSpPr>
          <a:xfrm>
            <a:off x="719115" y="2852867"/>
            <a:ext cx="2622876" cy="1333540"/>
            <a:chOff x="238125" y="1038125"/>
            <a:chExt cx="7146800" cy="3633625"/>
          </a:xfrm>
        </p:grpSpPr>
        <p:sp>
          <p:nvSpPr>
            <p:cNvPr id="3802" name="Google Shape;3802;p5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4" name="Google Shape;5374;p56"/>
          <p:cNvGrpSpPr/>
          <p:nvPr/>
        </p:nvGrpSpPr>
        <p:grpSpPr>
          <a:xfrm>
            <a:off x="5834043" y="994977"/>
            <a:ext cx="2590840" cy="1380235"/>
            <a:chOff x="233350" y="949250"/>
            <a:chExt cx="7137300" cy="3802300"/>
          </a:xfrm>
        </p:grpSpPr>
        <p:sp>
          <p:nvSpPr>
            <p:cNvPr id="5375" name="Google Shape;5375;p5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6" name="Google Shape;5426;p56"/>
          <p:cNvGrpSpPr/>
          <p:nvPr/>
        </p:nvGrpSpPr>
        <p:grpSpPr>
          <a:xfrm>
            <a:off x="7648472" y="3039750"/>
            <a:ext cx="104231" cy="320340"/>
            <a:chOff x="7564426" y="3224343"/>
            <a:chExt cx="119985" cy="368801"/>
          </a:xfrm>
        </p:grpSpPr>
        <p:sp>
          <p:nvSpPr>
            <p:cNvPr id="5427" name="Google Shape;5427;p5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9" name="Google Shape;5429;p56"/>
          <p:cNvGrpSpPr/>
          <p:nvPr/>
        </p:nvGrpSpPr>
        <p:grpSpPr>
          <a:xfrm>
            <a:off x="7347961" y="3033852"/>
            <a:ext cx="189489" cy="332132"/>
            <a:chOff x="8370831" y="3202002"/>
            <a:chExt cx="218129" cy="382376"/>
          </a:xfrm>
        </p:grpSpPr>
        <p:sp>
          <p:nvSpPr>
            <p:cNvPr id="5430" name="Google Shape;5430;p5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2" name="Google Shape;5432;p56"/>
          <p:cNvGrpSpPr/>
          <p:nvPr/>
        </p:nvGrpSpPr>
        <p:grpSpPr>
          <a:xfrm>
            <a:off x="8071350" y="3444984"/>
            <a:ext cx="309429" cy="267000"/>
            <a:chOff x="6742064" y="3750480"/>
            <a:chExt cx="399315" cy="344560"/>
          </a:xfrm>
        </p:grpSpPr>
        <p:sp>
          <p:nvSpPr>
            <p:cNvPr id="5433" name="Google Shape;5433;p5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5" name="Google Shape;5435;p56"/>
          <p:cNvGrpSpPr/>
          <p:nvPr/>
        </p:nvGrpSpPr>
        <p:grpSpPr>
          <a:xfrm>
            <a:off x="7610369" y="3796031"/>
            <a:ext cx="180437" cy="281608"/>
            <a:chOff x="7248525" y="3739696"/>
            <a:chExt cx="230531" cy="359790"/>
          </a:xfrm>
        </p:grpSpPr>
        <p:sp>
          <p:nvSpPr>
            <p:cNvPr id="5436" name="Google Shape;5436;p5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8" name="Google Shape;5438;p56"/>
          <p:cNvGrpSpPr/>
          <p:nvPr/>
        </p:nvGrpSpPr>
        <p:grpSpPr>
          <a:xfrm>
            <a:off x="7856288" y="3439255"/>
            <a:ext cx="162896" cy="278710"/>
            <a:chOff x="7601242" y="3729267"/>
            <a:chExt cx="222566" cy="380803"/>
          </a:xfrm>
        </p:grpSpPr>
        <p:sp>
          <p:nvSpPr>
            <p:cNvPr id="5439" name="Google Shape;5439;p5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1" name="Google Shape;5441;p56"/>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2" name="Google Shape;5442;p56"/>
          <p:cNvGrpSpPr/>
          <p:nvPr/>
        </p:nvGrpSpPr>
        <p:grpSpPr>
          <a:xfrm>
            <a:off x="7345934" y="3440396"/>
            <a:ext cx="193543" cy="275990"/>
            <a:chOff x="8304647" y="3738687"/>
            <a:chExt cx="225076" cy="320956"/>
          </a:xfrm>
        </p:grpSpPr>
        <p:sp>
          <p:nvSpPr>
            <p:cNvPr id="5443" name="Google Shape;5443;p56"/>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6" name="Google Shape;5446;p56"/>
          <p:cNvGrpSpPr/>
          <p:nvPr/>
        </p:nvGrpSpPr>
        <p:grpSpPr>
          <a:xfrm>
            <a:off x="7618426" y="3440396"/>
            <a:ext cx="178492" cy="275990"/>
            <a:chOff x="8615101" y="3738687"/>
            <a:chExt cx="207573" cy="320956"/>
          </a:xfrm>
        </p:grpSpPr>
        <p:sp>
          <p:nvSpPr>
            <p:cNvPr id="5447" name="Google Shape;5447;p56"/>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0" name="Google Shape;5450;p56"/>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1" name="Google Shape;5451;p56"/>
          <p:cNvGrpSpPr/>
          <p:nvPr/>
        </p:nvGrpSpPr>
        <p:grpSpPr>
          <a:xfrm>
            <a:off x="6013131" y="3561884"/>
            <a:ext cx="557670" cy="511283"/>
            <a:chOff x="6015419" y="3716859"/>
            <a:chExt cx="557671" cy="511283"/>
          </a:xfrm>
        </p:grpSpPr>
        <p:sp>
          <p:nvSpPr>
            <p:cNvPr id="5452" name="Google Shape;5452;p56"/>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3" name="Google Shape;5453;p56"/>
            <p:cNvGrpSpPr/>
            <p:nvPr/>
          </p:nvGrpSpPr>
          <p:grpSpPr>
            <a:xfrm>
              <a:off x="6036094" y="3716980"/>
              <a:ext cx="529860" cy="510468"/>
              <a:chOff x="6036094" y="3716980"/>
              <a:chExt cx="529860" cy="510468"/>
            </a:xfrm>
          </p:grpSpPr>
          <p:sp>
            <p:nvSpPr>
              <p:cNvPr id="5454" name="Google Shape;5454;p56"/>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6"/>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6"/>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6"/>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6"/>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6"/>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6"/>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6"/>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6"/>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6"/>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64" name="Google Shape;5464;p56"/>
          <p:cNvGrpSpPr/>
          <p:nvPr/>
        </p:nvGrpSpPr>
        <p:grpSpPr>
          <a:xfrm>
            <a:off x="6642016" y="2918653"/>
            <a:ext cx="576302" cy="511871"/>
            <a:chOff x="6644304" y="3073628"/>
            <a:chExt cx="576302" cy="511871"/>
          </a:xfrm>
        </p:grpSpPr>
        <p:sp>
          <p:nvSpPr>
            <p:cNvPr id="5465" name="Google Shape;5465;p5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6" name="Google Shape;5466;p56"/>
            <p:cNvGrpSpPr/>
            <p:nvPr/>
          </p:nvGrpSpPr>
          <p:grpSpPr>
            <a:xfrm>
              <a:off x="6712169" y="3085440"/>
              <a:ext cx="481622" cy="494913"/>
              <a:chOff x="6712169" y="3085440"/>
              <a:chExt cx="481622" cy="494913"/>
            </a:xfrm>
          </p:grpSpPr>
          <p:sp>
            <p:nvSpPr>
              <p:cNvPr id="5467" name="Google Shape;5467;p56"/>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6"/>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6"/>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6"/>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6"/>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72" name="Google Shape;5472;p56"/>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6"/>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6"/>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75" name="Google Shape;5475;p56"/>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6" name="Google Shape;5476;p56"/>
          <p:cNvGrpSpPr/>
          <p:nvPr/>
        </p:nvGrpSpPr>
        <p:grpSpPr>
          <a:xfrm>
            <a:off x="6649867" y="3561648"/>
            <a:ext cx="560631" cy="511352"/>
            <a:chOff x="6652154" y="3716623"/>
            <a:chExt cx="560631" cy="511352"/>
          </a:xfrm>
        </p:grpSpPr>
        <p:sp>
          <p:nvSpPr>
            <p:cNvPr id="5477" name="Google Shape;5477;p56"/>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8" name="Google Shape;5478;p56"/>
            <p:cNvGrpSpPr/>
            <p:nvPr/>
          </p:nvGrpSpPr>
          <p:grpSpPr>
            <a:xfrm>
              <a:off x="6669657" y="3716715"/>
              <a:ext cx="466779" cy="464290"/>
              <a:chOff x="6669657" y="3716715"/>
              <a:chExt cx="466779" cy="464290"/>
            </a:xfrm>
          </p:grpSpPr>
          <p:sp>
            <p:nvSpPr>
              <p:cNvPr id="5479" name="Google Shape;5479;p56"/>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6"/>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6"/>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6"/>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6"/>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6"/>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6"/>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6"/>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6"/>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6"/>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6"/>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6"/>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6"/>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92" name="Google Shape;5492;p56"/>
          <p:cNvGrpSpPr/>
          <p:nvPr/>
        </p:nvGrpSpPr>
        <p:grpSpPr>
          <a:xfrm>
            <a:off x="7843958" y="3843056"/>
            <a:ext cx="187557" cy="187557"/>
            <a:chOff x="8565775" y="671075"/>
            <a:chExt cx="441000" cy="441000"/>
          </a:xfrm>
        </p:grpSpPr>
        <p:sp>
          <p:nvSpPr>
            <p:cNvPr id="5493" name="Google Shape;5493;p5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6"/>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5" name="Google Shape;5495;p56"/>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6"/>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97" name="Google Shape;5497;p56"/>
          <p:cNvGrpSpPr/>
          <p:nvPr/>
        </p:nvGrpSpPr>
        <p:grpSpPr>
          <a:xfrm>
            <a:off x="5997813" y="2921275"/>
            <a:ext cx="587871" cy="512373"/>
            <a:chOff x="6000100" y="3076250"/>
            <a:chExt cx="587871" cy="512373"/>
          </a:xfrm>
        </p:grpSpPr>
        <p:sp>
          <p:nvSpPr>
            <p:cNvPr id="5498" name="Google Shape;5498;p56"/>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99" name="Google Shape;5499;p56"/>
            <p:cNvGrpSpPr/>
            <p:nvPr/>
          </p:nvGrpSpPr>
          <p:grpSpPr>
            <a:xfrm>
              <a:off x="6031360" y="3076713"/>
              <a:ext cx="539107" cy="480965"/>
              <a:chOff x="6031360" y="3076713"/>
              <a:chExt cx="539107" cy="480965"/>
            </a:xfrm>
          </p:grpSpPr>
          <p:sp>
            <p:nvSpPr>
              <p:cNvPr id="5500" name="Google Shape;5500;p56"/>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6"/>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6"/>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6"/>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6"/>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6"/>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6"/>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07" name="Google Shape;5507;p56"/>
          <p:cNvGrpSpPr/>
          <p:nvPr/>
        </p:nvGrpSpPr>
        <p:grpSpPr>
          <a:xfrm>
            <a:off x="3574273" y="2854307"/>
            <a:ext cx="2241344" cy="1330656"/>
            <a:chOff x="3597785" y="3065882"/>
            <a:chExt cx="2241344" cy="1330656"/>
          </a:xfrm>
        </p:grpSpPr>
        <p:grpSp>
          <p:nvGrpSpPr>
            <p:cNvPr id="5508" name="Google Shape;5508;p56"/>
            <p:cNvGrpSpPr/>
            <p:nvPr/>
          </p:nvGrpSpPr>
          <p:grpSpPr>
            <a:xfrm>
              <a:off x="5296908" y="3937355"/>
              <a:ext cx="143198" cy="32380"/>
              <a:chOff x="5296908" y="3937355"/>
              <a:chExt cx="143198" cy="32380"/>
            </a:xfrm>
          </p:grpSpPr>
          <p:sp>
            <p:nvSpPr>
              <p:cNvPr id="5509" name="Google Shape;5509;p56"/>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0" name="Google Shape;5510;p56"/>
              <p:cNvGrpSpPr/>
              <p:nvPr/>
            </p:nvGrpSpPr>
            <p:grpSpPr>
              <a:xfrm>
                <a:off x="5402331" y="3937355"/>
                <a:ext cx="37776" cy="32380"/>
                <a:chOff x="5402331" y="3937355"/>
                <a:chExt cx="37776" cy="32380"/>
              </a:xfrm>
            </p:grpSpPr>
            <p:sp>
              <p:nvSpPr>
                <p:cNvPr id="5511" name="Google Shape;5511;p56"/>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6"/>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3" name="Google Shape;5513;p56"/>
              <p:cNvGrpSpPr/>
              <p:nvPr/>
            </p:nvGrpSpPr>
            <p:grpSpPr>
              <a:xfrm>
                <a:off x="5296908" y="3937355"/>
                <a:ext cx="37783" cy="32380"/>
                <a:chOff x="5296908" y="3937355"/>
                <a:chExt cx="37783" cy="32380"/>
              </a:xfrm>
            </p:grpSpPr>
            <p:sp>
              <p:nvSpPr>
                <p:cNvPr id="5514" name="Google Shape;5514;p56"/>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6"/>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16" name="Google Shape;5516;p56"/>
            <p:cNvGrpSpPr/>
            <p:nvPr/>
          </p:nvGrpSpPr>
          <p:grpSpPr>
            <a:xfrm>
              <a:off x="4724163" y="3119631"/>
              <a:ext cx="120838" cy="84218"/>
              <a:chOff x="4724163" y="3119631"/>
              <a:chExt cx="120838" cy="84218"/>
            </a:xfrm>
          </p:grpSpPr>
          <p:grpSp>
            <p:nvGrpSpPr>
              <p:cNvPr id="5517" name="Google Shape;5517;p56"/>
              <p:cNvGrpSpPr/>
              <p:nvPr/>
            </p:nvGrpSpPr>
            <p:grpSpPr>
              <a:xfrm>
                <a:off x="4746712" y="3132773"/>
                <a:ext cx="86869" cy="56424"/>
                <a:chOff x="4746712" y="3132773"/>
                <a:chExt cx="86869" cy="56424"/>
              </a:xfrm>
            </p:grpSpPr>
            <p:sp>
              <p:nvSpPr>
                <p:cNvPr id="5518" name="Google Shape;5518;p56"/>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6"/>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0" name="Google Shape;5520;p56"/>
              <p:cNvGrpSpPr/>
              <p:nvPr/>
            </p:nvGrpSpPr>
            <p:grpSpPr>
              <a:xfrm>
                <a:off x="4773634" y="3143336"/>
                <a:ext cx="37776" cy="32451"/>
                <a:chOff x="4773634" y="3143336"/>
                <a:chExt cx="37776" cy="32451"/>
              </a:xfrm>
            </p:grpSpPr>
            <p:sp>
              <p:nvSpPr>
                <p:cNvPr id="5521" name="Google Shape;5521;p56"/>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6"/>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3" name="Google Shape;5523;p56"/>
              <p:cNvGrpSpPr/>
              <p:nvPr/>
            </p:nvGrpSpPr>
            <p:grpSpPr>
              <a:xfrm>
                <a:off x="4724163" y="3131248"/>
                <a:ext cx="37776" cy="32459"/>
                <a:chOff x="4724163" y="3131248"/>
                <a:chExt cx="37776" cy="32459"/>
              </a:xfrm>
            </p:grpSpPr>
            <p:sp>
              <p:nvSpPr>
                <p:cNvPr id="5524" name="Google Shape;5524;p56"/>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6"/>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6" name="Google Shape;5526;p56"/>
              <p:cNvGrpSpPr/>
              <p:nvPr/>
            </p:nvGrpSpPr>
            <p:grpSpPr>
              <a:xfrm>
                <a:off x="4755081" y="3176054"/>
                <a:ext cx="32357" cy="27795"/>
                <a:chOff x="4755081" y="3176054"/>
                <a:chExt cx="32357" cy="27795"/>
              </a:xfrm>
            </p:grpSpPr>
            <p:sp>
              <p:nvSpPr>
                <p:cNvPr id="5527" name="Google Shape;5527;p56"/>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6"/>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9" name="Google Shape;5529;p56"/>
              <p:cNvGrpSpPr/>
              <p:nvPr/>
            </p:nvGrpSpPr>
            <p:grpSpPr>
              <a:xfrm>
                <a:off x="4812550" y="3119631"/>
                <a:ext cx="32451" cy="27803"/>
                <a:chOff x="4812550" y="3119631"/>
                <a:chExt cx="32451" cy="27803"/>
              </a:xfrm>
            </p:grpSpPr>
            <p:sp>
              <p:nvSpPr>
                <p:cNvPr id="5530" name="Google Shape;5530;p56"/>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6"/>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32" name="Google Shape;5532;p56"/>
            <p:cNvGrpSpPr/>
            <p:nvPr/>
          </p:nvGrpSpPr>
          <p:grpSpPr>
            <a:xfrm>
              <a:off x="5382826" y="4027197"/>
              <a:ext cx="268967" cy="250422"/>
              <a:chOff x="5382826" y="4027197"/>
              <a:chExt cx="268967" cy="250422"/>
            </a:xfrm>
          </p:grpSpPr>
          <p:grpSp>
            <p:nvGrpSpPr>
              <p:cNvPr id="5533" name="Google Shape;5533;p56"/>
              <p:cNvGrpSpPr/>
              <p:nvPr/>
            </p:nvGrpSpPr>
            <p:grpSpPr>
              <a:xfrm>
                <a:off x="5405280" y="4042510"/>
                <a:ext cx="237570" cy="218647"/>
                <a:chOff x="5405280" y="4042510"/>
                <a:chExt cx="237570" cy="218647"/>
              </a:xfrm>
            </p:grpSpPr>
            <p:sp>
              <p:nvSpPr>
                <p:cNvPr id="5534" name="Google Shape;5534;p56"/>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6"/>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6"/>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6"/>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6"/>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6"/>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0" name="Google Shape;5540;p56"/>
              <p:cNvGrpSpPr/>
              <p:nvPr/>
            </p:nvGrpSpPr>
            <p:grpSpPr>
              <a:xfrm>
                <a:off x="5382826" y="4125549"/>
                <a:ext cx="37776" cy="32380"/>
                <a:chOff x="5382826" y="4125549"/>
                <a:chExt cx="37776" cy="32380"/>
              </a:xfrm>
            </p:grpSpPr>
            <p:sp>
              <p:nvSpPr>
                <p:cNvPr id="5541" name="Google Shape;5541;p56"/>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6"/>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3" name="Google Shape;5543;p56"/>
              <p:cNvGrpSpPr/>
              <p:nvPr/>
            </p:nvGrpSpPr>
            <p:grpSpPr>
              <a:xfrm>
                <a:off x="5475680" y="4195587"/>
                <a:ext cx="37783" cy="32364"/>
                <a:chOff x="5475680" y="4195587"/>
                <a:chExt cx="37783" cy="32364"/>
              </a:xfrm>
            </p:grpSpPr>
            <p:sp>
              <p:nvSpPr>
                <p:cNvPr id="5544" name="Google Shape;5544;p56"/>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6"/>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6" name="Google Shape;5546;p56"/>
              <p:cNvGrpSpPr/>
              <p:nvPr/>
            </p:nvGrpSpPr>
            <p:grpSpPr>
              <a:xfrm>
                <a:off x="5532575" y="4027197"/>
                <a:ext cx="33308" cy="32262"/>
                <a:chOff x="5532575" y="4027197"/>
                <a:chExt cx="33308" cy="32262"/>
              </a:xfrm>
            </p:grpSpPr>
            <p:sp>
              <p:nvSpPr>
                <p:cNvPr id="5547" name="Google Shape;5547;p56"/>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6"/>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9" name="Google Shape;5549;p56"/>
              <p:cNvGrpSpPr/>
              <p:nvPr/>
            </p:nvGrpSpPr>
            <p:grpSpPr>
              <a:xfrm>
                <a:off x="5590706" y="4245348"/>
                <a:ext cx="33497" cy="32270"/>
                <a:chOff x="5590706" y="4245348"/>
                <a:chExt cx="33497" cy="32270"/>
              </a:xfrm>
            </p:grpSpPr>
            <p:sp>
              <p:nvSpPr>
                <p:cNvPr id="5550" name="Google Shape;5550;p56"/>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6"/>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2" name="Google Shape;5552;p56"/>
              <p:cNvGrpSpPr/>
              <p:nvPr/>
            </p:nvGrpSpPr>
            <p:grpSpPr>
              <a:xfrm>
                <a:off x="5618681" y="4109677"/>
                <a:ext cx="33112" cy="32357"/>
                <a:chOff x="5618681" y="4109677"/>
                <a:chExt cx="33112" cy="32357"/>
              </a:xfrm>
            </p:grpSpPr>
            <p:sp>
              <p:nvSpPr>
                <p:cNvPr id="5553" name="Google Shape;5553;p56"/>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6"/>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5" name="Google Shape;5555;p56"/>
              <p:cNvGrpSpPr/>
              <p:nvPr/>
            </p:nvGrpSpPr>
            <p:grpSpPr>
              <a:xfrm>
                <a:off x="5479298" y="4128262"/>
                <a:ext cx="31405" cy="26906"/>
                <a:chOff x="5479298" y="4128262"/>
                <a:chExt cx="31405" cy="26906"/>
              </a:xfrm>
            </p:grpSpPr>
            <p:sp>
              <p:nvSpPr>
                <p:cNvPr id="5556" name="Google Shape;5556;p56"/>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6"/>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8" name="Google Shape;5558;p56"/>
              <p:cNvGrpSpPr/>
              <p:nvPr/>
            </p:nvGrpSpPr>
            <p:grpSpPr>
              <a:xfrm>
                <a:off x="5582903" y="4180116"/>
                <a:ext cx="31499" cy="26898"/>
                <a:chOff x="5582903" y="4180116"/>
                <a:chExt cx="31499" cy="26898"/>
              </a:xfrm>
            </p:grpSpPr>
            <p:sp>
              <p:nvSpPr>
                <p:cNvPr id="5559" name="Google Shape;5559;p56"/>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6"/>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61" name="Google Shape;5561;p56"/>
            <p:cNvGrpSpPr/>
            <p:nvPr/>
          </p:nvGrpSpPr>
          <p:grpSpPr>
            <a:xfrm>
              <a:off x="3977681" y="3230323"/>
              <a:ext cx="94584" cy="84085"/>
              <a:chOff x="3977681" y="3230323"/>
              <a:chExt cx="94584" cy="84085"/>
            </a:xfrm>
          </p:grpSpPr>
          <p:grpSp>
            <p:nvGrpSpPr>
              <p:cNvPr id="5562" name="Google Shape;5562;p56"/>
              <p:cNvGrpSpPr/>
              <p:nvPr/>
            </p:nvGrpSpPr>
            <p:grpSpPr>
              <a:xfrm>
                <a:off x="4000135" y="3243041"/>
                <a:ext cx="59570" cy="57186"/>
                <a:chOff x="4000135" y="3243041"/>
                <a:chExt cx="59570" cy="57186"/>
              </a:xfrm>
            </p:grpSpPr>
            <p:sp>
              <p:nvSpPr>
                <p:cNvPr id="5563" name="Google Shape;5563;p56"/>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6"/>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6"/>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6" name="Google Shape;5566;p56"/>
              <p:cNvGrpSpPr/>
              <p:nvPr/>
            </p:nvGrpSpPr>
            <p:grpSpPr>
              <a:xfrm>
                <a:off x="3977681" y="3245872"/>
                <a:ext cx="37783" cy="32380"/>
                <a:chOff x="3977681" y="3245872"/>
                <a:chExt cx="37783" cy="32380"/>
              </a:xfrm>
            </p:grpSpPr>
            <p:sp>
              <p:nvSpPr>
                <p:cNvPr id="5567" name="Google Shape;5567;p56"/>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6"/>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9" name="Google Shape;5569;p56"/>
              <p:cNvGrpSpPr/>
              <p:nvPr/>
            </p:nvGrpSpPr>
            <p:grpSpPr>
              <a:xfrm>
                <a:off x="4040860" y="3262672"/>
                <a:ext cx="31405" cy="27001"/>
                <a:chOff x="4040860" y="3262672"/>
                <a:chExt cx="31405" cy="27001"/>
              </a:xfrm>
            </p:grpSpPr>
            <p:sp>
              <p:nvSpPr>
                <p:cNvPr id="5570" name="Google Shape;5570;p56"/>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6"/>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2" name="Google Shape;5572;p56"/>
              <p:cNvGrpSpPr/>
              <p:nvPr/>
            </p:nvGrpSpPr>
            <p:grpSpPr>
              <a:xfrm>
                <a:off x="4021072" y="3230323"/>
                <a:ext cx="31397" cy="26906"/>
                <a:chOff x="4021072" y="3230323"/>
                <a:chExt cx="31397" cy="26906"/>
              </a:xfrm>
            </p:grpSpPr>
            <p:sp>
              <p:nvSpPr>
                <p:cNvPr id="5573" name="Google Shape;5573;p56"/>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6"/>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5" name="Google Shape;5575;p56"/>
              <p:cNvGrpSpPr/>
              <p:nvPr/>
            </p:nvGrpSpPr>
            <p:grpSpPr>
              <a:xfrm>
                <a:off x="4001472" y="3287462"/>
                <a:ext cx="31499" cy="26945"/>
                <a:chOff x="4001472" y="3287462"/>
                <a:chExt cx="31499" cy="26945"/>
              </a:xfrm>
            </p:grpSpPr>
            <p:sp>
              <p:nvSpPr>
                <p:cNvPr id="5576" name="Google Shape;5576;p56"/>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6"/>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78" name="Google Shape;5578;p56"/>
            <p:cNvGrpSpPr/>
            <p:nvPr/>
          </p:nvGrpSpPr>
          <p:grpSpPr>
            <a:xfrm>
              <a:off x="4084715" y="3258865"/>
              <a:ext cx="184961" cy="137268"/>
              <a:chOff x="4084715" y="3258865"/>
              <a:chExt cx="184961" cy="137268"/>
            </a:xfrm>
          </p:grpSpPr>
          <p:grpSp>
            <p:nvGrpSpPr>
              <p:cNvPr id="5579" name="Google Shape;5579;p56"/>
              <p:cNvGrpSpPr/>
              <p:nvPr/>
            </p:nvGrpSpPr>
            <p:grpSpPr>
              <a:xfrm>
                <a:off x="4107453" y="3271583"/>
                <a:ext cx="153470" cy="110275"/>
                <a:chOff x="4107453" y="3271583"/>
                <a:chExt cx="153470" cy="110275"/>
              </a:xfrm>
            </p:grpSpPr>
            <p:sp>
              <p:nvSpPr>
                <p:cNvPr id="5580" name="Google Shape;5580;p56"/>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6"/>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6"/>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6"/>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4" name="Google Shape;5584;p56"/>
              <p:cNvGrpSpPr/>
              <p:nvPr/>
            </p:nvGrpSpPr>
            <p:grpSpPr>
              <a:xfrm>
                <a:off x="4136947" y="3258865"/>
                <a:ext cx="31499" cy="27001"/>
                <a:chOff x="4136947" y="3258865"/>
                <a:chExt cx="31499" cy="27001"/>
              </a:xfrm>
            </p:grpSpPr>
            <p:sp>
              <p:nvSpPr>
                <p:cNvPr id="5585" name="Google Shape;5585;p56"/>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6"/>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7" name="Google Shape;5587;p56"/>
              <p:cNvGrpSpPr/>
              <p:nvPr/>
            </p:nvGrpSpPr>
            <p:grpSpPr>
              <a:xfrm>
                <a:off x="4084715" y="3266478"/>
                <a:ext cx="31468" cy="26898"/>
                <a:chOff x="4084715" y="3266478"/>
                <a:chExt cx="31468" cy="26898"/>
              </a:xfrm>
            </p:grpSpPr>
            <p:sp>
              <p:nvSpPr>
                <p:cNvPr id="5588" name="Google Shape;5588;p56"/>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6"/>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0" name="Google Shape;5590;p56"/>
              <p:cNvGrpSpPr/>
              <p:nvPr/>
            </p:nvGrpSpPr>
            <p:grpSpPr>
              <a:xfrm>
                <a:off x="4159213" y="3279849"/>
                <a:ext cx="31405" cy="26945"/>
                <a:chOff x="4159213" y="3279849"/>
                <a:chExt cx="31405" cy="26945"/>
              </a:xfrm>
            </p:grpSpPr>
            <p:sp>
              <p:nvSpPr>
                <p:cNvPr id="5591" name="Google Shape;5591;p56"/>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6"/>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3" name="Google Shape;5593;p56"/>
              <p:cNvGrpSpPr/>
              <p:nvPr/>
            </p:nvGrpSpPr>
            <p:grpSpPr>
              <a:xfrm>
                <a:off x="4201550" y="3266502"/>
                <a:ext cx="31405" cy="26883"/>
                <a:chOff x="4201550" y="3266502"/>
                <a:chExt cx="31405" cy="26883"/>
              </a:xfrm>
            </p:grpSpPr>
            <p:sp>
              <p:nvSpPr>
                <p:cNvPr id="5594" name="Google Shape;5594;p56"/>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6"/>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6" name="Google Shape;5596;p56"/>
              <p:cNvGrpSpPr/>
              <p:nvPr/>
            </p:nvGrpSpPr>
            <p:grpSpPr>
              <a:xfrm>
                <a:off x="4201550" y="3338278"/>
                <a:ext cx="31405" cy="26930"/>
                <a:chOff x="4201550" y="3338278"/>
                <a:chExt cx="31405" cy="26930"/>
              </a:xfrm>
            </p:grpSpPr>
            <p:sp>
              <p:nvSpPr>
                <p:cNvPr id="5597" name="Google Shape;5597;p56"/>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6"/>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9" name="Google Shape;5599;p56"/>
              <p:cNvGrpSpPr/>
              <p:nvPr/>
            </p:nvGrpSpPr>
            <p:grpSpPr>
              <a:xfrm>
                <a:off x="4238272" y="3369132"/>
                <a:ext cx="31405" cy="27001"/>
                <a:chOff x="4238272" y="3369132"/>
                <a:chExt cx="31405" cy="27001"/>
              </a:xfrm>
            </p:grpSpPr>
            <p:sp>
              <p:nvSpPr>
                <p:cNvPr id="5600" name="Google Shape;5600;p56"/>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6"/>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02" name="Google Shape;5602;p56"/>
            <p:cNvGrpSpPr/>
            <p:nvPr/>
          </p:nvGrpSpPr>
          <p:grpSpPr>
            <a:xfrm>
              <a:off x="4068639" y="3200169"/>
              <a:ext cx="77643" cy="37272"/>
              <a:chOff x="4068639" y="3200169"/>
              <a:chExt cx="77643" cy="37272"/>
            </a:xfrm>
          </p:grpSpPr>
          <p:sp>
            <p:nvSpPr>
              <p:cNvPr id="5603" name="Google Shape;5603;p56"/>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4" name="Google Shape;5604;p56"/>
              <p:cNvGrpSpPr/>
              <p:nvPr/>
            </p:nvGrpSpPr>
            <p:grpSpPr>
              <a:xfrm>
                <a:off x="4114878" y="3200169"/>
                <a:ext cx="31405" cy="26993"/>
                <a:chOff x="4114878" y="3200169"/>
                <a:chExt cx="31405" cy="26993"/>
              </a:xfrm>
            </p:grpSpPr>
            <p:sp>
              <p:nvSpPr>
                <p:cNvPr id="5605" name="Google Shape;5605;p56"/>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6"/>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7" name="Google Shape;5607;p56"/>
              <p:cNvGrpSpPr/>
              <p:nvPr/>
            </p:nvGrpSpPr>
            <p:grpSpPr>
              <a:xfrm>
                <a:off x="4068639" y="3210535"/>
                <a:ext cx="31499" cy="26906"/>
                <a:chOff x="4068639" y="3210535"/>
                <a:chExt cx="31499" cy="26906"/>
              </a:xfrm>
            </p:grpSpPr>
            <p:sp>
              <p:nvSpPr>
                <p:cNvPr id="5608" name="Google Shape;5608;p56"/>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6"/>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10" name="Google Shape;5610;p56"/>
            <p:cNvGrpSpPr/>
            <p:nvPr/>
          </p:nvGrpSpPr>
          <p:grpSpPr>
            <a:xfrm>
              <a:off x="3869702" y="3066935"/>
              <a:ext cx="382664" cy="190294"/>
              <a:chOff x="3869702" y="3066935"/>
              <a:chExt cx="382664" cy="190294"/>
            </a:xfrm>
          </p:grpSpPr>
          <p:grpSp>
            <p:nvGrpSpPr>
              <p:cNvPr id="5611" name="Google Shape;5611;p56"/>
              <p:cNvGrpSpPr/>
              <p:nvPr/>
            </p:nvGrpSpPr>
            <p:grpSpPr>
              <a:xfrm>
                <a:off x="3888633" y="3082351"/>
                <a:ext cx="351172" cy="160698"/>
                <a:chOff x="3888633" y="3082351"/>
                <a:chExt cx="351172" cy="160698"/>
              </a:xfrm>
            </p:grpSpPr>
            <p:sp>
              <p:nvSpPr>
                <p:cNvPr id="5612" name="Google Shape;5612;p56"/>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6"/>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6"/>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6"/>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6"/>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6"/>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8" name="Google Shape;5618;p56"/>
              <p:cNvGrpSpPr/>
              <p:nvPr/>
            </p:nvGrpSpPr>
            <p:grpSpPr>
              <a:xfrm>
                <a:off x="4143703" y="3066935"/>
                <a:ext cx="37783" cy="32357"/>
                <a:chOff x="4143703" y="3066935"/>
                <a:chExt cx="37783" cy="32357"/>
              </a:xfrm>
            </p:grpSpPr>
            <p:sp>
              <p:nvSpPr>
                <p:cNvPr id="5619" name="Google Shape;5619;p56"/>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6"/>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1" name="Google Shape;5621;p56"/>
              <p:cNvGrpSpPr/>
              <p:nvPr/>
            </p:nvGrpSpPr>
            <p:grpSpPr>
              <a:xfrm>
                <a:off x="4044565" y="3103563"/>
                <a:ext cx="37783" cy="32451"/>
                <a:chOff x="4044565" y="3103563"/>
                <a:chExt cx="37783" cy="32451"/>
              </a:xfrm>
            </p:grpSpPr>
            <p:sp>
              <p:nvSpPr>
                <p:cNvPr id="5622" name="Google Shape;5622;p56"/>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6"/>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4" name="Google Shape;5624;p56"/>
              <p:cNvGrpSpPr/>
              <p:nvPr/>
            </p:nvGrpSpPr>
            <p:grpSpPr>
              <a:xfrm>
                <a:off x="4017454" y="3188237"/>
                <a:ext cx="37776" cy="32357"/>
                <a:chOff x="4017454" y="3188237"/>
                <a:chExt cx="37776" cy="32357"/>
              </a:xfrm>
            </p:grpSpPr>
            <p:sp>
              <p:nvSpPr>
                <p:cNvPr id="5625" name="Google Shape;5625;p56"/>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6"/>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7" name="Google Shape;5627;p56"/>
              <p:cNvGrpSpPr/>
              <p:nvPr/>
            </p:nvGrpSpPr>
            <p:grpSpPr>
              <a:xfrm>
                <a:off x="3921548" y="3157509"/>
                <a:ext cx="37783" cy="32357"/>
                <a:chOff x="3921548" y="3157509"/>
                <a:chExt cx="37783" cy="32357"/>
              </a:xfrm>
            </p:grpSpPr>
            <p:sp>
              <p:nvSpPr>
                <p:cNvPr id="5628" name="Google Shape;5628;p56"/>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6"/>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0" name="Google Shape;5630;p56"/>
              <p:cNvGrpSpPr/>
              <p:nvPr/>
            </p:nvGrpSpPr>
            <p:grpSpPr>
              <a:xfrm>
                <a:off x="3939056" y="3211620"/>
                <a:ext cx="37783" cy="32380"/>
                <a:chOff x="3939056" y="3211620"/>
                <a:chExt cx="37783" cy="32380"/>
              </a:xfrm>
            </p:grpSpPr>
            <p:sp>
              <p:nvSpPr>
                <p:cNvPr id="5631" name="Google Shape;5631;p56"/>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6"/>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3" name="Google Shape;5633;p56"/>
              <p:cNvGrpSpPr/>
              <p:nvPr/>
            </p:nvGrpSpPr>
            <p:grpSpPr>
              <a:xfrm>
                <a:off x="4176240" y="3136965"/>
                <a:ext cx="31405" cy="26930"/>
                <a:chOff x="4176240" y="3136965"/>
                <a:chExt cx="31405" cy="26930"/>
              </a:xfrm>
            </p:grpSpPr>
            <p:sp>
              <p:nvSpPr>
                <p:cNvPr id="5634" name="Google Shape;5634;p56"/>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6"/>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6" name="Google Shape;5636;p56"/>
              <p:cNvGrpSpPr/>
              <p:nvPr/>
            </p:nvGrpSpPr>
            <p:grpSpPr>
              <a:xfrm>
                <a:off x="4133148" y="3152593"/>
                <a:ext cx="31499" cy="27001"/>
                <a:chOff x="4133148" y="3152593"/>
                <a:chExt cx="31499" cy="27001"/>
              </a:xfrm>
            </p:grpSpPr>
            <p:sp>
              <p:nvSpPr>
                <p:cNvPr id="5637" name="Google Shape;5637;p56"/>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6"/>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9" name="Google Shape;5639;p56"/>
              <p:cNvGrpSpPr/>
              <p:nvPr/>
            </p:nvGrpSpPr>
            <p:grpSpPr>
              <a:xfrm>
                <a:off x="4220866" y="3073534"/>
                <a:ext cx="31499" cy="26898"/>
                <a:chOff x="4220866" y="3073534"/>
                <a:chExt cx="31499" cy="26898"/>
              </a:xfrm>
            </p:grpSpPr>
            <p:sp>
              <p:nvSpPr>
                <p:cNvPr id="5640" name="Google Shape;5640;p56"/>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6"/>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2" name="Google Shape;5642;p56"/>
              <p:cNvGrpSpPr/>
              <p:nvPr/>
            </p:nvGrpSpPr>
            <p:grpSpPr>
              <a:xfrm>
                <a:off x="3869702" y="3230323"/>
                <a:ext cx="31499" cy="26906"/>
                <a:chOff x="3869702" y="3230323"/>
                <a:chExt cx="31499" cy="26906"/>
              </a:xfrm>
            </p:grpSpPr>
            <p:sp>
              <p:nvSpPr>
                <p:cNvPr id="5643" name="Google Shape;5643;p56"/>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6"/>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45" name="Google Shape;5645;p56"/>
            <p:cNvGrpSpPr/>
            <p:nvPr/>
          </p:nvGrpSpPr>
          <p:grpSpPr>
            <a:xfrm>
              <a:off x="4271383" y="3065882"/>
              <a:ext cx="304556" cy="341663"/>
              <a:chOff x="4271383" y="3065882"/>
              <a:chExt cx="304556" cy="341663"/>
            </a:xfrm>
          </p:grpSpPr>
          <p:grpSp>
            <p:nvGrpSpPr>
              <p:cNvPr id="5646" name="Google Shape;5646;p56"/>
              <p:cNvGrpSpPr/>
              <p:nvPr/>
            </p:nvGrpSpPr>
            <p:grpSpPr>
              <a:xfrm>
                <a:off x="4293838" y="3078639"/>
                <a:ext cx="269353" cy="311973"/>
                <a:chOff x="4293838" y="3078639"/>
                <a:chExt cx="269353" cy="311973"/>
              </a:xfrm>
            </p:grpSpPr>
            <p:sp>
              <p:nvSpPr>
                <p:cNvPr id="5647" name="Google Shape;5647;p56"/>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6"/>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6"/>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6"/>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6"/>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6"/>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6"/>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6"/>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6"/>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6"/>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6"/>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6"/>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6"/>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6"/>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6"/>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6"/>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6"/>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4" name="Google Shape;5664;p56"/>
              <p:cNvGrpSpPr/>
              <p:nvPr/>
            </p:nvGrpSpPr>
            <p:grpSpPr>
              <a:xfrm>
                <a:off x="4538164" y="3342061"/>
                <a:ext cx="37776" cy="32380"/>
                <a:chOff x="4538164" y="3342061"/>
                <a:chExt cx="37776" cy="32380"/>
              </a:xfrm>
            </p:grpSpPr>
            <p:sp>
              <p:nvSpPr>
                <p:cNvPr id="5665" name="Google Shape;5665;p56"/>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6"/>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7" name="Google Shape;5667;p56"/>
              <p:cNvGrpSpPr/>
              <p:nvPr/>
            </p:nvGrpSpPr>
            <p:grpSpPr>
              <a:xfrm>
                <a:off x="4271383" y="3194742"/>
                <a:ext cx="37783" cy="32420"/>
                <a:chOff x="4271383" y="3194742"/>
                <a:chExt cx="37783" cy="32420"/>
              </a:xfrm>
            </p:grpSpPr>
            <p:sp>
              <p:nvSpPr>
                <p:cNvPr id="5668" name="Google Shape;5668;p56"/>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6"/>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0" name="Google Shape;5670;p56"/>
              <p:cNvGrpSpPr/>
              <p:nvPr/>
            </p:nvGrpSpPr>
            <p:grpSpPr>
              <a:xfrm>
                <a:off x="4284416" y="3084058"/>
                <a:ext cx="37783" cy="32357"/>
                <a:chOff x="4284416" y="3084058"/>
                <a:chExt cx="37783" cy="32357"/>
              </a:xfrm>
            </p:grpSpPr>
            <p:sp>
              <p:nvSpPr>
                <p:cNvPr id="5671" name="Google Shape;5671;p56"/>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6"/>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3" name="Google Shape;5673;p56"/>
              <p:cNvGrpSpPr/>
              <p:nvPr/>
            </p:nvGrpSpPr>
            <p:grpSpPr>
              <a:xfrm>
                <a:off x="4478697" y="3297561"/>
                <a:ext cx="37776" cy="32451"/>
                <a:chOff x="4478697" y="3297561"/>
                <a:chExt cx="37776" cy="32451"/>
              </a:xfrm>
            </p:grpSpPr>
            <p:sp>
              <p:nvSpPr>
                <p:cNvPr id="5674" name="Google Shape;5674;p56"/>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6"/>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6" name="Google Shape;5676;p56"/>
              <p:cNvGrpSpPr/>
              <p:nvPr/>
            </p:nvGrpSpPr>
            <p:grpSpPr>
              <a:xfrm>
                <a:off x="4411813" y="3331711"/>
                <a:ext cx="37776" cy="32451"/>
                <a:chOff x="4411813" y="3331711"/>
                <a:chExt cx="37776" cy="32451"/>
              </a:xfrm>
            </p:grpSpPr>
            <p:sp>
              <p:nvSpPr>
                <p:cNvPr id="5677" name="Google Shape;5677;p56"/>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6"/>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9" name="Google Shape;5679;p56"/>
              <p:cNvGrpSpPr/>
              <p:nvPr/>
            </p:nvGrpSpPr>
            <p:grpSpPr>
              <a:xfrm>
                <a:off x="4337984" y="3375188"/>
                <a:ext cx="37776" cy="32357"/>
                <a:chOff x="4337984" y="3375188"/>
                <a:chExt cx="37776" cy="32357"/>
              </a:xfrm>
            </p:grpSpPr>
            <p:sp>
              <p:nvSpPr>
                <p:cNvPr id="5680" name="Google Shape;5680;p56"/>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6"/>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2" name="Google Shape;5682;p56"/>
              <p:cNvGrpSpPr/>
              <p:nvPr/>
            </p:nvGrpSpPr>
            <p:grpSpPr>
              <a:xfrm>
                <a:off x="4494867" y="3090530"/>
                <a:ext cx="37878" cy="32451"/>
                <a:chOff x="4494867" y="3090530"/>
                <a:chExt cx="37878" cy="32451"/>
              </a:xfrm>
            </p:grpSpPr>
            <p:sp>
              <p:nvSpPr>
                <p:cNvPr id="5683" name="Google Shape;5683;p56"/>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6"/>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5" name="Google Shape;5685;p56"/>
              <p:cNvGrpSpPr/>
              <p:nvPr/>
            </p:nvGrpSpPr>
            <p:grpSpPr>
              <a:xfrm>
                <a:off x="4525124" y="3207774"/>
                <a:ext cx="37783" cy="32420"/>
                <a:chOff x="4525124" y="3207774"/>
                <a:chExt cx="37783" cy="32420"/>
              </a:xfrm>
            </p:grpSpPr>
            <p:sp>
              <p:nvSpPr>
                <p:cNvPr id="5686" name="Google Shape;5686;p56"/>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6"/>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8" name="Google Shape;5688;p56"/>
              <p:cNvGrpSpPr/>
              <p:nvPr/>
            </p:nvGrpSpPr>
            <p:grpSpPr>
              <a:xfrm>
                <a:off x="4440544" y="3176479"/>
                <a:ext cx="31499" cy="26898"/>
                <a:chOff x="4440544" y="3176479"/>
                <a:chExt cx="31499" cy="26898"/>
              </a:xfrm>
            </p:grpSpPr>
            <p:sp>
              <p:nvSpPr>
                <p:cNvPr id="5689" name="Google Shape;5689;p56"/>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6"/>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1" name="Google Shape;5691;p56"/>
              <p:cNvGrpSpPr/>
              <p:nvPr/>
            </p:nvGrpSpPr>
            <p:grpSpPr>
              <a:xfrm>
                <a:off x="4350545" y="3156400"/>
                <a:ext cx="31405" cy="27001"/>
                <a:chOff x="4350545" y="3156400"/>
                <a:chExt cx="31405" cy="27001"/>
              </a:xfrm>
            </p:grpSpPr>
            <p:sp>
              <p:nvSpPr>
                <p:cNvPr id="5692" name="Google Shape;5692;p56"/>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6"/>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4" name="Google Shape;5694;p56"/>
              <p:cNvGrpSpPr/>
              <p:nvPr/>
            </p:nvGrpSpPr>
            <p:grpSpPr>
              <a:xfrm>
                <a:off x="4376703" y="3255058"/>
                <a:ext cx="31405" cy="27001"/>
                <a:chOff x="4376703" y="3255058"/>
                <a:chExt cx="31405" cy="27001"/>
              </a:xfrm>
            </p:grpSpPr>
            <p:sp>
              <p:nvSpPr>
                <p:cNvPr id="5695" name="Google Shape;5695;p56"/>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6"/>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7" name="Google Shape;5697;p56"/>
              <p:cNvGrpSpPr/>
              <p:nvPr/>
            </p:nvGrpSpPr>
            <p:grpSpPr>
              <a:xfrm>
                <a:off x="4331322" y="3283656"/>
                <a:ext cx="31405" cy="26945"/>
                <a:chOff x="4331322" y="3283656"/>
                <a:chExt cx="31405" cy="26945"/>
              </a:xfrm>
            </p:grpSpPr>
            <p:sp>
              <p:nvSpPr>
                <p:cNvPr id="5698" name="Google Shape;5698;p56"/>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6"/>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0" name="Google Shape;5700;p56"/>
              <p:cNvGrpSpPr/>
              <p:nvPr/>
            </p:nvGrpSpPr>
            <p:grpSpPr>
              <a:xfrm>
                <a:off x="4380510" y="3065882"/>
                <a:ext cx="31405" cy="26938"/>
                <a:chOff x="4380510" y="3065882"/>
                <a:chExt cx="31405" cy="26938"/>
              </a:xfrm>
            </p:grpSpPr>
            <p:sp>
              <p:nvSpPr>
                <p:cNvPr id="5701" name="Google Shape;5701;p56"/>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6"/>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03" name="Google Shape;5703;p56"/>
            <p:cNvGrpSpPr/>
            <p:nvPr/>
          </p:nvGrpSpPr>
          <p:grpSpPr>
            <a:xfrm>
              <a:off x="4558998" y="3188237"/>
              <a:ext cx="1280131" cy="1052746"/>
              <a:chOff x="4558998" y="3188237"/>
              <a:chExt cx="1280131" cy="1052746"/>
            </a:xfrm>
          </p:grpSpPr>
          <p:sp>
            <p:nvSpPr>
              <p:cNvPr id="5704" name="Google Shape;5704;p56"/>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5" name="Google Shape;5705;p56"/>
              <p:cNvGrpSpPr/>
              <p:nvPr/>
            </p:nvGrpSpPr>
            <p:grpSpPr>
              <a:xfrm>
                <a:off x="4579164" y="3203653"/>
                <a:ext cx="1244833" cy="1020397"/>
                <a:chOff x="4579164" y="3203653"/>
                <a:chExt cx="1244833" cy="1020397"/>
              </a:xfrm>
            </p:grpSpPr>
            <p:sp>
              <p:nvSpPr>
                <p:cNvPr id="5706" name="Google Shape;5706;p56"/>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6"/>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8" name="Google Shape;5708;p56"/>
                <p:cNvGrpSpPr/>
                <p:nvPr/>
              </p:nvGrpSpPr>
              <p:grpSpPr>
                <a:xfrm>
                  <a:off x="4579164" y="3203653"/>
                  <a:ext cx="1244833" cy="1020397"/>
                  <a:chOff x="4579164" y="3203653"/>
                  <a:chExt cx="1244833" cy="1020397"/>
                </a:xfrm>
              </p:grpSpPr>
              <p:sp>
                <p:nvSpPr>
                  <p:cNvPr id="5709" name="Google Shape;5709;p56"/>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6"/>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1" name="Google Shape;5711;p56"/>
                  <p:cNvGrpSpPr/>
                  <p:nvPr/>
                </p:nvGrpSpPr>
                <p:grpSpPr>
                  <a:xfrm>
                    <a:off x="4579164" y="3203653"/>
                    <a:ext cx="1244833" cy="1020397"/>
                    <a:chOff x="4579164" y="3203653"/>
                    <a:chExt cx="1244833" cy="1020397"/>
                  </a:xfrm>
                </p:grpSpPr>
                <p:sp>
                  <p:nvSpPr>
                    <p:cNvPr id="5712" name="Google Shape;5712;p56"/>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6"/>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6"/>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6"/>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6"/>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6"/>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6"/>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6"/>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0" name="Google Shape;5720;p56"/>
                    <p:cNvGrpSpPr/>
                    <p:nvPr/>
                  </p:nvGrpSpPr>
                  <p:grpSpPr>
                    <a:xfrm>
                      <a:off x="4579164" y="3203653"/>
                      <a:ext cx="1244833" cy="1020397"/>
                      <a:chOff x="4579164" y="3203653"/>
                      <a:chExt cx="1244833" cy="1020397"/>
                    </a:xfrm>
                  </p:grpSpPr>
                  <p:sp>
                    <p:nvSpPr>
                      <p:cNvPr id="5721" name="Google Shape;5721;p56"/>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6"/>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6"/>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6"/>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6"/>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6"/>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6"/>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6"/>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6"/>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6"/>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6"/>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6"/>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6"/>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6"/>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5" name="Google Shape;5735;p56"/>
                      <p:cNvGrpSpPr/>
                      <p:nvPr/>
                    </p:nvGrpSpPr>
                    <p:grpSpPr>
                      <a:xfrm>
                        <a:off x="4579164" y="3203653"/>
                        <a:ext cx="1244833" cy="1020397"/>
                        <a:chOff x="4579164" y="3203653"/>
                        <a:chExt cx="1244833" cy="1020397"/>
                      </a:xfrm>
                    </p:grpSpPr>
                    <p:sp>
                      <p:nvSpPr>
                        <p:cNvPr id="5736" name="Google Shape;5736;p56"/>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6"/>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6"/>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6"/>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6"/>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6"/>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6"/>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6"/>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6"/>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6"/>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6"/>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6"/>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6"/>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6"/>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6"/>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6"/>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6"/>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6"/>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6"/>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6"/>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6"/>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6"/>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6"/>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6"/>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0" name="Google Shape;5760;p56"/>
                        <p:cNvGrpSpPr/>
                        <p:nvPr/>
                      </p:nvGrpSpPr>
                      <p:grpSpPr>
                        <a:xfrm>
                          <a:off x="4579164" y="3203653"/>
                          <a:ext cx="1244833" cy="1020397"/>
                          <a:chOff x="4579164" y="3203653"/>
                          <a:chExt cx="1244833" cy="1020397"/>
                        </a:xfrm>
                      </p:grpSpPr>
                      <p:sp>
                        <p:nvSpPr>
                          <p:cNvPr id="5761" name="Google Shape;5761;p56"/>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2" name="Google Shape;5762;p56"/>
                          <p:cNvGrpSpPr/>
                          <p:nvPr/>
                        </p:nvGrpSpPr>
                        <p:grpSpPr>
                          <a:xfrm>
                            <a:off x="4579164" y="3203653"/>
                            <a:ext cx="1244833" cy="1020397"/>
                            <a:chOff x="4579164" y="3203653"/>
                            <a:chExt cx="1244833" cy="1020397"/>
                          </a:xfrm>
                        </p:grpSpPr>
                        <p:sp>
                          <p:nvSpPr>
                            <p:cNvPr id="5763" name="Google Shape;5763;p56"/>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6"/>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6"/>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6"/>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6"/>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6"/>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6"/>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70" name="Google Shape;5770;p56"/>
                            <p:cNvGrpSpPr/>
                            <p:nvPr/>
                          </p:nvGrpSpPr>
                          <p:grpSpPr>
                            <a:xfrm>
                              <a:off x="4579164" y="3203653"/>
                              <a:ext cx="1244833" cy="1020397"/>
                              <a:chOff x="4579164" y="3203653"/>
                              <a:chExt cx="1244833" cy="1020397"/>
                            </a:xfrm>
                          </p:grpSpPr>
                          <p:sp>
                            <p:nvSpPr>
                              <p:cNvPr id="5771" name="Google Shape;5771;p56"/>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6"/>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6"/>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6"/>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6"/>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6"/>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6"/>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6"/>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6"/>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6"/>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6"/>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6"/>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6"/>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4" name="Google Shape;5784;p56"/>
                              <p:cNvGrpSpPr/>
                              <p:nvPr/>
                            </p:nvGrpSpPr>
                            <p:grpSpPr>
                              <a:xfrm>
                                <a:off x="4579164" y="3203653"/>
                                <a:ext cx="1244833" cy="1020397"/>
                                <a:chOff x="4579164" y="3203653"/>
                                <a:chExt cx="1244833" cy="1020397"/>
                              </a:xfrm>
                            </p:grpSpPr>
                            <p:sp>
                              <p:nvSpPr>
                                <p:cNvPr id="5785" name="Google Shape;5785;p56"/>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6"/>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6"/>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6"/>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6"/>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6"/>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6"/>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2" name="Google Shape;5792;p56"/>
                                <p:cNvGrpSpPr/>
                                <p:nvPr/>
                              </p:nvGrpSpPr>
                              <p:grpSpPr>
                                <a:xfrm>
                                  <a:off x="4579164" y="3203653"/>
                                  <a:ext cx="1244833" cy="1020397"/>
                                  <a:chOff x="4579164" y="3203653"/>
                                  <a:chExt cx="1244833" cy="1020397"/>
                                </a:xfrm>
                              </p:grpSpPr>
                              <p:sp>
                                <p:nvSpPr>
                                  <p:cNvPr id="5793" name="Google Shape;5793;p56"/>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6"/>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6"/>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6"/>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6"/>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8" name="Google Shape;5798;p56"/>
                                  <p:cNvGrpSpPr/>
                                  <p:nvPr/>
                                </p:nvGrpSpPr>
                                <p:grpSpPr>
                                  <a:xfrm>
                                    <a:off x="4579164" y="3203653"/>
                                    <a:ext cx="1244833" cy="1020397"/>
                                    <a:chOff x="4579164" y="3203653"/>
                                    <a:chExt cx="1244833" cy="1020397"/>
                                  </a:xfrm>
                                </p:grpSpPr>
                                <p:sp>
                                  <p:nvSpPr>
                                    <p:cNvPr id="5799" name="Google Shape;5799;p56"/>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6"/>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6"/>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6"/>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803" name="Google Shape;5803;p56"/>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6"/>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6"/>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806" name="Google Shape;5806;p56"/>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807" name="Google Shape;5807;p56"/>
              <p:cNvGrpSpPr/>
              <p:nvPr/>
            </p:nvGrpSpPr>
            <p:grpSpPr>
              <a:xfrm>
                <a:off x="4595437" y="3598775"/>
                <a:ext cx="37776" cy="32451"/>
                <a:chOff x="4595437" y="3598775"/>
                <a:chExt cx="37776" cy="32451"/>
              </a:xfrm>
            </p:grpSpPr>
            <p:sp>
              <p:nvSpPr>
                <p:cNvPr id="5808" name="Google Shape;5808;p56"/>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6"/>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0" name="Google Shape;5810;p56"/>
              <p:cNvGrpSpPr/>
              <p:nvPr/>
            </p:nvGrpSpPr>
            <p:grpSpPr>
              <a:xfrm>
                <a:off x="4641864" y="3524443"/>
                <a:ext cx="37776" cy="32380"/>
                <a:chOff x="4641864" y="3524443"/>
                <a:chExt cx="37776" cy="32380"/>
              </a:xfrm>
            </p:grpSpPr>
            <p:sp>
              <p:nvSpPr>
                <p:cNvPr id="5811" name="Google Shape;5811;p56"/>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6"/>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56"/>
              <p:cNvGrpSpPr/>
              <p:nvPr/>
            </p:nvGrpSpPr>
            <p:grpSpPr>
              <a:xfrm>
                <a:off x="4648431" y="3893901"/>
                <a:ext cx="37776" cy="32357"/>
                <a:chOff x="4648431" y="3893901"/>
                <a:chExt cx="37776" cy="32357"/>
              </a:xfrm>
            </p:grpSpPr>
            <p:sp>
              <p:nvSpPr>
                <p:cNvPr id="5814" name="Google Shape;5814;p56"/>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6"/>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56"/>
              <p:cNvGrpSpPr/>
              <p:nvPr/>
            </p:nvGrpSpPr>
            <p:grpSpPr>
              <a:xfrm>
                <a:off x="4567752" y="3722908"/>
                <a:ext cx="37870" cy="32380"/>
                <a:chOff x="4567752" y="3722908"/>
                <a:chExt cx="37870" cy="32380"/>
              </a:xfrm>
            </p:grpSpPr>
            <p:sp>
              <p:nvSpPr>
                <p:cNvPr id="5817" name="Google Shape;5817;p56"/>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6"/>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9" name="Google Shape;5819;p56"/>
              <p:cNvGrpSpPr/>
              <p:nvPr/>
            </p:nvGrpSpPr>
            <p:grpSpPr>
              <a:xfrm>
                <a:off x="4617506" y="3652052"/>
                <a:ext cx="37783" cy="32357"/>
                <a:chOff x="4617506" y="3652052"/>
                <a:chExt cx="37783" cy="32357"/>
              </a:xfrm>
            </p:grpSpPr>
            <p:sp>
              <p:nvSpPr>
                <p:cNvPr id="5820" name="Google Shape;5820;p56"/>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6"/>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2" name="Google Shape;5822;p56"/>
              <p:cNvGrpSpPr/>
              <p:nvPr/>
            </p:nvGrpSpPr>
            <p:grpSpPr>
              <a:xfrm>
                <a:off x="4739005" y="3554149"/>
                <a:ext cx="37870" cy="32357"/>
                <a:chOff x="4739005" y="3554149"/>
                <a:chExt cx="37870" cy="32357"/>
              </a:xfrm>
            </p:grpSpPr>
            <p:sp>
              <p:nvSpPr>
                <p:cNvPr id="5823" name="Google Shape;5823;p56"/>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6"/>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5" name="Google Shape;5825;p56"/>
              <p:cNvGrpSpPr/>
              <p:nvPr/>
            </p:nvGrpSpPr>
            <p:grpSpPr>
              <a:xfrm>
                <a:off x="4806557" y="3630258"/>
                <a:ext cx="37776" cy="32364"/>
                <a:chOff x="4806557" y="3630258"/>
                <a:chExt cx="37776" cy="32364"/>
              </a:xfrm>
            </p:grpSpPr>
            <p:sp>
              <p:nvSpPr>
                <p:cNvPr id="5826" name="Google Shape;5826;p56"/>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6"/>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8" name="Google Shape;5828;p56"/>
              <p:cNvGrpSpPr/>
              <p:nvPr/>
            </p:nvGrpSpPr>
            <p:grpSpPr>
              <a:xfrm>
                <a:off x="4737007" y="4004357"/>
                <a:ext cx="37870" cy="32357"/>
                <a:chOff x="4737007" y="4004357"/>
                <a:chExt cx="37870" cy="32357"/>
              </a:xfrm>
            </p:grpSpPr>
            <p:sp>
              <p:nvSpPr>
                <p:cNvPr id="5829" name="Google Shape;5829;p56"/>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6"/>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1" name="Google Shape;5831;p56"/>
              <p:cNvGrpSpPr/>
              <p:nvPr/>
            </p:nvGrpSpPr>
            <p:grpSpPr>
              <a:xfrm>
                <a:off x="4773634" y="4208627"/>
                <a:ext cx="37776" cy="32357"/>
                <a:chOff x="4773634" y="4208627"/>
                <a:chExt cx="37776" cy="32357"/>
              </a:xfrm>
            </p:grpSpPr>
            <p:sp>
              <p:nvSpPr>
                <p:cNvPr id="5832" name="Google Shape;5832;p56"/>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6"/>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4" name="Google Shape;5834;p56"/>
              <p:cNvGrpSpPr/>
              <p:nvPr/>
            </p:nvGrpSpPr>
            <p:grpSpPr>
              <a:xfrm>
                <a:off x="4888282" y="4074764"/>
                <a:ext cx="37776" cy="32451"/>
                <a:chOff x="4888282" y="4074764"/>
                <a:chExt cx="37776" cy="32451"/>
              </a:xfrm>
            </p:grpSpPr>
            <p:sp>
              <p:nvSpPr>
                <p:cNvPr id="5835" name="Google Shape;5835;p56"/>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6"/>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7" name="Google Shape;5837;p56"/>
              <p:cNvGrpSpPr/>
              <p:nvPr/>
            </p:nvGrpSpPr>
            <p:grpSpPr>
              <a:xfrm>
                <a:off x="4901315" y="3804271"/>
                <a:ext cx="37776" cy="32364"/>
                <a:chOff x="4901315" y="3804271"/>
                <a:chExt cx="37776" cy="32364"/>
              </a:xfrm>
            </p:grpSpPr>
            <p:sp>
              <p:nvSpPr>
                <p:cNvPr id="5838" name="Google Shape;5838;p56"/>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6"/>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0" name="Google Shape;5840;p56"/>
              <p:cNvGrpSpPr/>
              <p:nvPr/>
            </p:nvGrpSpPr>
            <p:grpSpPr>
              <a:xfrm>
                <a:off x="4866394" y="3715035"/>
                <a:ext cx="37846" cy="32357"/>
                <a:chOff x="4866394" y="3715035"/>
                <a:chExt cx="37846" cy="32357"/>
              </a:xfrm>
            </p:grpSpPr>
            <p:sp>
              <p:nvSpPr>
                <p:cNvPr id="5841" name="Google Shape;5841;p56"/>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6"/>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3" name="Google Shape;5843;p56"/>
              <p:cNvGrpSpPr/>
              <p:nvPr/>
            </p:nvGrpSpPr>
            <p:grpSpPr>
              <a:xfrm>
                <a:off x="4979233" y="3839798"/>
                <a:ext cx="37878" cy="32420"/>
                <a:chOff x="4979233" y="3839798"/>
                <a:chExt cx="37878" cy="32420"/>
              </a:xfrm>
            </p:grpSpPr>
            <p:sp>
              <p:nvSpPr>
                <p:cNvPr id="5844" name="Google Shape;5844;p56"/>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6"/>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6" name="Google Shape;5846;p56"/>
              <p:cNvGrpSpPr/>
              <p:nvPr/>
            </p:nvGrpSpPr>
            <p:grpSpPr>
              <a:xfrm>
                <a:off x="4790662" y="3679147"/>
                <a:ext cx="37783" cy="32380"/>
                <a:chOff x="4790662" y="3679147"/>
                <a:chExt cx="37783" cy="32380"/>
              </a:xfrm>
            </p:grpSpPr>
            <p:sp>
              <p:nvSpPr>
                <p:cNvPr id="5847" name="Google Shape;5847;p56"/>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6"/>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9" name="Google Shape;5849;p56"/>
              <p:cNvGrpSpPr/>
              <p:nvPr/>
            </p:nvGrpSpPr>
            <p:grpSpPr>
              <a:xfrm>
                <a:off x="4857263" y="3557861"/>
                <a:ext cx="37776" cy="32357"/>
                <a:chOff x="4857263" y="3557861"/>
                <a:chExt cx="37776" cy="32357"/>
              </a:xfrm>
            </p:grpSpPr>
            <p:sp>
              <p:nvSpPr>
                <p:cNvPr id="5850" name="Google Shape;5850;p56"/>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6"/>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2" name="Google Shape;5852;p56"/>
              <p:cNvGrpSpPr/>
              <p:nvPr/>
            </p:nvGrpSpPr>
            <p:grpSpPr>
              <a:xfrm>
                <a:off x="4883902" y="3648033"/>
                <a:ext cx="37783" cy="32380"/>
                <a:chOff x="4883902" y="3648033"/>
                <a:chExt cx="37783" cy="32380"/>
              </a:xfrm>
            </p:grpSpPr>
            <p:sp>
              <p:nvSpPr>
                <p:cNvPr id="5853" name="Google Shape;5853;p56"/>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6"/>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5" name="Google Shape;5855;p56"/>
              <p:cNvGrpSpPr/>
              <p:nvPr/>
            </p:nvGrpSpPr>
            <p:grpSpPr>
              <a:xfrm>
                <a:off x="4907780" y="3347220"/>
                <a:ext cx="37878" cy="32357"/>
                <a:chOff x="4907780" y="3347220"/>
                <a:chExt cx="37878" cy="32357"/>
              </a:xfrm>
            </p:grpSpPr>
            <p:sp>
              <p:nvSpPr>
                <p:cNvPr id="5856" name="Google Shape;5856;p56"/>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6"/>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8" name="Google Shape;5858;p56"/>
              <p:cNvGrpSpPr/>
              <p:nvPr/>
            </p:nvGrpSpPr>
            <p:grpSpPr>
              <a:xfrm>
                <a:off x="5065048" y="3738150"/>
                <a:ext cx="37783" cy="32364"/>
                <a:chOff x="5065048" y="3738150"/>
                <a:chExt cx="37783" cy="32364"/>
              </a:xfrm>
            </p:grpSpPr>
            <p:sp>
              <p:nvSpPr>
                <p:cNvPr id="5859" name="Google Shape;5859;p56"/>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6"/>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1" name="Google Shape;5861;p56"/>
              <p:cNvGrpSpPr/>
              <p:nvPr/>
            </p:nvGrpSpPr>
            <p:grpSpPr>
              <a:xfrm>
                <a:off x="5071616" y="3284615"/>
                <a:ext cx="37783" cy="32357"/>
                <a:chOff x="5071616" y="3284615"/>
                <a:chExt cx="37783" cy="32357"/>
              </a:xfrm>
            </p:grpSpPr>
            <p:sp>
              <p:nvSpPr>
                <p:cNvPr id="5862" name="Google Shape;5862;p56"/>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6"/>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4" name="Google Shape;5864;p56"/>
              <p:cNvGrpSpPr/>
              <p:nvPr/>
            </p:nvGrpSpPr>
            <p:grpSpPr>
              <a:xfrm>
                <a:off x="5389291" y="3759921"/>
                <a:ext cx="37783" cy="32380"/>
                <a:chOff x="5389291" y="3759921"/>
                <a:chExt cx="37783" cy="32380"/>
              </a:xfrm>
            </p:grpSpPr>
            <p:sp>
              <p:nvSpPr>
                <p:cNvPr id="5865" name="Google Shape;5865;p56"/>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6"/>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7" name="Google Shape;5867;p56"/>
              <p:cNvGrpSpPr/>
              <p:nvPr/>
            </p:nvGrpSpPr>
            <p:grpSpPr>
              <a:xfrm>
                <a:off x="5431534" y="3632932"/>
                <a:ext cx="37878" cy="32451"/>
                <a:chOff x="5431534" y="3632932"/>
                <a:chExt cx="37878" cy="32451"/>
              </a:xfrm>
            </p:grpSpPr>
            <p:sp>
              <p:nvSpPr>
                <p:cNvPr id="5868" name="Google Shape;5868;p56"/>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6"/>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0" name="Google Shape;5870;p56"/>
              <p:cNvGrpSpPr/>
              <p:nvPr/>
            </p:nvGrpSpPr>
            <p:grpSpPr>
              <a:xfrm>
                <a:off x="5540755" y="3544829"/>
                <a:ext cx="37783" cy="32357"/>
                <a:chOff x="5540755" y="3544829"/>
                <a:chExt cx="37783" cy="32357"/>
              </a:xfrm>
            </p:grpSpPr>
            <p:sp>
              <p:nvSpPr>
                <p:cNvPr id="5871" name="Google Shape;5871;p56"/>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6"/>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3" name="Google Shape;5873;p56"/>
              <p:cNvGrpSpPr/>
              <p:nvPr/>
            </p:nvGrpSpPr>
            <p:grpSpPr>
              <a:xfrm>
                <a:off x="5579293" y="3412107"/>
                <a:ext cx="37776" cy="32357"/>
                <a:chOff x="5579293" y="3412107"/>
                <a:chExt cx="37776" cy="32357"/>
              </a:xfrm>
            </p:grpSpPr>
            <p:sp>
              <p:nvSpPr>
                <p:cNvPr id="5874" name="Google Shape;5874;p56"/>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6"/>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6" name="Google Shape;5876;p56"/>
              <p:cNvGrpSpPr/>
              <p:nvPr/>
            </p:nvGrpSpPr>
            <p:grpSpPr>
              <a:xfrm>
                <a:off x="5801346" y="3284615"/>
                <a:ext cx="37783" cy="32357"/>
                <a:chOff x="5801346" y="3284615"/>
                <a:chExt cx="37783" cy="32357"/>
              </a:xfrm>
            </p:grpSpPr>
            <p:sp>
              <p:nvSpPr>
                <p:cNvPr id="5877" name="Google Shape;5877;p56"/>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6"/>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56"/>
              <p:cNvGrpSpPr/>
              <p:nvPr/>
            </p:nvGrpSpPr>
            <p:grpSpPr>
              <a:xfrm>
                <a:off x="5763578" y="3399067"/>
                <a:ext cx="37776" cy="32364"/>
                <a:chOff x="5763578" y="3399067"/>
                <a:chExt cx="37776" cy="32364"/>
              </a:xfrm>
            </p:grpSpPr>
            <p:sp>
              <p:nvSpPr>
                <p:cNvPr id="5880" name="Google Shape;5880;p56"/>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6"/>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2" name="Google Shape;5882;p56"/>
              <p:cNvGrpSpPr/>
              <p:nvPr/>
            </p:nvGrpSpPr>
            <p:grpSpPr>
              <a:xfrm>
                <a:off x="5395858" y="3230952"/>
                <a:ext cx="37776" cy="32364"/>
                <a:chOff x="5395858" y="3230952"/>
                <a:chExt cx="37776" cy="32364"/>
              </a:xfrm>
            </p:grpSpPr>
            <p:sp>
              <p:nvSpPr>
                <p:cNvPr id="5883" name="Google Shape;5883;p56"/>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6"/>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5" name="Google Shape;5885;p56"/>
              <p:cNvGrpSpPr/>
              <p:nvPr/>
            </p:nvGrpSpPr>
            <p:grpSpPr>
              <a:xfrm>
                <a:off x="5264088" y="3188237"/>
                <a:ext cx="37776" cy="32357"/>
                <a:chOff x="5264088" y="3188237"/>
                <a:chExt cx="37776" cy="32357"/>
              </a:xfrm>
            </p:grpSpPr>
            <p:sp>
              <p:nvSpPr>
                <p:cNvPr id="5886" name="Google Shape;5886;p56"/>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6"/>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8" name="Google Shape;5888;p56"/>
              <p:cNvGrpSpPr/>
              <p:nvPr/>
            </p:nvGrpSpPr>
            <p:grpSpPr>
              <a:xfrm>
                <a:off x="5585758" y="3237425"/>
                <a:ext cx="37878" cy="32357"/>
                <a:chOff x="5585758" y="3237425"/>
                <a:chExt cx="37878" cy="32357"/>
              </a:xfrm>
            </p:grpSpPr>
            <p:sp>
              <p:nvSpPr>
                <p:cNvPr id="5889" name="Google Shape;5889;p56"/>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6"/>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1" name="Google Shape;5891;p56"/>
              <p:cNvGrpSpPr/>
              <p:nvPr/>
            </p:nvGrpSpPr>
            <p:grpSpPr>
              <a:xfrm>
                <a:off x="4874196" y="3291088"/>
                <a:ext cx="37878" cy="32451"/>
                <a:chOff x="4874196" y="3291088"/>
                <a:chExt cx="37878" cy="32451"/>
              </a:xfrm>
            </p:grpSpPr>
            <p:sp>
              <p:nvSpPr>
                <p:cNvPr id="5892" name="Google Shape;5892;p56"/>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6"/>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4" name="Google Shape;5894;p56"/>
              <p:cNvGrpSpPr/>
              <p:nvPr/>
            </p:nvGrpSpPr>
            <p:grpSpPr>
              <a:xfrm>
                <a:off x="5197770" y="3785466"/>
                <a:ext cx="37783" cy="32427"/>
                <a:chOff x="5197770" y="3785466"/>
                <a:chExt cx="37783" cy="32427"/>
              </a:xfrm>
            </p:grpSpPr>
            <p:sp>
              <p:nvSpPr>
                <p:cNvPr id="5895" name="Google Shape;5895;p56"/>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6"/>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7" name="Google Shape;5897;p56"/>
              <p:cNvGrpSpPr/>
              <p:nvPr/>
            </p:nvGrpSpPr>
            <p:grpSpPr>
              <a:xfrm>
                <a:off x="5177699" y="3492117"/>
                <a:ext cx="37776" cy="32357"/>
                <a:chOff x="5177699" y="3492117"/>
                <a:chExt cx="37776" cy="32357"/>
              </a:xfrm>
            </p:grpSpPr>
            <p:sp>
              <p:nvSpPr>
                <p:cNvPr id="5898" name="Google Shape;5898;p56"/>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6"/>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0" name="Google Shape;5900;p56"/>
              <p:cNvGrpSpPr/>
              <p:nvPr/>
            </p:nvGrpSpPr>
            <p:grpSpPr>
              <a:xfrm>
                <a:off x="5349431" y="3622346"/>
                <a:ext cx="37870" cy="32380"/>
                <a:chOff x="5349431" y="3622346"/>
                <a:chExt cx="37870" cy="32380"/>
              </a:xfrm>
            </p:grpSpPr>
            <p:sp>
              <p:nvSpPr>
                <p:cNvPr id="5901" name="Google Shape;5901;p56"/>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6"/>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3" name="Google Shape;5903;p56"/>
              <p:cNvGrpSpPr/>
              <p:nvPr/>
            </p:nvGrpSpPr>
            <p:grpSpPr>
              <a:xfrm>
                <a:off x="5068855" y="3563980"/>
                <a:ext cx="53954" cy="46223"/>
                <a:chOff x="5068855" y="3563980"/>
                <a:chExt cx="53954" cy="46223"/>
              </a:xfrm>
            </p:grpSpPr>
            <p:sp>
              <p:nvSpPr>
                <p:cNvPr id="5904" name="Google Shape;5904;p56"/>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6"/>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6" name="Google Shape;5906;p56"/>
              <p:cNvGrpSpPr/>
              <p:nvPr/>
            </p:nvGrpSpPr>
            <p:grpSpPr>
              <a:xfrm>
                <a:off x="5037654" y="3392507"/>
                <a:ext cx="37870" cy="32451"/>
                <a:chOff x="5037654" y="3392507"/>
                <a:chExt cx="37870" cy="32451"/>
              </a:xfrm>
            </p:grpSpPr>
            <p:sp>
              <p:nvSpPr>
                <p:cNvPr id="5907" name="Google Shape;5907;p56"/>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6"/>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9" name="Google Shape;5909;p56"/>
              <p:cNvGrpSpPr/>
              <p:nvPr/>
            </p:nvGrpSpPr>
            <p:grpSpPr>
              <a:xfrm>
                <a:off x="5456560" y="3368629"/>
                <a:ext cx="37870" cy="32451"/>
                <a:chOff x="5456560" y="3368629"/>
                <a:chExt cx="37870" cy="32451"/>
              </a:xfrm>
            </p:grpSpPr>
            <p:sp>
              <p:nvSpPr>
                <p:cNvPr id="5910" name="Google Shape;5910;p56"/>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6"/>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2" name="Google Shape;5912;p56"/>
              <p:cNvGrpSpPr/>
              <p:nvPr/>
            </p:nvGrpSpPr>
            <p:grpSpPr>
              <a:xfrm>
                <a:off x="4755749" y="3501516"/>
                <a:ext cx="46246" cy="39608"/>
                <a:chOff x="4755749" y="3501516"/>
                <a:chExt cx="46246" cy="39608"/>
              </a:xfrm>
            </p:grpSpPr>
            <p:sp>
              <p:nvSpPr>
                <p:cNvPr id="5913" name="Google Shape;5913;p56"/>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6"/>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5" name="Google Shape;5915;p56"/>
              <p:cNvGrpSpPr/>
              <p:nvPr/>
            </p:nvGrpSpPr>
            <p:grpSpPr>
              <a:xfrm>
                <a:off x="4681346" y="3485582"/>
                <a:ext cx="37783" cy="32427"/>
                <a:chOff x="4681346" y="3485582"/>
                <a:chExt cx="37783" cy="32427"/>
              </a:xfrm>
            </p:grpSpPr>
            <p:sp>
              <p:nvSpPr>
                <p:cNvPr id="5916" name="Google Shape;5916;p56"/>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6"/>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8" name="Google Shape;5918;p56"/>
              <p:cNvGrpSpPr/>
              <p:nvPr/>
            </p:nvGrpSpPr>
            <p:grpSpPr>
              <a:xfrm>
                <a:off x="4767067" y="3291088"/>
                <a:ext cx="37878" cy="32451"/>
                <a:chOff x="4767067" y="3291088"/>
                <a:chExt cx="37878" cy="32451"/>
              </a:xfrm>
            </p:grpSpPr>
            <p:sp>
              <p:nvSpPr>
                <p:cNvPr id="5919" name="Google Shape;5919;p56"/>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6"/>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1" name="Google Shape;5921;p56"/>
              <p:cNvGrpSpPr/>
              <p:nvPr/>
            </p:nvGrpSpPr>
            <p:grpSpPr>
              <a:xfrm>
                <a:off x="4687819" y="3405539"/>
                <a:ext cx="37776" cy="32451"/>
                <a:chOff x="4687819" y="3405539"/>
                <a:chExt cx="37776" cy="32451"/>
              </a:xfrm>
            </p:grpSpPr>
            <p:sp>
              <p:nvSpPr>
                <p:cNvPr id="5922" name="Google Shape;5922;p56"/>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6"/>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4" name="Google Shape;5924;p56"/>
              <p:cNvGrpSpPr/>
              <p:nvPr/>
            </p:nvGrpSpPr>
            <p:grpSpPr>
              <a:xfrm>
                <a:off x="4923101" y="3444809"/>
                <a:ext cx="52813" cy="45318"/>
                <a:chOff x="4923101" y="3444809"/>
                <a:chExt cx="52813" cy="45318"/>
              </a:xfrm>
            </p:grpSpPr>
            <p:sp>
              <p:nvSpPr>
                <p:cNvPr id="5925" name="Google Shape;5925;p56"/>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6"/>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7" name="Google Shape;5927;p56"/>
              <p:cNvGrpSpPr/>
              <p:nvPr/>
            </p:nvGrpSpPr>
            <p:grpSpPr>
              <a:xfrm>
                <a:off x="4846040" y="3654750"/>
                <a:ext cx="31405" cy="26993"/>
                <a:chOff x="4846040" y="3654750"/>
                <a:chExt cx="31405" cy="26993"/>
              </a:xfrm>
            </p:grpSpPr>
            <p:sp>
              <p:nvSpPr>
                <p:cNvPr id="5928" name="Google Shape;5928;p56"/>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6"/>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0" name="Google Shape;5930;p56"/>
              <p:cNvGrpSpPr/>
              <p:nvPr/>
            </p:nvGrpSpPr>
            <p:grpSpPr>
              <a:xfrm>
                <a:off x="4925673" y="3691700"/>
                <a:ext cx="40253" cy="34472"/>
                <a:chOff x="4925673" y="3691700"/>
                <a:chExt cx="40253" cy="34472"/>
              </a:xfrm>
            </p:grpSpPr>
            <p:sp>
              <p:nvSpPr>
                <p:cNvPr id="5931" name="Google Shape;5931;p56"/>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6"/>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3" name="Google Shape;5933;p56"/>
              <p:cNvGrpSpPr/>
              <p:nvPr/>
            </p:nvGrpSpPr>
            <p:grpSpPr>
              <a:xfrm>
                <a:off x="4894653" y="3740848"/>
                <a:ext cx="31405" cy="26906"/>
                <a:chOff x="4894653" y="3740848"/>
                <a:chExt cx="31405" cy="26906"/>
              </a:xfrm>
            </p:grpSpPr>
            <p:sp>
              <p:nvSpPr>
                <p:cNvPr id="5934" name="Google Shape;5934;p56"/>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6"/>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6" name="Google Shape;5936;p56"/>
              <p:cNvGrpSpPr/>
              <p:nvPr/>
            </p:nvGrpSpPr>
            <p:grpSpPr>
              <a:xfrm>
                <a:off x="4962300" y="3696348"/>
                <a:ext cx="38255" cy="32773"/>
                <a:chOff x="4962300" y="3696348"/>
                <a:chExt cx="38255" cy="32773"/>
              </a:xfrm>
            </p:grpSpPr>
            <p:sp>
              <p:nvSpPr>
                <p:cNvPr id="5937" name="Google Shape;5937;p56"/>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6"/>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9" name="Google Shape;5939;p56"/>
              <p:cNvGrpSpPr/>
              <p:nvPr/>
            </p:nvGrpSpPr>
            <p:grpSpPr>
              <a:xfrm>
                <a:off x="4980185" y="3743349"/>
                <a:ext cx="31499" cy="26969"/>
                <a:chOff x="4980185" y="3743349"/>
                <a:chExt cx="31499" cy="26969"/>
              </a:xfrm>
            </p:grpSpPr>
            <p:sp>
              <p:nvSpPr>
                <p:cNvPr id="5940" name="Google Shape;5940;p56"/>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6"/>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2" name="Google Shape;5942;p56"/>
              <p:cNvGrpSpPr/>
              <p:nvPr/>
            </p:nvGrpSpPr>
            <p:grpSpPr>
              <a:xfrm>
                <a:off x="5013768" y="3734312"/>
                <a:ext cx="31499" cy="26969"/>
                <a:chOff x="5013768" y="3734312"/>
                <a:chExt cx="31499" cy="26969"/>
              </a:xfrm>
            </p:grpSpPr>
            <p:sp>
              <p:nvSpPr>
                <p:cNvPr id="5943" name="Google Shape;5943;p56"/>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6"/>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5" name="Google Shape;5945;p56"/>
              <p:cNvGrpSpPr/>
              <p:nvPr/>
            </p:nvGrpSpPr>
            <p:grpSpPr>
              <a:xfrm>
                <a:off x="5036703" y="3764545"/>
                <a:ext cx="31499" cy="26898"/>
                <a:chOff x="5036703" y="3764545"/>
                <a:chExt cx="31499" cy="26898"/>
              </a:xfrm>
            </p:grpSpPr>
            <p:sp>
              <p:nvSpPr>
                <p:cNvPr id="5946" name="Google Shape;5946;p56"/>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6"/>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8" name="Google Shape;5948;p56"/>
              <p:cNvGrpSpPr/>
              <p:nvPr/>
            </p:nvGrpSpPr>
            <p:grpSpPr>
              <a:xfrm>
                <a:off x="4953546" y="3768352"/>
                <a:ext cx="31405" cy="26898"/>
                <a:chOff x="4953546" y="3768352"/>
                <a:chExt cx="31405" cy="26898"/>
              </a:xfrm>
            </p:grpSpPr>
            <p:sp>
              <p:nvSpPr>
                <p:cNvPr id="5949" name="Google Shape;5949;p56"/>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6"/>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1" name="Google Shape;5951;p56"/>
              <p:cNvGrpSpPr/>
              <p:nvPr/>
            </p:nvGrpSpPr>
            <p:grpSpPr>
              <a:xfrm>
                <a:off x="4964770" y="3814016"/>
                <a:ext cx="31499" cy="26993"/>
                <a:chOff x="4964770" y="3814016"/>
                <a:chExt cx="31499" cy="26993"/>
              </a:xfrm>
            </p:grpSpPr>
            <p:sp>
              <p:nvSpPr>
                <p:cNvPr id="5952" name="Google Shape;5952;p56"/>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6"/>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4" name="Google Shape;5954;p56"/>
              <p:cNvGrpSpPr/>
              <p:nvPr/>
            </p:nvGrpSpPr>
            <p:grpSpPr>
              <a:xfrm>
                <a:off x="4923290" y="3800504"/>
                <a:ext cx="31468" cy="26898"/>
                <a:chOff x="4923290" y="3800504"/>
                <a:chExt cx="31468" cy="26898"/>
              </a:xfrm>
            </p:grpSpPr>
            <p:sp>
              <p:nvSpPr>
                <p:cNvPr id="5955" name="Google Shape;5955;p56"/>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6"/>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7" name="Google Shape;5957;p56"/>
              <p:cNvGrpSpPr/>
              <p:nvPr/>
            </p:nvGrpSpPr>
            <p:grpSpPr>
              <a:xfrm>
                <a:off x="5108534" y="3650943"/>
                <a:ext cx="31405" cy="26993"/>
                <a:chOff x="5108534" y="3650943"/>
                <a:chExt cx="31405" cy="26993"/>
              </a:xfrm>
            </p:grpSpPr>
            <p:sp>
              <p:nvSpPr>
                <p:cNvPr id="5958" name="Google Shape;5958;p56"/>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6"/>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56"/>
              <p:cNvGrpSpPr/>
              <p:nvPr/>
            </p:nvGrpSpPr>
            <p:grpSpPr>
              <a:xfrm>
                <a:off x="5119380" y="3760739"/>
                <a:ext cx="31499" cy="26993"/>
                <a:chOff x="5119380" y="3760739"/>
                <a:chExt cx="31499" cy="26993"/>
              </a:xfrm>
            </p:grpSpPr>
            <p:sp>
              <p:nvSpPr>
                <p:cNvPr id="5961" name="Google Shape;5961;p56"/>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6"/>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3" name="Google Shape;5963;p56"/>
              <p:cNvGrpSpPr/>
              <p:nvPr/>
            </p:nvGrpSpPr>
            <p:grpSpPr>
              <a:xfrm>
                <a:off x="5119380" y="3788235"/>
                <a:ext cx="31499" cy="26993"/>
                <a:chOff x="5119380" y="3788235"/>
                <a:chExt cx="31499" cy="26993"/>
              </a:xfrm>
            </p:grpSpPr>
            <p:sp>
              <p:nvSpPr>
                <p:cNvPr id="5964" name="Google Shape;5964;p56"/>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6"/>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6" name="Google Shape;5966;p56"/>
              <p:cNvGrpSpPr/>
              <p:nvPr/>
            </p:nvGrpSpPr>
            <p:grpSpPr>
              <a:xfrm>
                <a:off x="5158005" y="3875284"/>
                <a:ext cx="31405" cy="27001"/>
                <a:chOff x="5158005" y="3875284"/>
                <a:chExt cx="31405" cy="27001"/>
              </a:xfrm>
            </p:grpSpPr>
            <p:sp>
              <p:nvSpPr>
                <p:cNvPr id="5967" name="Google Shape;5967;p56"/>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6"/>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9" name="Google Shape;5969;p56"/>
              <p:cNvGrpSpPr/>
              <p:nvPr/>
            </p:nvGrpSpPr>
            <p:grpSpPr>
              <a:xfrm>
                <a:off x="5233163" y="3764545"/>
                <a:ext cx="31499" cy="26898"/>
                <a:chOff x="5233163" y="3764545"/>
                <a:chExt cx="31499" cy="26898"/>
              </a:xfrm>
            </p:grpSpPr>
            <p:sp>
              <p:nvSpPr>
                <p:cNvPr id="5970" name="Google Shape;5970;p56"/>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6"/>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2" name="Google Shape;5972;p56"/>
              <p:cNvGrpSpPr/>
              <p:nvPr/>
            </p:nvGrpSpPr>
            <p:grpSpPr>
              <a:xfrm>
                <a:off x="5276168" y="3805545"/>
                <a:ext cx="31499" cy="26906"/>
                <a:chOff x="5276168" y="3805545"/>
                <a:chExt cx="31499" cy="26906"/>
              </a:xfrm>
            </p:grpSpPr>
            <p:sp>
              <p:nvSpPr>
                <p:cNvPr id="5973" name="Google Shape;5973;p56"/>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6"/>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5" name="Google Shape;5975;p56"/>
              <p:cNvGrpSpPr/>
              <p:nvPr/>
            </p:nvGrpSpPr>
            <p:grpSpPr>
              <a:xfrm>
                <a:off x="5294053" y="3851933"/>
                <a:ext cx="31405" cy="26945"/>
                <a:chOff x="5294053" y="3851933"/>
                <a:chExt cx="31405" cy="26945"/>
              </a:xfrm>
            </p:grpSpPr>
            <p:sp>
              <p:nvSpPr>
                <p:cNvPr id="5976" name="Google Shape;5976;p56"/>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6"/>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8" name="Google Shape;5978;p56"/>
              <p:cNvGrpSpPr/>
              <p:nvPr/>
            </p:nvGrpSpPr>
            <p:grpSpPr>
              <a:xfrm>
                <a:off x="5341723" y="3851902"/>
                <a:ext cx="31405" cy="26977"/>
                <a:chOff x="5341723" y="3851902"/>
                <a:chExt cx="31405" cy="26977"/>
              </a:xfrm>
            </p:grpSpPr>
            <p:sp>
              <p:nvSpPr>
                <p:cNvPr id="5979" name="Google Shape;5979;p56"/>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6"/>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1" name="Google Shape;5981;p56"/>
              <p:cNvGrpSpPr/>
              <p:nvPr/>
            </p:nvGrpSpPr>
            <p:grpSpPr>
              <a:xfrm>
                <a:off x="5054871" y="3507855"/>
                <a:ext cx="31405" cy="26993"/>
                <a:chOff x="5054871" y="3507855"/>
                <a:chExt cx="31405" cy="26993"/>
              </a:xfrm>
            </p:grpSpPr>
            <p:sp>
              <p:nvSpPr>
                <p:cNvPr id="5982" name="Google Shape;5982;p56"/>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6"/>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4" name="Google Shape;5984;p56"/>
              <p:cNvGrpSpPr/>
              <p:nvPr/>
            </p:nvGrpSpPr>
            <p:grpSpPr>
              <a:xfrm>
                <a:off x="4876579" y="3675325"/>
                <a:ext cx="31405" cy="26969"/>
                <a:chOff x="4876579" y="3675325"/>
                <a:chExt cx="31405" cy="26969"/>
              </a:xfrm>
            </p:grpSpPr>
            <p:sp>
              <p:nvSpPr>
                <p:cNvPr id="5985" name="Google Shape;5985;p56"/>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6"/>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7" name="Google Shape;5987;p56"/>
              <p:cNvGrpSpPr/>
              <p:nvPr/>
            </p:nvGrpSpPr>
            <p:grpSpPr>
              <a:xfrm>
                <a:off x="4842233" y="3688333"/>
                <a:ext cx="31405" cy="26993"/>
                <a:chOff x="4842233" y="3688333"/>
                <a:chExt cx="31405" cy="26993"/>
              </a:xfrm>
            </p:grpSpPr>
            <p:sp>
              <p:nvSpPr>
                <p:cNvPr id="5988" name="Google Shape;5988;p56"/>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6"/>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0" name="Google Shape;5990;p56"/>
              <p:cNvGrpSpPr/>
              <p:nvPr/>
            </p:nvGrpSpPr>
            <p:grpSpPr>
              <a:xfrm>
                <a:off x="5187876" y="3608032"/>
                <a:ext cx="31405" cy="27001"/>
                <a:chOff x="5187876" y="3608032"/>
                <a:chExt cx="31405" cy="27001"/>
              </a:xfrm>
            </p:grpSpPr>
            <p:sp>
              <p:nvSpPr>
                <p:cNvPr id="5991" name="Google Shape;5991;p56"/>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6"/>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3" name="Google Shape;5993;p56"/>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6"/>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5" name="Google Shape;5995;p56"/>
              <p:cNvGrpSpPr/>
              <p:nvPr/>
            </p:nvGrpSpPr>
            <p:grpSpPr>
              <a:xfrm>
                <a:off x="5269224" y="3304167"/>
                <a:ext cx="40253" cy="34402"/>
                <a:chOff x="5269224" y="3304167"/>
                <a:chExt cx="40253" cy="34402"/>
              </a:xfrm>
            </p:grpSpPr>
            <p:sp>
              <p:nvSpPr>
                <p:cNvPr id="5996" name="Google Shape;5996;p56"/>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6"/>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8" name="Google Shape;5998;p56"/>
              <p:cNvGrpSpPr/>
              <p:nvPr/>
            </p:nvGrpSpPr>
            <p:grpSpPr>
              <a:xfrm>
                <a:off x="5327354" y="3476615"/>
                <a:ext cx="49864" cy="42723"/>
                <a:chOff x="5327354" y="3476615"/>
                <a:chExt cx="49864" cy="42723"/>
              </a:xfrm>
            </p:grpSpPr>
            <p:sp>
              <p:nvSpPr>
                <p:cNvPr id="5999" name="Google Shape;5999;p56"/>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6"/>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1" name="Google Shape;6001;p56"/>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6"/>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3" name="Google Shape;6003;p56"/>
              <p:cNvGrpSpPr/>
              <p:nvPr/>
            </p:nvGrpSpPr>
            <p:grpSpPr>
              <a:xfrm>
                <a:off x="5341723" y="3775957"/>
                <a:ext cx="31405" cy="26898"/>
                <a:chOff x="5341723" y="3775957"/>
                <a:chExt cx="31405" cy="26898"/>
              </a:xfrm>
            </p:grpSpPr>
            <p:sp>
              <p:nvSpPr>
                <p:cNvPr id="6004" name="Google Shape;6004;p56"/>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6"/>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6" name="Google Shape;6006;p56"/>
              <p:cNvGrpSpPr/>
              <p:nvPr/>
            </p:nvGrpSpPr>
            <p:grpSpPr>
              <a:xfrm>
                <a:off x="5439053" y="3699274"/>
                <a:ext cx="31405" cy="26898"/>
                <a:chOff x="5439053" y="3699274"/>
                <a:chExt cx="31405" cy="26898"/>
              </a:xfrm>
            </p:grpSpPr>
            <p:sp>
              <p:nvSpPr>
                <p:cNvPr id="6007" name="Google Shape;6007;p56"/>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6"/>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9" name="Google Shape;6009;p56"/>
              <p:cNvGrpSpPr/>
              <p:nvPr/>
            </p:nvGrpSpPr>
            <p:grpSpPr>
              <a:xfrm>
                <a:off x="5412414" y="3622307"/>
                <a:ext cx="31499" cy="26993"/>
                <a:chOff x="5412414" y="3622307"/>
                <a:chExt cx="31499" cy="26993"/>
              </a:xfrm>
            </p:grpSpPr>
            <p:sp>
              <p:nvSpPr>
                <p:cNvPr id="6010" name="Google Shape;6010;p56"/>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6"/>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2" name="Google Shape;6012;p56"/>
              <p:cNvGrpSpPr/>
              <p:nvPr/>
            </p:nvGrpSpPr>
            <p:grpSpPr>
              <a:xfrm>
                <a:off x="5476254" y="3473949"/>
                <a:ext cx="26835" cy="26930"/>
                <a:chOff x="5476254" y="3473949"/>
                <a:chExt cx="26835" cy="26930"/>
              </a:xfrm>
            </p:grpSpPr>
            <p:sp>
              <p:nvSpPr>
                <p:cNvPr id="6013" name="Google Shape;6013;p56"/>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6"/>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5" name="Google Shape;6015;p56"/>
              <p:cNvGrpSpPr/>
              <p:nvPr/>
            </p:nvGrpSpPr>
            <p:grpSpPr>
              <a:xfrm>
                <a:off x="5564547" y="3481594"/>
                <a:ext cx="31397" cy="26898"/>
                <a:chOff x="5564547" y="3481594"/>
                <a:chExt cx="31397" cy="26898"/>
              </a:xfrm>
            </p:grpSpPr>
            <p:sp>
              <p:nvSpPr>
                <p:cNvPr id="6016" name="Google Shape;6016;p56"/>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6"/>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8" name="Google Shape;6018;p56"/>
              <p:cNvGrpSpPr/>
              <p:nvPr/>
            </p:nvGrpSpPr>
            <p:grpSpPr>
              <a:xfrm>
                <a:off x="5534101" y="3470174"/>
                <a:ext cx="31397" cy="26906"/>
                <a:chOff x="5534101" y="3470174"/>
                <a:chExt cx="31397" cy="26906"/>
              </a:xfrm>
            </p:grpSpPr>
            <p:sp>
              <p:nvSpPr>
                <p:cNvPr id="6019" name="Google Shape;6019;p56"/>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6"/>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56"/>
              <p:cNvGrpSpPr/>
              <p:nvPr/>
            </p:nvGrpSpPr>
            <p:grpSpPr>
              <a:xfrm>
                <a:off x="5610879" y="3314486"/>
                <a:ext cx="31499" cy="26938"/>
                <a:chOff x="5610879" y="3314486"/>
                <a:chExt cx="31499" cy="26938"/>
              </a:xfrm>
            </p:grpSpPr>
            <p:sp>
              <p:nvSpPr>
                <p:cNvPr id="6022" name="Google Shape;6022;p56"/>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6"/>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56"/>
              <p:cNvGrpSpPr/>
              <p:nvPr/>
            </p:nvGrpSpPr>
            <p:grpSpPr>
              <a:xfrm>
                <a:off x="4834525" y="3501382"/>
                <a:ext cx="31499" cy="26898"/>
                <a:chOff x="4834525" y="3501382"/>
                <a:chExt cx="31499" cy="26898"/>
              </a:xfrm>
            </p:grpSpPr>
            <p:sp>
              <p:nvSpPr>
                <p:cNvPr id="6025" name="Google Shape;6025;p56"/>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6"/>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7" name="Google Shape;6027;p56"/>
              <p:cNvGrpSpPr/>
              <p:nvPr/>
            </p:nvGrpSpPr>
            <p:grpSpPr>
              <a:xfrm>
                <a:off x="4898460" y="3580158"/>
                <a:ext cx="31405" cy="26898"/>
                <a:chOff x="4898460" y="3580158"/>
                <a:chExt cx="31405" cy="26898"/>
              </a:xfrm>
            </p:grpSpPr>
            <p:sp>
              <p:nvSpPr>
                <p:cNvPr id="6028" name="Google Shape;6028;p56"/>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6"/>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0" name="Google Shape;6030;p56"/>
              <p:cNvGrpSpPr/>
              <p:nvPr/>
            </p:nvGrpSpPr>
            <p:grpSpPr>
              <a:xfrm>
                <a:off x="4882667" y="3608032"/>
                <a:ext cx="31499" cy="27001"/>
                <a:chOff x="4882667" y="3608032"/>
                <a:chExt cx="31499" cy="27001"/>
              </a:xfrm>
            </p:grpSpPr>
            <p:sp>
              <p:nvSpPr>
                <p:cNvPr id="6031" name="Google Shape;6031;p56"/>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6"/>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3" name="Google Shape;6033;p56"/>
              <p:cNvGrpSpPr/>
              <p:nvPr/>
            </p:nvGrpSpPr>
            <p:grpSpPr>
              <a:xfrm>
                <a:off x="4843373" y="3631407"/>
                <a:ext cx="16273" cy="16186"/>
                <a:chOff x="4843373" y="3631407"/>
                <a:chExt cx="16273" cy="16186"/>
              </a:xfrm>
            </p:grpSpPr>
            <p:sp>
              <p:nvSpPr>
                <p:cNvPr id="6034" name="Google Shape;6034;p56"/>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6"/>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6" name="Google Shape;6036;p56"/>
              <p:cNvGrpSpPr/>
              <p:nvPr/>
            </p:nvGrpSpPr>
            <p:grpSpPr>
              <a:xfrm>
                <a:off x="4727773" y="3591578"/>
                <a:ext cx="31499" cy="26898"/>
                <a:chOff x="4727773" y="3591578"/>
                <a:chExt cx="31499" cy="26898"/>
              </a:xfrm>
            </p:grpSpPr>
            <p:sp>
              <p:nvSpPr>
                <p:cNvPr id="6037" name="Google Shape;6037;p56"/>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6"/>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9" name="Google Shape;6039;p56"/>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6"/>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1" name="Google Shape;6041;p56"/>
              <p:cNvGrpSpPr/>
              <p:nvPr/>
            </p:nvGrpSpPr>
            <p:grpSpPr>
              <a:xfrm>
                <a:off x="4609421" y="3577398"/>
                <a:ext cx="31499" cy="27001"/>
                <a:chOff x="4609421" y="3577398"/>
                <a:chExt cx="31499" cy="27001"/>
              </a:xfrm>
            </p:grpSpPr>
            <p:sp>
              <p:nvSpPr>
                <p:cNvPr id="6042" name="Google Shape;6042;p56"/>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6"/>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4" name="Google Shape;6044;p56"/>
              <p:cNvGrpSpPr/>
              <p:nvPr/>
            </p:nvGrpSpPr>
            <p:grpSpPr>
              <a:xfrm>
                <a:off x="4649289" y="3577398"/>
                <a:ext cx="31499" cy="27001"/>
                <a:chOff x="4649289" y="3577398"/>
                <a:chExt cx="31499" cy="27001"/>
              </a:xfrm>
            </p:grpSpPr>
            <p:sp>
              <p:nvSpPr>
                <p:cNvPr id="6045" name="Google Shape;6045;p56"/>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6"/>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7" name="Google Shape;6047;p56"/>
              <p:cNvGrpSpPr/>
              <p:nvPr/>
            </p:nvGrpSpPr>
            <p:grpSpPr>
              <a:xfrm>
                <a:off x="4605614" y="3639523"/>
                <a:ext cx="31499" cy="26906"/>
                <a:chOff x="4605614" y="3639523"/>
                <a:chExt cx="31499" cy="26906"/>
              </a:xfrm>
            </p:grpSpPr>
            <p:sp>
              <p:nvSpPr>
                <p:cNvPr id="6048" name="Google Shape;6048;p56"/>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6"/>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0" name="Google Shape;6050;p56"/>
              <p:cNvGrpSpPr/>
              <p:nvPr/>
            </p:nvGrpSpPr>
            <p:grpSpPr>
              <a:xfrm>
                <a:off x="4785149" y="3618846"/>
                <a:ext cx="26930" cy="26843"/>
                <a:chOff x="4785149" y="3618846"/>
                <a:chExt cx="26930" cy="26843"/>
              </a:xfrm>
            </p:grpSpPr>
            <p:sp>
              <p:nvSpPr>
                <p:cNvPr id="6051" name="Google Shape;6051;p56"/>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6"/>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3" name="Google Shape;6053;p56"/>
              <p:cNvGrpSpPr/>
              <p:nvPr/>
            </p:nvGrpSpPr>
            <p:grpSpPr>
              <a:xfrm>
                <a:off x="4810167" y="3601567"/>
                <a:ext cx="31405" cy="26898"/>
                <a:chOff x="4810167" y="3601567"/>
                <a:chExt cx="31405" cy="26898"/>
              </a:xfrm>
            </p:grpSpPr>
            <p:sp>
              <p:nvSpPr>
                <p:cNvPr id="6054" name="Google Shape;6054;p56"/>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6"/>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6" name="Google Shape;6056;p56"/>
              <p:cNvGrpSpPr/>
              <p:nvPr/>
            </p:nvGrpSpPr>
            <p:grpSpPr>
              <a:xfrm>
                <a:off x="4831002" y="3373230"/>
                <a:ext cx="31405" cy="26898"/>
                <a:chOff x="4831002" y="3373230"/>
                <a:chExt cx="31405" cy="26898"/>
              </a:xfrm>
            </p:grpSpPr>
            <p:sp>
              <p:nvSpPr>
                <p:cNvPr id="6057" name="Google Shape;6057;p56"/>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6"/>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9" name="Google Shape;6059;p56"/>
              <p:cNvGrpSpPr/>
              <p:nvPr/>
            </p:nvGrpSpPr>
            <p:grpSpPr>
              <a:xfrm>
                <a:off x="4719311" y="3355054"/>
                <a:ext cx="31499" cy="27001"/>
                <a:chOff x="4719311" y="3355054"/>
                <a:chExt cx="31499" cy="27001"/>
              </a:xfrm>
            </p:grpSpPr>
            <p:sp>
              <p:nvSpPr>
                <p:cNvPr id="6060" name="Google Shape;6060;p56"/>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6"/>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2" name="Google Shape;6062;p56"/>
              <p:cNvGrpSpPr/>
              <p:nvPr/>
            </p:nvGrpSpPr>
            <p:grpSpPr>
              <a:xfrm>
                <a:off x="4798755" y="3450260"/>
                <a:ext cx="26930" cy="26930"/>
                <a:chOff x="4798755" y="3450260"/>
                <a:chExt cx="26930" cy="26930"/>
              </a:xfrm>
            </p:grpSpPr>
            <p:sp>
              <p:nvSpPr>
                <p:cNvPr id="6063" name="Google Shape;6063;p56"/>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6"/>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5" name="Google Shape;6065;p56"/>
              <p:cNvGrpSpPr/>
              <p:nvPr/>
            </p:nvGrpSpPr>
            <p:grpSpPr>
              <a:xfrm>
                <a:off x="4645576" y="3467555"/>
                <a:ext cx="31405" cy="26953"/>
                <a:chOff x="4645576" y="3467555"/>
                <a:chExt cx="31405" cy="26953"/>
              </a:xfrm>
            </p:grpSpPr>
            <p:sp>
              <p:nvSpPr>
                <p:cNvPr id="6066" name="Google Shape;6066;p56"/>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6"/>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8" name="Google Shape;6068;p56"/>
              <p:cNvGrpSpPr/>
              <p:nvPr/>
            </p:nvGrpSpPr>
            <p:grpSpPr>
              <a:xfrm>
                <a:off x="4687631" y="3583965"/>
                <a:ext cx="31499" cy="26898"/>
                <a:chOff x="4687631" y="3583965"/>
                <a:chExt cx="31499" cy="26898"/>
              </a:xfrm>
            </p:grpSpPr>
            <p:sp>
              <p:nvSpPr>
                <p:cNvPr id="6069" name="Google Shape;6069;p56"/>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6"/>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1" name="Google Shape;6071;p56"/>
              <p:cNvGrpSpPr/>
              <p:nvPr/>
            </p:nvGrpSpPr>
            <p:grpSpPr>
              <a:xfrm>
                <a:off x="4719311" y="3471314"/>
                <a:ext cx="31499" cy="27001"/>
                <a:chOff x="4719311" y="3471314"/>
                <a:chExt cx="31499" cy="27001"/>
              </a:xfrm>
            </p:grpSpPr>
            <p:sp>
              <p:nvSpPr>
                <p:cNvPr id="6072" name="Google Shape;6072;p56"/>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6"/>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4" name="Google Shape;6074;p56"/>
              <p:cNvGrpSpPr/>
              <p:nvPr/>
            </p:nvGrpSpPr>
            <p:grpSpPr>
              <a:xfrm>
                <a:off x="4719311" y="3434404"/>
                <a:ext cx="31499" cy="26898"/>
                <a:chOff x="4719311" y="3434404"/>
                <a:chExt cx="31499" cy="26898"/>
              </a:xfrm>
            </p:grpSpPr>
            <p:sp>
              <p:nvSpPr>
                <p:cNvPr id="6075" name="Google Shape;6075;p56"/>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6"/>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7" name="Google Shape;6077;p56"/>
              <p:cNvGrpSpPr/>
              <p:nvPr/>
            </p:nvGrpSpPr>
            <p:grpSpPr>
              <a:xfrm>
                <a:off x="4768876" y="3401772"/>
                <a:ext cx="31499" cy="26898"/>
                <a:chOff x="4768876" y="3401772"/>
                <a:chExt cx="31499" cy="26898"/>
              </a:xfrm>
            </p:grpSpPr>
            <p:sp>
              <p:nvSpPr>
                <p:cNvPr id="6078" name="Google Shape;6078;p56"/>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6"/>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56"/>
              <p:cNvGrpSpPr/>
              <p:nvPr/>
            </p:nvGrpSpPr>
            <p:grpSpPr>
              <a:xfrm>
                <a:off x="4762214" y="3471377"/>
                <a:ext cx="26938" cy="26938"/>
                <a:chOff x="4762214" y="3471377"/>
                <a:chExt cx="26938" cy="26938"/>
              </a:xfrm>
            </p:grpSpPr>
            <p:sp>
              <p:nvSpPr>
                <p:cNvPr id="6081" name="Google Shape;6081;p56"/>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6"/>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3" name="Google Shape;6083;p56"/>
              <p:cNvGrpSpPr/>
              <p:nvPr/>
            </p:nvGrpSpPr>
            <p:grpSpPr>
              <a:xfrm>
                <a:off x="4790473" y="3344782"/>
                <a:ext cx="31405" cy="26898"/>
                <a:chOff x="4790473" y="3344782"/>
                <a:chExt cx="31405" cy="26898"/>
              </a:xfrm>
            </p:grpSpPr>
            <p:sp>
              <p:nvSpPr>
                <p:cNvPr id="6084" name="Google Shape;6084;p56"/>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6"/>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6" name="Google Shape;6086;p56"/>
              <p:cNvGrpSpPr/>
              <p:nvPr/>
            </p:nvGrpSpPr>
            <p:grpSpPr>
              <a:xfrm>
                <a:off x="4823774" y="3950733"/>
                <a:ext cx="37398" cy="32034"/>
                <a:chOff x="4823774" y="3950733"/>
                <a:chExt cx="37398" cy="32034"/>
              </a:xfrm>
            </p:grpSpPr>
            <p:sp>
              <p:nvSpPr>
                <p:cNvPr id="6087" name="Google Shape;6087;p56"/>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6"/>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9" name="Google Shape;6089;p56"/>
              <p:cNvGrpSpPr/>
              <p:nvPr/>
            </p:nvGrpSpPr>
            <p:grpSpPr>
              <a:xfrm>
                <a:off x="4823396" y="4110566"/>
                <a:ext cx="31405" cy="26906"/>
                <a:chOff x="4823396" y="4110566"/>
                <a:chExt cx="31405" cy="26906"/>
              </a:xfrm>
            </p:grpSpPr>
            <p:sp>
              <p:nvSpPr>
                <p:cNvPr id="6090" name="Google Shape;6090;p56"/>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6"/>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2" name="Google Shape;6092;p56"/>
              <p:cNvGrpSpPr/>
              <p:nvPr/>
            </p:nvGrpSpPr>
            <p:grpSpPr>
              <a:xfrm>
                <a:off x="4838332" y="3821150"/>
                <a:ext cx="31499" cy="26898"/>
                <a:chOff x="4838332" y="3821150"/>
                <a:chExt cx="31499" cy="26898"/>
              </a:xfrm>
            </p:grpSpPr>
            <p:sp>
              <p:nvSpPr>
                <p:cNvPr id="6093" name="Google Shape;6093;p56"/>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6"/>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5" name="Google Shape;6095;p56"/>
              <p:cNvGrpSpPr/>
              <p:nvPr/>
            </p:nvGrpSpPr>
            <p:grpSpPr>
              <a:xfrm>
                <a:off x="4661275" y="3815007"/>
                <a:ext cx="36824" cy="31523"/>
                <a:chOff x="4661275" y="3815007"/>
                <a:chExt cx="36824" cy="31523"/>
              </a:xfrm>
            </p:grpSpPr>
            <p:sp>
              <p:nvSpPr>
                <p:cNvPr id="6096" name="Google Shape;6096;p56"/>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6"/>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8" name="Google Shape;6098;p56"/>
              <p:cNvGrpSpPr/>
              <p:nvPr/>
            </p:nvGrpSpPr>
            <p:grpSpPr>
              <a:xfrm>
                <a:off x="4558998" y="3851037"/>
                <a:ext cx="33591" cy="28699"/>
                <a:chOff x="4558998" y="3851037"/>
                <a:chExt cx="33591" cy="28699"/>
              </a:xfrm>
            </p:grpSpPr>
            <p:sp>
              <p:nvSpPr>
                <p:cNvPr id="6099" name="Google Shape;6099;p56"/>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6"/>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1" name="Google Shape;6101;p56"/>
              <p:cNvGrpSpPr/>
              <p:nvPr/>
            </p:nvGrpSpPr>
            <p:grpSpPr>
              <a:xfrm>
                <a:off x="4696762" y="3638587"/>
                <a:ext cx="33591" cy="28794"/>
                <a:chOff x="4696762" y="3638587"/>
                <a:chExt cx="33591" cy="28794"/>
              </a:xfrm>
            </p:grpSpPr>
            <p:sp>
              <p:nvSpPr>
                <p:cNvPr id="6102" name="Google Shape;6102;p56"/>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6"/>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4" name="Google Shape;6104;p56"/>
              <p:cNvGrpSpPr/>
              <p:nvPr/>
            </p:nvGrpSpPr>
            <p:grpSpPr>
              <a:xfrm>
                <a:off x="4929479" y="3939140"/>
                <a:ext cx="33497" cy="28692"/>
                <a:chOff x="4929479" y="3939140"/>
                <a:chExt cx="33497" cy="28692"/>
              </a:xfrm>
            </p:grpSpPr>
            <p:sp>
              <p:nvSpPr>
                <p:cNvPr id="6105" name="Google Shape;6105;p56"/>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6"/>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7" name="Google Shape;6107;p56"/>
              <p:cNvGrpSpPr/>
              <p:nvPr/>
            </p:nvGrpSpPr>
            <p:grpSpPr>
              <a:xfrm>
                <a:off x="4907119" y="3986039"/>
                <a:ext cx="33497" cy="28699"/>
                <a:chOff x="4907119" y="3986039"/>
                <a:chExt cx="33497" cy="28699"/>
              </a:xfrm>
            </p:grpSpPr>
            <p:sp>
              <p:nvSpPr>
                <p:cNvPr id="6108" name="Google Shape;6108;p56"/>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6"/>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0" name="Google Shape;6110;p56"/>
              <p:cNvGrpSpPr/>
              <p:nvPr/>
            </p:nvGrpSpPr>
            <p:grpSpPr>
              <a:xfrm>
                <a:off x="4911783" y="4048102"/>
                <a:ext cx="33591" cy="28762"/>
                <a:chOff x="4911783" y="4048102"/>
                <a:chExt cx="33591" cy="28762"/>
              </a:xfrm>
            </p:grpSpPr>
            <p:sp>
              <p:nvSpPr>
                <p:cNvPr id="6111" name="Google Shape;6111;p56"/>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6"/>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3" name="Google Shape;6113;p56"/>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6"/>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5" name="Google Shape;6115;p56"/>
              <p:cNvGrpSpPr/>
              <p:nvPr/>
            </p:nvGrpSpPr>
            <p:grpSpPr>
              <a:xfrm>
                <a:off x="4762623" y="3837847"/>
                <a:ext cx="42416" cy="36273"/>
                <a:chOff x="4762623" y="3837847"/>
                <a:chExt cx="42416" cy="36273"/>
              </a:xfrm>
            </p:grpSpPr>
            <p:sp>
              <p:nvSpPr>
                <p:cNvPr id="6116" name="Google Shape;6116;p56"/>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6"/>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8" name="Google Shape;6118;p56"/>
              <p:cNvGrpSpPr/>
              <p:nvPr/>
            </p:nvGrpSpPr>
            <p:grpSpPr>
              <a:xfrm>
                <a:off x="4746044" y="4104966"/>
                <a:ext cx="33497" cy="28699"/>
                <a:chOff x="4746044" y="4104966"/>
                <a:chExt cx="33497" cy="28699"/>
              </a:xfrm>
            </p:grpSpPr>
            <p:sp>
              <p:nvSpPr>
                <p:cNvPr id="6119" name="Google Shape;6119;p56"/>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6"/>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1" name="Google Shape;6121;p56"/>
              <p:cNvGrpSpPr/>
              <p:nvPr/>
            </p:nvGrpSpPr>
            <p:grpSpPr>
              <a:xfrm>
                <a:off x="4859646" y="4162554"/>
                <a:ext cx="33591" cy="28762"/>
                <a:chOff x="4859646" y="4162554"/>
                <a:chExt cx="33591" cy="28762"/>
              </a:xfrm>
            </p:grpSpPr>
            <p:sp>
              <p:nvSpPr>
                <p:cNvPr id="6122" name="Google Shape;6122;p56"/>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6"/>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24" name="Google Shape;6124;p56"/>
            <p:cNvGrpSpPr/>
            <p:nvPr/>
          </p:nvGrpSpPr>
          <p:grpSpPr>
            <a:xfrm>
              <a:off x="3597785" y="3274438"/>
              <a:ext cx="855610" cy="1122100"/>
              <a:chOff x="3597785" y="3274438"/>
              <a:chExt cx="855610" cy="1122100"/>
            </a:xfrm>
          </p:grpSpPr>
          <p:grpSp>
            <p:nvGrpSpPr>
              <p:cNvPr id="6125" name="Google Shape;6125;p56"/>
              <p:cNvGrpSpPr/>
              <p:nvPr/>
            </p:nvGrpSpPr>
            <p:grpSpPr>
              <a:xfrm>
                <a:off x="3617857" y="3284717"/>
                <a:ext cx="826785" cy="1099165"/>
                <a:chOff x="3617857" y="3284717"/>
                <a:chExt cx="826785" cy="1099165"/>
              </a:xfrm>
            </p:grpSpPr>
            <p:sp>
              <p:nvSpPr>
                <p:cNvPr id="6126" name="Google Shape;6126;p56"/>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6"/>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6"/>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6"/>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6"/>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6"/>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6"/>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6"/>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6"/>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6"/>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6"/>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6"/>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6"/>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6"/>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6"/>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6"/>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6"/>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6"/>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6"/>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6"/>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6"/>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6"/>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6"/>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6"/>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6"/>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6"/>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6"/>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6"/>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6"/>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6"/>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6"/>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6"/>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6"/>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6"/>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6"/>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6"/>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6"/>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6"/>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6"/>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6"/>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6"/>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6"/>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6"/>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6"/>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6"/>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6"/>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6"/>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6"/>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6"/>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6"/>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6"/>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6"/>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6"/>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6"/>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6"/>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6"/>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2" name="Google Shape;6182;p56"/>
              <p:cNvGrpSpPr/>
              <p:nvPr/>
            </p:nvGrpSpPr>
            <p:grpSpPr>
              <a:xfrm>
                <a:off x="4180904" y="4251758"/>
                <a:ext cx="37783" cy="32420"/>
                <a:chOff x="4180904" y="4251758"/>
                <a:chExt cx="37783" cy="32420"/>
              </a:xfrm>
            </p:grpSpPr>
            <p:sp>
              <p:nvSpPr>
                <p:cNvPr id="6183" name="Google Shape;6183;p56"/>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6"/>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5" name="Google Shape;6185;p56"/>
              <p:cNvGrpSpPr/>
              <p:nvPr/>
            </p:nvGrpSpPr>
            <p:grpSpPr>
              <a:xfrm>
                <a:off x="4201644" y="4081324"/>
                <a:ext cx="37783" cy="32364"/>
                <a:chOff x="4201644" y="4081324"/>
                <a:chExt cx="37783" cy="32364"/>
              </a:xfrm>
            </p:grpSpPr>
            <p:sp>
              <p:nvSpPr>
                <p:cNvPr id="6186" name="Google Shape;6186;p56"/>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6"/>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8" name="Google Shape;6188;p56"/>
              <p:cNvGrpSpPr/>
              <p:nvPr/>
            </p:nvGrpSpPr>
            <p:grpSpPr>
              <a:xfrm>
                <a:off x="4284416" y="3887428"/>
                <a:ext cx="37783" cy="32451"/>
                <a:chOff x="4284416" y="3887428"/>
                <a:chExt cx="37783" cy="32451"/>
              </a:xfrm>
            </p:grpSpPr>
            <p:sp>
              <p:nvSpPr>
                <p:cNvPr id="6189" name="Google Shape;6189;p56"/>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6"/>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1" name="Google Shape;6191;p56"/>
              <p:cNvGrpSpPr/>
              <p:nvPr/>
            </p:nvGrpSpPr>
            <p:grpSpPr>
              <a:xfrm>
                <a:off x="4223721" y="3860404"/>
                <a:ext cx="37870" cy="32364"/>
                <a:chOff x="4223721" y="3860404"/>
                <a:chExt cx="37870" cy="32364"/>
              </a:xfrm>
            </p:grpSpPr>
            <p:sp>
              <p:nvSpPr>
                <p:cNvPr id="6192" name="Google Shape;6192;p56"/>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6"/>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4" name="Google Shape;6194;p56"/>
              <p:cNvGrpSpPr/>
              <p:nvPr/>
            </p:nvGrpSpPr>
            <p:grpSpPr>
              <a:xfrm>
                <a:off x="4104889" y="3699242"/>
                <a:ext cx="37776" cy="32357"/>
                <a:chOff x="4104889" y="3699242"/>
                <a:chExt cx="37776" cy="32357"/>
              </a:xfrm>
            </p:grpSpPr>
            <p:sp>
              <p:nvSpPr>
                <p:cNvPr id="6195" name="Google Shape;6195;p56"/>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6"/>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7" name="Google Shape;6197;p56"/>
              <p:cNvGrpSpPr/>
              <p:nvPr/>
            </p:nvGrpSpPr>
            <p:grpSpPr>
              <a:xfrm>
                <a:off x="4143608" y="3475121"/>
                <a:ext cx="37878" cy="32420"/>
                <a:chOff x="4143608" y="3475121"/>
                <a:chExt cx="37878" cy="32420"/>
              </a:xfrm>
            </p:grpSpPr>
            <p:sp>
              <p:nvSpPr>
                <p:cNvPr id="6198" name="Google Shape;6198;p56"/>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6"/>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0" name="Google Shape;6200;p56"/>
              <p:cNvGrpSpPr/>
              <p:nvPr/>
            </p:nvGrpSpPr>
            <p:grpSpPr>
              <a:xfrm>
                <a:off x="4217248" y="3570893"/>
                <a:ext cx="37776" cy="32364"/>
                <a:chOff x="4217248" y="3570893"/>
                <a:chExt cx="37776" cy="32364"/>
              </a:xfrm>
            </p:grpSpPr>
            <p:sp>
              <p:nvSpPr>
                <p:cNvPr id="6201" name="Google Shape;6201;p56"/>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6"/>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3" name="Google Shape;6203;p56"/>
              <p:cNvGrpSpPr/>
              <p:nvPr/>
            </p:nvGrpSpPr>
            <p:grpSpPr>
              <a:xfrm>
                <a:off x="4255307" y="3431612"/>
                <a:ext cx="37776" cy="32451"/>
                <a:chOff x="4255307" y="3431612"/>
                <a:chExt cx="37776" cy="32451"/>
              </a:xfrm>
            </p:grpSpPr>
            <p:sp>
              <p:nvSpPr>
                <p:cNvPr id="6204" name="Google Shape;6204;p56"/>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6"/>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6" name="Google Shape;6206;p56"/>
              <p:cNvGrpSpPr/>
              <p:nvPr/>
            </p:nvGrpSpPr>
            <p:grpSpPr>
              <a:xfrm>
                <a:off x="3853052" y="3577398"/>
                <a:ext cx="37776" cy="32420"/>
                <a:chOff x="3853052" y="3577398"/>
                <a:chExt cx="37776" cy="32420"/>
              </a:xfrm>
            </p:grpSpPr>
            <p:sp>
              <p:nvSpPr>
                <p:cNvPr id="6207" name="Google Shape;6207;p56"/>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6"/>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9" name="Google Shape;6209;p56"/>
              <p:cNvGrpSpPr/>
              <p:nvPr/>
            </p:nvGrpSpPr>
            <p:grpSpPr>
              <a:xfrm>
                <a:off x="4039908" y="3412107"/>
                <a:ext cx="37776" cy="32357"/>
                <a:chOff x="4039908" y="3412107"/>
                <a:chExt cx="37776" cy="32357"/>
              </a:xfrm>
            </p:grpSpPr>
            <p:sp>
              <p:nvSpPr>
                <p:cNvPr id="6210" name="Google Shape;6210;p56"/>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6"/>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2" name="Google Shape;6212;p56"/>
              <p:cNvGrpSpPr/>
              <p:nvPr/>
            </p:nvGrpSpPr>
            <p:grpSpPr>
              <a:xfrm>
                <a:off x="4017360" y="3342061"/>
                <a:ext cx="37870" cy="32380"/>
                <a:chOff x="4017360" y="3342061"/>
                <a:chExt cx="37870" cy="32380"/>
              </a:xfrm>
            </p:grpSpPr>
            <p:sp>
              <p:nvSpPr>
                <p:cNvPr id="6213" name="Google Shape;6213;p56"/>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6"/>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15" name="Google Shape;6215;p56"/>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6"/>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7" name="Google Shape;6217;p56"/>
              <p:cNvGrpSpPr/>
              <p:nvPr/>
            </p:nvGrpSpPr>
            <p:grpSpPr>
              <a:xfrm>
                <a:off x="3750870" y="3418650"/>
                <a:ext cx="37776" cy="32380"/>
                <a:chOff x="3750870" y="3418650"/>
                <a:chExt cx="37776" cy="32380"/>
              </a:xfrm>
            </p:grpSpPr>
            <p:sp>
              <p:nvSpPr>
                <p:cNvPr id="6218" name="Google Shape;6218;p56"/>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6"/>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0" name="Google Shape;6220;p56"/>
              <p:cNvGrpSpPr/>
              <p:nvPr/>
            </p:nvGrpSpPr>
            <p:grpSpPr>
              <a:xfrm>
                <a:off x="3632509" y="3274438"/>
                <a:ext cx="37783" cy="32357"/>
                <a:chOff x="3632509" y="3274438"/>
                <a:chExt cx="37783" cy="32357"/>
              </a:xfrm>
            </p:grpSpPr>
            <p:sp>
              <p:nvSpPr>
                <p:cNvPr id="6221" name="Google Shape;6221;p56"/>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6"/>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3" name="Google Shape;6223;p56"/>
              <p:cNvGrpSpPr/>
              <p:nvPr/>
            </p:nvGrpSpPr>
            <p:grpSpPr>
              <a:xfrm>
                <a:off x="3906424" y="3297561"/>
                <a:ext cx="37776" cy="32451"/>
                <a:chOff x="3906424" y="3297561"/>
                <a:chExt cx="37776" cy="32451"/>
              </a:xfrm>
            </p:grpSpPr>
            <p:sp>
              <p:nvSpPr>
                <p:cNvPr id="6224" name="Google Shape;6224;p56"/>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6"/>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6" name="Google Shape;6226;p56"/>
              <p:cNvGrpSpPr/>
              <p:nvPr/>
            </p:nvGrpSpPr>
            <p:grpSpPr>
              <a:xfrm>
                <a:off x="3866084" y="3412107"/>
                <a:ext cx="37776" cy="32357"/>
                <a:chOff x="3866084" y="3412107"/>
                <a:chExt cx="37776" cy="32357"/>
              </a:xfrm>
            </p:grpSpPr>
            <p:sp>
              <p:nvSpPr>
                <p:cNvPr id="6227" name="Google Shape;6227;p56"/>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6"/>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9" name="Google Shape;6229;p56"/>
              <p:cNvGrpSpPr/>
              <p:nvPr/>
            </p:nvGrpSpPr>
            <p:grpSpPr>
              <a:xfrm>
                <a:off x="4023919" y="3766409"/>
                <a:ext cx="37783" cy="32357"/>
                <a:chOff x="4023919" y="3766409"/>
                <a:chExt cx="37783" cy="32357"/>
              </a:xfrm>
            </p:grpSpPr>
            <p:sp>
              <p:nvSpPr>
                <p:cNvPr id="6230" name="Google Shape;6230;p56"/>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6"/>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2" name="Google Shape;6232;p56"/>
              <p:cNvGrpSpPr/>
              <p:nvPr/>
            </p:nvGrpSpPr>
            <p:grpSpPr>
              <a:xfrm>
                <a:off x="3973882" y="3779449"/>
                <a:ext cx="37776" cy="32357"/>
                <a:chOff x="3973882" y="3779449"/>
                <a:chExt cx="37776" cy="32357"/>
              </a:xfrm>
            </p:grpSpPr>
            <p:sp>
              <p:nvSpPr>
                <p:cNvPr id="6233" name="Google Shape;6233;p56"/>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6"/>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5" name="Google Shape;6235;p56"/>
              <p:cNvGrpSpPr/>
              <p:nvPr/>
            </p:nvGrpSpPr>
            <p:grpSpPr>
              <a:xfrm>
                <a:off x="4073398" y="3838028"/>
                <a:ext cx="37776" cy="32380"/>
                <a:chOff x="4073398" y="3838028"/>
                <a:chExt cx="37776" cy="32380"/>
              </a:xfrm>
            </p:grpSpPr>
            <p:sp>
              <p:nvSpPr>
                <p:cNvPr id="6236" name="Google Shape;6236;p56"/>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6"/>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8" name="Google Shape;6238;p56"/>
              <p:cNvGrpSpPr/>
              <p:nvPr/>
            </p:nvGrpSpPr>
            <p:grpSpPr>
              <a:xfrm>
                <a:off x="4342672" y="4144496"/>
                <a:ext cx="37752" cy="32364"/>
                <a:chOff x="4342672" y="4144496"/>
                <a:chExt cx="37752" cy="32364"/>
              </a:xfrm>
            </p:grpSpPr>
            <p:sp>
              <p:nvSpPr>
                <p:cNvPr id="6239" name="Google Shape;6239;p56"/>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6"/>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1" name="Google Shape;6241;p56"/>
              <p:cNvGrpSpPr/>
              <p:nvPr/>
            </p:nvGrpSpPr>
            <p:grpSpPr>
              <a:xfrm>
                <a:off x="4406386" y="4056872"/>
                <a:ext cx="37783" cy="32364"/>
                <a:chOff x="4406386" y="4056872"/>
                <a:chExt cx="37783" cy="32364"/>
              </a:xfrm>
            </p:grpSpPr>
            <p:sp>
              <p:nvSpPr>
                <p:cNvPr id="6242" name="Google Shape;6242;p56"/>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6"/>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4" name="Google Shape;6244;p56"/>
              <p:cNvGrpSpPr/>
              <p:nvPr/>
            </p:nvGrpSpPr>
            <p:grpSpPr>
              <a:xfrm>
                <a:off x="4284416" y="4245254"/>
                <a:ext cx="37783" cy="32357"/>
                <a:chOff x="4284416" y="4245254"/>
                <a:chExt cx="37783" cy="32357"/>
              </a:xfrm>
            </p:grpSpPr>
            <p:sp>
              <p:nvSpPr>
                <p:cNvPr id="6245" name="Google Shape;6245;p56"/>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6"/>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7" name="Google Shape;6247;p56"/>
              <p:cNvGrpSpPr/>
              <p:nvPr/>
            </p:nvGrpSpPr>
            <p:grpSpPr>
              <a:xfrm>
                <a:off x="4219057" y="4331258"/>
                <a:ext cx="37776" cy="32364"/>
                <a:chOff x="4219057" y="4331258"/>
                <a:chExt cx="37776" cy="32364"/>
              </a:xfrm>
            </p:grpSpPr>
            <p:sp>
              <p:nvSpPr>
                <p:cNvPr id="6248" name="Google Shape;6248;p56"/>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6"/>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0" name="Google Shape;6250;p56"/>
              <p:cNvGrpSpPr/>
              <p:nvPr/>
            </p:nvGrpSpPr>
            <p:grpSpPr>
              <a:xfrm>
                <a:off x="4204122" y="4141688"/>
                <a:ext cx="33497" cy="28699"/>
                <a:chOff x="4204122" y="4141688"/>
                <a:chExt cx="33497" cy="28699"/>
              </a:xfrm>
            </p:grpSpPr>
            <p:sp>
              <p:nvSpPr>
                <p:cNvPr id="6251" name="Google Shape;6251;p56"/>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6"/>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3" name="Google Shape;6253;p56"/>
              <p:cNvGrpSpPr/>
              <p:nvPr/>
            </p:nvGrpSpPr>
            <p:grpSpPr>
              <a:xfrm>
                <a:off x="4301546" y="4003869"/>
                <a:ext cx="38916" cy="33324"/>
                <a:chOff x="4301546" y="4003869"/>
                <a:chExt cx="38916" cy="33324"/>
              </a:xfrm>
            </p:grpSpPr>
            <p:sp>
              <p:nvSpPr>
                <p:cNvPr id="6254" name="Google Shape;6254;p56"/>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6"/>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6" name="Google Shape;6256;p56"/>
              <p:cNvGrpSpPr/>
              <p:nvPr/>
            </p:nvGrpSpPr>
            <p:grpSpPr>
              <a:xfrm>
                <a:off x="4210681" y="3924669"/>
                <a:ext cx="36549" cy="31366"/>
                <a:chOff x="4210681" y="3924669"/>
                <a:chExt cx="36549" cy="31366"/>
              </a:xfrm>
            </p:grpSpPr>
            <p:sp>
              <p:nvSpPr>
                <p:cNvPr id="6257" name="Google Shape;6257;p56"/>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6"/>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9" name="Google Shape;6259;p56"/>
              <p:cNvGrpSpPr/>
              <p:nvPr/>
            </p:nvGrpSpPr>
            <p:grpSpPr>
              <a:xfrm>
                <a:off x="3987771" y="3628874"/>
                <a:ext cx="31499" cy="26993"/>
                <a:chOff x="3987771" y="3628874"/>
                <a:chExt cx="31499" cy="26993"/>
              </a:xfrm>
            </p:grpSpPr>
            <p:sp>
              <p:nvSpPr>
                <p:cNvPr id="6260" name="Google Shape;6260;p56"/>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6"/>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2" name="Google Shape;6262;p56"/>
              <p:cNvGrpSpPr/>
              <p:nvPr/>
            </p:nvGrpSpPr>
            <p:grpSpPr>
              <a:xfrm>
                <a:off x="4087382" y="3775674"/>
                <a:ext cx="31405" cy="26898"/>
                <a:chOff x="4087382" y="3775674"/>
                <a:chExt cx="31405" cy="26898"/>
              </a:xfrm>
            </p:grpSpPr>
            <p:sp>
              <p:nvSpPr>
                <p:cNvPr id="6263" name="Google Shape;6263;p56"/>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6"/>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5" name="Google Shape;6265;p56"/>
              <p:cNvGrpSpPr/>
              <p:nvPr/>
            </p:nvGrpSpPr>
            <p:grpSpPr>
              <a:xfrm>
                <a:off x="4118873" y="3856637"/>
                <a:ext cx="31405" cy="26906"/>
                <a:chOff x="4118873" y="3856637"/>
                <a:chExt cx="31405" cy="26906"/>
              </a:xfrm>
            </p:grpSpPr>
            <p:sp>
              <p:nvSpPr>
                <p:cNvPr id="6266" name="Google Shape;6266;p56"/>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6"/>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8" name="Google Shape;6268;p56"/>
              <p:cNvGrpSpPr/>
              <p:nvPr/>
            </p:nvGrpSpPr>
            <p:grpSpPr>
              <a:xfrm>
                <a:off x="4168541" y="3639523"/>
                <a:ext cx="31499" cy="26906"/>
                <a:chOff x="4168541" y="3639523"/>
                <a:chExt cx="31499" cy="26906"/>
              </a:xfrm>
            </p:grpSpPr>
            <p:sp>
              <p:nvSpPr>
                <p:cNvPr id="6269" name="Google Shape;6269;p56"/>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6"/>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1" name="Google Shape;6271;p56"/>
              <p:cNvGrpSpPr/>
              <p:nvPr/>
            </p:nvGrpSpPr>
            <p:grpSpPr>
              <a:xfrm>
                <a:off x="3965789" y="3393545"/>
                <a:ext cx="31405" cy="26945"/>
                <a:chOff x="3965789" y="3393545"/>
                <a:chExt cx="31405" cy="26945"/>
              </a:xfrm>
            </p:grpSpPr>
            <p:sp>
              <p:nvSpPr>
                <p:cNvPr id="6272" name="Google Shape;6272;p56"/>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6"/>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4" name="Google Shape;6274;p56"/>
              <p:cNvGrpSpPr/>
              <p:nvPr/>
            </p:nvGrpSpPr>
            <p:grpSpPr>
              <a:xfrm>
                <a:off x="3925166" y="3491008"/>
                <a:ext cx="31405" cy="27001"/>
                <a:chOff x="3925166" y="3491008"/>
                <a:chExt cx="31405" cy="27001"/>
              </a:xfrm>
            </p:grpSpPr>
            <p:sp>
              <p:nvSpPr>
                <p:cNvPr id="6275" name="Google Shape;6275;p56"/>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6"/>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7" name="Google Shape;6277;p56"/>
              <p:cNvGrpSpPr/>
              <p:nvPr/>
            </p:nvGrpSpPr>
            <p:grpSpPr>
              <a:xfrm>
                <a:off x="3682845" y="3340976"/>
                <a:ext cx="31397" cy="26898"/>
                <a:chOff x="3682845" y="3340976"/>
                <a:chExt cx="31397" cy="26898"/>
              </a:xfrm>
            </p:grpSpPr>
            <p:sp>
              <p:nvSpPr>
                <p:cNvPr id="6278" name="Google Shape;6278;p56"/>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6"/>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0" name="Google Shape;6280;p56"/>
              <p:cNvGrpSpPr/>
              <p:nvPr/>
            </p:nvGrpSpPr>
            <p:grpSpPr>
              <a:xfrm>
                <a:off x="3795393" y="3353725"/>
                <a:ext cx="31499" cy="26993"/>
                <a:chOff x="3795393" y="3353725"/>
                <a:chExt cx="31499" cy="26993"/>
              </a:xfrm>
            </p:grpSpPr>
            <p:sp>
              <p:nvSpPr>
                <p:cNvPr id="6281" name="Google Shape;6281;p56"/>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6"/>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3" name="Google Shape;6283;p56"/>
              <p:cNvGrpSpPr/>
              <p:nvPr/>
            </p:nvGrpSpPr>
            <p:grpSpPr>
              <a:xfrm>
                <a:off x="4176909" y="4363221"/>
                <a:ext cx="38924" cy="33316"/>
                <a:chOff x="4176909" y="4363221"/>
                <a:chExt cx="38924" cy="33316"/>
              </a:xfrm>
            </p:grpSpPr>
            <p:sp>
              <p:nvSpPr>
                <p:cNvPr id="6284" name="Google Shape;6284;p56"/>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6"/>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6" name="Google Shape;6286;p56"/>
              <p:cNvGrpSpPr/>
              <p:nvPr/>
            </p:nvGrpSpPr>
            <p:grpSpPr>
              <a:xfrm>
                <a:off x="4226191" y="4007660"/>
                <a:ext cx="33560" cy="28770"/>
                <a:chOff x="4226191" y="4007660"/>
                <a:chExt cx="33560" cy="28770"/>
              </a:xfrm>
            </p:grpSpPr>
            <p:sp>
              <p:nvSpPr>
                <p:cNvPr id="6287" name="Google Shape;6287;p56"/>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6"/>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9" name="Google Shape;6289;p56"/>
              <p:cNvGrpSpPr/>
              <p:nvPr/>
            </p:nvGrpSpPr>
            <p:grpSpPr>
              <a:xfrm>
                <a:off x="3597785" y="3377045"/>
                <a:ext cx="33591" cy="28699"/>
                <a:chOff x="3597785" y="3377045"/>
                <a:chExt cx="33591" cy="28699"/>
              </a:xfrm>
            </p:grpSpPr>
            <p:sp>
              <p:nvSpPr>
                <p:cNvPr id="6290" name="Google Shape;6290;p56"/>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6"/>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2" name="Google Shape;6292;p56"/>
              <p:cNvGrpSpPr/>
              <p:nvPr/>
            </p:nvGrpSpPr>
            <p:grpSpPr>
              <a:xfrm>
                <a:off x="3887870" y="3669796"/>
                <a:ext cx="33591" cy="28692"/>
                <a:chOff x="3887870" y="3669796"/>
                <a:chExt cx="33591" cy="28692"/>
              </a:xfrm>
            </p:grpSpPr>
            <p:sp>
              <p:nvSpPr>
                <p:cNvPr id="6293" name="Google Shape;6293;p56"/>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6"/>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5" name="Google Shape;6295;p56"/>
              <p:cNvGrpSpPr/>
              <p:nvPr/>
            </p:nvGrpSpPr>
            <p:grpSpPr>
              <a:xfrm>
                <a:off x="3818320" y="3481625"/>
                <a:ext cx="33497" cy="28770"/>
                <a:chOff x="3818320" y="3481625"/>
                <a:chExt cx="33497" cy="28770"/>
              </a:xfrm>
            </p:grpSpPr>
            <p:sp>
              <p:nvSpPr>
                <p:cNvPr id="6296" name="Google Shape;6296;p56"/>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6"/>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8" name="Google Shape;6298;p56"/>
              <p:cNvGrpSpPr/>
              <p:nvPr/>
            </p:nvGrpSpPr>
            <p:grpSpPr>
              <a:xfrm>
                <a:off x="4278139" y="4120948"/>
                <a:ext cx="37492" cy="32129"/>
                <a:chOff x="4278139" y="4120948"/>
                <a:chExt cx="37492" cy="32129"/>
              </a:xfrm>
            </p:grpSpPr>
            <p:sp>
              <p:nvSpPr>
                <p:cNvPr id="6299" name="Google Shape;6299;p56"/>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6"/>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1" name="Google Shape;6301;p56"/>
              <p:cNvGrpSpPr/>
              <p:nvPr/>
            </p:nvGrpSpPr>
            <p:grpSpPr>
              <a:xfrm>
                <a:off x="4419898" y="3977388"/>
                <a:ext cx="33497" cy="28692"/>
                <a:chOff x="4419898" y="3977388"/>
                <a:chExt cx="33497" cy="28692"/>
              </a:xfrm>
            </p:grpSpPr>
            <p:sp>
              <p:nvSpPr>
                <p:cNvPr id="6302" name="Google Shape;6302;p56"/>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6"/>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4" name="Google Shape;6304;p56"/>
              <p:cNvGrpSpPr/>
              <p:nvPr/>
            </p:nvGrpSpPr>
            <p:grpSpPr>
              <a:xfrm>
                <a:off x="4158930" y="4034684"/>
                <a:ext cx="33497" cy="28762"/>
                <a:chOff x="4158930" y="4034684"/>
                <a:chExt cx="33497" cy="28762"/>
              </a:xfrm>
            </p:grpSpPr>
            <p:sp>
              <p:nvSpPr>
                <p:cNvPr id="6305" name="Google Shape;6305;p56"/>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6"/>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7" name="Google Shape;6307;p56"/>
              <p:cNvGrpSpPr/>
              <p:nvPr/>
            </p:nvGrpSpPr>
            <p:grpSpPr>
              <a:xfrm>
                <a:off x="4134949" y="3957049"/>
                <a:ext cx="33497" cy="28770"/>
                <a:chOff x="4134949" y="3957049"/>
                <a:chExt cx="33497" cy="28770"/>
              </a:xfrm>
            </p:grpSpPr>
            <p:sp>
              <p:nvSpPr>
                <p:cNvPr id="6308" name="Google Shape;6308;p56"/>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6"/>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0" name="Google Shape;6310;p56"/>
              <p:cNvGrpSpPr/>
              <p:nvPr/>
            </p:nvGrpSpPr>
            <p:grpSpPr>
              <a:xfrm>
                <a:off x="4193653" y="4184403"/>
                <a:ext cx="43580" cy="37264"/>
                <a:chOff x="4193653" y="4184403"/>
                <a:chExt cx="43580" cy="37264"/>
              </a:xfrm>
            </p:grpSpPr>
            <p:sp>
              <p:nvSpPr>
                <p:cNvPr id="6311" name="Google Shape;6311;p56"/>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6"/>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3" name="Google Shape;6313;p56"/>
              <p:cNvGrpSpPr/>
              <p:nvPr/>
            </p:nvGrpSpPr>
            <p:grpSpPr>
              <a:xfrm>
                <a:off x="4343600" y="3943844"/>
                <a:ext cx="43580" cy="37312"/>
                <a:chOff x="4343600" y="3943844"/>
                <a:chExt cx="43580" cy="37312"/>
              </a:xfrm>
            </p:grpSpPr>
            <p:sp>
              <p:nvSpPr>
                <p:cNvPr id="6314" name="Google Shape;6314;p56"/>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6"/>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6" name="Google Shape;6316;p56"/>
              <p:cNvGrpSpPr/>
              <p:nvPr/>
            </p:nvGrpSpPr>
            <p:grpSpPr>
              <a:xfrm>
                <a:off x="4172339" y="3381693"/>
                <a:ext cx="31499" cy="27001"/>
                <a:chOff x="4172339" y="3381693"/>
                <a:chExt cx="31499" cy="27001"/>
              </a:xfrm>
            </p:grpSpPr>
            <p:sp>
              <p:nvSpPr>
                <p:cNvPr id="6317" name="Google Shape;6317;p56"/>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6"/>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6322"/>
        <p:cNvGrpSpPr/>
        <p:nvPr/>
      </p:nvGrpSpPr>
      <p:grpSpPr>
        <a:xfrm>
          <a:off x="0" y="0"/>
          <a:ext cx="0" cy="0"/>
          <a:chOff x="0" y="0"/>
          <a:chExt cx="0" cy="0"/>
        </a:xfrm>
      </p:grpSpPr>
      <p:grpSp>
        <p:nvGrpSpPr>
          <p:cNvPr id="6323" name="Google Shape;6323;p57"/>
          <p:cNvGrpSpPr/>
          <p:nvPr/>
        </p:nvGrpSpPr>
        <p:grpSpPr>
          <a:xfrm>
            <a:off x="729274" y="969759"/>
            <a:ext cx="2507799" cy="206239"/>
            <a:chOff x="106648" y="895722"/>
            <a:chExt cx="4481413" cy="374300"/>
          </a:xfrm>
        </p:grpSpPr>
        <p:grpSp>
          <p:nvGrpSpPr>
            <p:cNvPr id="6324" name="Google Shape;6324;p57"/>
            <p:cNvGrpSpPr/>
            <p:nvPr/>
          </p:nvGrpSpPr>
          <p:grpSpPr>
            <a:xfrm>
              <a:off x="2233276" y="895722"/>
              <a:ext cx="1082667" cy="223591"/>
              <a:chOff x="4808316" y="2800065"/>
              <a:chExt cx="1999386" cy="412910"/>
            </a:xfrm>
          </p:grpSpPr>
          <p:sp>
            <p:nvSpPr>
              <p:cNvPr id="6325" name="Google Shape;6325;p57"/>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6" name="Google Shape;6326;p57"/>
              <p:cNvGrpSpPr/>
              <p:nvPr/>
            </p:nvGrpSpPr>
            <p:grpSpPr>
              <a:xfrm>
                <a:off x="4808316" y="2800065"/>
                <a:ext cx="92400" cy="411825"/>
                <a:chOff x="845575" y="2563700"/>
                <a:chExt cx="92400" cy="411825"/>
              </a:xfrm>
            </p:grpSpPr>
            <p:cxnSp>
              <p:nvCxnSpPr>
                <p:cNvPr id="6327" name="Google Shape;6327;p5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328" name="Google Shape;6328;p5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29" name="Google Shape;6329;p57"/>
            <p:cNvGrpSpPr/>
            <p:nvPr/>
          </p:nvGrpSpPr>
          <p:grpSpPr>
            <a:xfrm>
              <a:off x="106648" y="895722"/>
              <a:ext cx="1088401" cy="223591"/>
              <a:chOff x="881025" y="2800065"/>
              <a:chExt cx="2009975" cy="412910"/>
            </a:xfrm>
          </p:grpSpPr>
          <p:sp>
            <p:nvSpPr>
              <p:cNvPr id="6330" name="Google Shape;6330;p57"/>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1" name="Google Shape;6331;p57"/>
              <p:cNvGrpSpPr/>
              <p:nvPr/>
            </p:nvGrpSpPr>
            <p:grpSpPr>
              <a:xfrm>
                <a:off x="881025" y="2800065"/>
                <a:ext cx="92400" cy="411825"/>
                <a:chOff x="845575" y="2563700"/>
                <a:chExt cx="92400" cy="411825"/>
              </a:xfrm>
            </p:grpSpPr>
            <p:cxnSp>
              <p:nvCxnSpPr>
                <p:cNvPr id="6332" name="Google Shape;6332;p5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333" name="Google Shape;6333;p5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34" name="Google Shape;6334;p57"/>
            <p:cNvGrpSpPr/>
            <p:nvPr/>
          </p:nvGrpSpPr>
          <p:grpSpPr>
            <a:xfrm>
              <a:off x="1172346" y="1047018"/>
              <a:ext cx="1083151" cy="223003"/>
              <a:chOff x="2849073" y="3079467"/>
              <a:chExt cx="2000279" cy="411825"/>
            </a:xfrm>
          </p:grpSpPr>
          <p:sp>
            <p:nvSpPr>
              <p:cNvPr id="6335" name="Google Shape;6335;p57"/>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6" name="Google Shape;6336;p57"/>
              <p:cNvGrpSpPr/>
              <p:nvPr/>
            </p:nvGrpSpPr>
            <p:grpSpPr>
              <a:xfrm rot="10800000">
                <a:off x="2849073" y="3079467"/>
                <a:ext cx="92400" cy="411825"/>
                <a:chOff x="2070100" y="2563700"/>
                <a:chExt cx="92400" cy="411825"/>
              </a:xfrm>
            </p:grpSpPr>
            <p:cxnSp>
              <p:nvCxnSpPr>
                <p:cNvPr id="6337" name="Google Shape;6337;p5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338" name="Google Shape;6338;p5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39" name="Google Shape;6339;p57"/>
            <p:cNvGrpSpPr/>
            <p:nvPr/>
          </p:nvGrpSpPr>
          <p:grpSpPr>
            <a:xfrm>
              <a:off x="3290132" y="1047018"/>
              <a:ext cx="1297929" cy="223003"/>
              <a:chOff x="6760035" y="3079467"/>
              <a:chExt cx="2396914" cy="411825"/>
            </a:xfrm>
          </p:grpSpPr>
          <p:sp>
            <p:nvSpPr>
              <p:cNvPr id="6340" name="Google Shape;6340;p57"/>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1" name="Google Shape;6341;p57"/>
              <p:cNvGrpSpPr/>
              <p:nvPr/>
            </p:nvGrpSpPr>
            <p:grpSpPr>
              <a:xfrm rot="10800000">
                <a:off x="6760035" y="3079467"/>
                <a:ext cx="92400" cy="411825"/>
                <a:chOff x="2070100" y="2563700"/>
                <a:chExt cx="92400" cy="411825"/>
              </a:xfrm>
            </p:grpSpPr>
            <p:cxnSp>
              <p:nvCxnSpPr>
                <p:cNvPr id="6342" name="Google Shape;6342;p5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343" name="Google Shape;6343;p5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344" name="Google Shape;6344;p57"/>
          <p:cNvGrpSpPr/>
          <p:nvPr/>
        </p:nvGrpSpPr>
        <p:grpSpPr>
          <a:xfrm>
            <a:off x="2147036" y="3369130"/>
            <a:ext cx="1086701" cy="799429"/>
            <a:chOff x="2183288" y="3555572"/>
            <a:chExt cx="1136241" cy="835873"/>
          </a:xfrm>
        </p:grpSpPr>
        <p:sp>
          <p:nvSpPr>
            <p:cNvPr id="6345" name="Google Shape;6345;p57"/>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6" name="Google Shape;6346;p57"/>
            <p:cNvGrpSpPr/>
            <p:nvPr/>
          </p:nvGrpSpPr>
          <p:grpSpPr>
            <a:xfrm>
              <a:off x="2205895" y="3637269"/>
              <a:ext cx="1089848" cy="724993"/>
              <a:chOff x="2205895" y="3637269"/>
              <a:chExt cx="1089848" cy="724993"/>
            </a:xfrm>
          </p:grpSpPr>
          <p:sp>
            <p:nvSpPr>
              <p:cNvPr id="6347" name="Google Shape;6347;p57"/>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7"/>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7"/>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7"/>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7"/>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7"/>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3" name="Google Shape;6353;p57"/>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54" name="Google Shape;6354;p57"/>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355" name="Google Shape;6355;p57"/>
            <p:cNvGrpSpPr/>
            <p:nvPr/>
          </p:nvGrpSpPr>
          <p:grpSpPr>
            <a:xfrm>
              <a:off x="3173850" y="3779426"/>
              <a:ext cx="145679" cy="70048"/>
              <a:chOff x="3173850" y="3779426"/>
              <a:chExt cx="145679" cy="70048"/>
            </a:xfrm>
          </p:grpSpPr>
          <p:cxnSp>
            <p:nvCxnSpPr>
              <p:cNvPr id="6356" name="Google Shape;6356;p57"/>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357" name="Google Shape;6357;p57"/>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8" name="Google Shape;6358;p57"/>
            <p:cNvGrpSpPr/>
            <p:nvPr/>
          </p:nvGrpSpPr>
          <p:grpSpPr>
            <a:xfrm>
              <a:off x="2183288" y="4139483"/>
              <a:ext cx="145133" cy="70048"/>
              <a:chOff x="2183288" y="4139483"/>
              <a:chExt cx="145133" cy="70048"/>
            </a:xfrm>
          </p:grpSpPr>
          <p:cxnSp>
            <p:nvCxnSpPr>
              <p:cNvPr id="6359" name="Google Shape;6359;p57"/>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360" name="Google Shape;6360;p57"/>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1" name="Google Shape;6361;p57"/>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62" name="Google Shape;6362;p57"/>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363" name="Google Shape;6363;p57"/>
            <p:cNvGrpSpPr/>
            <p:nvPr/>
          </p:nvGrpSpPr>
          <p:grpSpPr>
            <a:xfrm>
              <a:off x="2943836" y="4268886"/>
              <a:ext cx="60717" cy="122559"/>
              <a:chOff x="2943836" y="4268886"/>
              <a:chExt cx="60717" cy="122559"/>
            </a:xfrm>
          </p:grpSpPr>
          <p:sp>
            <p:nvSpPr>
              <p:cNvPr id="6364" name="Google Shape;6364;p57"/>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65" name="Google Shape;6365;p57"/>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366" name="Google Shape;6366;p57"/>
          <p:cNvGrpSpPr/>
          <p:nvPr/>
        </p:nvGrpSpPr>
        <p:grpSpPr>
          <a:xfrm>
            <a:off x="3409981" y="1290129"/>
            <a:ext cx="1675870" cy="758251"/>
            <a:chOff x="3530532" y="1496185"/>
            <a:chExt cx="1562000" cy="706730"/>
          </a:xfrm>
        </p:grpSpPr>
        <p:cxnSp>
          <p:nvCxnSpPr>
            <p:cNvPr id="6367" name="Google Shape;6367;p57"/>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368" name="Google Shape;6368;p57"/>
            <p:cNvGrpSpPr/>
            <p:nvPr/>
          </p:nvGrpSpPr>
          <p:grpSpPr>
            <a:xfrm>
              <a:off x="3530532" y="1496185"/>
              <a:ext cx="323430" cy="463587"/>
              <a:chOff x="3530532" y="1496185"/>
              <a:chExt cx="323430" cy="463587"/>
            </a:xfrm>
          </p:grpSpPr>
          <p:grpSp>
            <p:nvGrpSpPr>
              <p:cNvPr id="6369" name="Google Shape;6369;p57"/>
              <p:cNvGrpSpPr/>
              <p:nvPr/>
            </p:nvGrpSpPr>
            <p:grpSpPr>
              <a:xfrm>
                <a:off x="3567462" y="1496185"/>
                <a:ext cx="286500" cy="361376"/>
                <a:chOff x="3567462" y="1496185"/>
                <a:chExt cx="286500" cy="361376"/>
              </a:xfrm>
            </p:grpSpPr>
            <p:cxnSp>
              <p:nvCxnSpPr>
                <p:cNvPr id="6370" name="Google Shape;6370;p57"/>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371" name="Google Shape;6371;p57"/>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72" name="Google Shape;6372;p57"/>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3" name="Google Shape;6373;p57"/>
            <p:cNvGrpSpPr/>
            <p:nvPr/>
          </p:nvGrpSpPr>
          <p:grpSpPr>
            <a:xfrm>
              <a:off x="3891569" y="1779209"/>
              <a:ext cx="323945" cy="423706"/>
              <a:chOff x="3891569" y="1779209"/>
              <a:chExt cx="323945" cy="423706"/>
            </a:xfrm>
          </p:grpSpPr>
          <p:grpSp>
            <p:nvGrpSpPr>
              <p:cNvPr id="6374" name="Google Shape;6374;p57"/>
              <p:cNvGrpSpPr/>
              <p:nvPr/>
            </p:nvGrpSpPr>
            <p:grpSpPr>
              <a:xfrm>
                <a:off x="3929014" y="1881638"/>
                <a:ext cx="286500" cy="321278"/>
                <a:chOff x="3929014" y="1881638"/>
                <a:chExt cx="286500" cy="321278"/>
              </a:xfrm>
            </p:grpSpPr>
            <p:cxnSp>
              <p:nvCxnSpPr>
                <p:cNvPr id="6375" name="Google Shape;6375;p57"/>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376" name="Google Shape;6376;p57"/>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77" name="Google Shape;6377;p57"/>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8" name="Google Shape;6378;p57"/>
            <p:cNvGrpSpPr/>
            <p:nvPr/>
          </p:nvGrpSpPr>
          <p:grpSpPr>
            <a:xfrm>
              <a:off x="4252606" y="1496185"/>
              <a:ext cx="324721" cy="463587"/>
              <a:chOff x="4252606" y="1496185"/>
              <a:chExt cx="324721" cy="463587"/>
            </a:xfrm>
          </p:grpSpPr>
          <p:grpSp>
            <p:nvGrpSpPr>
              <p:cNvPr id="6379" name="Google Shape;6379;p57"/>
              <p:cNvGrpSpPr/>
              <p:nvPr/>
            </p:nvGrpSpPr>
            <p:grpSpPr>
              <a:xfrm>
                <a:off x="4290828" y="1496185"/>
                <a:ext cx="286500" cy="361376"/>
                <a:chOff x="4290828" y="1496185"/>
                <a:chExt cx="286500" cy="361376"/>
              </a:xfrm>
            </p:grpSpPr>
            <p:cxnSp>
              <p:nvCxnSpPr>
                <p:cNvPr id="6380" name="Google Shape;6380;p57"/>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381" name="Google Shape;6381;p57"/>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2" name="Google Shape;6382;p57"/>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3" name="Google Shape;6383;p57"/>
            <p:cNvGrpSpPr/>
            <p:nvPr/>
          </p:nvGrpSpPr>
          <p:grpSpPr>
            <a:xfrm>
              <a:off x="4613643" y="1763716"/>
              <a:ext cx="325308" cy="439200"/>
              <a:chOff x="4613643" y="1763716"/>
              <a:chExt cx="325308" cy="439200"/>
            </a:xfrm>
          </p:grpSpPr>
          <p:grpSp>
            <p:nvGrpSpPr>
              <p:cNvPr id="6384" name="Google Shape;6384;p57"/>
              <p:cNvGrpSpPr/>
              <p:nvPr/>
            </p:nvGrpSpPr>
            <p:grpSpPr>
              <a:xfrm>
                <a:off x="4652451" y="1879538"/>
                <a:ext cx="286500" cy="323378"/>
                <a:chOff x="4652451" y="1879538"/>
                <a:chExt cx="286500" cy="323378"/>
              </a:xfrm>
            </p:grpSpPr>
            <p:cxnSp>
              <p:nvCxnSpPr>
                <p:cNvPr id="6385" name="Google Shape;6385;p57"/>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386" name="Google Shape;6386;p57"/>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7" name="Google Shape;6387;p57"/>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88" name="Google Shape;6388;p57"/>
          <p:cNvGrpSpPr/>
          <p:nvPr/>
        </p:nvGrpSpPr>
        <p:grpSpPr>
          <a:xfrm>
            <a:off x="3421841" y="2143755"/>
            <a:ext cx="1652173" cy="391517"/>
            <a:chOff x="3512551" y="2358270"/>
            <a:chExt cx="1597383" cy="378533"/>
          </a:xfrm>
        </p:grpSpPr>
        <p:cxnSp>
          <p:nvCxnSpPr>
            <p:cNvPr id="6389" name="Google Shape;6389;p57"/>
            <p:cNvCxnSpPr>
              <a:stCxn id="6390" idx="6"/>
              <a:endCxn id="6391"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392" name="Google Shape;6392;p57"/>
            <p:cNvGrpSpPr/>
            <p:nvPr/>
          </p:nvGrpSpPr>
          <p:grpSpPr>
            <a:xfrm>
              <a:off x="3512551" y="2358270"/>
              <a:ext cx="225647" cy="307714"/>
              <a:chOff x="2182679" y="2004714"/>
              <a:chExt cx="792300" cy="1080458"/>
            </a:xfrm>
          </p:grpSpPr>
          <p:cxnSp>
            <p:nvCxnSpPr>
              <p:cNvPr id="6393" name="Google Shape;6393;p57"/>
              <p:cNvCxnSpPr>
                <a:stCxn id="6394"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390" name="Google Shape;6390;p57"/>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7"/>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5" name="Google Shape;6395;p57"/>
            <p:cNvGrpSpPr/>
            <p:nvPr/>
          </p:nvGrpSpPr>
          <p:grpSpPr>
            <a:xfrm>
              <a:off x="3969644" y="2440153"/>
              <a:ext cx="225853" cy="296651"/>
              <a:chOff x="3775710" y="1729289"/>
              <a:chExt cx="136500" cy="179289"/>
            </a:xfrm>
          </p:grpSpPr>
          <p:cxnSp>
            <p:nvCxnSpPr>
              <p:cNvPr id="6396" name="Google Shape;6396;p57"/>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397" name="Google Shape;6397;p57"/>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7"/>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9" name="Google Shape;6399;p57"/>
            <p:cNvGrpSpPr/>
            <p:nvPr/>
          </p:nvGrpSpPr>
          <p:grpSpPr>
            <a:xfrm>
              <a:off x="4427051" y="2358270"/>
              <a:ext cx="225647" cy="307714"/>
              <a:chOff x="5393704" y="2004714"/>
              <a:chExt cx="792300" cy="1080458"/>
            </a:xfrm>
          </p:grpSpPr>
          <p:cxnSp>
            <p:nvCxnSpPr>
              <p:cNvPr id="6400" name="Google Shape;6400;p57"/>
              <p:cNvCxnSpPr>
                <a:stCxn id="6401"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402" name="Google Shape;6402;p57"/>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7"/>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3" name="Google Shape;6403;p57"/>
            <p:cNvGrpSpPr/>
            <p:nvPr/>
          </p:nvGrpSpPr>
          <p:grpSpPr>
            <a:xfrm>
              <a:off x="4884287" y="2440252"/>
              <a:ext cx="225647" cy="296532"/>
              <a:chOff x="6999166" y="2292572"/>
              <a:chExt cx="792300" cy="1041192"/>
            </a:xfrm>
          </p:grpSpPr>
          <p:cxnSp>
            <p:nvCxnSpPr>
              <p:cNvPr id="6404" name="Google Shape;6404;p57"/>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391" name="Google Shape;6391;p57"/>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7"/>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06" name="Google Shape;6406;p57"/>
          <p:cNvGrpSpPr/>
          <p:nvPr/>
        </p:nvGrpSpPr>
        <p:grpSpPr>
          <a:xfrm>
            <a:off x="6842649" y="979955"/>
            <a:ext cx="1581844" cy="732818"/>
            <a:chOff x="634175" y="2986275"/>
            <a:chExt cx="3147949" cy="1458344"/>
          </a:xfrm>
        </p:grpSpPr>
        <p:cxnSp>
          <p:nvCxnSpPr>
            <p:cNvPr id="6407" name="Google Shape;6407;p57"/>
            <p:cNvCxnSpPr>
              <a:stCxn id="6408" idx="4"/>
              <a:endCxn id="6409"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410" name="Google Shape;6410;p57"/>
            <p:cNvCxnSpPr>
              <a:stCxn id="6409" idx="0"/>
              <a:endCxn id="6411"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412" name="Google Shape;6412;p57"/>
            <p:cNvCxnSpPr>
              <a:stCxn id="6411" idx="4"/>
              <a:endCxn id="6413"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414" name="Google Shape;6414;p57"/>
            <p:cNvCxnSpPr>
              <a:stCxn id="6413" idx="0"/>
              <a:endCxn id="6415"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415" name="Google Shape;6415;p57"/>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411" name="Google Shape;6411;p57"/>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408" name="Google Shape;6408;p57"/>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413" name="Google Shape;6413;p57"/>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409" name="Google Shape;6409;p57"/>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416" name="Google Shape;6416;p57"/>
          <p:cNvGrpSpPr/>
          <p:nvPr/>
        </p:nvGrpSpPr>
        <p:grpSpPr>
          <a:xfrm>
            <a:off x="3410364" y="2674265"/>
            <a:ext cx="1675128" cy="313674"/>
            <a:chOff x="998425" y="1182125"/>
            <a:chExt cx="1065400" cy="199500"/>
          </a:xfrm>
        </p:grpSpPr>
        <p:sp>
          <p:nvSpPr>
            <p:cNvPr id="6417" name="Google Shape;6417;p5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2" name="Google Shape;6422;p57"/>
          <p:cNvGrpSpPr/>
          <p:nvPr/>
        </p:nvGrpSpPr>
        <p:grpSpPr>
          <a:xfrm>
            <a:off x="3410363" y="3630231"/>
            <a:ext cx="1675129" cy="525345"/>
            <a:chOff x="5194708" y="3484366"/>
            <a:chExt cx="3148148" cy="987304"/>
          </a:xfrm>
        </p:grpSpPr>
        <p:grpSp>
          <p:nvGrpSpPr>
            <p:cNvPr id="6423" name="Google Shape;6423;p57"/>
            <p:cNvGrpSpPr/>
            <p:nvPr/>
          </p:nvGrpSpPr>
          <p:grpSpPr>
            <a:xfrm>
              <a:off x="7531521" y="3484366"/>
              <a:ext cx="811335" cy="987304"/>
              <a:chOff x="3379425" y="1617275"/>
              <a:chExt cx="1090650" cy="1327200"/>
            </a:xfrm>
          </p:grpSpPr>
          <p:sp>
            <p:nvSpPr>
              <p:cNvPr id="6424" name="Google Shape;6424;p5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7" name="Google Shape;6427;p57"/>
            <p:cNvGrpSpPr/>
            <p:nvPr/>
          </p:nvGrpSpPr>
          <p:grpSpPr>
            <a:xfrm>
              <a:off x="6752546" y="3484366"/>
              <a:ext cx="811428" cy="987304"/>
              <a:chOff x="2332275" y="1617275"/>
              <a:chExt cx="1090775" cy="1327200"/>
            </a:xfrm>
          </p:grpSpPr>
          <p:sp>
            <p:nvSpPr>
              <p:cNvPr id="6428" name="Google Shape;6428;p5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1" name="Google Shape;6431;p57"/>
            <p:cNvGrpSpPr/>
            <p:nvPr/>
          </p:nvGrpSpPr>
          <p:grpSpPr>
            <a:xfrm>
              <a:off x="5973664" y="3484366"/>
              <a:ext cx="811335" cy="987304"/>
              <a:chOff x="1285250" y="1617275"/>
              <a:chExt cx="1090650" cy="1327200"/>
            </a:xfrm>
          </p:grpSpPr>
          <p:sp>
            <p:nvSpPr>
              <p:cNvPr id="6432" name="Google Shape;6432;p5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5" name="Google Shape;6435;p57"/>
            <p:cNvGrpSpPr/>
            <p:nvPr/>
          </p:nvGrpSpPr>
          <p:grpSpPr>
            <a:xfrm>
              <a:off x="5194708" y="3484366"/>
              <a:ext cx="811409" cy="987304"/>
              <a:chOff x="238125" y="1617275"/>
              <a:chExt cx="1090750" cy="1327200"/>
            </a:xfrm>
          </p:grpSpPr>
          <p:sp>
            <p:nvSpPr>
              <p:cNvPr id="6436" name="Google Shape;6436;p5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39" name="Google Shape;6439;p57"/>
          <p:cNvGrpSpPr/>
          <p:nvPr/>
        </p:nvGrpSpPr>
        <p:grpSpPr>
          <a:xfrm>
            <a:off x="6844048" y="2276120"/>
            <a:ext cx="1579046" cy="522230"/>
            <a:chOff x="6853641" y="2534077"/>
            <a:chExt cx="1515545" cy="501229"/>
          </a:xfrm>
        </p:grpSpPr>
        <p:grpSp>
          <p:nvGrpSpPr>
            <p:cNvPr id="6440" name="Google Shape;6440;p57"/>
            <p:cNvGrpSpPr/>
            <p:nvPr/>
          </p:nvGrpSpPr>
          <p:grpSpPr>
            <a:xfrm>
              <a:off x="6853641" y="2618923"/>
              <a:ext cx="1515545" cy="324556"/>
              <a:chOff x="6853641" y="2618923"/>
              <a:chExt cx="1515545" cy="324556"/>
            </a:xfrm>
          </p:grpSpPr>
          <p:sp>
            <p:nvSpPr>
              <p:cNvPr id="6441" name="Google Shape;6441;p57"/>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7"/>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7"/>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7"/>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7"/>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6" name="Google Shape;6446;p57"/>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7"/>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7"/>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7"/>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7"/>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1" name="Google Shape;6451;p57"/>
          <p:cNvGrpSpPr/>
          <p:nvPr/>
        </p:nvGrpSpPr>
        <p:grpSpPr>
          <a:xfrm>
            <a:off x="3438940" y="3151161"/>
            <a:ext cx="1617976" cy="346616"/>
            <a:chOff x="1808063" y="4294338"/>
            <a:chExt cx="3370782" cy="721817"/>
          </a:xfrm>
        </p:grpSpPr>
        <p:sp>
          <p:nvSpPr>
            <p:cNvPr id="6452" name="Google Shape;6452;p5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2" name="Google Shape;6462;p57"/>
          <p:cNvGrpSpPr/>
          <p:nvPr/>
        </p:nvGrpSpPr>
        <p:grpSpPr>
          <a:xfrm>
            <a:off x="5264936" y="3817911"/>
            <a:ext cx="1417067" cy="350605"/>
            <a:chOff x="4234950" y="2101012"/>
            <a:chExt cx="4219974" cy="1044090"/>
          </a:xfrm>
        </p:grpSpPr>
        <p:sp>
          <p:nvSpPr>
            <p:cNvPr id="6463" name="Google Shape;6463;p57"/>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7"/>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7"/>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7"/>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7"/>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7"/>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7"/>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7"/>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7"/>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7"/>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7"/>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7"/>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7"/>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7"/>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7"/>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7"/>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9" name="Google Shape;6479;p57"/>
          <p:cNvGrpSpPr/>
          <p:nvPr/>
        </p:nvGrpSpPr>
        <p:grpSpPr>
          <a:xfrm>
            <a:off x="6840408" y="1808668"/>
            <a:ext cx="1586327" cy="371557"/>
            <a:chOff x="1247650" y="2075423"/>
            <a:chExt cx="6648477" cy="1557238"/>
          </a:xfrm>
        </p:grpSpPr>
        <p:sp>
          <p:nvSpPr>
            <p:cNvPr id="6480" name="Google Shape;6480;p5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6" name="Google Shape;6486;p57"/>
          <p:cNvGrpSpPr/>
          <p:nvPr/>
        </p:nvGrpSpPr>
        <p:grpSpPr>
          <a:xfrm>
            <a:off x="5271678" y="961858"/>
            <a:ext cx="1415601" cy="1648533"/>
            <a:chOff x="1839112" y="2209163"/>
            <a:chExt cx="1918159" cy="2233784"/>
          </a:xfrm>
        </p:grpSpPr>
        <p:sp>
          <p:nvSpPr>
            <p:cNvPr id="6487" name="Google Shape;6487;p57"/>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7"/>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7"/>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90" name="Google Shape;6490;p57"/>
            <p:cNvCxnSpPr>
              <a:stCxn id="6487" idx="6"/>
              <a:endCxn id="6488"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491" name="Google Shape;6491;p57"/>
            <p:cNvCxnSpPr>
              <a:stCxn id="6488" idx="4"/>
              <a:endCxn id="6492"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493" name="Google Shape;6493;p57"/>
            <p:cNvCxnSpPr>
              <a:stCxn id="6492" idx="6"/>
              <a:endCxn id="6489"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494" name="Google Shape;6494;p57"/>
            <p:cNvCxnSpPr>
              <a:stCxn id="6489" idx="4"/>
              <a:endCxn id="6495"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492" name="Google Shape;6492;p57"/>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7"/>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7"/>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97" name="Google Shape;6497;p57"/>
            <p:cNvCxnSpPr>
              <a:endCxn id="6496"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498" name="Google Shape;6498;p57"/>
          <p:cNvGrpSpPr/>
          <p:nvPr/>
        </p:nvGrpSpPr>
        <p:grpSpPr>
          <a:xfrm>
            <a:off x="3428944" y="979942"/>
            <a:ext cx="1637968" cy="154942"/>
            <a:chOff x="238125" y="2506075"/>
            <a:chExt cx="7115411" cy="673075"/>
          </a:xfrm>
        </p:grpSpPr>
        <p:sp>
          <p:nvSpPr>
            <p:cNvPr id="6499" name="Google Shape;6499;p5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4" name="Google Shape;6504;p57"/>
          <p:cNvGrpSpPr/>
          <p:nvPr/>
        </p:nvGrpSpPr>
        <p:grpSpPr>
          <a:xfrm>
            <a:off x="1969680" y="1294660"/>
            <a:ext cx="1262932" cy="785408"/>
            <a:chOff x="548861" y="389676"/>
            <a:chExt cx="3843371" cy="2390163"/>
          </a:xfrm>
        </p:grpSpPr>
        <p:cxnSp>
          <p:nvCxnSpPr>
            <p:cNvPr id="6505" name="Google Shape;6505;p57"/>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506" name="Google Shape;6506;p57"/>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507" name="Google Shape;6507;p57"/>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508" name="Google Shape;6508;p57"/>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509" name="Google Shape;6509;p57"/>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510" name="Google Shape;6510;p57"/>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11" name="Google Shape;6511;p57"/>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512" name="Google Shape;6512;p57"/>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7"/>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7"/>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7"/>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7"/>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7"/>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8" name="Google Shape;6518;p57"/>
          <p:cNvGrpSpPr/>
          <p:nvPr/>
        </p:nvGrpSpPr>
        <p:grpSpPr>
          <a:xfrm>
            <a:off x="757812" y="2401537"/>
            <a:ext cx="1412054" cy="633562"/>
            <a:chOff x="1187400" y="2529299"/>
            <a:chExt cx="6769193" cy="2241903"/>
          </a:xfrm>
        </p:grpSpPr>
        <p:sp>
          <p:nvSpPr>
            <p:cNvPr id="6519" name="Google Shape;6519;p57"/>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520" name="Google Shape;6520;p57"/>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521" name="Google Shape;6521;p57"/>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522" name="Google Shape;6522;p57"/>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523" name="Google Shape;6523;p57"/>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524" name="Google Shape;6524;p57"/>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525" name="Google Shape;6525;p57"/>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526" name="Google Shape;6526;p57"/>
            <p:cNvCxnSpPr>
              <a:stCxn id="6519" idx="2"/>
              <a:endCxn id="6520"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527" name="Google Shape;6527;p57"/>
            <p:cNvCxnSpPr>
              <a:stCxn id="6521" idx="0"/>
              <a:endCxn id="6519"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528" name="Google Shape;6528;p57"/>
            <p:cNvCxnSpPr>
              <a:stCxn id="6521" idx="2"/>
              <a:endCxn id="6523"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529" name="Google Shape;6529;p57"/>
            <p:cNvCxnSpPr>
              <a:stCxn id="6522" idx="0"/>
              <a:endCxn id="6521"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530" name="Google Shape;6530;p57"/>
            <p:cNvCxnSpPr>
              <a:stCxn id="6520" idx="2"/>
              <a:endCxn id="6525"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531" name="Google Shape;6531;p57"/>
            <p:cNvCxnSpPr>
              <a:stCxn id="6524" idx="0"/>
              <a:endCxn id="6520"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532" name="Google Shape;6532;p57"/>
          <p:cNvGrpSpPr/>
          <p:nvPr/>
        </p:nvGrpSpPr>
        <p:grpSpPr>
          <a:xfrm>
            <a:off x="6844058" y="2894246"/>
            <a:ext cx="1579035" cy="540873"/>
            <a:chOff x="6895650" y="3126697"/>
            <a:chExt cx="1436662" cy="492105"/>
          </a:xfrm>
        </p:grpSpPr>
        <p:sp>
          <p:nvSpPr>
            <p:cNvPr id="6533" name="Google Shape;6533;p57"/>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7"/>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7"/>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7"/>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7"/>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8" name="Google Shape;6538;p57"/>
            <p:cNvGrpSpPr/>
            <p:nvPr/>
          </p:nvGrpSpPr>
          <p:grpSpPr>
            <a:xfrm>
              <a:off x="6995957" y="3335810"/>
              <a:ext cx="1230393" cy="71754"/>
              <a:chOff x="6995957" y="3287964"/>
              <a:chExt cx="1230393" cy="71754"/>
            </a:xfrm>
          </p:grpSpPr>
          <p:sp>
            <p:nvSpPr>
              <p:cNvPr id="6539" name="Google Shape;6539;p57"/>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7"/>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7"/>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7"/>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7"/>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44" name="Google Shape;6544;p57"/>
          <p:cNvGrpSpPr/>
          <p:nvPr/>
        </p:nvGrpSpPr>
        <p:grpSpPr>
          <a:xfrm>
            <a:off x="6842640" y="3531009"/>
            <a:ext cx="1581862" cy="650625"/>
            <a:chOff x="6777990" y="3710194"/>
            <a:chExt cx="1646915" cy="677382"/>
          </a:xfrm>
        </p:grpSpPr>
        <p:grpSp>
          <p:nvGrpSpPr>
            <p:cNvPr id="6545" name="Google Shape;6545;p57"/>
            <p:cNvGrpSpPr/>
            <p:nvPr/>
          </p:nvGrpSpPr>
          <p:grpSpPr>
            <a:xfrm>
              <a:off x="6777990" y="3874492"/>
              <a:ext cx="411129" cy="513083"/>
              <a:chOff x="6777990" y="3874492"/>
              <a:chExt cx="411129" cy="513083"/>
            </a:xfrm>
          </p:grpSpPr>
          <p:cxnSp>
            <p:nvCxnSpPr>
              <p:cNvPr id="6546" name="Google Shape;6546;p57"/>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547" name="Google Shape;6547;p57"/>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8" name="Google Shape;6548;p57"/>
            <p:cNvGrpSpPr/>
            <p:nvPr/>
          </p:nvGrpSpPr>
          <p:grpSpPr>
            <a:xfrm>
              <a:off x="7188425" y="3710194"/>
              <a:ext cx="411123" cy="520535"/>
              <a:chOff x="7188425" y="3710194"/>
              <a:chExt cx="411123" cy="520535"/>
            </a:xfrm>
          </p:grpSpPr>
          <p:cxnSp>
            <p:nvCxnSpPr>
              <p:cNvPr id="6549" name="Google Shape;6549;p57"/>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550" name="Google Shape;6550;p57"/>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1" name="Google Shape;6551;p57"/>
            <p:cNvGrpSpPr/>
            <p:nvPr/>
          </p:nvGrpSpPr>
          <p:grpSpPr>
            <a:xfrm>
              <a:off x="7603341" y="3874492"/>
              <a:ext cx="411474" cy="513083"/>
              <a:chOff x="7603341" y="3874492"/>
              <a:chExt cx="411474" cy="513083"/>
            </a:xfrm>
          </p:grpSpPr>
          <p:cxnSp>
            <p:nvCxnSpPr>
              <p:cNvPr id="6552" name="Google Shape;6552;p57"/>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553" name="Google Shape;6553;p57"/>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4" name="Google Shape;6554;p57"/>
            <p:cNvGrpSpPr/>
            <p:nvPr/>
          </p:nvGrpSpPr>
          <p:grpSpPr>
            <a:xfrm>
              <a:off x="8013776" y="3722847"/>
              <a:ext cx="411129" cy="507881"/>
              <a:chOff x="8013776" y="3722847"/>
              <a:chExt cx="411129" cy="507881"/>
            </a:xfrm>
          </p:grpSpPr>
          <p:cxnSp>
            <p:nvCxnSpPr>
              <p:cNvPr id="6555" name="Google Shape;6555;p57"/>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556" name="Google Shape;6556;p57"/>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57" name="Google Shape;6557;p57"/>
          <p:cNvGrpSpPr/>
          <p:nvPr/>
        </p:nvGrpSpPr>
        <p:grpSpPr>
          <a:xfrm>
            <a:off x="5262155" y="2703849"/>
            <a:ext cx="1421889" cy="1020603"/>
            <a:chOff x="5190863" y="2824811"/>
            <a:chExt cx="1544860" cy="1108869"/>
          </a:xfrm>
        </p:grpSpPr>
        <p:grpSp>
          <p:nvGrpSpPr>
            <p:cNvPr id="6558" name="Google Shape;6558;p57"/>
            <p:cNvGrpSpPr/>
            <p:nvPr/>
          </p:nvGrpSpPr>
          <p:grpSpPr>
            <a:xfrm>
              <a:off x="5938695" y="3176919"/>
              <a:ext cx="685761" cy="404739"/>
              <a:chOff x="5938695" y="3176919"/>
              <a:chExt cx="685761" cy="404739"/>
            </a:xfrm>
          </p:grpSpPr>
          <p:grpSp>
            <p:nvGrpSpPr>
              <p:cNvPr id="6559" name="Google Shape;6559;p57"/>
              <p:cNvGrpSpPr/>
              <p:nvPr/>
            </p:nvGrpSpPr>
            <p:grpSpPr>
              <a:xfrm>
                <a:off x="5938695" y="3176919"/>
                <a:ext cx="685761" cy="404739"/>
                <a:chOff x="5938695" y="3176919"/>
                <a:chExt cx="685761" cy="404739"/>
              </a:xfrm>
            </p:grpSpPr>
            <p:sp>
              <p:nvSpPr>
                <p:cNvPr id="6560" name="Google Shape;6560;p57"/>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7"/>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2" name="Google Shape;6562;p57"/>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57"/>
            <p:cNvGrpSpPr/>
            <p:nvPr/>
          </p:nvGrpSpPr>
          <p:grpSpPr>
            <a:xfrm>
              <a:off x="5305233" y="3176835"/>
              <a:ext cx="685971" cy="404655"/>
              <a:chOff x="5305233" y="3176835"/>
              <a:chExt cx="685971" cy="404655"/>
            </a:xfrm>
          </p:grpSpPr>
          <p:grpSp>
            <p:nvGrpSpPr>
              <p:cNvPr id="6564" name="Google Shape;6564;p57"/>
              <p:cNvGrpSpPr/>
              <p:nvPr/>
            </p:nvGrpSpPr>
            <p:grpSpPr>
              <a:xfrm>
                <a:off x="5305233" y="3176835"/>
                <a:ext cx="685971" cy="404655"/>
                <a:chOff x="5305233" y="3176835"/>
                <a:chExt cx="685971" cy="404655"/>
              </a:xfrm>
            </p:grpSpPr>
            <p:sp>
              <p:nvSpPr>
                <p:cNvPr id="6565" name="Google Shape;6565;p57"/>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7"/>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7" name="Google Shape;6567;p57"/>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8" name="Google Shape;6568;p57"/>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69" name="Google Shape;6569;p57"/>
            <p:cNvGrpSpPr/>
            <p:nvPr/>
          </p:nvGrpSpPr>
          <p:grpSpPr>
            <a:xfrm>
              <a:off x="5657361" y="2824811"/>
              <a:ext cx="1078361" cy="404655"/>
              <a:chOff x="5657361" y="2824811"/>
              <a:chExt cx="1078361" cy="404655"/>
            </a:xfrm>
          </p:grpSpPr>
          <p:grpSp>
            <p:nvGrpSpPr>
              <p:cNvPr id="6570" name="Google Shape;6570;p57"/>
              <p:cNvGrpSpPr/>
              <p:nvPr/>
            </p:nvGrpSpPr>
            <p:grpSpPr>
              <a:xfrm>
                <a:off x="5657361" y="2824811"/>
                <a:ext cx="1078361" cy="404655"/>
                <a:chOff x="5657361" y="2824811"/>
                <a:chExt cx="1078361" cy="404655"/>
              </a:xfrm>
            </p:grpSpPr>
            <p:grpSp>
              <p:nvGrpSpPr>
                <p:cNvPr id="6571" name="Google Shape;6571;p57"/>
                <p:cNvGrpSpPr/>
                <p:nvPr/>
              </p:nvGrpSpPr>
              <p:grpSpPr>
                <a:xfrm>
                  <a:off x="5938485" y="2824811"/>
                  <a:ext cx="797237" cy="404655"/>
                  <a:chOff x="5938485" y="2824811"/>
                  <a:chExt cx="797237" cy="404655"/>
                </a:xfrm>
              </p:grpSpPr>
              <p:sp>
                <p:nvSpPr>
                  <p:cNvPr id="6572" name="Google Shape;6572;p57"/>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7"/>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4" name="Google Shape;6574;p57"/>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5" name="Google Shape;6575;p57"/>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6" name="Google Shape;6576;p57"/>
            <p:cNvGrpSpPr/>
            <p:nvPr/>
          </p:nvGrpSpPr>
          <p:grpSpPr>
            <a:xfrm>
              <a:off x="5190863" y="3528942"/>
              <a:ext cx="1078026" cy="404739"/>
              <a:chOff x="5190863" y="3528942"/>
              <a:chExt cx="1078026" cy="404739"/>
            </a:xfrm>
          </p:grpSpPr>
          <p:sp>
            <p:nvSpPr>
              <p:cNvPr id="6577" name="Google Shape;6577;p57"/>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8" name="Google Shape;6578;p57"/>
              <p:cNvGrpSpPr/>
              <p:nvPr/>
            </p:nvGrpSpPr>
            <p:grpSpPr>
              <a:xfrm>
                <a:off x="5190863" y="3528942"/>
                <a:ext cx="1078026" cy="404739"/>
                <a:chOff x="5190863" y="3528942"/>
                <a:chExt cx="1078026" cy="404739"/>
              </a:xfrm>
            </p:grpSpPr>
            <p:sp>
              <p:nvSpPr>
                <p:cNvPr id="6579" name="Google Shape;6579;p57"/>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7"/>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581" name="Google Shape;6581;p57"/>
          <p:cNvGrpSpPr/>
          <p:nvPr/>
        </p:nvGrpSpPr>
        <p:grpSpPr>
          <a:xfrm>
            <a:off x="728162" y="1268317"/>
            <a:ext cx="1086719" cy="879487"/>
            <a:chOff x="803162" y="1474292"/>
            <a:chExt cx="1086719" cy="879487"/>
          </a:xfrm>
        </p:grpSpPr>
        <p:grpSp>
          <p:nvGrpSpPr>
            <p:cNvPr id="6582" name="Google Shape;6582;p57"/>
            <p:cNvGrpSpPr/>
            <p:nvPr/>
          </p:nvGrpSpPr>
          <p:grpSpPr>
            <a:xfrm>
              <a:off x="803162" y="1625948"/>
              <a:ext cx="445856" cy="576579"/>
              <a:chOff x="803162" y="1625948"/>
              <a:chExt cx="445856" cy="576579"/>
            </a:xfrm>
          </p:grpSpPr>
          <p:sp>
            <p:nvSpPr>
              <p:cNvPr id="6583" name="Google Shape;6583;p57"/>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4" name="Google Shape;6584;p57"/>
              <p:cNvGrpSpPr/>
              <p:nvPr/>
            </p:nvGrpSpPr>
            <p:grpSpPr>
              <a:xfrm>
                <a:off x="1056023" y="1625948"/>
                <a:ext cx="192995" cy="576579"/>
                <a:chOff x="1056023" y="1625948"/>
                <a:chExt cx="192995" cy="576579"/>
              </a:xfrm>
            </p:grpSpPr>
            <p:sp>
              <p:nvSpPr>
                <p:cNvPr id="6585" name="Google Shape;6585;p57"/>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7"/>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7"/>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7"/>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7"/>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90" name="Google Shape;6590;p57"/>
            <p:cNvGrpSpPr/>
            <p:nvPr/>
          </p:nvGrpSpPr>
          <p:grpSpPr>
            <a:xfrm>
              <a:off x="1371406" y="1474292"/>
              <a:ext cx="518475" cy="879487"/>
              <a:chOff x="1398231" y="1474292"/>
              <a:chExt cx="518475" cy="879487"/>
            </a:xfrm>
          </p:grpSpPr>
          <p:grpSp>
            <p:nvGrpSpPr>
              <p:cNvPr id="6591" name="Google Shape;6591;p57"/>
              <p:cNvGrpSpPr/>
              <p:nvPr/>
            </p:nvGrpSpPr>
            <p:grpSpPr>
              <a:xfrm>
                <a:off x="1398231" y="1474292"/>
                <a:ext cx="518475" cy="341643"/>
                <a:chOff x="1398231" y="1474292"/>
                <a:chExt cx="518475" cy="341643"/>
              </a:xfrm>
            </p:grpSpPr>
            <p:sp>
              <p:nvSpPr>
                <p:cNvPr id="6592" name="Google Shape;6592;p57"/>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3" name="Google Shape;6593;p57"/>
                <p:cNvGrpSpPr/>
                <p:nvPr/>
              </p:nvGrpSpPr>
              <p:grpSpPr>
                <a:xfrm>
                  <a:off x="1616453" y="1474292"/>
                  <a:ext cx="300253" cy="341643"/>
                  <a:chOff x="1616453" y="1475379"/>
                  <a:chExt cx="300253" cy="341643"/>
                </a:xfrm>
              </p:grpSpPr>
              <p:sp>
                <p:nvSpPr>
                  <p:cNvPr id="6594" name="Google Shape;6594;p57"/>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7"/>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7"/>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7"/>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7"/>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7"/>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7"/>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1" name="Google Shape;6601;p57"/>
                  <p:cNvGrpSpPr/>
                  <p:nvPr/>
                </p:nvGrpSpPr>
                <p:grpSpPr>
                  <a:xfrm>
                    <a:off x="1839639" y="1475379"/>
                    <a:ext cx="77067" cy="341643"/>
                    <a:chOff x="1839639" y="1475379"/>
                    <a:chExt cx="77067" cy="341643"/>
                  </a:xfrm>
                </p:grpSpPr>
                <p:sp>
                  <p:nvSpPr>
                    <p:cNvPr id="6602" name="Google Shape;6602;p57"/>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7"/>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04" name="Google Shape;6604;p57"/>
              <p:cNvGrpSpPr/>
              <p:nvPr/>
            </p:nvGrpSpPr>
            <p:grpSpPr>
              <a:xfrm>
                <a:off x="1398451" y="2012951"/>
                <a:ext cx="518255" cy="340828"/>
                <a:chOff x="1398451" y="2012951"/>
                <a:chExt cx="518255" cy="340828"/>
              </a:xfrm>
            </p:grpSpPr>
            <p:sp>
              <p:nvSpPr>
                <p:cNvPr id="6605" name="Google Shape;6605;p57"/>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6" name="Google Shape;6606;p57"/>
                <p:cNvGrpSpPr/>
                <p:nvPr/>
              </p:nvGrpSpPr>
              <p:grpSpPr>
                <a:xfrm>
                  <a:off x="1616453" y="2012951"/>
                  <a:ext cx="300253" cy="340828"/>
                  <a:chOff x="1616453" y="2013538"/>
                  <a:chExt cx="300253" cy="340828"/>
                </a:xfrm>
              </p:grpSpPr>
              <p:sp>
                <p:nvSpPr>
                  <p:cNvPr id="6607" name="Google Shape;6607;p57"/>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7"/>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7"/>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7"/>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7"/>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7"/>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7"/>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4" name="Google Shape;6614;p57"/>
                  <p:cNvGrpSpPr/>
                  <p:nvPr/>
                </p:nvGrpSpPr>
                <p:grpSpPr>
                  <a:xfrm>
                    <a:off x="1839639" y="2013538"/>
                    <a:ext cx="77067" cy="340828"/>
                    <a:chOff x="1839639" y="2013538"/>
                    <a:chExt cx="77067" cy="340828"/>
                  </a:xfrm>
                </p:grpSpPr>
                <p:sp>
                  <p:nvSpPr>
                    <p:cNvPr id="6615" name="Google Shape;6615;p57"/>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7"/>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617" name="Google Shape;6617;p57"/>
          <p:cNvGrpSpPr/>
          <p:nvPr/>
        </p:nvGrpSpPr>
        <p:grpSpPr>
          <a:xfrm>
            <a:off x="724986" y="3399503"/>
            <a:ext cx="1368681" cy="682918"/>
            <a:chOff x="724986" y="3605478"/>
            <a:chExt cx="1368681" cy="682918"/>
          </a:xfrm>
        </p:grpSpPr>
        <p:grpSp>
          <p:nvGrpSpPr>
            <p:cNvPr id="6618" name="Google Shape;6618;p57"/>
            <p:cNvGrpSpPr/>
            <p:nvPr/>
          </p:nvGrpSpPr>
          <p:grpSpPr>
            <a:xfrm>
              <a:off x="1289102" y="3823629"/>
              <a:ext cx="240442" cy="250435"/>
              <a:chOff x="-165066" y="3843615"/>
              <a:chExt cx="221259" cy="230455"/>
            </a:xfrm>
          </p:grpSpPr>
          <p:sp>
            <p:nvSpPr>
              <p:cNvPr id="6619" name="Google Shape;6619;p57"/>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7"/>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7"/>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7"/>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7"/>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7"/>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7"/>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7"/>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7"/>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7"/>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7"/>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7"/>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7"/>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7"/>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7"/>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7"/>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7"/>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7"/>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7"/>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7"/>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9" name="Google Shape;6639;p57"/>
            <p:cNvGrpSpPr/>
            <p:nvPr/>
          </p:nvGrpSpPr>
          <p:grpSpPr>
            <a:xfrm>
              <a:off x="724986" y="3605478"/>
              <a:ext cx="1368681" cy="682918"/>
              <a:chOff x="724986" y="3605478"/>
              <a:chExt cx="1368681" cy="682918"/>
            </a:xfrm>
          </p:grpSpPr>
          <p:grpSp>
            <p:nvGrpSpPr>
              <p:cNvPr id="6640" name="Google Shape;6640;p57"/>
              <p:cNvGrpSpPr/>
              <p:nvPr/>
            </p:nvGrpSpPr>
            <p:grpSpPr>
              <a:xfrm>
                <a:off x="1498221" y="4047614"/>
                <a:ext cx="529172" cy="240783"/>
                <a:chOff x="1498221" y="4047614"/>
                <a:chExt cx="529172" cy="240783"/>
              </a:xfrm>
            </p:grpSpPr>
            <p:grpSp>
              <p:nvGrpSpPr>
                <p:cNvPr id="6641" name="Google Shape;6641;p57"/>
                <p:cNvGrpSpPr/>
                <p:nvPr/>
              </p:nvGrpSpPr>
              <p:grpSpPr>
                <a:xfrm>
                  <a:off x="1826655" y="4224370"/>
                  <a:ext cx="200738" cy="25631"/>
                  <a:chOff x="1826655" y="4224370"/>
                  <a:chExt cx="200738" cy="25631"/>
                </a:xfrm>
              </p:grpSpPr>
              <p:sp>
                <p:nvSpPr>
                  <p:cNvPr id="6642" name="Google Shape;6642;p57"/>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7"/>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4" name="Google Shape;6644;p57"/>
                <p:cNvGrpSpPr/>
                <p:nvPr/>
              </p:nvGrpSpPr>
              <p:grpSpPr>
                <a:xfrm>
                  <a:off x="1498221" y="4047614"/>
                  <a:ext cx="328444" cy="240783"/>
                  <a:chOff x="1498221" y="4047614"/>
                  <a:chExt cx="328444" cy="240783"/>
                </a:xfrm>
              </p:grpSpPr>
              <p:sp>
                <p:nvSpPr>
                  <p:cNvPr id="6645" name="Google Shape;6645;p57"/>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6" name="Google Shape;6646;p57"/>
                  <p:cNvGrpSpPr/>
                  <p:nvPr/>
                </p:nvGrpSpPr>
                <p:grpSpPr>
                  <a:xfrm>
                    <a:off x="1498221" y="4047614"/>
                    <a:ext cx="150566" cy="190416"/>
                    <a:chOff x="1498221" y="4047614"/>
                    <a:chExt cx="150566" cy="190416"/>
                  </a:xfrm>
                </p:grpSpPr>
                <p:sp>
                  <p:nvSpPr>
                    <p:cNvPr id="6647" name="Google Shape;6647;p57"/>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7"/>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49" name="Google Shape;6649;p57"/>
              <p:cNvGrpSpPr/>
              <p:nvPr/>
            </p:nvGrpSpPr>
            <p:grpSpPr>
              <a:xfrm>
                <a:off x="1560718" y="3800594"/>
                <a:ext cx="532948" cy="302090"/>
                <a:chOff x="1560718" y="3800594"/>
                <a:chExt cx="532948" cy="302090"/>
              </a:xfrm>
            </p:grpSpPr>
            <p:grpSp>
              <p:nvGrpSpPr>
                <p:cNvPr id="6650" name="Google Shape;6650;p57"/>
                <p:cNvGrpSpPr/>
                <p:nvPr/>
              </p:nvGrpSpPr>
              <p:grpSpPr>
                <a:xfrm>
                  <a:off x="1912179" y="3827344"/>
                  <a:ext cx="181487" cy="25631"/>
                  <a:chOff x="1912179" y="3827344"/>
                  <a:chExt cx="181487" cy="25631"/>
                </a:xfrm>
              </p:grpSpPr>
              <p:sp>
                <p:nvSpPr>
                  <p:cNvPr id="6651" name="Google Shape;6651;p57"/>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7"/>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3" name="Google Shape;6653;p57"/>
                <p:cNvGrpSpPr/>
                <p:nvPr/>
              </p:nvGrpSpPr>
              <p:grpSpPr>
                <a:xfrm>
                  <a:off x="1912179" y="4044505"/>
                  <a:ext cx="181487" cy="25622"/>
                  <a:chOff x="1912179" y="4044506"/>
                  <a:chExt cx="181487" cy="25622"/>
                </a:xfrm>
              </p:grpSpPr>
              <p:sp>
                <p:nvSpPr>
                  <p:cNvPr id="6654" name="Google Shape;6654;p57"/>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7"/>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6" name="Google Shape;6656;p57"/>
                <p:cNvGrpSpPr/>
                <p:nvPr/>
              </p:nvGrpSpPr>
              <p:grpSpPr>
                <a:xfrm>
                  <a:off x="1560718" y="3800594"/>
                  <a:ext cx="351472" cy="302090"/>
                  <a:chOff x="1560718" y="3800594"/>
                  <a:chExt cx="351472" cy="302090"/>
                </a:xfrm>
              </p:grpSpPr>
              <p:grpSp>
                <p:nvGrpSpPr>
                  <p:cNvPr id="6657" name="Google Shape;6657;p57"/>
                  <p:cNvGrpSpPr/>
                  <p:nvPr/>
                </p:nvGrpSpPr>
                <p:grpSpPr>
                  <a:xfrm>
                    <a:off x="1560718" y="3842857"/>
                    <a:ext cx="173586" cy="217131"/>
                    <a:chOff x="1560718" y="3842857"/>
                    <a:chExt cx="173586" cy="217131"/>
                  </a:xfrm>
                </p:grpSpPr>
                <p:sp>
                  <p:nvSpPr>
                    <p:cNvPr id="6658" name="Google Shape;6658;p57"/>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7"/>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7"/>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1" name="Google Shape;6661;p57"/>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7"/>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663" name="Google Shape;6663;p57"/>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4" name="Google Shape;6664;p57"/>
              <p:cNvGrpSpPr/>
              <p:nvPr/>
            </p:nvGrpSpPr>
            <p:grpSpPr>
              <a:xfrm>
                <a:off x="785350" y="3605478"/>
                <a:ext cx="535311" cy="249245"/>
                <a:chOff x="785350" y="3605478"/>
                <a:chExt cx="535311" cy="249245"/>
              </a:xfrm>
            </p:grpSpPr>
            <p:grpSp>
              <p:nvGrpSpPr>
                <p:cNvPr id="6665" name="Google Shape;6665;p57"/>
                <p:cNvGrpSpPr/>
                <p:nvPr/>
              </p:nvGrpSpPr>
              <p:grpSpPr>
                <a:xfrm>
                  <a:off x="785350" y="3605478"/>
                  <a:ext cx="376191" cy="102736"/>
                  <a:chOff x="785350" y="3605478"/>
                  <a:chExt cx="376191" cy="102736"/>
                </a:xfrm>
              </p:grpSpPr>
              <p:sp>
                <p:nvSpPr>
                  <p:cNvPr id="6666" name="Google Shape;6666;p57"/>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7"/>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7"/>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9" name="Google Shape;6669;p57"/>
                <p:cNvGrpSpPr/>
                <p:nvPr/>
              </p:nvGrpSpPr>
              <p:grpSpPr>
                <a:xfrm>
                  <a:off x="1161530" y="3655851"/>
                  <a:ext cx="159131" cy="198872"/>
                  <a:chOff x="1161530" y="3655851"/>
                  <a:chExt cx="159131" cy="198872"/>
                </a:xfrm>
              </p:grpSpPr>
              <p:sp>
                <p:nvSpPr>
                  <p:cNvPr id="6670" name="Google Shape;6670;p57"/>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7"/>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72" name="Google Shape;6672;p57"/>
              <p:cNvGrpSpPr/>
              <p:nvPr/>
            </p:nvGrpSpPr>
            <p:grpSpPr>
              <a:xfrm>
                <a:off x="785350" y="4047614"/>
                <a:ext cx="535311" cy="240783"/>
                <a:chOff x="785350" y="4047614"/>
                <a:chExt cx="535311" cy="240783"/>
              </a:xfrm>
            </p:grpSpPr>
            <p:grpSp>
              <p:nvGrpSpPr>
                <p:cNvPr id="6673" name="Google Shape;6673;p57"/>
                <p:cNvGrpSpPr/>
                <p:nvPr/>
              </p:nvGrpSpPr>
              <p:grpSpPr>
                <a:xfrm>
                  <a:off x="1161636" y="4047614"/>
                  <a:ext cx="159025" cy="190415"/>
                  <a:chOff x="1161636" y="4047614"/>
                  <a:chExt cx="159025" cy="190415"/>
                </a:xfrm>
              </p:grpSpPr>
              <p:sp>
                <p:nvSpPr>
                  <p:cNvPr id="6674" name="Google Shape;6674;p57"/>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7"/>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6" name="Google Shape;6676;p57"/>
                <p:cNvGrpSpPr/>
                <p:nvPr/>
              </p:nvGrpSpPr>
              <p:grpSpPr>
                <a:xfrm>
                  <a:off x="785350" y="4185661"/>
                  <a:ext cx="376191" cy="102736"/>
                  <a:chOff x="785350" y="4185661"/>
                  <a:chExt cx="376191" cy="102736"/>
                </a:xfrm>
              </p:grpSpPr>
              <p:sp>
                <p:nvSpPr>
                  <p:cNvPr id="6677" name="Google Shape;6677;p57"/>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7"/>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7"/>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80" name="Google Shape;6680;p57"/>
              <p:cNvGrpSpPr/>
              <p:nvPr/>
            </p:nvGrpSpPr>
            <p:grpSpPr>
              <a:xfrm>
                <a:off x="1501054" y="3605478"/>
                <a:ext cx="526340" cy="249240"/>
                <a:chOff x="1501054" y="3605478"/>
                <a:chExt cx="526340" cy="249240"/>
              </a:xfrm>
            </p:grpSpPr>
            <p:grpSp>
              <p:nvGrpSpPr>
                <p:cNvPr id="6681" name="Google Shape;6681;p57"/>
                <p:cNvGrpSpPr/>
                <p:nvPr/>
              </p:nvGrpSpPr>
              <p:grpSpPr>
                <a:xfrm>
                  <a:off x="1834208" y="3643867"/>
                  <a:ext cx="193185" cy="25622"/>
                  <a:chOff x="1834208" y="3643867"/>
                  <a:chExt cx="193185" cy="25622"/>
                </a:xfrm>
              </p:grpSpPr>
              <p:sp>
                <p:nvSpPr>
                  <p:cNvPr id="6682" name="Google Shape;6682;p57"/>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7"/>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4" name="Google Shape;6684;p57"/>
                <p:cNvGrpSpPr/>
                <p:nvPr/>
              </p:nvGrpSpPr>
              <p:grpSpPr>
                <a:xfrm>
                  <a:off x="1501054" y="3605478"/>
                  <a:ext cx="333165" cy="249240"/>
                  <a:chOff x="1501054" y="3605478"/>
                  <a:chExt cx="333165" cy="249240"/>
                </a:xfrm>
              </p:grpSpPr>
              <p:sp>
                <p:nvSpPr>
                  <p:cNvPr id="6685" name="Google Shape;6685;p57"/>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86" name="Google Shape;6686;p57"/>
                  <p:cNvGrpSpPr/>
                  <p:nvPr/>
                </p:nvGrpSpPr>
                <p:grpSpPr>
                  <a:xfrm>
                    <a:off x="1501054" y="3655851"/>
                    <a:ext cx="155286" cy="198867"/>
                    <a:chOff x="1501054" y="3655851"/>
                    <a:chExt cx="155286" cy="198867"/>
                  </a:xfrm>
                </p:grpSpPr>
                <p:sp>
                  <p:nvSpPr>
                    <p:cNvPr id="6687" name="Google Shape;6687;p57"/>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7"/>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89" name="Google Shape;6689;p57"/>
              <p:cNvGrpSpPr/>
              <p:nvPr/>
            </p:nvGrpSpPr>
            <p:grpSpPr>
              <a:xfrm>
                <a:off x="724986" y="3800594"/>
                <a:ext cx="532950" cy="302090"/>
                <a:chOff x="724986" y="3800594"/>
                <a:chExt cx="532950" cy="302090"/>
              </a:xfrm>
            </p:grpSpPr>
            <p:grpSp>
              <p:nvGrpSpPr>
                <p:cNvPr id="6690" name="Google Shape;6690;p57"/>
                <p:cNvGrpSpPr/>
                <p:nvPr/>
              </p:nvGrpSpPr>
              <p:grpSpPr>
                <a:xfrm>
                  <a:off x="724986" y="4044367"/>
                  <a:ext cx="181314" cy="25626"/>
                  <a:chOff x="724986" y="4044367"/>
                  <a:chExt cx="181314" cy="25626"/>
                </a:xfrm>
              </p:grpSpPr>
              <p:sp>
                <p:nvSpPr>
                  <p:cNvPr id="6691" name="Google Shape;6691;p57"/>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7"/>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3" name="Google Shape;6693;p57"/>
                <p:cNvGrpSpPr/>
                <p:nvPr/>
              </p:nvGrpSpPr>
              <p:grpSpPr>
                <a:xfrm>
                  <a:off x="906290" y="3800594"/>
                  <a:ext cx="351646" cy="302090"/>
                  <a:chOff x="906290" y="3800594"/>
                  <a:chExt cx="351646" cy="302090"/>
                </a:xfrm>
              </p:grpSpPr>
              <p:grpSp>
                <p:nvGrpSpPr>
                  <p:cNvPr id="6694" name="Google Shape;6694;p57"/>
                  <p:cNvGrpSpPr/>
                  <p:nvPr/>
                </p:nvGrpSpPr>
                <p:grpSpPr>
                  <a:xfrm>
                    <a:off x="1084172" y="3842857"/>
                    <a:ext cx="173764" cy="217131"/>
                    <a:chOff x="1084172" y="3842857"/>
                    <a:chExt cx="173764" cy="217131"/>
                  </a:xfrm>
                </p:grpSpPr>
                <p:grpSp>
                  <p:nvGrpSpPr>
                    <p:cNvPr id="6695" name="Google Shape;6695;p57"/>
                    <p:cNvGrpSpPr/>
                    <p:nvPr/>
                  </p:nvGrpSpPr>
                  <p:grpSpPr>
                    <a:xfrm>
                      <a:off x="1156862" y="3936509"/>
                      <a:ext cx="101073" cy="25622"/>
                      <a:chOff x="1156862" y="3936509"/>
                      <a:chExt cx="101073" cy="25622"/>
                    </a:xfrm>
                  </p:grpSpPr>
                  <p:sp>
                    <p:nvSpPr>
                      <p:cNvPr id="6696" name="Google Shape;6696;p57"/>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7"/>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98" name="Google Shape;6698;p57"/>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99" name="Google Shape;6699;p57"/>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7"/>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1" name="Google Shape;6701;p57"/>
                <p:cNvGrpSpPr/>
                <p:nvPr/>
              </p:nvGrpSpPr>
              <p:grpSpPr>
                <a:xfrm>
                  <a:off x="724986" y="3830189"/>
                  <a:ext cx="189533" cy="25626"/>
                  <a:chOff x="724986" y="3830189"/>
                  <a:chExt cx="189533" cy="25626"/>
                </a:xfrm>
              </p:grpSpPr>
              <p:sp>
                <p:nvSpPr>
                  <p:cNvPr id="6702" name="Google Shape;6702;p57"/>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7"/>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704" name="Google Shape;6704;p57"/>
          <p:cNvGrpSpPr/>
          <p:nvPr/>
        </p:nvGrpSpPr>
        <p:grpSpPr>
          <a:xfrm>
            <a:off x="2253298" y="2249665"/>
            <a:ext cx="948701" cy="935378"/>
            <a:chOff x="2253298" y="2428317"/>
            <a:chExt cx="948701" cy="935378"/>
          </a:xfrm>
        </p:grpSpPr>
        <p:sp>
          <p:nvSpPr>
            <p:cNvPr id="6705" name="Google Shape;6705;p57"/>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7"/>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7"/>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7"/>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7"/>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7"/>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7"/>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7"/>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7"/>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7"/>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7"/>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7"/>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7"/>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7"/>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7"/>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7"/>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7"/>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7"/>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7"/>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7"/>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7"/>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7"/>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7"/>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7"/>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7"/>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7"/>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7"/>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7"/>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7"/>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7"/>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7"/>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7"/>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7"/>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6741"/>
        <p:cNvGrpSpPr/>
        <p:nvPr/>
      </p:nvGrpSpPr>
      <p:grpSpPr>
        <a:xfrm>
          <a:off x="0" y="0"/>
          <a:ext cx="0" cy="0"/>
          <a:chOff x="0" y="0"/>
          <a:chExt cx="0" cy="0"/>
        </a:xfrm>
      </p:grpSpPr>
      <p:graphicFrame>
        <p:nvGraphicFramePr>
          <p:cNvPr id="6742" name="Google Shape;6742;p58"/>
          <p:cNvGraphicFramePr/>
          <p:nvPr/>
        </p:nvGraphicFramePr>
        <p:xfrm>
          <a:off x="3342575" y="2130450"/>
          <a:ext cx="3000000" cy="3000000"/>
        </p:xfrm>
        <a:graphic>
          <a:graphicData uri="http://schemas.openxmlformats.org/drawingml/2006/table">
            <a:tbl>
              <a:tblPr>
                <a:noFill/>
                <a:tableStyleId>{414918B8-C0DD-4138-BDAB-3169A9E8BE4A}</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743" name="Google Shape;6743;p58"/>
          <p:cNvGrpSpPr/>
          <p:nvPr/>
        </p:nvGrpSpPr>
        <p:grpSpPr>
          <a:xfrm>
            <a:off x="3339744" y="952977"/>
            <a:ext cx="2363393" cy="1017867"/>
            <a:chOff x="3292400" y="1219146"/>
            <a:chExt cx="2615240" cy="1110239"/>
          </a:xfrm>
        </p:grpSpPr>
        <p:sp>
          <p:nvSpPr>
            <p:cNvPr id="6744" name="Google Shape;6744;p58"/>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745" name="Google Shape;6745;p58"/>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46" name="Google Shape;6746;p58"/>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747" name="Google Shape;6747;p58"/>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748" name="Google Shape;6748;p58"/>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749" name="Google Shape;6749;p58"/>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750" name="Google Shape;6750;p58"/>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751" name="Google Shape;6751;p58"/>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752" name="Google Shape;6752;p58"/>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753" name="Google Shape;6753;p58"/>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754" name="Google Shape;6754;p58"/>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755" name="Google Shape;6755;p58"/>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756" name="Google Shape;6756;p58"/>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757" name="Google Shape;6757;p58"/>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758" name="Google Shape;6758;p58"/>
            <p:cNvGrpSpPr/>
            <p:nvPr/>
          </p:nvGrpSpPr>
          <p:grpSpPr>
            <a:xfrm>
              <a:off x="3748438" y="1378608"/>
              <a:ext cx="2159202" cy="903971"/>
              <a:chOff x="1683525" y="2179850"/>
              <a:chExt cx="4519050" cy="2134525"/>
            </a:xfrm>
          </p:grpSpPr>
          <p:sp>
            <p:nvSpPr>
              <p:cNvPr id="6759" name="Google Shape;6759;p5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60" name="Google Shape;6760;p5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61" name="Google Shape;6761;p5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62" name="Google Shape;6762;p5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63" name="Google Shape;6763;p5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64" name="Google Shape;6764;p5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65" name="Google Shape;6765;p5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66" name="Google Shape;6766;p5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67" name="Google Shape;6767;p5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68" name="Google Shape;6768;p5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69" name="Google Shape;6769;p5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70" name="Google Shape;6770;p5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771" name="Google Shape;6771;p58"/>
          <p:cNvGraphicFramePr/>
          <p:nvPr/>
        </p:nvGraphicFramePr>
        <p:xfrm>
          <a:off x="5935838" y="2130450"/>
          <a:ext cx="3000000" cy="3000000"/>
        </p:xfrm>
        <a:graphic>
          <a:graphicData uri="http://schemas.openxmlformats.org/drawingml/2006/table">
            <a:tbl>
              <a:tblPr>
                <a:noFill/>
                <a:tableStyleId>{414918B8-C0DD-4138-BDAB-3169A9E8BE4A}</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772" name="Google Shape;6772;p58"/>
          <p:cNvGrpSpPr/>
          <p:nvPr/>
        </p:nvGrpSpPr>
        <p:grpSpPr>
          <a:xfrm>
            <a:off x="5913087" y="3189047"/>
            <a:ext cx="2519825" cy="1001454"/>
            <a:chOff x="1906114" y="789980"/>
            <a:chExt cx="1487676" cy="606868"/>
          </a:xfrm>
        </p:grpSpPr>
        <p:cxnSp>
          <p:nvCxnSpPr>
            <p:cNvPr id="6773" name="Google Shape;6773;p5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774" name="Google Shape;6774;p5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775" name="Google Shape;6775;p5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776" name="Google Shape;6776;p58"/>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777" name="Google Shape;6777;p58"/>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778" name="Google Shape;6778;p58"/>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779" name="Google Shape;6779;p58"/>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780" name="Google Shape;6780;p5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8"/>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787" name="Google Shape;6787;p58"/>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788" name="Google Shape;6788;p58"/>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789" name="Google Shape;6789;p5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0" name="Google Shape;6790;p58"/>
          <p:cNvGrpSpPr/>
          <p:nvPr/>
        </p:nvGrpSpPr>
        <p:grpSpPr>
          <a:xfrm>
            <a:off x="712562" y="998005"/>
            <a:ext cx="2394370" cy="976502"/>
            <a:chOff x="749309" y="1112739"/>
            <a:chExt cx="2371603" cy="976502"/>
          </a:xfrm>
        </p:grpSpPr>
        <p:sp>
          <p:nvSpPr>
            <p:cNvPr id="6791" name="Google Shape;6791;p58"/>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8"/>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8"/>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8"/>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8"/>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8"/>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8"/>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8"/>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8"/>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8"/>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8"/>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8"/>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8"/>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8"/>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8"/>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8"/>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8"/>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8"/>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8"/>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8"/>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8"/>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8"/>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8"/>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8"/>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8"/>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8"/>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8"/>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8"/>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823" name="Google Shape;6823;p58"/>
          <p:cNvGraphicFramePr/>
          <p:nvPr/>
        </p:nvGraphicFramePr>
        <p:xfrm>
          <a:off x="5935863" y="996300"/>
          <a:ext cx="3000000" cy="3000000"/>
        </p:xfrm>
        <a:graphic>
          <a:graphicData uri="http://schemas.openxmlformats.org/drawingml/2006/table">
            <a:tbl>
              <a:tblPr>
                <a:noFill/>
                <a:tableStyleId>{414918B8-C0DD-4138-BDAB-3169A9E8BE4A}</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pSp>
        <p:nvGrpSpPr>
          <p:cNvPr id="6824" name="Google Shape;6824;p58"/>
          <p:cNvGrpSpPr/>
          <p:nvPr/>
        </p:nvGrpSpPr>
        <p:grpSpPr>
          <a:xfrm>
            <a:off x="4086504" y="2517093"/>
            <a:ext cx="1517436" cy="74460"/>
            <a:chOff x="3980086" y="2804397"/>
            <a:chExt cx="1227600" cy="66900"/>
          </a:xfrm>
        </p:grpSpPr>
        <p:sp>
          <p:nvSpPr>
            <p:cNvPr id="6825" name="Google Shape;6825;p5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7" name="Google Shape;6827;p58"/>
          <p:cNvGrpSpPr/>
          <p:nvPr/>
        </p:nvGrpSpPr>
        <p:grpSpPr>
          <a:xfrm>
            <a:off x="4711569" y="2809680"/>
            <a:ext cx="892956" cy="74460"/>
            <a:chOff x="3980086" y="2804397"/>
            <a:chExt cx="1227600" cy="66900"/>
          </a:xfrm>
        </p:grpSpPr>
        <p:sp>
          <p:nvSpPr>
            <p:cNvPr id="6828" name="Google Shape;6828;p5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0" name="Google Shape;6830;p58"/>
          <p:cNvGrpSpPr/>
          <p:nvPr/>
        </p:nvGrpSpPr>
        <p:grpSpPr>
          <a:xfrm>
            <a:off x="3344661" y="3168563"/>
            <a:ext cx="2363244" cy="1005943"/>
            <a:chOff x="3358415" y="3361302"/>
            <a:chExt cx="2363244" cy="1024695"/>
          </a:xfrm>
        </p:grpSpPr>
        <p:grpSp>
          <p:nvGrpSpPr>
            <p:cNvPr id="6831" name="Google Shape;6831;p58"/>
            <p:cNvGrpSpPr/>
            <p:nvPr/>
          </p:nvGrpSpPr>
          <p:grpSpPr>
            <a:xfrm>
              <a:off x="3358415" y="3361302"/>
              <a:ext cx="441300" cy="1024695"/>
              <a:chOff x="3358415" y="3361302"/>
              <a:chExt cx="441300" cy="1024695"/>
            </a:xfrm>
          </p:grpSpPr>
          <p:sp>
            <p:nvSpPr>
              <p:cNvPr id="6832" name="Google Shape;6832;p58"/>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8"/>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8"/>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8"/>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8"/>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8"/>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8" name="Google Shape;6838;p58"/>
            <p:cNvGrpSpPr/>
            <p:nvPr/>
          </p:nvGrpSpPr>
          <p:grpSpPr>
            <a:xfrm>
              <a:off x="3838901" y="3361302"/>
              <a:ext cx="441300" cy="1024695"/>
              <a:chOff x="3838901" y="3361302"/>
              <a:chExt cx="441300" cy="1024695"/>
            </a:xfrm>
          </p:grpSpPr>
          <p:sp>
            <p:nvSpPr>
              <p:cNvPr id="6839" name="Google Shape;6839;p58"/>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8"/>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8"/>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8"/>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8"/>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8"/>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5" name="Google Shape;6845;p58"/>
            <p:cNvGrpSpPr/>
            <p:nvPr/>
          </p:nvGrpSpPr>
          <p:grpSpPr>
            <a:xfrm>
              <a:off x="4319387" y="3361302"/>
              <a:ext cx="441300" cy="1024695"/>
              <a:chOff x="4319387" y="3361302"/>
              <a:chExt cx="441300" cy="1024695"/>
            </a:xfrm>
          </p:grpSpPr>
          <p:sp>
            <p:nvSpPr>
              <p:cNvPr id="6846" name="Google Shape;6846;p58"/>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8"/>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8"/>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8"/>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8"/>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8"/>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2" name="Google Shape;6852;p58"/>
            <p:cNvGrpSpPr/>
            <p:nvPr/>
          </p:nvGrpSpPr>
          <p:grpSpPr>
            <a:xfrm>
              <a:off x="4799873" y="3361302"/>
              <a:ext cx="441300" cy="1024695"/>
              <a:chOff x="4799873" y="3361302"/>
              <a:chExt cx="441300" cy="1024695"/>
            </a:xfrm>
          </p:grpSpPr>
          <p:sp>
            <p:nvSpPr>
              <p:cNvPr id="6853" name="Google Shape;6853;p58"/>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8"/>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8"/>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8"/>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8"/>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8"/>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9" name="Google Shape;6859;p58"/>
            <p:cNvGrpSpPr/>
            <p:nvPr/>
          </p:nvGrpSpPr>
          <p:grpSpPr>
            <a:xfrm>
              <a:off x="5280360" y="3361302"/>
              <a:ext cx="441300" cy="1024695"/>
              <a:chOff x="5280360" y="3361302"/>
              <a:chExt cx="441300" cy="1024695"/>
            </a:xfrm>
          </p:grpSpPr>
          <p:sp>
            <p:nvSpPr>
              <p:cNvPr id="6860" name="Google Shape;6860;p58"/>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8"/>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8"/>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8"/>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8"/>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8"/>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6866" name="Google Shape;6866;p58"/>
          <p:cNvGraphicFramePr/>
          <p:nvPr/>
        </p:nvGraphicFramePr>
        <p:xfrm>
          <a:off x="711088" y="2130450"/>
          <a:ext cx="3000000" cy="3000000"/>
        </p:xfrm>
        <a:graphic>
          <a:graphicData uri="http://schemas.openxmlformats.org/drawingml/2006/table">
            <a:tbl>
              <a:tblPr>
                <a:noFill/>
                <a:tableStyleId>{414918B8-C0DD-4138-BDAB-3169A9E8BE4A}</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867" name="Google Shape;6867;p58"/>
          <p:cNvGrpSpPr/>
          <p:nvPr/>
        </p:nvGrpSpPr>
        <p:grpSpPr>
          <a:xfrm>
            <a:off x="712613" y="3180175"/>
            <a:ext cx="2403614" cy="1005900"/>
            <a:chOff x="726450" y="3372825"/>
            <a:chExt cx="2403614" cy="1005900"/>
          </a:xfrm>
        </p:grpSpPr>
        <p:grpSp>
          <p:nvGrpSpPr>
            <p:cNvPr id="6868" name="Google Shape;6868;p58"/>
            <p:cNvGrpSpPr/>
            <p:nvPr/>
          </p:nvGrpSpPr>
          <p:grpSpPr>
            <a:xfrm>
              <a:off x="726450" y="3696000"/>
              <a:ext cx="2403614" cy="500898"/>
              <a:chOff x="726450" y="3696000"/>
              <a:chExt cx="2403614" cy="500898"/>
            </a:xfrm>
          </p:grpSpPr>
          <p:sp>
            <p:nvSpPr>
              <p:cNvPr id="6869" name="Google Shape;6869;p58"/>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870" name="Google Shape;6870;p58"/>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871" name="Google Shape;6871;p58"/>
            <p:cNvGrpSpPr/>
            <p:nvPr/>
          </p:nvGrpSpPr>
          <p:grpSpPr>
            <a:xfrm>
              <a:off x="1348050" y="3372825"/>
              <a:ext cx="1720425" cy="1005900"/>
              <a:chOff x="1348050" y="3372825"/>
              <a:chExt cx="1720425" cy="1005900"/>
            </a:xfrm>
          </p:grpSpPr>
          <p:sp>
            <p:nvSpPr>
              <p:cNvPr id="6872" name="Google Shape;6872;p58"/>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873" name="Google Shape;6873;p58"/>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874" name="Google Shape;6874;p58"/>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875" name="Google Shape;6875;p58"/>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876" name="Google Shape;6876;p58"/>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877" name="Google Shape;6877;p58"/>
            <p:cNvGrpSpPr/>
            <p:nvPr/>
          </p:nvGrpSpPr>
          <p:grpSpPr>
            <a:xfrm>
              <a:off x="1455707" y="3731058"/>
              <a:ext cx="1491150" cy="417657"/>
              <a:chOff x="1455707" y="3731058"/>
              <a:chExt cx="1491150" cy="417657"/>
            </a:xfrm>
          </p:grpSpPr>
          <p:grpSp>
            <p:nvGrpSpPr>
              <p:cNvPr id="6878" name="Google Shape;6878;p58"/>
              <p:cNvGrpSpPr/>
              <p:nvPr/>
            </p:nvGrpSpPr>
            <p:grpSpPr>
              <a:xfrm>
                <a:off x="1472938" y="3745828"/>
                <a:ext cx="72126" cy="53788"/>
                <a:chOff x="1472938" y="3745828"/>
                <a:chExt cx="72126" cy="53788"/>
              </a:xfrm>
            </p:grpSpPr>
            <p:sp>
              <p:nvSpPr>
                <p:cNvPr id="6879" name="Google Shape;6879;p58"/>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8"/>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1" name="Google Shape;6881;p58"/>
              <p:cNvGrpSpPr/>
              <p:nvPr/>
            </p:nvGrpSpPr>
            <p:grpSpPr>
              <a:xfrm>
                <a:off x="1819181" y="4089633"/>
                <a:ext cx="72126" cy="53788"/>
                <a:chOff x="1819181" y="4089633"/>
                <a:chExt cx="72126" cy="53788"/>
              </a:xfrm>
            </p:grpSpPr>
            <p:sp>
              <p:nvSpPr>
                <p:cNvPr id="6882" name="Google Shape;6882;p58"/>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8"/>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4" name="Google Shape;6884;p58"/>
              <p:cNvGrpSpPr/>
              <p:nvPr/>
            </p:nvGrpSpPr>
            <p:grpSpPr>
              <a:xfrm>
                <a:off x="1455707" y="4084171"/>
                <a:ext cx="64321" cy="64544"/>
                <a:chOff x="1455707" y="4084171"/>
                <a:chExt cx="64321" cy="64544"/>
              </a:xfrm>
            </p:grpSpPr>
            <p:sp>
              <p:nvSpPr>
                <p:cNvPr id="6885" name="Google Shape;6885;p58"/>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8"/>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7" name="Google Shape;6887;p58"/>
              <p:cNvGrpSpPr/>
              <p:nvPr/>
            </p:nvGrpSpPr>
            <p:grpSpPr>
              <a:xfrm>
                <a:off x="1818610" y="3731058"/>
                <a:ext cx="64321" cy="64544"/>
                <a:chOff x="1818610" y="3731058"/>
                <a:chExt cx="64321" cy="64544"/>
              </a:xfrm>
            </p:grpSpPr>
            <p:sp>
              <p:nvSpPr>
                <p:cNvPr id="6888" name="Google Shape;6888;p58"/>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8"/>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0" name="Google Shape;6890;p58"/>
              <p:cNvGrpSpPr/>
              <p:nvPr/>
            </p:nvGrpSpPr>
            <p:grpSpPr>
              <a:xfrm>
                <a:off x="2172491" y="4089633"/>
                <a:ext cx="72126" cy="53788"/>
                <a:chOff x="2172491" y="4089633"/>
                <a:chExt cx="72126" cy="53788"/>
              </a:xfrm>
            </p:grpSpPr>
            <p:sp>
              <p:nvSpPr>
                <p:cNvPr id="6891" name="Google Shape;6891;p58"/>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8"/>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3" name="Google Shape;6893;p58"/>
              <p:cNvGrpSpPr/>
              <p:nvPr/>
            </p:nvGrpSpPr>
            <p:grpSpPr>
              <a:xfrm>
                <a:off x="2171920" y="3731058"/>
                <a:ext cx="64321" cy="64544"/>
                <a:chOff x="2171920" y="3731058"/>
                <a:chExt cx="64321" cy="64544"/>
              </a:xfrm>
            </p:grpSpPr>
            <p:sp>
              <p:nvSpPr>
                <p:cNvPr id="6894" name="Google Shape;6894;p58"/>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8"/>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6" name="Google Shape;6896;p58"/>
              <p:cNvGrpSpPr/>
              <p:nvPr/>
            </p:nvGrpSpPr>
            <p:grpSpPr>
              <a:xfrm>
                <a:off x="2874730" y="3745828"/>
                <a:ext cx="72126" cy="53788"/>
                <a:chOff x="2874730" y="3745828"/>
                <a:chExt cx="72126" cy="53788"/>
              </a:xfrm>
            </p:grpSpPr>
            <p:sp>
              <p:nvSpPr>
                <p:cNvPr id="6897" name="Google Shape;6897;p58"/>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8"/>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9" name="Google Shape;6899;p58"/>
              <p:cNvGrpSpPr/>
              <p:nvPr/>
            </p:nvGrpSpPr>
            <p:grpSpPr>
              <a:xfrm>
                <a:off x="2878589" y="4081481"/>
                <a:ext cx="64321" cy="64544"/>
                <a:chOff x="2878589" y="4081481"/>
                <a:chExt cx="64321" cy="64544"/>
              </a:xfrm>
            </p:grpSpPr>
            <p:sp>
              <p:nvSpPr>
                <p:cNvPr id="6900" name="Google Shape;6900;p58"/>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8"/>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2" name="Google Shape;6902;p58"/>
              <p:cNvGrpSpPr/>
              <p:nvPr/>
            </p:nvGrpSpPr>
            <p:grpSpPr>
              <a:xfrm>
                <a:off x="2525796" y="4089633"/>
                <a:ext cx="72126" cy="53788"/>
                <a:chOff x="2525796" y="4089633"/>
                <a:chExt cx="72126" cy="53788"/>
              </a:xfrm>
            </p:grpSpPr>
            <p:sp>
              <p:nvSpPr>
                <p:cNvPr id="6903" name="Google Shape;6903;p58"/>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8"/>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5" name="Google Shape;6905;p58"/>
              <p:cNvGrpSpPr/>
              <p:nvPr/>
            </p:nvGrpSpPr>
            <p:grpSpPr>
              <a:xfrm>
                <a:off x="2525225" y="3731058"/>
                <a:ext cx="64321" cy="64544"/>
                <a:chOff x="2525225" y="3731058"/>
                <a:chExt cx="64321" cy="64544"/>
              </a:xfrm>
            </p:grpSpPr>
            <p:sp>
              <p:nvSpPr>
                <p:cNvPr id="6906" name="Google Shape;6906;p58"/>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8"/>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74"/>
        <p:cNvGrpSpPr/>
        <p:nvPr/>
      </p:nvGrpSpPr>
      <p:grpSpPr>
        <a:xfrm>
          <a:off x="0" y="0"/>
          <a:ext cx="0" cy="0"/>
          <a:chOff x="0" y="0"/>
          <a:chExt cx="0" cy="0"/>
        </a:xfrm>
      </p:grpSpPr>
      <p:grpSp>
        <p:nvGrpSpPr>
          <p:cNvPr id="775" name="Google Shape;775;p30"/>
          <p:cNvGrpSpPr/>
          <p:nvPr/>
        </p:nvGrpSpPr>
        <p:grpSpPr>
          <a:xfrm>
            <a:off x="4337662" y="3157817"/>
            <a:ext cx="794780" cy="756216"/>
            <a:chOff x="720975" y="1648729"/>
            <a:chExt cx="794780" cy="756216"/>
          </a:xfrm>
        </p:grpSpPr>
        <p:sp>
          <p:nvSpPr>
            <p:cNvPr id="776" name="Google Shape;776;p30"/>
            <p:cNvSpPr/>
            <p:nvPr/>
          </p:nvSpPr>
          <p:spPr>
            <a:xfrm>
              <a:off x="720975" y="1648729"/>
              <a:ext cx="794780" cy="756216"/>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rgbClr val="FFFFFF"/>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0"/>
            <p:cNvSpPr/>
            <p:nvPr/>
          </p:nvSpPr>
          <p:spPr>
            <a:xfrm>
              <a:off x="752619" y="1681950"/>
              <a:ext cx="731492" cy="689775"/>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noFill/>
            <a:ln w="19050"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 name="Google Shape;778;p30"/>
          <p:cNvGrpSpPr/>
          <p:nvPr/>
        </p:nvGrpSpPr>
        <p:grpSpPr>
          <a:xfrm>
            <a:off x="4337662" y="1648729"/>
            <a:ext cx="794780" cy="756216"/>
            <a:chOff x="720975" y="1648729"/>
            <a:chExt cx="794780" cy="756216"/>
          </a:xfrm>
        </p:grpSpPr>
        <p:sp>
          <p:nvSpPr>
            <p:cNvPr id="779" name="Google Shape;779;p30"/>
            <p:cNvSpPr/>
            <p:nvPr/>
          </p:nvSpPr>
          <p:spPr>
            <a:xfrm>
              <a:off x="720975" y="1648729"/>
              <a:ext cx="794780" cy="756216"/>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rgbClr val="FFFFFF"/>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0"/>
            <p:cNvSpPr/>
            <p:nvPr/>
          </p:nvSpPr>
          <p:spPr>
            <a:xfrm>
              <a:off x="752619" y="1681950"/>
              <a:ext cx="731492" cy="689775"/>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noFill/>
            <a:ln w="19050"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 name="Google Shape;781;p30"/>
          <p:cNvGrpSpPr/>
          <p:nvPr/>
        </p:nvGrpSpPr>
        <p:grpSpPr>
          <a:xfrm>
            <a:off x="720975" y="3157817"/>
            <a:ext cx="794780" cy="756216"/>
            <a:chOff x="720975" y="1648729"/>
            <a:chExt cx="794780" cy="756216"/>
          </a:xfrm>
        </p:grpSpPr>
        <p:sp>
          <p:nvSpPr>
            <p:cNvPr id="782" name="Google Shape;782;p30"/>
            <p:cNvSpPr/>
            <p:nvPr/>
          </p:nvSpPr>
          <p:spPr>
            <a:xfrm>
              <a:off x="720975" y="1648729"/>
              <a:ext cx="794780" cy="756216"/>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rgbClr val="FFFFFF"/>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0"/>
            <p:cNvSpPr/>
            <p:nvPr/>
          </p:nvSpPr>
          <p:spPr>
            <a:xfrm>
              <a:off x="752619" y="1681950"/>
              <a:ext cx="731492" cy="689775"/>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noFill/>
            <a:ln w="19050"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 name="Google Shape;784;p30"/>
          <p:cNvGrpSpPr/>
          <p:nvPr/>
        </p:nvGrpSpPr>
        <p:grpSpPr>
          <a:xfrm>
            <a:off x="354738" y="385775"/>
            <a:ext cx="8434536" cy="691213"/>
            <a:chOff x="234525" y="385775"/>
            <a:chExt cx="8434536" cy="691213"/>
          </a:xfrm>
        </p:grpSpPr>
        <p:sp>
          <p:nvSpPr>
            <p:cNvPr id="785" name="Google Shape;785;p30"/>
            <p:cNvSpPr/>
            <p:nvPr/>
          </p:nvSpPr>
          <p:spPr>
            <a:xfrm>
              <a:off x="234525" y="385775"/>
              <a:ext cx="8434536" cy="691213"/>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a:noFill/>
            </a:ln>
            <a:effectLst>
              <a:outerShdw blurRad="57150" dist="19050" dir="54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0"/>
            <p:cNvSpPr/>
            <p:nvPr/>
          </p:nvSpPr>
          <p:spPr>
            <a:xfrm>
              <a:off x="316975" y="445024"/>
              <a:ext cx="8269679" cy="572708"/>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chemeClr val="lt1"/>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 name="Google Shape;787;p30"/>
          <p:cNvGrpSpPr/>
          <p:nvPr/>
        </p:nvGrpSpPr>
        <p:grpSpPr>
          <a:xfrm>
            <a:off x="720975" y="1648729"/>
            <a:ext cx="794780" cy="756216"/>
            <a:chOff x="720975" y="1648729"/>
            <a:chExt cx="794780" cy="756216"/>
          </a:xfrm>
        </p:grpSpPr>
        <p:sp>
          <p:nvSpPr>
            <p:cNvPr id="788" name="Google Shape;788;p30"/>
            <p:cNvSpPr/>
            <p:nvPr/>
          </p:nvSpPr>
          <p:spPr>
            <a:xfrm>
              <a:off x="720975" y="1648729"/>
              <a:ext cx="794780" cy="756216"/>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rgbClr val="FFFFFF"/>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0"/>
            <p:cNvSpPr/>
            <p:nvPr/>
          </p:nvSpPr>
          <p:spPr>
            <a:xfrm>
              <a:off x="752619" y="1681950"/>
              <a:ext cx="731492" cy="689775"/>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noFill/>
            <a:ln w="19050"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 name="Google Shape;790;p30"/>
          <p:cNvSpPr txBox="1">
            <a:spLocks noGrp="1"/>
          </p:cNvSpPr>
          <p:nvPr>
            <p:ph type="title"/>
          </p:nvPr>
        </p:nvSpPr>
        <p:spPr>
          <a:xfrm>
            <a:off x="1649863" y="1450775"/>
            <a:ext cx="233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Section</a:t>
            </a:r>
            <a:endParaRPr/>
          </a:p>
        </p:txBody>
      </p:sp>
      <p:sp>
        <p:nvSpPr>
          <p:cNvPr id="791" name="Google Shape;791;p30"/>
          <p:cNvSpPr txBox="1">
            <a:spLocks noGrp="1"/>
          </p:cNvSpPr>
          <p:nvPr>
            <p:ph type="title" idx="2"/>
          </p:nvPr>
        </p:nvSpPr>
        <p:spPr>
          <a:xfrm>
            <a:off x="785262" y="1730138"/>
            <a:ext cx="6642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792" name="Google Shape;792;p30"/>
          <p:cNvSpPr txBox="1">
            <a:spLocks noGrp="1"/>
          </p:cNvSpPr>
          <p:nvPr>
            <p:ph type="subTitle" idx="1"/>
          </p:nvPr>
        </p:nvSpPr>
        <p:spPr>
          <a:xfrm>
            <a:off x="1649863" y="2037300"/>
            <a:ext cx="2336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793" name="Google Shape;793;p30"/>
          <p:cNvSpPr txBox="1">
            <a:spLocks noGrp="1"/>
          </p:cNvSpPr>
          <p:nvPr>
            <p:ph type="title" idx="3"/>
          </p:nvPr>
        </p:nvSpPr>
        <p:spPr>
          <a:xfrm>
            <a:off x="5335900" y="1448450"/>
            <a:ext cx="233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Section</a:t>
            </a:r>
            <a:endParaRPr/>
          </a:p>
        </p:txBody>
      </p:sp>
      <p:sp>
        <p:nvSpPr>
          <p:cNvPr id="794" name="Google Shape;794;p30"/>
          <p:cNvSpPr txBox="1">
            <a:spLocks noGrp="1"/>
          </p:cNvSpPr>
          <p:nvPr>
            <p:ph type="title" idx="4"/>
          </p:nvPr>
        </p:nvSpPr>
        <p:spPr>
          <a:xfrm>
            <a:off x="4402938" y="1730138"/>
            <a:ext cx="6642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795" name="Google Shape;795;p30"/>
          <p:cNvSpPr txBox="1">
            <a:spLocks noGrp="1"/>
          </p:cNvSpPr>
          <p:nvPr>
            <p:ph type="subTitle" idx="5"/>
          </p:nvPr>
        </p:nvSpPr>
        <p:spPr>
          <a:xfrm>
            <a:off x="5335900" y="2034975"/>
            <a:ext cx="2336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796" name="Google Shape;796;p30"/>
          <p:cNvSpPr txBox="1">
            <a:spLocks noGrp="1"/>
          </p:cNvSpPr>
          <p:nvPr>
            <p:ph type="title" idx="6"/>
          </p:nvPr>
        </p:nvSpPr>
        <p:spPr>
          <a:xfrm>
            <a:off x="1649863" y="2950513"/>
            <a:ext cx="233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Section</a:t>
            </a:r>
            <a:endParaRPr/>
          </a:p>
        </p:txBody>
      </p:sp>
      <p:sp>
        <p:nvSpPr>
          <p:cNvPr id="797" name="Google Shape;797;p30"/>
          <p:cNvSpPr txBox="1">
            <a:spLocks noGrp="1"/>
          </p:cNvSpPr>
          <p:nvPr>
            <p:ph type="title" idx="7"/>
          </p:nvPr>
        </p:nvSpPr>
        <p:spPr>
          <a:xfrm>
            <a:off x="785278" y="3239213"/>
            <a:ext cx="6642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798" name="Google Shape;798;p30"/>
          <p:cNvSpPr txBox="1">
            <a:spLocks noGrp="1"/>
          </p:cNvSpPr>
          <p:nvPr>
            <p:ph type="subTitle" idx="8"/>
          </p:nvPr>
        </p:nvSpPr>
        <p:spPr>
          <a:xfrm>
            <a:off x="1649863" y="3537038"/>
            <a:ext cx="2336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799" name="Google Shape;799;p30"/>
          <p:cNvSpPr txBox="1">
            <a:spLocks noGrp="1"/>
          </p:cNvSpPr>
          <p:nvPr>
            <p:ph type="title" idx="9"/>
          </p:nvPr>
        </p:nvSpPr>
        <p:spPr>
          <a:xfrm>
            <a:off x="5335900" y="2950513"/>
            <a:ext cx="233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Section</a:t>
            </a:r>
            <a:endParaRPr/>
          </a:p>
        </p:txBody>
      </p:sp>
      <p:sp>
        <p:nvSpPr>
          <p:cNvPr id="800" name="Google Shape;800;p30"/>
          <p:cNvSpPr txBox="1">
            <a:spLocks noGrp="1"/>
          </p:cNvSpPr>
          <p:nvPr>
            <p:ph type="title" idx="13"/>
          </p:nvPr>
        </p:nvSpPr>
        <p:spPr>
          <a:xfrm>
            <a:off x="4402938" y="3239213"/>
            <a:ext cx="6642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801" name="Google Shape;801;p30"/>
          <p:cNvSpPr txBox="1">
            <a:spLocks noGrp="1"/>
          </p:cNvSpPr>
          <p:nvPr>
            <p:ph type="subTitle" idx="14"/>
          </p:nvPr>
        </p:nvSpPr>
        <p:spPr>
          <a:xfrm>
            <a:off x="5335900" y="3537038"/>
            <a:ext cx="2336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802" name="Google Shape;802;p30"/>
          <p:cNvSpPr txBox="1">
            <a:spLocks noGrp="1"/>
          </p:cNvSpPr>
          <p:nvPr>
            <p:ph type="title" idx="15"/>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Table of contents</a:t>
            </a:r>
            <a:endParaRPr>
              <a:solidFill>
                <a:schemeClr val="dk1"/>
              </a:solidFill>
            </a:endParaRPr>
          </a:p>
        </p:txBody>
      </p:sp>
      <p:sp>
        <p:nvSpPr>
          <p:cNvPr id="803" name="Google Shape;803;p30"/>
          <p:cNvSpPr/>
          <p:nvPr/>
        </p:nvSpPr>
        <p:spPr>
          <a:xfrm rot="5400000">
            <a:off x="2721525" y="4916363"/>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0"/>
          <p:cNvSpPr/>
          <p:nvPr/>
        </p:nvSpPr>
        <p:spPr>
          <a:xfrm rot="5400000" flipH="1">
            <a:off x="5918900" y="4838188"/>
            <a:ext cx="69300" cy="6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 name="Google Shape;805;p30"/>
          <p:cNvGrpSpPr/>
          <p:nvPr/>
        </p:nvGrpSpPr>
        <p:grpSpPr>
          <a:xfrm rot="1028934">
            <a:off x="7614101" y="3509648"/>
            <a:ext cx="1150025" cy="2197689"/>
            <a:chOff x="511650" y="2899000"/>
            <a:chExt cx="1033186" cy="1974411"/>
          </a:xfrm>
        </p:grpSpPr>
        <p:sp>
          <p:nvSpPr>
            <p:cNvPr id="806" name="Google Shape;806;p30"/>
            <p:cNvSpPr/>
            <p:nvPr/>
          </p:nvSpPr>
          <p:spPr>
            <a:xfrm>
              <a:off x="1019271" y="3623201"/>
              <a:ext cx="69168" cy="1250210"/>
            </a:xfrm>
            <a:custGeom>
              <a:avLst/>
              <a:gdLst/>
              <a:ahLst/>
              <a:cxnLst/>
              <a:rect l="l" t="t" r="r" b="b"/>
              <a:pathLst>
                <a:path w="1882" h="34017" extrusionOk="0">
                  <a:moveTo>
                    <a:pt x="667" y="34016"/>
                  </a:moveTo>
                  <a:lnTo>
                    <a:pt x="1727" y="34016"/>
                  </a:lnTo>
                  <a:lnTo>
                    <a:pt x="1881" y="0"/>
                  </a:lnTo>
                  <a:lnTo>
                    <a:pt x="0" y="6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0"/>
            <p:cNvSpPr/>
            <p:nvPr/>
          </p:nvSpPr>
          <p:spPr>
            <a:xfrm>
              <a:off x="511650" y="2899000"/>
              <a:ext cx="1033186" cy="1019184"/>
            </a:xfrm>
            <a:custGeom>
              <a:avLst/>
              <a:gdLst/>
              <a:ahLst/>
              <a:cxnLst/>
              <a:rect l="l" t="t" r="r" b="b"/>
              <a:pathLst>
                <a:path w="28112" h="27731" extrusionOk="0">
                  <a:moveTo>
                    <a:pt x="28112" y="12502"/>
                  </a:moveTo>
                  <a:cubicBezTo>
                    <a:pt x="28112" y="14562"/>
                    <a:pt x="27123" y="16895"/>
                    <a:pt x="25956" y="18586"/>
                  </a:cubicBezTo>
                  <a:cubicBezTo>
                    <a:pt x="26349" y="24075"/>
                    <a:pt x="22158" y="27730"/>
                    <a:pt x="13967" y="27170"/>
                  </a:cubicBezTo>
                  <a:cubicBezTo>
                    <a:pt x="11181" y="26992"/>
                    <a:pt x="7942" y="26254"/>
                    <a:pt x="5704" y="24634"/>
                  </a:cubicBezTo>
                  <a:cubicBezTo>
                    <a:pt x="1906" y="21884"/>
                    <a:pt x="1" y="17003"/>
                    <a:pt x="1" y="12657"/>
                  </a:cubicBezTo>
                  <a:cubicBezTo>
                    <a:pt x="1" y="3727"/>
                    <a:pt x="6990" y="0"/>
                    <a:pt x="14503" y="0"/>
                  </a:cubicBezTo>
                  <a:cubicBezTo>
                    <a:pt x="22016" y="0"/>
                    <a:pt x="28112" y="5596"/>
                    <a:pt x="28112" y="12502"/>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0"/>
            <p:cNvSpPr/>
            <p:nvPr/>
          </p:nvSpPr>
          <p:spPr>
            <a:xfrm>
              <a:off x="1158415" y="3481853"/>
              <a:ext cx="195634" cy="209195"/>
            </a:xfrm>
            <a:custGeom>
              <a:avLst/>
              <a:gdLst/>
              <a:ahLst/>
              <a:cxnLst/>
              <a:rect l="l" t="t" r="r" b="b"/>
              <a:pathLst>
                <a:path w="5323" h="5692" extrusionOk="0">
                  <a:moveTo>
                    <a:pt x="929" y="655"/>
                  </a:moveTo>
                  <a:cubicBezTo>
                    <a:pt x="929" y="655"/>
                    <a:pt x="3572" y="1989"/>
                    <a:pt x="4465" y="5692"/>
                  </a:cubicBezTo>
                  <a:lnTo>
                    <a:pt x="5322" y="5263"/>
                  </a:lnTo>
                  <a:cubicBezTo>
                    <a:pt x="5322" y="5263"/>
                    <a:pt x="5072" y="15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0"/>
            <p:cNvSpPr/>
            <p:nvPr/>
          </p:nvSpPr>
          <p:spPr>
            <a:xfrm>
              <a:off x="1288811" y="3285376"/>
              <a:ext cx="255577" cy="81444"/>
            </a:xfrm>
            <a:custGeom>
              <a:avLst/>
              <a:gdLst/>
              <a:ahLst/>
              <a:cxnLst/>
              <a:rect l="l" t="t" r="r" b="b"/>
              <a:pathLst>
                <a:path w="6954" h="2216" extrusionOk="0">
                  <a:moveTo>
                    <a:pt x="0" y="2215"/>
                  </a:moveTo>
                  <a:cubicBezTo>
                    <a:pt x="0" y="2215"/>
                    <a:pt x="4334" y="1084"/>
                    <a:pt x="6954" y="2215"/>
                  </a:cubicBezTo>
                  <a:lnTo>
                    <a:pt x="6954" y="1203"/>
                  </a:lnTo>
                  <a:cubicBezTo>
                    <a:pt x="6954" y="1203"/>
                    <a:pt x="3965" y="1"/>
                    <a:pt x="191" y="169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0"/>
            <p:cNvSpPr/>
            <p:nvPr/>
          </p:nvSpPr>
          <p:spPr>
            <a:xfrm>
              <a:off x="1247686" y="2979965"/>
              <a:ext cx="112499" cy="181190"/>
            </a:xfrm>
            <a:custGeom>
              <a:avLst/>
              <a:gdLst/>
              <a:ahLst/>
              <a:cxnLst/>
              <a:rect l="l" t="t" r="r" b="b"/>
              <a:pathLst>
                <a:path w="3061" h="4930" extrusionOk="0">
                  <a:moveTo>
                    <a:pt x="226" y="4929"/>
                  </a:moveTo>
                  <a:cubicBezTo>
                    <a:pt x="226" y="4929"/>
                    <a:pt x="619" y="2096"/>
                    <a:pt x="3060" y="595"/>
                  </a:cubicBezTo>
                  <a:lnTo>
                    <a:pt x="2191" y="0"/>
                  </a:lnTo>
                  <a:cubicBezTo>
                    <a:pt x="2191" y="0"/>
                    <a:pt x="143" y="583"/>
                    <a:pt x="0" y="47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0"/>
            <p:cNvSpPr/>
            <p:nvPr/>
          </p:nvSpPr>
          <p:spPr>
            <a:xfrm>
              <a:off x="960614" y="2899000"/>
              <a:ext cx="107244" cy="143555"/>
            </a:xfrm>
            <a:custGeom>
              <a:avLst/>
              <a:gdLst/>
              <a:ahLst/>
              <a:cxnLst/>
              <a:rect l="l" t="t" r="r" b="b"/>
              <a:pathLst>
                <a:path w="2918" h="3906" extrusionOk="0">
                  <a:moveTo>
                    <a:pt x="2322" y="3906"/>
                  </a:moveTo>
                  <a:cubicBezTo>
                    <a:pt x="2322" y="3906"/>
                    <a:pt x="751" y="2953"/>
                    <a:pt x="1" y="60"/>
                  </a:cubicBezTo>
                  <a:lnTo>
                    <a:pt x="1144" y="0"/>
                  </a:lnTo>
                  <a:cubicBezTo>
                    <a:pt x="1501" y="1393"/>
                    <a:pt x="2108" y="2715"/>
                    <a:pt x="2918" y="390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0"/>
            <p:cNvSpPr/>
            <p:nvPr/>
          </p:nvSpPr>
          <p:spPr>
            <a:xfrm>
              <a:off x="563287" y="3073169"/>
              <a:ext cx="333933" cy="101988"/>
            </a:xfrm>
            <a:custGeom>
              <a:avLst/>
              <a:gdLst/>
              <a:ahLst/>
              <a:cxnLst/>
              <a:rect l="l" t="t" r="r" b="b"/>
              <a:pathLst>
                <a:path w="9086" h="2775" extrusionOk="0">
                  <a:moveTo>
                    <a:pt x="9085" y="0"/>
                  </a:moveTo>
                  <a:cubicBezTo>
                    <a:pt x="9085" y="0"/>
                    <a:pt x="3942" y="1429"/>
                    <a:pt x="882" y="393"/>
                  </a:cubicBezTo>
                  <a:lnTo>
                    <a:pt x="1" y="1584"/>
                  </a:lnTo>
                  <a:cubicBezTo>
                    <a:pt x="1" y="1584"/>
                    <a:pt x="2882" y="2774"/>
                    <a:pt x="8168" y="5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0"/>
            <p:cNvSpPr/>
            <p:nvPr/>
          </p:nvSpPr>
          <p:spPr>
            <a:xfrm>
              <a:off x="515178" y="3318195"/>
              <a:ext cx="205263" cy="186886"/>
            </a:xfrm>
            <a:custGeom>
              <a:avLst/>
              <a:gdLst/>
              <a:ahLst/>
              <a:cxnLst/>
              <a:rect l="l" t="t" r="r" b="b"/>
              <a:pathLst>
                <a:path w="5585" h="5085" extrusionOk="0">
                  <a:moveTo>
                    <a:pt x="5584" y="1"/>
                  </a:moveTo>
                  <a:cubicBezTo>
                    <a:pt x="5584" y="1"/>
                    <a:pt x="2750" y="3251"/>
                    <a:pt x="0" y="2953"/>
                  </a:cubicBezTo>
                  <a:lnTo>
                    <a:pt x="155" y="4180"/>
                  </a:lnTo>
                  <a:cubicBezTo>
                    <a:pt x="155" y="4180"/>
                    <a:pt x="3227" y="5085"/>
                    <a:pt x="5334" y="1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0"/>
            <p:cNvSpPr/>
            <p:nvPr/>
          </p:nvSpPr>
          <p:spPr>
            <a:xfrm>
              <a:off x="754949" y="3588618"/>
              <a:ext cx="52997" cy="260832"/>
            </a:xfrm>
            <a:custGeom>
              <a:avLst/>
              <a:gdLst/>
              <a:ahLst/>
              <a:cxnLst/>
              <a:rect l="l" t="t" r="r" b="b"/>
              <a:pathLst>
                <a:path w="1442" h="7097" extrusionOk="0">
                  <a:moveTo>
                    <a:pt x="25" y="1"/>
                  </a:moveTo>
                  <a:cubicBezTo>
                    <a:pt x="25" y="1"/>
                    <a:pt x="1144" y="3811"/>
                    <a:pt x="1" y="6454"/>
                  </a:cubicBezTo>
                  <a:lnTo>
                    <a:pt x="1441" y="7097"/>
                  </a:lnTo>
                  <a:cubicBezTo>
                    <a:pt x="1322" y="4846"/>
                    <a:pt x="977" y="2608"/>
                    <a:pt x="406" y="4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0"/>
            <p:cNvSpPr/>
            <p:nvPr/>
          </p:nvSpPr>
          <p:spPr>
            <a:xfrm>
              <a:off x="1047276" y="3732135"/>
              <a:ext cx="101106" cy="167628"/>
            </a:xfrm>
            <a:custGeom>
              <a:avLst/>
              <a:gdLst/>
              <a:ahLst/>
              <a:cxnLst/>
              <a:rect l="l" t="t" r="r" b="b"/>
              <a:pathLst>
                <a:path w="2751" h="4561" extrusionOk="0">
                  <a:moveTo>
                    <a:pt x="0" y="1"/>
                  </a:moveTo>
                  <a:cubicBezTo>
                    <a:pt x="0" y="1"/>
                    <a:pt x="1250" y="1442"/>
                    <a:pt x="1643" y="4561"/>
                  </a:cubicBezTo>
                  <a:lnTo>
                    <a:pt x="2298" y="4513"/>
                  </a:lnTo>
                  <a:cubicBezTo>
                    <a:pt x="2298" y="4513"/>
                    <a:pt x="2750" y="1299"/>
                    <a:pt x="810" y="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0"/>
            <p:cNvSpPr/>
            <p:nvPr/>
          </p:nvSpPr>
          <p:spPr>
            <a:xfrm>
              <a:off x="1270435" y="3703689"/>
              <a:ext cx="139182" cy="97210"/>
            </a:xfrm>
            <a:custGeom>
              <a:avLst/>
              <a:gdLst/>
              <a:ahLst/>
              <a:cxnLst/>
              <a:rect l="l" t="t" r="r" b="b"/>
              <a:pathLst>
                <a:path w="3787" h="2645" extrusionOk="0">
                  <a:moveTo>
                    <a:pt x="0" y="215"/>
                  </a:moveTo>
                  <a:cubicBezTo>
                    <a:pt x="0" y="215"/>
                    <a:pt x="2655" y="751"/>
                    <a:pt x="3239" y="2644"/>
                  </a:cubicBezTo>
                  <a:lnTo>
                    <a:pt x="3786" y="2108"/>
                  </a:lnTo>
                  <a:cubicBezTo>
                    <a:pt x="3786" y="2108"/>
                    <a:pt x="3405" y="620"/>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0"/>
            <p:cNvSpPr/>
            <p:nvPr/>
          </p:nvSpPr>
          <p:spPr>
            <a:xfrm>
              <a:off x="947494" y="3508976"/>
              <a:ext cx="138300" cy="209636"/>
            </a:xfrm>
            <a:custGeom>
              <a:avLst/>
              <a:gdLst/>
              <a:ahLst/>
              <a:cxnLst/>
              <a:rect l="l" t="t" r="r" b="b"/>
              <a:pathLst>
                <a:path w="3763" h="5704" extrusionOk="0">
                  <a:moveTo>
                    <a:pt x="2679" y="1"/>
                  </a:moveTo>
                  <a:cubicBezTo>
                    <a:pt x="2679" y="1"/>
                    <a:pt x="2715" y="3799"/>
                    <a:pt x="0" y="5466"/>
                  </a:cubicBezTo>
                  <a:lnTo>
                    <a:pt x="1524" y="5704"/>
                  </a:lnTo>
                  <a:cubicBezTo>
                    <a:pt x="1524" y="5704"/>
                    <a:pt x="3763" y="2870"/>
                    <a:pt x="3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0"/>
            <p:cNvSpPr/>
            <p:nvPr/>
          </p:nvSpPr>
          <p:spPr>
            <a:xfrm>
              <a:off x="707686" y="3430657"/>
              <a:ext cx="202653" cy="104193"/>
            </a:xfrm>
            <a:custGeom>
              <a:avLst/>
              <a:gdLst/>
              <a:ahLst/>
              <a:cxnLst/>
              <a:rect l="l" t="t" r="r" b="b"/>
              <a:pathLst>
                <a:path w="5514" h="2835" extrusionOk="0">
                  <a:moveTo>
                    <a:pt x="1" y="0"/>
                  </a:moveTo>
                  <a:lnTo>
                    <a:pt x="60" y="870"/>
                  </a:lnTo>
                  <a:cubicBezTo>
                    <a:pt x="60" y="870"/>
                    <a:pt x="3287" y="2834"/>
                    <a:pt x="5454" y="501"/>
                  </a:cubicBezTo>
                  <a:lnTo>
                    <a:pt x="5513" y="0"/>
                  </a:lnTo>
                  <a:cubicBezTo>
                    <a:pt x="5513" y="0"/>
                    <a:pt x="3382" y="182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0"/>
            <p:cNvSpPr/>
            <p:nvPr/>
          </p:nvSpPr>
          <p:spPr>
            <a:xfrm>
              <a:off x="894975" y="3060011"/>
              <a:ext cx="76629" cy="216215"/>
            </a:xfrm>
            <a:custGeom>
              <a:avLst/>
              <a:gdLst/>
              <a:ahLst/>
              <a:cxnLst/>
              <a:rect l="l" t="t" r="r" b="b"/>
              <a:pathLst>
                <a:path w="2085" h="5883" extrusionOk="0">
                  <a:moveTo>
                    <a:pt x="977" y="1"/>
                  </a:moveTo>
                  <a:lnTo>
                    <a:pt x="60" y="358"/>
                  </a:lnTo>
                  <a:cubicBezTo>
                    <a:pt x="60" y="358"/>
                    <a:pt x="1" y="3966"/>
                    <a:pt x="1834" y="5883"/>
                  </a:cubicBezTo>
                  <a:lnTo>
                    <a:pt x="2084" y="5668"/>
                  </a:lnTo>
                  <a:cubicBezTo>
                    <a:pt x="1203" y="3918"/>
                    <a:pt x="822" y="1954"/>
                    <a:pt x="9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0"/>
            <p:cNvSpPr/>
            <p:nvPr/>
          </p:nvSpPr>
          <p:spPr>
            <a:xfrm>
              <a:off x="1103727" y="3264390"/>
              <a:ext cx="152302" cy="170679"/>
            </a:xfrm>
            <a:custGeom>
              <a:avLst/>
              <a:gdLst/>
              <a:ahLst/>
              <a:cxnLst/>
              <a:rect l="l" t="t" r="r" b="b"/>
              <a:pathLst>
                <a:path w="4144" h="4644" extrusionOk="0">
                  <a:moveTo>
                    <a:pt x="464" y="322"/>
                  </a:moveTo>
                  <a:lnTo>
                    <a:pt x="0" y="0"/>
                  </a:lnTo>
                  <a:cubicBezTo>
                    <a:pt x="0" y="0"/>
                    <a:pt x="3096" y="322"/>
                    <a:pt x="4143" y="3715"/>
                  </a:cubicBezTo>
                  <a:lnTo>
                    <a:pt x="3346" y="4644"/>
                  </a:lnTo>
                  <a:cubicBezTo>
                    <a:pt x="3346" y="4644"/>
                    <a:pt x="2881" y="1012"/>
                    <a:pt x="464" y="3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0"/>
            <p:cNvSpPr/>
            <p:nvPr/>
          </p:nvSpPr>
          <p:spPr>
            <a:xfrm>
              <a:off x="954073" y="3339622"/>
              <a:ext cx="134367" cy="169833"/>
            </a:xfrm>
            <a:custGeom>
              <a:avLst/>
              <a:gdLst/>
              <a:ahLst/>
              <a:cxnLst/>
              <a:rect l="l" t="t" r="r" b="b"/>
              <a:pathLst>
                <a:path w="3656" h="4621" extrusionOk="0">
                  <a:moveTo>
                    <a:pt x="0" y="4240"/>
                  </a:moveTo>
                  <a:lnTo>
                    <a:pt x="976" y="4621"/>
                  </a:lnTo>
                  <a:cubicBezTo>
                    <a:pt x="976" y="4621"/>
                    <a:pt x="3477" y="3573"/>
                    <a:pt x="3655" y="1"/>
                  </a:cubicBezTo>
                  <a:cubicBezTo>
                    <a:pt x="3655" y="1"/>
                    <a:pt x="2369" y="3251"/>
                    <a:pt x="0" y="424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0"/>
            <p:cNvSpPr/>
            <p:nvPr/>
          </p:nvSpPr>
          <p:spPr>
            <a:xfrm>
              <a:off x="1158415" y="3452524"/>
              <a:ext cx="307214" cy="222794"/>
            </a:xfrm>
            <a:custGeom>
              <a:avLst/>
              <a:gdLst/>
              <a:ahLst/>
              <a:cxnLst/>
              <a:rect l="l" t="t" r="r" b="b"/>
              <a:pathLst>
                <a:path w="8359" h="6062" extrusionOk="0">
                  <a:moveTo>
                    <a:pt x="0" y="799"/>
                  </a:moveTo>
                  <a:cubicBezTo>
                    <a:pt x="0" y="799"/>
                    <a:pt x="4739" y="2382"/>
                    <a:pt x="5322" y="6061"/>
                  </a:cubicBezTo>
                  <a:lnTo>
                    <a:pt x="8358" y="3704"/>
                  </a:lnTo>
                  <a:cubicBezTo>
                    <a:pt x="8358" y="3704"/>
                    <a:pt x="6275" y="1"/>
                    <a:pt x="953" y="2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0"/>
            <p:cNvSpPr/>
            <p:nvPr/>
          </p:nvSpPr>
          <p:spPr>
            <a:xfrm>
              <a:off x="1295794" y="3154538"/>
              <a:ext cx="249035" cy="193024"/>
            </a:xfrm>
            <a:custGeom>
              <a:avLst/>
              <a:gdLst/>
              <a:ahLst/>
              <a:cxnLst/>
              <a:rect l="l" t="t" r="r" b="b"/>
              <a:pathLst>
                <a:path w="6776" h="5252" extrusionOk="0">
                  <a:moveTo>
                    <a:pt x="1" y="5251"/>
                  </a:moveTo>
                  <a:cubicBezTo>
                    <a:pt x="1" y="5251"/>
                    <a:pt x="4692" y="3680"/>
                    <a:pt x="6776" y="4763"/>
                  </a:cubicBezTo>
                  <a:cubicBezTo>
                    <a:pt x="6776" y="4763"/>
                    <a:pt x="6478" y="1953"/>
                    <a:pt x="5359" y="1"/>
                  </a:cubicBezTo>
                  <a:cubicBezTo>
                    <a:pt x="5359" y="1"/>
                    <a:pt x="1858" y="548"/>
                    <a:pt x="156" y="3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0"/>
            <p:cNvSpPr/>
            <p:nvPr/>
          </p:nvSpPr>
          <p:spPr>
            <a:xfrm>
              <a:off x="1196931" y="2930497"/>
              <a:ext cx="131721" cy="229336"/>
            </a:xfrm>
            <a:custGeom>
              <a:avLst/>
              <a:gdLst/>
              <a:ahLst/>
              <a:cxnLst/>
              <a:rect l="l" t="t" r="r" b="b"/>
              <a:pathLst>
                <a:path w="3584" h="6240" extrusionOk="0">
                  <a:moveTo>
                    <a:pt x="1369" y="6240"/>
                  </a:moveTo>
                  <a:cubicBezTo>
                    <a:pt x="1369" y="6240"/>
                    <a:pt x="1131" y="2644"/>
                    <a:pt x="3584" y="1346"/>
                  </a:cubicBezTo>
                  <a:lnTo>
                    <a:pt x="833" y="1"/>
                  </a:lnTo>
                  <a:cubicBezTo>
                    <a:pt x="143" y="1608"/>
                    <a:pt x="0" y="3394"/>
                    <a:pt x="405" y="50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0"/>
            <p:cNvSpPr/>
            <p:nvPr/>
          </p:nvSpPr>
          <p:spPr>
            <a:xfrm>
              <a:off x="886669" y="2901168"/>
              <a:ext cx="159322" cy="141387"/>
            </a:xfrm>
            <a:custGeom>
              <a:avLst/>
              <a:gdLst/>
              <a:ahLst/>
              <a:cxnLst/>
              <a:rect l="l" t="t" r="r" b="b"/>
              <a:pathLst>
                <a:path w="4335" h="3847" extrusionOk="0">
                  <a:moveTo>
                    <a:pt x="4334" y="3847"/>
                  </a:moveTo>
                  <a:cubicBezTo>
                    <a:pt x="4334" y="3847"/>
                    <a:pt x="2679" y="3108"/>
                    <a:pt x="2013" y="1"/>
                  </a:cubicBezTo>
                  <a:lnTo>
                    <a:pt x="1" y="382"/>
                  </a:lnTo>
                  <a:cubicBezTo>
                    <a:pt x="1" y="382"/>
                    <a:pt x="334" y="2763"/>
                    <a:pt x="3096" y="375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0"/>
            <p:cNvSpPr/>
            <p:nvPr/>
          </p:nvSpPr>
          <p:spPr>
            <a:xfrm>
              <a:off x="537487" y="3093713"/>
              <a:ext cx="326031" cy="124738"/>
            </a:xfrm>
            <a:custGeom>
              <a:avLst/>
              <a:gdLst/>
              <a:ahLst/>
              <a:cxnLst/>
              <a:rect l="l" t="t" r="r" b="b"/>
              <a:pathLst>
                <a:path w="8871" h="3394" extrusionOk="0">
                  <a:moveTo>
                    <a:pt x="8870" y="1"/>
                  </a:moveTo>
                  <a:cubicBezTo>
                    <a:pt x="8870" y="1"/>
                    <a:pt x="4263" y="2025"/>
                    <a:pt x="703" y="1037"/>
                  </a:cubicBezTo>
                  <a:lnTo>
                    <a:pt x="0" y="3227"/>
                  </a:lnTo>
                  <a:cubicBezTo>
                    <a:pt x="0" y="3227"/>
                    <a:pt x="3060" y="3394"/>
                    <a:pt x="6739" y="20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0"/>
            <p:cNvSpPr/>
            <p:nvPr/>
          </p:nvSpPr>
          <p:spPr>
            <a:xfrm>
              <a:off x="520838" y="3359762"/>
              <a:ext cx="190415" cy="297144"/>
            </a:xfrm>
            <a:custGeom>
              <a:avLst/>
              <a:gdLst/>
              <a:ahLst/>
              <a:cxnLst/>
              <a:rect l="l" t="t" r="r" b="b"/>
              <a:pathLst>
                <a:path w="5181" h="8085" extrusionOk="0">
                  <a:moveTo>
                    <a:pt x="5180" y="1"/>
                  </a:moveTo>
                  <a:cubicBezTo>
                    <a:pt x="5180" y="1"/>
                    <a:pt x="3680" y="3215"/>
                    <a:pt x="1" y="3049"/>
                  </a:cubicBezTo>
                  <a:cubicBezTo>
                    <a:pt x="299" y="4858"/>
                    <a:pt x="989" y="6573"/>
                    <a:pt x="2025" y="8085"/>
                  </a:cubicBezTo>
                  <a:cubicBezTo>
                    <a:pt x="2025" y="8085"/>
                    <a:pt x="4132" y="7418"/>
                    <a:pt x="5037" y="33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0"/>
            <p:cNvSpPr/>
            <p:nvPr/>
          </p:nvSpPr>
          <p:spPr>
            <a:xfrm>
              <a:off x="769834" y="3603943"/>
              <a:ext cx="163696" cy="278768"/>
            </a:xfrm>
            <a:custGeom>
              <a:avLst/>
              <a:gdLst/>
              <a:ahLst/>
              <a:cxnLst/>
              <a:rect l="l" t="t" r="r" b="b"/>
              <a:pathLst>
                <a:path w="4454" h="7585" extrusionOk="0">
                  <a:moveTo>
                    <a:pt x="1" y="0"/>
                  </a:moveTo>
                  <a:cubicBezTo>
                    <a:pt x="1" y="0"/>
                    <a:pt x="977" y="3739"/>
                    <a:pt x="1024" y="6751"/>
                  </a:cubicBezTo>
                  <a:lnTo>
                    <a:pt x="3942" y="7585"/>
                  </a:lnTo>
                  <a:cubicBezTo>
                    <a:pt x="3942" y="7585"/>
                    <a:pt x="4453" y="5203"/>
                    <a:pt x="3465" y="23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0"/>
            <p:cNvSpPr/>
            <p:nvPr/>
          </p:nvSpPr>
          <p:spPr>
            <a:xfrm>
              <a:off x="1077891" y="3735663"/>
              <a:ext cx="194751" cy="162373"/>
            </a:xfrm>
            <a:custGeom>
              <a:avLst/>
              <a:gdLst/>
              <a:ahLst/>
              <a:cxnLst/>
              <a:rect l="l" t="t" r="r" b="b"/>
              <a:pathLst>
                <a:path w="5299" h="4418" extrusionOk="0">
                  <a:moveTo>
                    <a:pt x="1" y="0"/>
                  </a:moveTo>
                  <a:cubicBezTo>
                    <a:pt x="1" y="0"/>
                    <a:pt x="1560" y="2179"/>
                    <a:pt x="1489" y="4417"/>
                  </a:cubicBezTo>
                  <a:lnTo>
                    <a:pt x="3525" y="4167"/>
                  </a:lnTo>
                  <a:lnTo>
                    <a:pt x="5299" y="3691"/>
                  </a:lnTo>
                  <a:cubicBezTo>
                    <a:pt x="5299" y="3691"/>
                    <a:pt x="4834" y="750"/>
                    <a:pt x="2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0"/>
            <p:cNvSpPr/>
            <p:nvPr/>
          </p:nvSpPr>
          <p:spPr>
            <a:xfrm>
              <a:off x="1295794" y="3651648"/>
              <a:ext cx="160204" cy="129553"/>
            </a:xfrm>
            <a:custGeom>
              <a:avLst/>
              <a:gdLst/>
              <a:ahLst/>
              <a:cxnLst/>
              <a:rect l="l" t="t" r="r" b="b"/>
              <a:pathLst>
                <a:path w="4359" h="3525" extrusionOk="0">
                  <a:moveTo>
                    <a:pt x="1" y="1417"/>
                  </a:moveTo>
                  <a:cubicBezTo>
                    <a:pt x="1" y="1417"/>
                    <a:pt x="2489" y="1941"/>
                    <a:pt x="3096" y="3524"/>
                  </a:cubicBezTo>
                  <a:cubicBezTo>
                    <a:pt x="3763" y="2822"/>
                    <a:pt x="4204" y="1929"/>
                    <a:pt x="4359" y="976"/>
                  </a:cubicBezTo>
                  <a:lnTo>
                    <a:pt x="2656" y="0"/>
                  </a:lnTo>
                  <a:cubicBezTo>
                    <a:pt x="2656" y="0"/>
                    <a:pt x="822" y="1250"/>
                    <a:pt x="1" y="14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0"/>
            <p:cNvSpPr/>
            <p:nvPr/>
          </p:nvSpPr>
          <p:spPr>
            <a:xfrm>
              <a:off x="860869" y="3508976"/>
              <a:ext cx="197802" cy="200889"/>
            </a:xfrm>
            <a:custGeom>
              <a:avLst/>
              <a:gdLst/>
              <a:ahLst/>
              <a:cxnLst/>
              <a:rect l="l" t="t" r="r" b="b"/>
              <a:pathLst>
                <a:path w="5382" h="5466" extrusionOk="0">
                  <a:moveTo>
                    <a:pt x="5036" y="1"/>
                  </a:moveTo>
                  <a:cubicBezTo>
                    <a:pt x="5036" y="1"/>
                    <a:pt x="5382" y="3846"/>
                    <a:pt x="2357" y="5466"/>
                  </a:cubicBezTo>
                  <a:lnTo>
                    <a:pt x="0" y="4085"/>
                  </a:lnTo>
                  <a:cubicBezTo>
                    <a:pt x="0" y="4085"/>
                    <a:pt x="1834" y="3192"/>
                    <a:pt x="350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0"/>
            <p:cNvSpPr/>
            <p:nvPr/>
          </p:nvSpPr>
          <p:spPr>
            <a:xfrm>
              <a:off x="697653" y="3253879"/>
              <a:ext cx="231063" cy="238083"/>
            </a:xfrm>
            <a:custGeom>
              <a:avLst/>
              <a:gdLst/>
              <a:ahLst/>
              <a:cxnLst/>
              <a:rect l="l" t="t" r="r" b="b"/>
              <a:pathLst>
                <a:path w="6287" h="6478" extrusionOk="0">
                  <a:moveTo>
                    <a:pt x="5786" y="4810"/>
                  </a:moveTo>
                  <a:cubicBezTo>
                    <a:pt x="5786" y="4810"/>
                    <a:pt x="3643" y="6477"/>
                    <a:pt x="274" y="4810"/>
                  </a:cubicBezTo>
                  <a:cubicBezTo>
                    <a:pt x="274" y="4810"/>
                    <a:pt x="0" y="2798"/>
                    <a:pt x="1250" y="0"/>
                  </a:cubicBezTo>
                  <a:cubicBezTo>
                    <a:pt x="1250" y="0"/>
                    <a:pt x="3262" y="2286"/>
                    <a:pt x="6287" y="235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0"/>
            <p:cNvSpPr/>
            <p:nvPr/>
          </p:nvSpPr>
          <p:spPr>
            <a:xfrm>
              <a:off x="917725" y="3027633"/>
              <a:ext cx="203094" cy="248594"/>
            </a:xfrm>
            <a:custGeom>
              <a:avLst/>
              <a:gdLst/>
              <a:ahLst/>
              <a:cxnLst/>
              <a:rect l="l" t="t" r="r" b="b"/>
              <a:pathLst>
                <a:path w="5526" h="6764" extrusionOk="0">
                  <a:moveTo>
                    <a:pt x="1513" y="6764"/>
                  </a:moveTo>
                  <a:cubicBezTo>
                    <a:pt x="1513" y="6764"/>
                    <a:pt x="1" y="4406"/>
                    <a:pt x="358" y="870"/>
                  </a:cubicBezTo>
                  <a:cubicBezTo>
                    <a:pt x="358" y="870"/>
                    <a:pt x="3037" y="1"/>
                    <a:pt x="5525" y="1227"/>
                  </a:cubicBezTo>
                  <a:cubicBezTo>
                    <a:pt x="4811" y="2727"/>
                    <a:pt x="4406" y="4370"/>
                    <a:pt x="4347" y="6037"/>
                  </a:cubicBezTo>
                  <a:cubicBezTo>
                    <a:pt x="3347" y="5942"/>
                    <a:pt x="2346" y="6204"/>
                    <a:pt x="1513" y="67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0"/>
            <p:cNvSpPr/>
            <p:nvPr/>
          </p:nvSpPr>
          <p:spPr>
            <a:xfrm>
              <a:off x="1120780" y="3276188"/>
              <a:ext cx="123856" cy="221912"/>
            </a:xfrm>
            <a:custGeom>
              <a:avLst/>
              <a:gdLst/>
              <a:ahLst/>
              <a:cxnLst/>
              <a:rect l="l" t="t" r="r" b="b"/>
              <a:pathLst>
                <a:path w="3370" h="6038" extrusionOk="0">
                  <a:moveTo>
                    <a:pt x="2882" y="4334"/>
                  </a:moveTo>
                  <a:cubicBezTo>
                    <a:pt x="2882" y="4334"/>
                    <a:pt x="3370" y="1120"/>
                    <a:pt x="0" y="1"/>
                  </a:cubicBezTo>
                  <a:cubicBezTo>
                    <a:pt x="0" y="1"/>
                    <a:pt x="965" y="3584"/>
                    <a:pt x="119" y="6037"/>
                  </a:cubicBezTo>
                  <a:cubicBezTo>
                    <a:pt x="119" y="6037"/>
                    <a:pt x="1965" y="5406"/>
                    <a:pt x="2882" y="43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0"/>
            <p:cNvSpPr/>
            <p:nvPr/>
          </p:nvSpPr>
          <p:spPr>
            <a:xfrm>
              <a:off x="910301" y="3339622"/>
              <a:ext cx="178139" cy="155831"/>
            </a:xfrm>
            <a:custGeom>
              <a:avLst/>
              <a:gdLst/>
              <a:ahLst/>
              <a:cxnLst/>
              <a:rect l="l" t="t" r="r" b="b"/>
              <a:pathLst>
                <a:path w="4847" h="4240" extrusionOk="0">
                  <a:moveTo>
                    <a:pt x="1191" y="4240"/>
                  </a:moveTo>
                  <a:cubicBezTo>
                    <a:pt x="1191" y="4240"/>
                    <a:pt x="4144" y="3049"/>
                    <a:pt x="4846" y="1"/>
                  </a:cubicBezTo>
                  <a:cubicBezTo>
                    <a:pt x="4846" y="1"/>
                    <a:pt x="1989" y="2489"/>
                    <a:pt x="0" y="2870"/>
                  </a:cubicBezTo>
                  <a:cubicBezTo>
                    <a:pt x="0" y="2870"/>
                    <a:pt x="501" y="4001"/>
                    <a:pt x="1191" y="424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0"/>
            <p:cNvSpPr/>
            <p:nvPr/>
          </p:nvSpPr>
          <p:spPr>
            <a:xfrm>
              <a:off x="954073" y="3239435"/>
              <a:ext cx="147047" cy="100224"/>
            </a:xfrm>
            <a:custGeom>
              <a:avLst/>
              <a:gdLst/>
              <a:ahLst/>
              <a:cxnLst/>
              <a:rect l="l" t="t" r="r" b="b"/>
              <a:pathLst>
                <a:path w="4001" h="2727" extrusionOk="0">
                  <a:moveTo>
                    <a:pt x="0" y="1548"/>
                  </a:moveTo>
                  <a:cubicBezTo>
                    <a:pt x="0" y="1548"/>
                    <a:pt x="2929" y="1739"/>
                    <a:pt x="3655" y="2727"/>
                  </a:cubicBezTo>
                  <a:cubicBezTo>
                    <a:pt x="4001" y="1917"/>
                    <a:pt x="3882" y="977"/>
                    <a:pt x="3358" y="274"/>
                  </a:cubicBezTo>
                  <a:cubicBezTo>
                    <a:pt x="3358" y="274"/>
                    <a:pt x="1072" y="0"/>
                    <a:pt x="0" y="15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0"/>
            <p:cNvSpPr/>
            <p:nvPr/>
          </p:nvSpPr>
          <p:spPr>
            <a:xfrm>
              <a:off x="804859" y="3457118"/>
              <a:ext cx="517475" cy="129479"/>
            </a:xfrm>
            <a:custGeom>
              <a:avLst/>
              <a:gdLst/>
              <a:ahLst/>
              <a:cxnLst/>
              <a:rect l="l" t="t" r="r" b="b"/>
              <a:pathLst>
                <a:path w="14080" h="3523" extrusionOk="0">
                  <a:moveTo>
                    <a:pt x="1181" y="0"/>
                  </a:moveTo>
                  <a:cubicBezTo>
                    <a:pt x="1144" y="0"/>
                    <a:pt x="1115" y="6"/>
                    <a:pt x="1095" y="19"/>
                  </a:cubicBezTo>
                  <a:cubicBezTo>
                    <a:pt x="0" y="733"/>
                    <a:pt x="4691" y="3400"/>
                    <a:pt x="7775" y="3519"/>
                  </a:cubicBezTo>
                  <a:cubicBezTo>
                    <a:pt x="7836" y="3522"/>
                    <a:pt x="7897" y="3523"/>
                    <a:pt x="7957" y="3523"/>
                  </a:cubicBezTo>
                  <a:cubicBezTo>
                    <a:pt x="10984" y="3523"/>
                    <a:pt x="14079" y="394"/>
                    <a:pt x="13799" y="102"/>
                  </a:cubicBezTo>
                  <a:cubicBezTo>
                    <a:pt x="13780" y="81"/>
                    <a:pt x="13749" y="71"/>
                    <a:pt x="13709" y="71"/>
                  </a:cubicBezTo>
                  <a:cubicBezTo>
                    <a:pt x="13202" y="71"/>
                    <a:pt x="11103" y="1629"/>
                    <a:pt x="8157" y="1629"/>
                  </a:cubicBezTo>
                  <a:cubicBezTo>
                    <a:pt x="8078" y="1629"/>
                    <a:pt x="7998" y="1628"/>
                    <a:pt x="7918" y="1626"/>
                  </a:cubicBezTo>
                  <a:cubicBezTo>
                    <a:pt x="4788" y="1548"/>
                    <a:pt x="1797" y="0"/>
                    <a:pt x="1181"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0"/>
            <p:cNvSpPr/>
            <p:nvPr/>
          </p:nvSpPr>
          <p:spPr>
            <a:xfrm>
              <a:off x="982592" y="3263545"/>
              <a:ext cx="135727" cy="38223"/>
            </a:xfrm>
            <a:custGeom>
              <a:avLst/>
              <a:gdLst/>
              <a:ahLst/>
              <a:cxnLst/>
              <a:rect l="l" t="t" r="r" b="b"/>
              <a:pathLst>
                <a:path w="3693" h="1040" extrusionOk="0">
                  <a:moveTo>
                    <a:pt x="1716" y="1"/>
                  </a:moveTo>
                  <a:cubicBezTo>
                    <a:pt x="1620" y="1"/>
                    <a:pt x="1527" y="8"/>
                    <a:pt x="1439" y="23"/>
                  </a:cubicBezTo>
                  <a:cubicBezTo>
                    <a:pt x="534" y="178"/>
                    <a:pt x="165" y="714"/>
                    <a:pt x="165" y="714"/>
                  </a:cubicBezTo>
                  <a:cubicBezTo>
                    <a:pt x="1" y="955"/>
                    <a:pt x="55" y="1039"/>
                    <a:pt x="236" y="1039"/>
                  </a:cubicBezTo>
                  <a:cubicBezTo>
                    <a:pt x="502" y="1039"/>
                    <a:pt x="1040" y="855"/>
                    <a:pt x="1558" y="714"/>
                  </a:cubicBezTo>
                  <a:cubicBezTo>
                    <a:pt x="1704" y="671"/>
                    <a:pt x="1852" y="655"/>
                    <a:pt x="1996" y="655"/>
                  </a:cubicBezTo>
                  <a:cubicBezTo>
                    <a:pt x="2550" y="655"/>
                    <a:pt x="3060" y="902"/>
                    <a:pt x="3336" y="902"/>
                  </a:cubicBezTo>
                  <a:cubicBezTo>
                    <a:pt x="3414" y="902"/>
                    <a:pt x="3473" y="883"/>
                    <a:pt x="3510" y="833"/>
                  </a:cubicBezTo>
                  <a:cubicBezTo>
                    <a:pt x="3693" y="586"/>
                    <a:pt x="2589" y="1"/>
                    <a:pt x="1716"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0"/>
            <p:cNvSpPr/>
            <p:nvPr/>
          </p:nvSpPr>
          <p:spPr>
            <a:xfrm>
              <a:off x="862376" y="3077873"/>
              <a:ext cx="317578" cy="77438"/>
            </a:xfrm>
            <a:custGeom>
              <a:avLst/>
              <a:gdLst/>
              <a:ahLst/>
              <a:cxnLst/>
              <a:rect l="l" t="t" r="r" b="b"/>
              <a:pathLst>
                <a:path w="8641" h="2107" extrusionOk="0">
                  <a:moveTo>
                    <a:pt x="4277" y="1"/>
                  </a:moveTo>
                  <a:cubicBezTo>
                    <a:pt x="4043" y="1"/>
                    <a:pt x="3805" y="20"/>
                    <a:pt x="3567" y="63"/>
                  </a:cubicBezTo>
                  <a:cubicBezTo>
                    <a:pt x="971" y="527"/>
                    <a:pt x="126" y="1551"/>
                    <a:pt x="30" y="1777"/>
                  </a:cubicBezTo>
                  <a:cubicBezTo>
                    <a:pt x="1" y="1853"/>
                    <a:pt x="26" y="1884"/>
                    <a:pt x="99" y="1884"/>
                  </a:cubicBezTo>
                  <a:cubicBezTo>
                    <a:pt x="464" y="1884"/>
                    <a:pt x="2029" y="1091"/>
                    <a:pt x="3924" y="991"/>
                  </a:cubicBezTo>
                  <a:cubicBezTo>
                    <a:pt x="4016" y="986"/>
                    <a:pt x="4107" y="984"/>
                    <a:pt x="4197" y="984"/>
                  </a:cubicBezTo>
                  <a:cubicBezTo>
                    <a:pt x="6186" y="984"/>
                    <a:pt x="7714" y="2106"/>
                    <a:pt x="8211" y="2106"/>
                  </a:cubicBezTo>
                  <a:cubicBezTo>
                    <a:pt x="8248" y="2106"/>
                    <a:pt x="8280" y="2100"/>
                    <a:pt x="8305" y="2087"/>
                  </a:cubicBezTo>
                  <a:cubicBezTo>
                    <a:pt x="8641" y="1903"/>
                    <a:pt x="6599" y="1"/>
                    <a:pt x="4277"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0"/>
            <p:cNvSpPr/>
            <p:nvPr/>
          </p:nvSpPr>
          <p:spPr>
            <a:xfrm>
              <a:off x="775972" y="2959053"/>
              <a:ext cx="496967" cy="129847"/>
            </a:xfrm>
            <a:custGeom>
              <a:avLst/>
              <a:gdLst/>
              <a:ahLst/>
              <a:cxnLst/>
              <a:rect l="l" t="t" r="r" b="b"/>
              <a:pathLst>
                <a:path w="13522" h="3533" extrusionOk="0">
                  <a:moveTo>
                    <a:pt x="6702" y="0"/>
                  </a:moveTo>
                  <a:cubicBezTo>
                    <a:pt x="6195" y="0"/>
                    <a:pt x="5683" y="54"/>
                    <a:pt x="5179" y="176"/>
                  </a:cubicBezTo>
                  <a:cubicBezTo>
                    <a:pt x="1203" y="1129"/>
                    <a:pt x="0" y="3260"/>
                    <a:pt x="143" y="3486"/>
                  </a:cubicBezTo>
                  <a:cubicBezTo>
                    <a:pt x="164" y="3518"/>
                    <a:pt x="197" y="3532"/>
                    <a:pt x="243" y="3532"/>
                  </a:cubicBezTo>
                  <a:cubicBezTo>
                    <a:pt x="711" y="3532"/>
                    <a:pt x="2467" y="1967"/>
                    <a:pt x="5322" y="1283"/>
                  </a:cubicBezTo>
                  <a:cubicBezTo>
                    <a:pt x="5666" y="1202"/>
                    <a:pt x="6016" y="1167"/>
                    <a:pt x="6367" y="1167"/>
                  </a:cubicBezTo>
                  <a:cubicBezTo>
                    <a:pt x="8947" y="1167"/>
                    <a:pt x="11596" y="3098"/>
                    <a:pt x="12586" y="3098"/>
                  </a:cubicBezTo>
                  <a:cubicBezTo>
                    <a:pt x="12687" y="3098"/>
                    <a:pt x="12771" y="3078"/>
                    <a:pt x="12835" y="3034"/>
                  </a:cubicBezTo>
                  <a:cubicBezTo>
                    <a:pt x="13521" y="2566"/>
                    <a:pt x="10203" y="0"/>
                    <a:pt x="6702"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0"/>
            <p:cNvSpPr/>
            <p:nvPr/>
          </p:nvSpPr>
          <p:spPr>
            <a:xfrm>
              <a:off x="789643" y="3674471"/>
              <a:ext cx="511448" cy="155316"/>
            </a:xfrm>
            <a:custGeom>
              <a:avLst/>
              <a:gdLst/>
              <a:ahLst/>
              <a:cxnLst/>
              <a:rect l="l" t="t" r="r" b="b"/>
              <a:pathLst>
                <a:path w="13916" h="4226" extrusionOk="0">
                  <a:moveTo>
                    <a:pt x="554" y="0"/>
                  </a:moveTo>
                  <a:cubicBezTo>
                    <a:pt x="524" y="0"/>
                    <a:pt x="505" y="7"/>
                    <a:pt x="497" y="22"/>
                  </a:cubicBezTo>
                  <a:cubicBezTo>
                    <a:pt x="1" y="968"/>
                    <a:pt x="4974" y="4225"/>
                    <a:pt x="7771" y="4225"/>
                  </a:cubicBezTo>
                  <a:cubicBezTo>
                    <a:pt x="7792" y="4225"/>
                    <a:pt x="7812" y="4225"/>
                    <a:pt x="7832" y="4225"/>
                  </a:cubicBezTo>
                  <a:cubicBezTo>
                    <a:pt x="10618" y="4189"/>
                    <a:pt x="13916" y="1713"/>
                    <a:pt x="13773" y="1296"/>
                  </a:cubicBezTo>
                  <a:cubicBezTo>
                    <a:pt x="13753" y="1231"/>
                    <a:pt x="13664" y="1204"/>
                    <a:pt x="13517" y="1204"/>
                  </a:cubicBezTo>
                  <a:cubicBezTo>
                    <a:pt x="12805" y="1204"/>
                    <a:pt x="10709" y="1829"/>
                    <a:pt x="8173" y="1829"/>
                  </a:cubicBezTo>
                  <a:cubicBezTo>
                    <a:pt x="7852" y="1829"/>
                    <a:pt x="7523" y="1819"/>
                    <a:pt x="7189" y="1796"/>
                  </a:cubicBezTo>
                  <a:cubicBezTo>
                    <a:pt x="3896" y="1573"/>
                    <a:pt x="1001" y="0"/>
                    <a:pt x="554"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0"/>
            <p:cNvSpPr/>
            <p:nvPr/>
          </p:nvSpPr>
          <p:spPr>
            <a:xfrm>
              <a:off x="1024931" y="3897556"/>
              <a:ext cx="61744" cy="116432"/>
            </a:xfrm>
            <a:custGeom>
              <a:avLst/>
              <a:gdLst/>
              <a:ahLst/>
              <a:cxnLst/>
              <a:rect l="l" t="t" r="r" b="b"/>
              <a:pathLst>
                <a:path w="1680" h="3168" extrusionOk="0">
                  <a:moveTo>
                    <a:pt x="37" y="2525"/>
                  </a:moveTo>
                  <a:lnTo>
                    <a:pt x="1680" y="3167"/>
                  </a:lnTo>
                  <a:lnTo>
                    <a:pt x="1680" y="60"/>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0"/>
            <p:cNvSpPr/>
            <p:nvPr/>
          </p:nvSpPr>
          <p:spPr>
            <a:xfrm>
              <a:off x="1024931" y="3897556"/>
              <a:ext cx="40317" cy="975852"/>
            </a:xfrm>
            <a:custGeom>
              <a:avLst/>
              <a:gdLst/>
              <a:ahLst/>
              <a:cxnLst/>
              <a:rect l="l" t="t" r="r" b="b"/>
              <a:pathLst>
                <a:path w="1097" h="26552" extrusionOk="0">
                  <a:moveTo>
                    <a:pt x="513" y="26551"/>
                  </a:moveTo>
                  <a:lnTo>
                    <a:pt x="1" y="0"/>
                  </a:lnTo>
                  <a:lnTo>
                    <a:pt x="834" y="60"/>
                  </a:lnTo>
                  <a:lnTo>
                    <a:pt x="1096" y="26551"/>
                  </a:ln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0"/>
            <p:cNvSpPr/>
            <p:nvPr/>
          </p:nvSpPr>
          <p:spPr>
            <a:xfrm>
              <a:off x="1198217" y="2944058"/>
              <a:ext cx="140064" cy="98497"/>
            </a:xfrm>
            <a:custGeom>
              <a:avLst/>
              <a:gdLst/>
              <a:ahLst/>
              <a:cxnLst/>
              <a:rect l="l" t="t" r="r" b="b"/>
              <a:pathLst>
                <a:path w="3811" h="2680" extrusionOk="0">
                  <a:moveTo>
                    <a:pt x="1" y="1"/>
                  </a:moveTo>
                  <a:cubicBezTo>
                    <a:pt x="1" y="1"/>
                    <a:pt x="2227" y="2215"/>
                    <a:pt x="3811" y="2680"/>
                  </a:cubicBezTo>
                  <a:cubicBezTo>
                    <a:pt x="3811" y="2680"/>
                    <a:pt x="2192" y="775"/>
                    <a:pt x="1"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0"/>
            <p:cNvSpPr/>
            <p:nvPr/>
          </p:nvSpPr>
          <p:spPr>
            <a:xfrm>
              <a:off x="1360147" y="3060011"/>
              <a:ext cx="43772" cy="48624"/>
            </a:xfrm>
            <a:custGeom>
              <a:avLst/>
              <a:gdLst/>
              <a:ahLst/>
              <a:cxnLst/>
              <a:rect l="l" t="t" r="r" b="b"/>
              <a:pathLst>
                <a:path w="1191" h="1323" extrusionOk="0">
                  <a:moveTo>
                    <a:pt x="0" y="1"/>
                  </a:moveTo>
                  <a:cubicBezTo>
                    <a:pt x="0" y="1"/>
                    <a:pt x="393" y="870"/>
                    <a:pt x="1191" y="1323"/>
                  </a:cubicBezTo>
                  <a:cubicBezTo>
                    <a:pt x="929" y="775"/>
                    <a:pt x="512" y="310"/>
                    <a:pt x="0"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0"/>
            <p:cNvSpPr/>
            <p:nvPr/>
          </p:nvSpPr>
          <p:spPr>
            <a:xfrm>
              <a:off x="780786" y="3817032"/>
              <a:ext cx="72660" cy="32416"/>
            </a:xfrm>
            <a:custGeom>
              <a:avLst/>
              <a:gdLst/>
              <a:ahLst/>
              <a:cxnLst/>
              <a:rect l="l" t="t" r="r" b="b"/>
              <a:pathLst>
                <a:path w="1977" h="882" extrusionOk="0">
                  <a:moveTo>
                    <a:pt x="0" y="1"/>
                  </a:moveTo>
                  <a:cubicBezTo>
                    <a:pt x="0" y="1"/>
                    <a:pt x="215" y="667"/>
                    <a:pt x="1977" y="882"/>
                  </a:cubicBezTo>
                  <a:lnTo>
                    <a:pt x="0" y="1"/>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0"/>
            <p:cNvSpPr/>
            <p:nvPr/>
          </p:nvSpPr>
          <p:spPr>
            <a:xfrm>
              <a:off x="537487" y="3155420"/>
              <a:ext cx="34584" cy="109449"/>
            </a:xfrm>
            <a:custGeom>
              <a:avLst/>
              <a:gdLst/>
              <a:ahLst/>
              <a:cxnLst/>
              <a:rect l="l" t="t" r="r" b="b"/>
              <a:pathLst>
                <a:path w="941" h="2978" extrusionOk="0">
                  <a:moveTo>
                    <a:pt x="941" y="0"/>
                  </a:moveTo>
                  <a:lnTo>
                    <a:pt x="941" y="0"/>
                  </a:lnTo>
                  <a:cubicBezTo>
                    <a:pt x="358" y="882"/>
                    <a:pt x="36" y="1917"/>
                    <a:pt x="0" y="2977"/>
                  </a:cubicBezTo>
                  <a:lnTo>
                    <a:pt x="941" y="0"/>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6911"/>
        <p:cNvGrpSpPr/>
        <p:nvPr/>
      </p:nvGrpSpPr>
      <p:grpSpPr>
        <a:xfrm>
          <a:off x="0" y="0"/>
          <a:ext cx="0" cy="0"/>
          <a:chOff x="0" y="0"/>
          <a:chExt cx="0" cy="0"/>
        </a:xfrm>
      </p:grpSpPr>
      <p:grpSp>
        <p:nvGrpSpPr>
          <p:cNvPr id="6912" name="Google Shape;6912;p59"/>
          <p:cNvGrpSpPr/>
          <p:nvPr/>
        </p:nvGrpSpPr>
        <p:grpSpPr>
          <a:xfrm>
            <a:off x="716991" y="971306"/>
            <a:ext cx="845921" cy="690752"/>
            <a:chOff x="732428" y="1198513"/>
            <a:chExt cx="845921" cy="690752"/>
          </a:xfrm>
        </p:grpSpPr>
        <p:grpSp>
          <p:nvGrpSpPr>
            <p:cNvPr id="6913" name="Google Shape;6913;p59"/>
            <p:cNvGrpSpPr/>
            <p:nvPr/>
          </p:nvGrpSpPr>
          <p:grpSpPr>
            <a:xfrm>
              <a:off x="823030" y="1198513"/>
              <a:ext cx="755319" cy="690752"/>
              <a:chOff x="823030" y="1198513"/>
              <a:chExt cx="755319" cy="690752"/>
            </a:xfrm>
          </p:grpSpPr>
          <p:sp>
            <p:nvSpPr>
              <p:cNvPr id="6914" name="Google Shape;6914;p59"/>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9"/>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6" name="Google Shape;6916;p59"/>
            <p:cNvGrpSpPr/>
            <p:nvPr/>
          </p:nvGrpSpPr>
          <p:grpSpPr>
            <a:xfrm>
              <a:off x="732428" y="1239937"/>
              <a:ext cx="739912" cy="607886"/>
              <a:chOff x="732428" y="1239937"/>
              <a:chExt cx="739912" cy="607886"/>
            </a:xfrm>
          </p:grpSpPr>
          <p:sp>
            <p:nvSpPr>
              <p:cNvPr id="6917" name="Google Shape;6917;p59"/>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9"/>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9" name="Google Shape;6919;p59"/>
            <p:cNvGrpSpPr/>
            <p:nvPr/>
          </p:nvGrpSpPr>
          <p:grpSpPr>
            <a:xfrm>
              <a:off x="732428" y="1277018"/>
              <a:ext cx="702832" cy="533758"/>
              <a:chOff x="732428" y="1277018"/>
              <a:chExt cx="702832" cy="533758"/>
            </a:xfrm>
          </p:grpSpPr>
          <p:sp>
            <p:nvSpPr>
              <p:cNvPr id="6920" name="Google Shape;6920;p59"/>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9"/>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2" name="Google Shape;6922;p59"/>
            <p:cNvGrpSpPr/>
            <p:nvPr/>
          </p:nvGrpSpPr>
          <p:grpSpPr>
            <a:xfrm>
              <a:off x="931170" y="1306653"/>
              <a:ext cx="647179" cy="474455"/>
              <a:chOff x="931170" y="1306653"/>
              <a:chExt cx="647179" cy="474455"/>
            </a:xfrm>
          </p:grpSpPr>
          <p:sp>
            <p:nvSpPr>
              <p:cNvPr id="6923" name="Google Shape;6923;p59"/>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9"/>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5" name="Google Shape;6925;p59"/>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6" name="Google Shape;6926;p59"/>
          <p:cNvGrpSpPr/>
          <p:nvPr/>
        </p:nvGrpSpPr>
        <p:grpSpPr>
          <a:xfrm>
            <a:off x="3948600" y="971313"/>
            <a:ext cx="634656" cy="699982"/>
            <a:chOff x="5985650" y="2860025"/>
            <a:chExt cx="1396075" cy="1539775"/>
          </a:xfrm>
        </p:grpSpPr>
        <p:sp>
          <p:nvSpPr>
            <p:cNvPr id="6927" name="Google Shape;6927;p59"/>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9"/>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9"/>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9"/>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9"/>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9"/>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9"/>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9"/>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9"/>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9"/>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9"/>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9"/>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9"/>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9"/>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9"/>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9"/>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9"/>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9"/>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9"/>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9"/>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9"/>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9"/>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9"/>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9"/>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9"/>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9"/>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9"/>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9"/>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9"/>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9"/>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9"/>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9"/>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9" name="Google Shape;6959;p59"/>
          <p:cNvGrpSpPr/>
          <p:nvPr/>
        </p:nvGrpSpPr>
        <p:grpSpPr>
          <a:xfrm>
            <a:off x="4704250" y="971306"/>
            <a:ext cx="725845" cy="699975"/>
            <a:chOff x="4249973" y="1201875"/>
            <a:chExt cx="1958568" cy="1888762"/>
          </a:xfrm>
        </p:grpSpPr>
        <p:sp>
          <p:nvSpPr>
            <p:cNvPr id="6960" name="Google Shape;6960;p59"/>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1" name="Google Shape;6961;p59"/>
            <p:cNvGrpSpPr/>
            <p:nvPr/>
          </p:nvGrpSpPr>
          <p:grpSpPr>
            <a:xfrm>
              <a:off x="5853086" y="1789142"/>
              <a:ext cx="355454" cy="1048099"/>
              <a:chOff x="5576108" y="2016725"/>
              <a:chExt cx="565200" cy="1666560"/>
            </a:xfrm>
          </p:grpSpPr>
          <p:sp>
            <p:nvSpPr>
              <p:cNvPr id="6962" name="Google Shape;6962;p59"/>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963" name="Google Shape;6963;p5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59"/>
            <p:cNvGrpSpPr/>
            <p:nvPr/>
          </p:nvGrpSpPr>
          <p:grpSpPr>
            <a:xfrm>
              <a:off x="4869455" y="2691676"/>
              <a:ext cx="1013897" cy="398961"/>
              <a:chOff x="4012057" y="3451825"/>
              <a:chExt cx="1612175" cy="634379"/>
            </a:xfrm>
          </p:grpSpPr>
          <p:sp>
            <p:nvSpPr>
              <p:cNvPr id="6965" name="Google Shape;6965;p59"/>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966" name="Google Shape;6966;p5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59"/>
            <p:cNvGrpSpPr/>
            <p:nvPr/>
          </p:nvGrpSpPr>
          <p:grpSpPr>
            <a:xfrm>
              <a:off x="4276937" y="2155961"/>
              <a:ext cx="651965" cy="891358"/>
              <a:chOff x="3069908" y="2599997"/>
              <a:chExt cx="1036675" cy="1417328"/>
            </a:xfrm>
          </p:grpSpPr>
          <p:sp>
            <p:nvSpPr>
              <p:cNvPr id="6968" name="Google Shape;6968;p59"/>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969" name="Google Shape;6969;p5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59"/>
            <p:cNvGrpSpPr/>
            <p:nvPr/>
          </p:nvGrpSpPr>
          <p:grpSpPr>
            <a:xfrm>
              <a:off x="5054918" y="1201875"/>
              <a:ext cx="999548" cy="602711"/>
              <a:chOff x="4306958" y="1082925"/>
              <a:chExt cx="1589359" cy="958358"/>
            </a:xfrm>
          </p:grpSpPr>
          <p:sp>
            <p:nvSpPr>
              <p:cNvPr id="6971" name="Google Shape;6971;p59"/>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972" name="Google Shape;6972;p5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3" name="Google Shape;6973;p59"/>
            <p:cNvGrpSpPr/>
            <p:nvPr/>
          </p:nvGrpSpPr>
          <p:grpSpPr>
            <a:xfrm>
              <a:off x="4249973" y="1303451"/>
              <a:ext cx="799317" cy="841334"/>
              <a:chOff x="3027033" y="1244439"/>
              <a:chExt cx="1270977" cy="1337786"/>
            </a:xfrm>
          </p:grpSpPr>
          <p:sp>
            <p:nvSpPr>
              <p:cNvPr id="6974" name="Google Shape;6974;p59"/>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975" name="Google Shape;6975;p5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6" name="Google Shape;6976;p59"/>
          <p:cNvGrpSpPr/>
          <p:nvPr/>
        </p:nvGrpSpPr>
        <p:grpSpPr>
          <a:xfrm>
            <a:off x="4057114" y="1858087"/>
            <a:ext cx="750769" cy="683784"/>
            <a:chOff x="4204684" y="2104422"/>
            <a:chExt cx="699822" cy="637382"/>
          </a:xfrm>
        </p:grpSpPr>
        <p:grpSp>
          <p:nvGrpSpPr>
            <p:cNvPr id="6977" name="Google Shape;6977;p59"/>
            <p:cNvGrpSpPr/>
            <p:nvPr/>
          </p:nvGrpSpPr>
          <p:grpSpPr>
            <a:xfrm>
              <a:off x="4204684" y="2430067"/>
              <a:ext cx="342957" cy="311738"/>
              <a:chOff x="4204684" y="2430067"/>
              <a:chExt cx="342957" cy="311738"/>
            </a:xfrm>
          </p:grpSpPr>
          <p:sp>
            <p:nvSpPr>
              <p:cNvPr id="6978" name="Google Shape;6978;p59"/>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9"/>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0" name="Google Shape;6980;p59"/>
            <p:cNvGrpSpPr/>
            <p:nvPr/>
          </p:nvGrpSpPr>
          <p:grpSpPr>
            <a:xfrm>
              <a:off x="4561586" y="2430067"/>
              <a:ext cx="342920" cy="311738"/>
              <a:chOff x="4561586" y="2430067"/>
              <a:chExt cx="342920" cy="311738"/>
            </a:xfrm>
          </p:grpSpPr>
          <p:sp>
            <p:nvSpPr>
              <p:cNvPr id="6981" name="Google Shape;6981;p59"/>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9"/>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3" name="Google Shape;6983;p59"/>
            <p:cNvGrpSpPr/>
            <p:nvPr/>
          </p:nvGrpSpPr>
          <p:grpSpPr>
            <a:xfrm>
              <a:off x="4561586" y="2104422"/>
              <a:ext cx="342920" cy="311738"/>
              <a:chOff x="4561586" y="2104422"/>
              <a:chExt cx="342920" cy="311738"/>
            </a:xfrm>
          </p:grpSpPr>
          <p:sp>
            <p:nvSpPr>
              <p:cNvPr id="6984" name="Google Shape;6984;p59"/>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9"/>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6" name="Google Shape;6986;p59"/>
            <p:cNvGrpSpPr/>
            <p:nvPr/>
          </p:nvGrpSpPr>
          <p:grpSpPr>
            <a:xfrm>
              <a:off x="4204684" y="2104422"/>
              <a:ext cx="342957" cy="311664"/>
              <a:chOff x="4204684" y="2104422"/>
              <a:chExt cx="342957" cy="311664"/>
            </a:xfrm>
          </p:grpSpPr>
          <p:sp>
            <p:nvSpPr>
              <p:cNvPr id="6987" name="Google Shape;6987;p59"/>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9"/>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89" name="Google Shape;6989;p59"/>
          <p:cNvGrpSpPr/>
          <p:nvPr/>
        </p:nvGrpSpPr>
        <p:grpSpPr>
          <a:xfrm>
            <a:off x="5521547" y="971301"/>
            <a:ext cx="660591" cy="688867"/>
            <a:chOff x="5830645" y="1267368"/>
            <a:chExt cx="530340" cy="553040"/>
          </a:xfrm>
        </p:grpSpPr>
        <p:sp>
          <p:nvSpPr>
            <p:cNvPr id="6990" name="Google Shape;6990;p59"/>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1" name="Google Shape;6991;p59"/>
            <p:cNvGrpSpPr/>
            <p:nvPr/>
          </p:nvGrpSpPr>
          <p:grpSpPr>
            <a:xfrm>
              <a:off x="5830645" y="1267368"/>
              <a:ext cx="259743" cy="269909"/>
              <a:chOff x="5830645" y="1267368"/>
              <a:chExt cx="259743" cy="269909"/>
            </a:xfrm>
          </p:grpSpPr>
          <p:sp>
            <p:nvSpPr>
              <p:cNvPr id="6992" name="Google Shape;6992;p59"/>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9"/>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4" name="Google Shape;6994;p59"/>
            <p:cNvGrpSpPr/>
            <p:nvPr/>
          </p:nvGrpSpPr>
          <p:grpSpPr>
            <a:xfrm>
              <a:off x="6101293" y="1267368"/>
              <a:ext cx="259692" cy="269909"/>
              <a:chOff x="6101293" y="1267368"/>
              <a:chExt cx="259692" cy="269909"/>
            </a:xfrm>
          </p:grpSpPr>
          <p:sp>
            <p:nvSpPr>
              <p:cNvPr id="6995" name="Google Shape;6995;p59"/>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9"/>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7" name="Google Shape;6997;p59"/>
            <p:cNvGrpSpPr/>
            <p:nvPr/>
          </p:nvGrpSpPr>
          <p:grpSpPr>
            <a:xfrm>
              <a:off x="5830645" y="1550500"/>
              <a:ext cx="259692" cy="269909"/>
              <a:chOff x="5830645" y="1550500"/>
              <a:chExt cx="259692" cy="269909"/>
            </a:xfrm>
          </p:grpSpPr>
          <p:sp>
            <p:nvSpPr>
              <p:cNvPr id="6998" name="Google Shape;6998;p59"/>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9"/>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0" name="Google Shape;7000;p59"/>
            <p:cNvGrpSpPr/>
            <p:nvPr/>
          </p:nvGrpSpPr>
          <p:grpSpPr>
            <a:xfrm>
              <a:off x="6101293" y="1550500"/>
              <a:ext cx="259692" cy="269909"/>
              <a:chOff x="6101293" y="1550500"/>
              <a:chExt cx="259692" cy="269909"/>
            </a:xfrm>
          </p:grpSpPr>
          <p:sp>
            <p:nvSpPr>
              <p:cNvPr id="7001" name="Google Shape;7001;p59"/>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9"/>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03" name="Google Shape;7003;p59"/>
          <p:cNvGrpSpPr/>
          <p:nvPr/>
        </p:nvGrpSpPr>
        <p:grpSpPr>
          <a:xfrm>
            <a:off x="723700" y="1861760"/>
            <a:ext cx="697154" cy="679574"/>
            <a:chOff x="2679875" y="2361475"/>
            <a:chExt cx="780425" cy="760575"/>
          </a:xfrm>
        </p:grpSpPr>
        <p:sp>
          <p:nvSpPr>
            <p:cNvPr id="7004" name="Google Shape;7004;p59"/>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9"/>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9"/>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0" name="Google Shape;7010;p59"/>
          <p:cNvGrpSpPr/>
          <p:nvPr/>
        </p:nvGrpSpPr>
        <p:grpSpPr>
          <a:xfrm>
            <a:off x="3122859" y="971352"/>
            <a:ext cx="735829" cy="684547"/>
            <a:chOff x="3351965" y="1148808"/>
            <a:chExt cx="750770" cy="698375"/>
          </a:xfrm>
        </p:grpSpPr>
        <p:grpSp>
          <p:nvGrpSpPr>
            <p:cNvPr id="7011" name="Google Shape;7011;p59"/>
            <p:cNvGrpSpPr/>
            <p:nvPr/>
          </p:nvGrpSpPr>
          <p:grpSpPr>
            <a:xfrm>
              <a:off x="3586796" y="1148808"/>
              <a:ext cx="294857" cy="286830"/>
              <a:chOff x="3750225" y="1774000"/>
              <a:chExt cx="149575" cy="145525"/>
            </a:xfrm>
          </p:grpSpPr>
          <p:sp>
            <p:nvSpPr>
              <p:cNvPr id="7012" name="Google Shape;7012;p5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4" name="Google Shape;7014;p59"/>
            <p:cNvGrpSpPr/>
            <p:nvPr/>
          </p:nvGrpSpPr>
          <p:grpSpPr>
            <a:xfrm>
              <a:off x="3779245" y="1375768"/>
              <a:ext cx="323490" cy="286978"/>
              <a:chOff x="3847850" y="1889150"/>
              <a:chExt cx="164100" cy="145600"/>
            </a:xfrm>
          </p:grpSpPr>
          <p:sp>
            <p:nvSpPr>
              <p:cNvPr id="7015" name="Google Shape;7015;p5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7" name="Google Shape;7017;p59"/>
            <p:cNvGrpSpPr/>
            <p:nvPr/>
          </p:nvGrpSpPr>
          <p:grpSpPr>
            <a:xfrm>
              <a:off x="3351965" y="1330435"/>
              <a:ext cx="295449" cy="285401"/>
              <a:chOff x="3631100" y="1866150"/>
              <a:chExt cx="149875" cy="144800"/>
            </a:xfrm>
          </p:grpSpPr>
          <p:sp>
            <p:nvSpPr>
              <p:cNvPr id="7018" name="Google Shape;7018;p59"/>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9"/>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0" name="Google Shape;7020;p59"/>
            <p:cNvGrpSpPr/>
            <p:nvPr/>
          </p:nvGrpSpPr>
          <p:grpSpPr>
            <a:xfrm>
              <a:off x="3548208" y="1560352"/>
              <a:ext cx="294808" cy="286830"/>
              <a:chOff x="3730650" y="1982800"/>
              <a:chExt cx="149550" cy="145525"/>
            </a:xfrm>
          </p:grpSpPr>
          <p:sp>
            <p:nvSpPr>
              <p:cNvPr id="7021" name="Google Shape;7021;p5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23" name="Google Shape;7023;p59"/>
          <p:cNvGrpSpPr/>
          <p:nvPr/>
        </p:nvGrpSpPr>
        <p:grpSpPr>
          <a:xfrm>
            <a:off x="7624512" y="971306"/>
            <a:ext cx="804565" cy="677795"/>
            <a:chOff x="7636443" y="1204988"/>
            <a:chExt cx="804565" cy="677795"/>
          </a:xfrm>
        </p:grpSpPr>
        <p:grpSp>
          <p:nvGrpSpPr>
            <p:cNvPr id="7024" name="Google Shape;7024;p59"/>
            <p:cNvGrpSpPr/>
            <p:nvPr/>
          </p:nvGrpSpPr>
          <p:grpSpPr>
            <a:xfrm>
              <a:off x="7636443" y="1509705"/>
              <a:ext cx="804565" cy="373078"/>
              <a:chOff x="7636443" y="1509705"/>
              <a:chExt cx="804565" cy="373078"/>
            </a:xfrm>
          </p:grpSpPr>
          <p:sp>
            <p:nvSpPr>
              <p:cNvPr id="7025" name="Google Shape;7025;p59"/>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9"/>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7" name="Google Shape;7027;p59"/>
            <p:cNvGrpSpPr/>
            <p:nvPr/>
          </p:nvGrpSpPr>
          <p:grpSpPr>
            <a:xfrm>
              <a:off x="7636443" y="1408133"/>
              <a:ext cx="804565" cy="373078"/>
              <a:chOff x="7636443" y="1408133"/>
              <a:chExt cx="804565" cy="373078"/>
            </a:xfrm>
          </p:grpSpPr>
          <p:sp>
            <p:nvSpPr>
              <p:cNvPr id="7028" name="Google Shape;7028;p59"/>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9"/>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0" name="Google Shape;7030;p59"/>
            <p:cNvGrpSpPr/>
            <p:nvPr/>
          </p:nvGrpSpPr>
          <p:grpSpPr>
            <a:xfrm>
              <a:off x="7636443" y="1306560"/>
              <a:ext cx="804565" cy="373078"/>
              <a:chOff x="7636443" y="1306560"/>
              <a:chExt cx="804565" cy="373078"/>
            </a:xfrm>
          </p:grpSpPr>
          <p:sp>
            <p:nvSpPr>
              <p:cNvPr id="7031" name="Google Shape;7031;p59"/>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9"/>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3" name="Google Shape;7033;p59"/>
            <p:cNvGrpSpPr/>
            <p:nvPr/>
          </p:nvGrpSpPr>
          <p:grpSpPr>
            <a:xfrm>
              <a:off x="7636443" y="1204988"/>
              <a:ext cx="804565" cy="373078"/>
              <a:chOff x="7636443" y="1204988"/>
              <a:chExt cx="804565" cy="373078"/>
            </a:xfrm>
          </p:grpSpPr>
          <p:sp>
            <p:nvSpPr>
              <p:cNvPr id="7034" name="Google Shape;7034;p59"/>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9"/>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36" name="Google Shape;7036;p59"/>
          <p:cNvGrpSpPr/>
          <p:nvPr/>
        </p:nvGrpSpPr>
        <p:grpSpPr>
          <a:xfrm>
            <a:off x="4963358" y="1878721"/>
            <a:ext cx="661339" cy="661188"/>
            <a:chOff x="3990000" y="975400"/>
            <a:chExt cx="3934200" cy="3933300"/>
          </a:xfrm>
        </p:grpSpPr>
        <p:sp>
          <p:nvSpPr>
            <p:cNvPr id="7037" name="Google Shape;7037;p59"/>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9"/>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9"/>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9"/>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1" name="Google Shape;7041;p59"/>
          <p:cNvGrpSpPr/>
          <p:nvPr/>
        </p:nvGrpSpPr>
        <p:grpSpPr>
          <a:xfrm>
            <a:off x="6607006" y="1857359"/>
            <a:ext cx="868881" cy="684241"/>
            <a:chOff x="6598259" y="2078634"/>
            <a:chExt cx="868881" cy="684241"/>
          </a:xfrm>
        </p:grpSpPr>
        <p:sp>
          <p:nvSpPr>
            <p:cNvPr id="7042" name="Google Shape;7042;p59"/>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9"/>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9"/>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9"/>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9"/>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9"/>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8" name="Google Shape;7048;p59"/>
            <p:cNvGrpSpPr/>
            <p:nvPr/>
          </p:nvGrpSpPr>
          <p:grpSpPr>
            <a:xfrm>
              <a:off x="6808175" y="2078634"/>
              <a:ext cx="452229" cy="684241"/>
              <a:chOff x="6808175" y="2078634"/>
              <a:chExt cx="452229" cy="684241"/>
            </a:xfrm>
          </p:grpSpPr>
          <p:sp>
            <p:nvSpPr>
              <p:cNvPr id="7049" name="Google Shape;7049;p59"/>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9"/>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9"/>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9"/>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9"/>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9"/>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5" name="Google Shape;7055;p59"/>
              <p:cNvGrpSpPr/>
              <p:nvPr/>
            </p:nvGrpSpPr>
            <p:grpSpPr>
              <a:xfrm>
                <a:off x="6821586" y="2078634"/>
                <a:ext cx="426871" cy="684241"/>
                <a:chOff x="6821586" y="2078634"/>
                <a:chExt cx="426871" cy="684241"/>
              </a:xfrm>
            </p:grpSpPr>
            <p:grpSp>
              <p:nvGrpSpPr>
                <p:cNvPr id="7056" name="Google Shape;7056;p59"/>
                <p:cNvGrpSpPr/>
                <p:nvPr/>
              </p:nvGrpSpPr>
              <p:grpSpPr>
                <a:xfrm>
                  <a:off x="6821586" y="2078634"/>
                  <a:ext cx="426871" cy="684241"/>
                  <a:chOff x="6821586" y="2078634"/>
                  <a:chExt cx="426871" cy="684241"/>
                </a:xfrm>
              </p:grpSpPr>
              <p:sp>
                <p:nvSpPr>
                  <p:cNvPr id="7057" name="Google Shape;7057;p59"/>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9"/>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9"/>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9"/>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9"/>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9"/>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59"/>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9"/>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9"/>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9"/>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9"/>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9"/>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9"/>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9"/>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9"/>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9"/>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9"/>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9"/>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9"/>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6" name="Google Shape;7076;p59"/>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9"/>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9"/>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9"/>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9"/>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9"/>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082" name="Google Shape;7082;p59"/>
          <p:cNvGrpSpPr/>
          <p:nvPr/>
        </p:nvGrpSpPr>
        <p:grpSpPr>
          <a:xfrm>
            <a:off x="5780173" y="1862968"/>
            <a:ext cx="671358" cy="671358"/>
            <a:chOff x="6535625" y="760425"/>
            <a:chExt cx="1665900" cy="1665900"/>
          </a:xfrm>
        </p:grpSpPr>
        <p:sp>
          <p:nvSpPr>
            <p:cNvPr id="7083" name="Google Shape;7083;p59"/>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9"/>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9"/>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9"/>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7" name="Google Shape;7087;p59"/>
          <p:cNvGrpSpPr/>
          <p:nvPr/>
        </p:nvGrpSpPr>
        <p:grpSpPr>
          <a:xfrm>
            <a:off x="716989" y="3531368"/>
            <a:ext cx="1340789" cy="640830"/>
            <a:chOff x="238125" y="1151100"/>
            <a:chExt cx="7139450" cy="3412300"/>
          </a:xfrm>
        </p:grpSpPr>
        <p:sp>
          <p:nvSpPr>
            <p:cNvPr id="7088" name="Google Shape;7088;p59"/>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9"/>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9"/>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9"/>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9"/>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9"/>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9"/>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9"/>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9"/>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9"/>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9"/>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9"/>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59"/>
          <p:cNvGrpSpPr/>
          <p:nvPr/>
        </p:nvGrpSpPr>
        <p:grpSpPr>
          <a:xfrm>
            <a:off x="5584212" y="2734649"/>
            <a:ext cx="985357" cy="585764"/>
            <a:chOff x="5145061" y="2881789"/>
            <a:chExt cx="1107641" cy="658458"/>
          </a:xfrm>
        </p:grpSpPr>
        <p:grpSp>
          <p:nvGrpSpPr>
            <p:cNvPr id="7101" name="Google Shape;7101;p59"/>
            <p:cNvGrpSpPr/>
            <p:nvPr/>
          </p:nvGrpSpPr>
          <p:grpSpPr>
            <a:xfrm>
              <a:off x="5722989" y="3244587"/>
              <a:ext cx="529713" cy="295659"/>
              <a:chOff x="5722989" y="3244587"/>
              <a:chExt cx="529713" cy="295659"/>
            </a:xfrm>
          </p:grpSpPr>
          <p:sp>
            <p:nvSpPr>
              <p:cNvPr id="7102" name="Google Shape;7102;p59"/>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103" name="Google Shape;7103;p59"/>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104" name="Google Shape;7104;p59"/>
            <p:cNvGrpSpPr/>
            <p:nvPr/>
          </p:nvGrpSpPr>
          <p:grpSpPr>
            <a:xfrm>
              <a:off x="5145061" y="3244587"/>
              <a:ext cx="536807" cy="295659"/>
              <a:chOff x="5145061" y="3244587"/>
              <a:chExt cx="536807" cy="295659"/>
            </a:xfrm>
          </p:grpSpPr>
          <p:sp>
            <p:nvSpPr>
              <p:cNvPr id="7105" name="Google Shape;7105;p59"/>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106" name="Google Shape;7106;p59"/>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107" name="Google Shape;7107;p59"/>
            <p:cNvGrpSpPr/>
            <p:nvPr/>
          </p:nvGrpSpPr>
          <p:grpSpPr>
            <a:xfrm>
              <a:off x="5341327" y="2898245"/>
              <a:ext cx="532309" cy="614891"/>
              <a:chOff x="5341327" y="2898245"/>
              <a:chExt cx="532309" cy="614891"/>
            </a:xfrm>
          </p:grpSpPr>
          <p:sp>
            <p:nvSpPr>
              <p:cNvPr id="7108" name="Google Shape;7108;p59"/>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109" name="Google Shape;7109;p59"/>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110" name="Google Shape;7110;p59"/>
            <p:cNvGrpSpPr/>
            <p:nvPr/>
          </p:nvGrpSpPr>
          <p:grpSpPr>
            <a:xfrm>
              <a:off x="5532290" y="2881789"/>
              <a:ext cx="620516" cy="305456"/>
              <a:chOff x="5532290" y="2881789"/>
              <a:chExt cx="620516" cy="305456"/>
            </a:xfrm>
          </p:grpSpPr>
          <p:sp>
            <p:nvSpPr>
              <p:cNvPr id="7111" name="Google Shape;7111;p59"/>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112" name="Google Shape;7112;p59"/>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113" name="Google Shape;7113;p59"/>
          <p:cNvGrpSpPr/>
          <p:nvPr/>
        </p:nvGrpSpPr>
        <p:grpSpPr>
          <a:xfrm>
            <a:off x="8163135" y="3526707"/>
            <a:ext cx="269068" cy="645491"/>
            <a:chOff x="7026852" y="3311869"/>
            <a:chExt cx="434331" cy="1041954"/>
          </a:xfrm>
        </p:grpSpPr>
        <p:sp>
          <p:nvSpPr>
            <p:cNvPr id="7114" name="Google Shape;7114;p59"/>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9"/>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9"/>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59"/>
          <p:cNvGrpSpPr/>
          <p:nvPr/>
        </p:nvGrpSpPr>
        <p:grpSpPr>
          <a:xfrm>
            <a:off x="6179716" y="3565945"/>
            <a:ext cx="293882" cy="293836"/>
            <a:chOff x="4873519" y="3311869"/>
            <a:chExt cx="499374" cy="499296"/>
          </a:xfrm>
        </p:grpSpPr>
        <p:sp>
          <p:nvSpPr>
            <p:cNvPr id="7118" name="Google Shape;7118;p59"/>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9"/>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59"/>
          <p:cNvGrpSpPr/>
          <p:nvPr/>
        </p:nvGrpSpPr>
        <p:grpSpPr>
          <a:xfrm>
            <a:off x="6179716" y="3878316"/>
            <a:ext cx="293882" cy="293882"/>
            <a:chOff x="4873519" y="3875839"/>
            <a:chExt cx="499374" cy="499374"/>
          </a:xfrm>
        </p:grpSpPr>
        <p:sp>
          <p:nvSpPr>
            <p:cNvPr id="7121" name="Google Shape;7121;p59"/>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9"/>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3" name="Google Shape;7123;p59"/>
          <p:cNvGrpSpPr/>
          <p:nvPr/>
        </p:nvGrpSpPr>
        <p:grpSpPr>
          <a:xfrm>
            <a:off x="2410244" y="1850269"/>
            <a:ext cx="698104" cy="698208"/>
            <a:chOff x="2565073" y="2075876"/>
            <a:chExt cx="672482" cy="672518"/>
          </a:xfrm>
        </p:grpSpPr>
        <p:sp>
          <p:nvSpPr>
            <p:cNvPr id="7124" name="Google Shape;7124;p59"/>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9"/>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9"/>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9"/>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9"/>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9"/>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0" name="Google Shape;7130;p59"/>
          <p:cNvGrpSpPr/>
          <p:nvPr/>
        </p:nvGrpSpPr>
        <p:grpSpPr>
          <a:xfrm>
            <a:off x="5633655" y="3534869"/>
            <a:ext cx="438354" cy="637329"/>
            <a:chOff x="1697726" y="3244179"/>
            <a:chExt cx="788124" cy="1146069"/>
          </a:xfrm>
        </p:grpSpPr>
        <p:sp>
          <p:nvSpPr>
            <p:cNvPr id="7131" name="Google Shape;7131;p5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3" name="Google Shape;7133;p59"/>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4" name="Google Shape;7134;p59"/>
          <p:cNvGrpSpPr/>
          <p:nvPr/>
        </p:nvGrpSpPr>
        <p:grpSpPr>
          <a:xfrm>
            <a:off x="7634869" y="1863232"/>
            <a:ext cx="799565" cy="670282"/>
            <a:chOff x="7617850" y="2063282"/>
            <a:chExt cx="799565" cy="670282"/>
          </a:xfrm>
        </p:grpSpPr>
        <p:cxnSp>
          <p:nvCxnSpPr>
            <p:cNvPr id="7135" name="Google Shape;7135;p59"/>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136" name="Google Shape;7136;p59"/>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137" name="Google Shape;7137;p59"/>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138" name="Google Shape;7138;p59"/>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139" name="Google Shape;7139;p59"/>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140" name="Google Shape;7140;p59"/>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141" name="Google Shape;7141;p59"/>
            <p:cNvGrpSpPr/>
            <p:nvPr/>
          </p:nvGrpSpPr>
          <p:grpSpPr>
            <a:xfrm>
              <a:off x="7734309" y="2063282"/>
              <a:ext cx="570957" cy="620095"/>
              <a:chOff x="7734309" y="2063282"/>
              <a:chExt cx="570957" cy="620095"/>
            </a:xfrm>
          </p:grpSpPr>
          <p:grpSp>
            <p:nvGrpSpPr>
              <p:cNvPr id="7142" name="Google Shape;7142;p59"/>
              <p:cNvGrpSpPr/>
              <p:nvPr/>
            </p:nvGrpSpPr>
            <p:grpSpPr>
              <a:xfrm>
                <a:off x="8031573" y="2063282"/>
                <a:ext cx="273693" cy="620095"/>
                <a:chOff x="8031573" y="2063282"/>
                <a:chExt cx="273693" cy="620095"/>
              </a:xfrm>
            </p:grpSpPr>
            <p:sp>
              <p:nvSpPr>
                <p:cNvPr id="7143" name="Google Shape;7143;p5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7" name="Google Shape;7147;p59"/>
              <p:cNvGrpSpPr/>
              <p:nvPr/>
            </p:nvGrpSpPr>
            <p:grpSpPr>
              <a:xfrm flipH="1">
                <a:off x="7734309" y="2063282"/>
                <a:ext cx="273693" cy="620095"/>
                <a:chOff x="8031573" y="2063282"/>
                <a:chExt cx="273693" cy="620095"/>
              </a:xfrm>
            </p:grpSpPr>
            <p:sp>
              <p:nvSpPr>
                <p:cNvPr id="7148" name="Google Shape;7148;p5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152" name="Google Shape;7152;p59"/>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9"/>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4" name="Google Shape;7154;p59"/>
          <p:cNvGrpSpPr/>
          <p:nvPr/>
        </p:nvGrpSpPr>
        <p:grpSpPr>
          <a:xfrm>
            <a:off x="7821475" y="2716715"/>
            <a:ext cx="602567" cy="601884"/>
            <a:chOff x="1186975" y="238125"/>
            <a:chExt cx="5244275" cy="5238325"/>
          </a:xfrm>
        </p:grpSpPr>
        <p:sp>
          <p:nvSpPr>
            <p:cNvPr id="7155" name="Google Shape;7155;p5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9"/>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9"/>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9"/>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9" name="Google Shape;7159;p59"/>
          <p:cNvGrpSpPr/>
          <p:nvPr/>
        </p:nvGrpSpPr>
        <p:grpSpPr>
          <a:xfrm>
            <a:off x="3264213" y="1856199"/>
            <a:ext cx="651848" cy="687338"/>
            <a:chOff x="3400515" y="2056248"/>
            <a:chExt cx="698134" cy="735987"/>
          </a:xfrm>
        </p:grpSpPr>
        <p:grpSp>
          <p:nvGrpSpPr>
            <p:cNvPr id="7160" name="Google Shape;7160;p59"/>
            <p:cNvGrpSpPr/>
            <p:nvPr/>
          </p:nvGrpSpPr>
          <p:grpSpPr>
            <a:xfrm>
              <a:off x="3400515" y="2283913"/>
              <a:ext cx="312919" cy="219900"/>
              <a:chOff x="3400515" y="2283913"/>
              <a:chExt cx="312919" cy="219900"/>
            </a:xfrm>
          </p:grpSpPr>
          <p:sp>
            <p:nvSpPr>
              <p:cNvPr id="7161" name="Google Shape;7161;p59"/>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162" name="Google Shape;7162;p59"/>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163" name="Google Shape;7163;p59"/>
            <p:cNvGrpSpPr/>
            <p:nvPr/>
          </p:nvGrpSpPr>
          <p:grpSpPr>
            <a:xfrm>
              <a:off x="3547823" y="2461089"/>
              <a:ext cx="219900" cy="331146"/>
              <a:chOff x="3547823" y="2461089"/>
              <a:chExt cx="219900" cy="331146"/>
            </a:xfrm>
          </p:grpSpPr>
          <p:sp>
            <p:nvSpPr>
              <p:cNvPr id="7164" name="Google Shape;7164;p59"/>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165" name="Google Shape;7165;p59"/>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166" name="Google Shape;7166;p59"/>
            <p:cNvGrpSpPr/>
            <p:nvPr/>
          </p:nvGrpSpPr>
          <p:grpSpPr>
            <a:xfrm>
              <a:off x="3734138" y="2461089"/>
              <a:ext cx="219900" cy="331146"/>
              <a:chOff x="3734138" y="2461089"/>
              <a:chExt cx="219900" cy="331146"/>
            </a:xfrm>
          </p:grpSpPr>
          <p:sp>
            <p:nvSpPr>
              <p:cNvPr id="7167" name="Google Shape;7167;p59"/>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168" name="Google Shape;7168;p59"/>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169" name="Google Shape;7169;p59"/>
            <p:cNvGrpSpPr/>
            <p:nvPr/>
          </p:nvGrpSpPr>
          <p:grpSpPr>
            <a:xfrm>
              <a:off x="3787560" y="2281742"/>
              <a:ext cx="311089" cy="219900"/>
              <a:chOff x="3787560" y="2281742"/>
              <a:chExt cx="311089" cy="219900"/>
            </a:xfrm>
          </p:grpSpPr>
          <p:sp>
            <p:nvSpPr>
              <p:cNvPr id="7170" name="Google Shape;7170;p59"/>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171" name="Google Shape;7171;p59"/>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172" name="Google Shape;7172;p59"/>
            <p:cNvGrpSpPr/>
            <p:nvPr/>
          </p:nvGrpSpPr>
          <p:grpSpPr>
            <a:xfrm>
              <a:off x="3637290" y="2056248"/>
              <a:ext cx="219900" cy="330736"/>
              <a:chOff x="3637290" y="2056248"/>
              <a:chExt cx="219900" cy="330736"/>
            </a:xfrm>
          </p:grpSpPr>
          <p:sp>
            <p:nvSpPr>
              <p:cNvPr id="7173" name="Google Shape;7173;p59"/>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174" name="Google Shape;7174;p59"/>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175" name="Google Shape;7175;p59"/>
          <p:cNvGrpSpPr/>
          <p:nvPr/>
        </p:nvGrpSpPr>
        <p:grpSpPr>
          <a:xfrm>
            <a:off x="2555919" y="2726205"/>
            <a:ext cx="1268144" cy="592394"/>
            <a:chOff x="238125" y="1188750"/>
            <a:chExt cx="7140450" cy="3335550"/>
          </a:xfrm>
        </p:grpSpPr>
        <p:sp>
          <p:nvSpPr>
            <p:cNvPr id="7176" name="Google Shape;7176;p5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1" name="Google Shape;7181;p59"/>
          <p:cNvGrpSpPr/>
          <p:nvPr/>
        </p:nvGrpSpPr>
        <p:grpSpPr>
          <a:xfrm>
            <a:off x="6663819" y="2728360"/>
            <a:ext cx="1053944" cy="590147"/>
            <a:chOff x="238125" y="1335475"/>
            <a:chExt cx="5418735" cy="3034175"/>
          </a:xfrm>
        </p:grpSpPr>
        <p:sp>
          <p:nvSpPr>
            <p:cNvPr id="7182" name="Google Shape;7182;p5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5" name="Google Shape;7185;p59"/>
          <p:cNvGrpSpPr/>
          <p:nvPr/>
        </p:nvGrpSpPr>
        <p:grpSpPr>
          <a:xfrm>
            <a:off x="4094628" y="3533259"/>
            <a:ext cx="1268207" cy="638939"/>
            <a:chOff x="3967651" y="3645904"/>
            <a:chExt cx="1479304" cy="745292"/>
          </a:xfrm>
        </p:grpSpPr>
        <p:grpSp>
          <p:nvGrpSpPr>
            <p:cNvPr id="7186" name="Google Shape;7186;p59"/>
            <p:cNvGrpSpPr/>
            <p:nvPr/>
          </p:nvGrpSpPr>
          <p:grpSpPr>
            <a:xfrm>
              <a:off x="3967651" y="4009026"/>
              <a:ext cx="1479304" cy="382170"/>
              <a:chOff x="3967651" y="4009026"/>
              <a:chExt cx="1479304" cy="382170"/>
            </a:xfrm>
          </p:grpSpPr>
          <p:grpSp>
            <p:nvGrpSpPr>
              <p:cNvPr id="7187" name="Google Shape;7187;p59"/>
              <p:cNvGrpSpPr/>
              <p:nvPr/>
            </p:nvGrpSpPr>
            <p:grpSpPr>
              <a:xfrm>
                <a:off x="4892216" y="4195630"/>
                <a:ext cx="554739" cy="195566"/>
                <a:chOff x="3604375" y="4892160"/>
                <a:chExt cx="1651500" cy="582215"/>
              </a:xfrm>
            </p:grpSpPr>
            <p:sp>
              <p:nvSpPr>
                <p:cNvPr id="7188" name="Google Shape;7188;p59"/>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9"/>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59"/>
              <p:cNvGrpSpPr/>
              <p:nvPr/>
            </p:nvGrpSpPr>
            <p:grpSpPr>
              <a:xfrm>
                <a:off x="3967651" y="4146303"/>
                <a:ext cx="579402" cy="244893"/>
                <a:chOff x="851875" y="4745310"/>
                <a:chExt cx="1724925" cy="729065"/>
              </a:xfrm>
            </p:grpSpPr>
            <p:sp>
              <p:nvSpPr>
                <p:cNvPr id="7191" name="Google Shape;7191;p59"/>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9"/>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3" name="Google Shape;7193;p59"/>
              <p:cNvGrpSpPr/>
              <p:nvPr/>
            </p:nvGrpSpPr>
            <p:grpSpPr>
              <a:xfrm>
                <a:off x="4460753" y="4009026"/>
                <a:ext cx="493110" cy="382170"/>
                <a:chOff x="2319875" y="4336625"/>
                <a:chExt cx="1468025" cy="1137750"/>
              </a:xfrm>
            </p:grpSpPr>
            <p:sp>
              <p:nvSpPr>
                <p:cNvPr id="7194" name="Google Shape;7194;p59"/>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9"/>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96" name="Google Shape;7196;p59"/>
            <p:cNvGrpSpPr/>
            <p:nvPr/>
          </p:nvGrpSpPr>
          <p:grpSpPr>
            <a:xfrm>
              <a:off x="4479443" y="3645904"/>
              <a:ext cx="455965" cy="388789"/>
              <a:chOff x="2957425" y="238100"/>
              <a:chExt cx="1910200" cy="1628775"/>
            </a:xfrm>
          </p:grpSpPr>
          <p:sp>
            <p:nvSpPr>
              <p:cNvPr id="7197" name="Google Shape;7197;p59"/>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9"/>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9"/>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9"/>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9"/>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9"/>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9"/>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9"/>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9"/>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9"/>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07" name="Google Shape;7207;p59"/>
          <p:cNvGrpSpPr/>
          <p:nvPr/>
        </p:nvGrpSpPr>
        <p:grpSpPr>
          <a:xfrm>
            <a:off x="2480742" y="3534460"/>
            <a:ext cx="1243128" cy="637739"/>
            <a:chOff x="2496310" y="3693351"/>
            <a:chExt cx="1342906" cy="688926"/>
          </a:xfrm>
        </p:grpSpPr>
        <p:grpSp>
          <p:nvGrpSpPr>
            <p:cNvPr id="7208" name="Google Shape;7208;p59"/>
            <p:cNvGrpSpPr/>
            <p:nvPr/>
          </p:nvGrpSpPr>
          <p:grpSpPr>
            <a:xfrm>
              <a:off x="2496310" y="3693351"/>
              <a:ext cx="1342906" cy="688875"/>
              <a:chOff x="2496310" y="3693351"/>
              <a:chExt cx="1342906" cy="688875"/>
            </a:xfrm>
          </p:grpSpPr>
          <p:sp>
            <p:nvSpPr>
              <p:cNvPr id="7209" name="Google Shape;7209;p59"/>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9"/>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9"/>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9"/>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9"/>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9"/>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15" name="Google Shape;7215;p59"/>
              <p:cNvCxnSpPr>
                <a:stCxn id="7213"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216" name="Google Shape;7216;p59"/>
              <p:cNvCxnSpPr>
                <a:stCxn id="7210"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217" name="Google Shape;7217;p59"/>
              <p:cNvCxnSpPr>
                <a:stCxn id="7211"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218" name="Google Shape;7218;p59"/>
              <p:cNvCxnSpPr>
                <a:stCxn id="7214"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219" name="Google Shape;7219;p59"/>
              <p:cNvCxnSpPr>
                <a:stCxn id="7212"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220" name="Google Shape;7220;p59"/>
            <p:cNvGrpSpPr/>
            <p:nvPr/>
          </p:nvGrpSpPr>
          <p:grpSpPr>
            <a:xfrm>
              <a:off x="2675275" y="3930557"/>
              <a:ext cx="1003306" cy="451719"/>
              <a:chOff x="2675275" y="4174282"/>
              <a:chExt cx="1003306" cy="451719"/>
            </a:xfrm>
          </p:grpSpPr>
          <p:sp>
            <p:nvSpPr>
              <p:cNvPr id="7221" name="Google Shape;7221;p59"/>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9"/>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9"/>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24" name="Google Shape;7224;p59"/>
          <p:cNvGrpSpPr/>
          <p:nvPr/>
        </p:nvGrpSpPr>
        <p:grpSpPr>
          <a:xfrm>
            <a:off x="1654412" y="971306"/>
            <a:ext cx="574511" cy="874709"/>
            <a:chOff x="1715404" y="1112080"/>
            <a:chExt cx="642270" cy="977984"/>
          </a:xfrm>
        </p:grpSpPr>
        <p:grpSp>
          <p:nvGrpSpPr>
            <p:cNvPr id="7225" name="Google Shape;7225;p59"/>
            <p:cNvGrpSpPr/>
            <p:nvPr/>
          </p:nvGrpSpPr>
          <p:grpSpPr>
            <a:xfrm>
              <a:off x="1715404" y="1112080"/>
              <a:ext cx="642270" cy="977984"/>
              <a:chOff x="1715404" y="1112080"/>
              <a:chExt cx="642270" cy="977984"/>
            </a:xfrm>
          </p:grpSpPr>
          <p:sp>
            <p:nvSpPr>
              <p:cNvPr id="7226" name="Google Shape;7226;p59"/>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9"/>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8" name="Google Shape;7228;p59"/>
            <p:cNvGrpSpPr/>
            <p:nvPr/>
          </p:nvGrpSpPr>
          <p:grpSpPr>
            <a:xfrm>
              <a:off x="1768927" y="1165603"/>
              <a:ext cx="535225" cy="851367"/>
              <a:chOff x="1768927" y="1165603"/>
              <a:chExt cx="535225" cy="851367"/>
            </a:xfrm>
          </p:grpSpPr>
          <p:sp>
            <p:nvSpPr>
              <p:cNvPr id="7229" name="Google Shape;7229;p59"/>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9"/>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1" name="Google Shape;7231;p59"/>
            <p:cNvGrpSpPr/>
            <p:nvPr/>
          </p:nvGrpSpPr>
          <p:grpSpPr>
            <a:xfrm>
              <a:off x="1822449" y="1219125"/>
              <a:ext cx="428180" cy="718859"/>
              <a:chOff x="1822449" y="1219125"/>
              <a:chExt cx="428180" cy="718859"/>
            </a:xfrm>
          </p:grpSpPr>
          <p:sp>
            <p:nvSpPr>
              <p:cNvPr id="7232" name="Google Shape;7232;p59"/>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9"/>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4" name="Google Shape;7234;p59"/>
            <p:cNvGrpSpPr/>
            <p:nvPr/>
          </p:nvGrpSpPr>
          <p:grpSpPr>
            <a:xfrm>
              <a:off x="1875972" y="1272648"/>
              <a:ext cx="321135" cy="586939"/>
              <a:chOff x="1875972" y="1272648"/>
              <a:chExt cx="321135" cy="586939"/>
            </a:xfrm>
          </p:grpSpPr>
          <p:sp>
            <p:nvSpPr>
              <p:cNvPr id="7235" name="Google Shape;7235;p59"/>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9"/>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37" name="Google Shape;7237;p59"/>
          <p:cNvGrpSpPr/>
          <p:nvPr/>
        </p:nvGrpSpPr>
        <p:grpSpPr>
          <a:xfrm>
            <a:off x="7761573" y="3528028"/>
            <a:ext cx="293855" cy="644170"/>
            <a:chOff x="241025" y="3151575"/>
            <a:chExt cx="293855" cy="644170"/>
          </a:xfrm>
        </p:grpSpPr>
        <p:sp>
          <p:nvSpPr>
            <p:cNvPr id="7238" name="Google Shape;7238;p59"/>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9"/>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59"/>
          <p:cNvGrpSpPr/>
          <p:nvPr/>
        </p:nvGrpSpPr>
        <p:grpSpPr>
          <a:xfrm>
            <a:off x="709557" y="2728028"/>
            <a:ext cx="1779649" cy="591620"/>
            <a:chOff x="246070" y="1983375"/>
            <a:chExt cx="1855347" cy="616849"/>
          </a:xfrm>
        </p:grpSpPr>
        <p:sp>
          <p:nvSpPr>
            <p:cNvPr id="7241" name="Google Shape;7241;p59"/>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9"/>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9"/>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9"/>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9"/>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9"/>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9"/>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9"/>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9"/>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0" name="Google Shape;7250;p59"/>
          <p:cNvGrpSpPr/>
          <p:nvPr/>
        </p:nvGrpSpPr>
        <p:grpSpPr>
          <a:xfrm>
            <a:off x="2320424" y="971306"/>
            <a:ext cx="711055" cy="745993"/>
            <a:chOff x="2496269" y="1171698"/>
            <a:chExt cx="761953" cy="799392"/>
          </a:xfrm>
        </p:grpSpPr>
        <p:grpSp>
          <p:nvGrpSpPr>
            <p:cNvPr id="7251" name="Google Shape;7251;p59"/>
            <p:cNvGrpSpPr/>
            <p:nvPr/>
          </p:nvGrpSpPr>
          <p:grpSpPr>
            <a:xfrm>
              <a:off x="2496269" y="1171698"/>
              <a:ext cx="761953" cy="723022"/>
              <a:chOff x="2496269" y="1171698"/>
              <a:chExt cx="761953" cy="723022"/>
            </a:xfrm>
          </p:grpSpPr>
          <p:sp>
            <p:nvSpPr>
              <p:cNvPr id="7252" name="Google Shape;7252;p59"/>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9"/>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4" name="Google Shape;7254;p59"/>
              <p:cNvGrpSpPr/>
              <p:nvPr/>
            </p:nvGrpSpPr>
            <p:grpSpPr>
              <a:xfrm>
                <a:off x="2496269" y="1171698"/>
                <a:ext cx="761953" cy="723022"/>
                <a:chOff x="2496269" y="1120652"/>
                <a:chExt cx="761953" cy="723022"/>
              </a:xfrm>
            </p:grpSpPr>
            <p:grpSp>
              <p:nvGrpSpPr>
                <p:cNvPr id="7255" name="Google Shape;7255;p59"/>
                <p:cNvGrpSpPr/>
                <p:nvPr/>
              </p:nvGrpSpPr>
              <p:grpSpPr>
                <a:xfrm>
                  <a:off x="2496269" y="1120652"/>
                  <a:ext cx="761953" cy="723022"/>
                  <a:chOff x="2496269" y="1120652"/>
                  <a:chExt cx="761953" cy="723022"/>
                </a:xfrm>
              </p:grpSpPr>
              <p:grpSp>
                <p:nvGrpSpPr>
                  <p:cNvPr id="7256" name="Google Shape;7256;p59"/>
                  <p:cNvGrpSpPr/>
                  <p:nvPr/>
                </p:nvGrpSpPr>
                <p:grpSpPr>
                  <a:xfrm>
                    <a:off x="2496269" y="1304589"/>
                    <a:ext cx="407089" cy="305057"/>
                    <a:chOff x="2496269" y="1304589"/>
                    <a:chExt cx="407089" cy="305057"/>
                  </a:xfrm>
                </p:grpSpPr>
                <p:sp>
                  <p:nvSpPr>
                    <p:cNvPr id="7257" name="Google Shape;7257;p59"/>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9"/>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9" name="Google Shape;7259;p59"/>
                  <p:cNvGrpSpPr/>
                  <p:nvPr/>
                </p:nvGrpSpPr>
                <p:grpSpPr>
                  <a:xfrm>
                    <a:off x="2586468" y="1493376"/>
                    <a:ext cx="358850" cy="349656"/>
                    <a:chOff x="2586468" y="1493376"/>
                    <a:chExt cx="358850" cy="349656"/>
                  </a:xfrm>
                </p:grpSpPr>
                <p:sp>
                  <p:nvSpPr>
                    <p:cNvPr id="7260" name="Google Shape;7260;p59"/>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9"/>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2" name="Google Shape;7262;p59"/>
                  <p:cNvGrpSpPr/>
                  <p:nvPr/>
                </p:nvGrpSpPr>
                <p:grpSpPr>
                  <a:xfrm>
                    <a:off x="2807939" y="1494024"/>
                    <a:ext cx="358857" cy="349650"/>
                    <a:chOff x="2807939" y="1494024"/>
                    <a:chExt cx="358857" cy="349650"/>
                  </a:xfrm>
                </p:grpSpPr>
                <p:sp>
                  <p:nvSpPr>
                    <p:cNvPr id="7263" name="Google Shape;7263;p59"/>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9"/>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5" name="Google Shape;7265;p59"/>
                  <p:cNvGrpSpPr/>
                  <p:nvPr/>
                </p:nvGrpSpPr>
                <p:grpSpPr>
                  <a:xfrm>
                    <a:off x="2851133" y="1305635"/>
                    <a:ext cx="407089" cy="305057"/>
                    <a:chOff x="2851133" y="1305635"/>
                    <a:chExt cx="407089" cy="305057"/>
                  </a:xfrm>
                </p:grpSpPr>
                <p:sp>
                  <p:nvSpPr>
                    <p:cNvPr id="7266" name="Google Shape;7266;p59"/>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9"/>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8" name="Google Shape;7268;p59"/>
                  <p:cNvGrpSpPr/>
                  <p:nvPr/>
                </p:nvGrpSpPr>
                <p:grpSpPr>
                  <a:xfrm>
                    <a:off x="2727495" y="1120652"/>
                    <a:ext cx="300271" cy="396358"/>
                    <a:chOff x="2727495" y="1120652"/>
                    <a:chExt cx="300271" cy="396358"/>
                  </a:xfrm>
                </p:grpSpPr>
                <p:sp>
                  <p:nvSpPr>
                    <p:cNvPr id="7269" name="Google Shape;7269;p59"/>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9"/>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1" name="Google Shape;7271;p59"/>
                <p:cNvGrpSpPr/>
                <p:nvPr/>
              </p:nvGrpSpPr>
              <p:grpSpPr>
                <a:xfrm>
                  <a:off x="2722305" y="1350460"/>
                  <a:ext cx="308357" cy="308344"/>
                  <a:chOff x="2722305" y="1350460"/>
                  <a:chExt cx="308357" cy="308344"/>
                </a:xfrm>
              </p:grpSpPr>
              <p:sp>
                <p:nvSpPr>
                  <p:cNvPr id="7272" name="Google Shape;7272;p59"/>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3" name="Google Shape;7273;p59"/>
                  <p:cNvGrpSpPr/>
                  <p:nvPr/>
                </p:nvGrpSpPr>
                <p:grpSpPr>
                  <a:xfrm>
                    <a:off x="2725064" y="1364529"/>
                    <a:ext cx="297954" cy="280182"/>
                    <a:chOff x="2725064" y="1364529"/>
                    <a:chExt cx="297954" cy="280182"/>
                  </a:xfrm>
                </p:grpSpPr>
                <p:sp>
                  <p:nvSpPr>
                    <p:cNvPr id="7274" name="Google Shape;7274;p59"/>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9"/>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9"/>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9"/>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9"/>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279" name="Google Shape;7279;p59"/>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9"/>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9"/>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9"/>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9"/>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4" name="Google Shape;7284;p59"/>
          <p:cNvGrpSpPr/>
          <p:nvPr/>
        </p:nvGrpSpPr>
        <p:grpSpPr>
          <a:xfrm>
            <a:off x="3909124" y="2727412"/>
            <a:ext cx="1569144" cy="591015"/>
            <a:chOff x="3820100" y="3023049"/>
            <a:chExt cx="1303926" cy="491162"/>
          </a:xfrm>
        </p:grpSpPr>
        <p:grpSp>
          <p:nvGrpSpPr>
            <p:cNvPr id="7285" name="Google Shape;7285;p59"/>
            <p:cNvGrpSpPr/>
            <p:nvPr/>
          </p:nvGrpSpPr>
          <p:grpSpPr>
            <a:xfrm>
              <a:off x="3820100" y="3023072"/>
              <a:ext cx="1303926" cy="491139"/>
              <a:chOff x="3820100" y="3023072"/>
              <a:chExt cx="1303926" cy="491139"/>
            </a:xfrm>
          </p:grpSpPr>
          <p:sp>
            <p:nvSpPr>
              <p:cNvPr id="7286" name="Google Shape;7286;p59"/>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9"/>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8" name="Google Shape;7288;p59"/>
            <p:cNvGrpSpPr/>
            <p:nvPr/>
          </p:nvGrpSpPr>
          <p:grpSpPr>
            <a:xfrm>
              <a:off x="4132439" y="3023645"/>
              <a:ext cx="393633" cy="177096"/>
              <a:chOff x="4132439" y="3023645"/>
              <a:chExt cx="393633" cy="177096"/>
            </a:xfrm>
          </p:grpSpPr>
          <p:sp>
            <p:nvSpPr>
              <p:cNvPr id="7289" name="Google Shape;7289;p59"/>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9"/>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59"/>
            <p:cNvGrpSpPr/>
            <p:nvPr/>
          </p:nvGrpSpPr>
          <p:grpSpPr>
            <a:xfrm>
              <a:off x="3921811" y="3023049"/>
              <a:ext cx="1002397" cy="388943"/>
              <a:chOff x="3921811" y="3023049"/>
              <a:chExt cx="1002397" cy="388943"/>
            </a:xfrm>
          </p:grpSpPr>
          <p:sp>
            <p:nvSpPr>
              <p:cNvPr id="7292" name="Google Shape;7292;p59"/>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9"/>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4" name="Google Shape;7294;p59"/>
            <p:cNvGrpSpPr/>
            <p:nvPr/>
          </p:nvGrpSpPr>
          <p:grpSpPr>
            <a:xfrm>
              <a:off x="4023645" y="3023049"/>
              <a:ext cx="683032" cy="286722"/>
              <a:chOff x="4023645" y="3023049"/>
              <a:chExt cx="683032" cy="286722"/>
            </a:xfrm>
          </p:grpSpPr>
          <p:sp>
            <p:nvSpPr>
              <p:cNvPr id="7295" name="Google Shape;7295;p59"/>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9"/>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97" name="Google Shape;7297;p59"/>
          <p:cNvGrpSpPr/>
          <p:nvPr/>
        </p:nvGrpSpPr>
        <p:grpSpPr>
          <a:xfrm>
            <a:off x="1541246" y="1854257"/>
            <a:ext cx="713522" cy="688025"/>
            <a:chOff x="1706078" y="2092648"/>
            <a:chExt cx="660913" cy="637296"/>
          </a:xfrm>
        </p:grpSpPr>
        <p:sp>
          <p:nvSpPr>
            <p:cNvPr id="7298" name="Google Shape;7298;p59"/>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9" name="Google Shape;7299;p59"/>
            <p:cNvGrpSpPr/>
            <p:nvPr/>
          </p:nvGrpSpPr>
          <p:grpSpPr>
            <a:xfrm>
              <a:off x="1706078" y="2092648"/>
              <a:ext cx="660913" cy="575241"/>
              <a:chOff x="1706078" y="2092648"/>
              <a:chExt cx="660913" cy="575241"/>
            </a:xfrm>
          </p:grpSpPr>
          <p:sp>
            <p:nvSpPr>
              <p:cNvPr id="7300" name="Google Shape;7300;p59"/>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9"/>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9"/>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03" name="Google Shape;7303;p59"/>
          <p:cNvGrpSpPr/>
          <p:nvPr/>
        </p:nvGrpSpPr>
        <p:grpSpPr>
          <a:xfrm>
            <a:off x="6303104" y="971806"/>
            <a:ext cx="1317459" cy="684168"/>
            <a:chOff x="238125" y="999450"/>
            <a:chExt cx="7140700" cy="3708225"/>
          </a:xfrm>
        </p:grpSpPr>
        <p:sp>
          <p:nvSpPr>
            <p:cNvPr id="7304" name="Google Shape;7304;p5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9"/>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7316"/>
        <p:cNvGrpSpPr/>
        <p:nvPr/>
      </p:nvGrpSpPr>
      <p:grpSpPr>
        <a:xfrm>
          <a:off x="0" y="0"/>
          <a:ext cx="0" cy="0"/>
          <a:chOff x="0" y="0"/>
          <a:chExt cx="0" cy="0"/>
        </a:xfrm>
      </p:grpSpPr>
      <p:grpSp>
        <p:nvGrpSpPr>
          <p:cNvPr id="7317" name="Google Shape;7317;p60"/>
          <p:cNvGrpSpPr/>
          <p:nvPr/>
        </p:nvGrpSpPr>
        <p:grpSpPr>
          <a:xfrm>
            <a:off x="717025" y="967615"/>
            <a:ext cx="1636117" cy="1526144"/>
            <a:chOff x="729238" y="1179665"/>
            <a:chExt cx="1636117" cy="1526144"/>
          </a:xfrm>
        </p:grpSpPr>
        <p:grpSp>
          <p:nvGrpSpPr>
            <p:cNvPr id="7318" name="Google Shape;7318;p60"/>
            <p:cNvGrpSpPr/>
            <p:nvPr/>
          </p:nvGrpSpPr>
          <p:grpSpPr>
            <a:xfrm>
              <a:off x="729238" y="1179665"/>
              <a:ext cx="80700" cy="1526144"/>
              <a:chOff x="729238" y="1179665"/>
              <a:chExt cx="80700" cy="1526144"/>
            </a:xfrm>
          </p:grpSpPr>
          <p:sp>
            <p:nvSpPr>
              <p:cNvPr id="7319" name="Google Shape;7319;p60"/>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0"/>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0"/>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0"/>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0"/>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0"/>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0"/>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0"/>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0"/>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0"/>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60"/>
            <p:cNvGrpSpPr/>
            <p:nvPr/>
          </p:nvGrpSpPr>
          <p:grpSpPr>
            <a:xfrm>
              <a:off x="903098" y="1179665"/>
              <a:ext cx="80700" cy="1526144"/>
              <a:chOff x="903098" y="1179665"/>
              <a:chExt cx="80700" cy="1526144"/>
            </a:xfrm>
          </p:grpSpPr>
          <p:sp>
            <p:nvSpPr>
              <p:cNvPr id="7330" name="Google Shape;7330;p60"/>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0"/>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0"/>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0"/>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0"/>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0"/>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0"/>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0"/>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0"/>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0"/>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0" name="Google Shape;7340;p60"/>
            <p:cNvGrpSpPr/>
            <p:nvPr/>
          </p:nvGrpSpPr>
          <p:grpSpPr>
            <a:xfrm>
              <a:off x="1076958" y="1179665"/>
              <a:ext cx="80700" cy="1526144"/>
              <a:chOff x="1076958" y="1179665"/>
              <a:chExt cx="80700" cy="1526144"/>
            </a:xfrm>
          </p:grpSpPr>
          <p:sp>
            <p:nvSpPr>
              <p:cNvPr id="7341" name="Google Shape;7341;p60"/>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0"/>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0"/>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0"/>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0"/>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0"/>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0"/>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0"/>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0"/>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0"/>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1" name="Google Shape;7351;p60"/>
            <p:cNvGrpSpPr/>
            <p:nvPr/>
          </p:nvGrpSpPr>
          <p:grpSpPr>
            <a:xfrm>
              <a:off x="1247707" y="1179665"/>
              <a:ext cx="80700" cy="1526144"/>
              <a:chOff x="1247707" y="1179665"/>
              <a:chExt cx="80700" cy="1526144"/>
            </a:xfrm>
          </p:grpSpPr>
          <p:sp>
            <p:nvSpPr>
              <p:cNvPr id="7352" name="Google Shape;7352;p60"/>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0"/>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0"/>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0"/>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0"/>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0"/>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0"/>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0"/>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0"/>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0"/>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60"/>
            <p:cNvGrpSpPr/>
            <p:nvPr/>
          </p:nvGrpSpPr>
          <p:grpSpPr>
            <a:xfrm>
              <a:off x="1421567" y="1179665"/>
              <a:ext cx="80700" cy="1526144"/>
              <a:chOff x="1421567" y="1179665"/>
              <a:chExt cx="80700" cy="1526144"/>
            </a:xfrm>
          </p:grpSpPr>
          <p:sp>
            <p:nvSpPr>
              <p:cNvPr id="7363" name="Google Shape;7363;p60"/>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0"/>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0"/>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0"/>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0"/>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0"/>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0"/>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0"/>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0"/>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0"/>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3" name="Google Shape;7373;p60"/>
            <p:cNvGrpSpPr/>
            <p:nvPr/>
          </p:nvGrpSpPr>
          <p:grpSpPr>
            <a:xfrm>
              <a:off x="1592327" y="1179665"/>
              <a:ext cx="80700" cy="1526144"/>
              <a:chOff x="1592327" y="1179665"/>
              <a:chExt cx="80700" cy="1526144"/>
            </a:xfrm>
          </p:grpSpPr>
          <p:sp>
            <p:nvSpPr>
              <p:cNvPr id="7374" name="Google Shape;7374;p60"/>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0"/>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0"/>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0"/>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0"/>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0"/>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0"/>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0"/>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0"/>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0"/>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4" name="Google Shape;7384;p60"/>
            <p:cNvGrpSpPr/>
            <p:nvPr/>
          </p:nvGrpSpPr>
          <p:grpSpPr>
            <a:xfrm>
              <a:off x="1766187" y="1179665"/>
              <a:ext cx="80700" cy="1526144"/>
              <a:chOff x="1766187" y="1179665"/>
              <a:chExt cx="80700" cy="1526144"/>
            </a:xfrm>
          </p:grpSpPr>
          <p:sp>
            <p:nvSpPr>
              <p:cNvPr id="7385" name="Google Shape;7385;p60"/>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0"/>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0"/>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0"/>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0"/>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0"/>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0"/>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0"/>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0"/>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0"/>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60"/>
            <p:cNvGrpSpPr/>
            <p:nvPr/>
          </p:nvGrpSpPr>
          <p:grpSpPr>
            <a:xfrm>
              <a:off x="1936935" y="1179665"/>
              <a:ext cx="80700" cy="1526144"/>
              <a:chOff x="1936935" y="1179665"/>
              <a:chExt cx="80700" cy="1526144"/>
            </a:xfrm>
          </p:grpSpPr>
          <p:sp>
            <p:nvSpPr>
              <p:cNvPr id="7396" name="Google Shape;7396;p60"/>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0"/>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0"/>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0"/>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0"/>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0"/>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0"/>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0"/>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0"/>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0"/>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6" name="Google Shape;7406;p60"/>
            <p:cNvGrpSpPr/>
            <p:nvPr/>
          </p:nvGrpSpPr>
          <p:grpSpPr>
            <a:xfrm>
              <a:off x="2110795" y="1179665"/>
              <a:ext cx="80700" cy="1526144"/>
              <a:chOff x="2110795" y="1179665"/>
              <a:chExt cx="80700" cy="1526144"/>
            </a:xfrm>
          </p:grpSpPr>
          <p:sp>
            <p:nvSpPr>
              <p:cNvPr id="7407" name="Google Shape;7407;p60"/>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0"/>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0"/>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0"/>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0"/>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0"/>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0"/>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0"/>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0"/>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0"/>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7" name="Google Shape;7417;p60"/>
            <p:cNvGrpSpPr/>
            <p:nvPr/>
          </p:nvGrpSpPr>
          <p:grpSpPr>
            <a:xfrm>
              <a:off x="2284655" y="1179665"/>
              <a:ext cx="80700" cy="1526144"/>
              <a:chOff x="2284655" y="1179665"/>
              <a:chExt cx="80700" cy="1526144"/>
            </a:xfrm>
          </p:grpSpPr>
          <p:sp>
            <p:nvSpPr>
              <p:cNvPr id="7418" name="Google Shape;7418;p60"/>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0"/>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0"/>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0"/>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0"/>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0"/>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0"/>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0"/>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0"/>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0"/>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28" name="Google Shape;7428;p60"/>
          <p:cNvGrpSpPr/>
          <p:nvPr/>
        </p:nvGrpSpPr>
        <p:grpSpPr>
          <a:xfrm>
            <a:off x="2611692" y="986753"/>
            <a:ext cx="1364248" cy="1102133"/>
            <a:chOff x="2623904" y="1198803"/>
            <a:chExt cx="1364248" cy="1102133"/>
          </a:xfrm>
        </p:grpSpPr>
        <p:grpSp>
          <p:nvGrpSpPr>
            <p:cNvPr id="7429" name="Google Shape;7429;p60"/>
            <p:cNvGrpSpPr/>
            <p:nvPr/>
          </p:nvGrpSpPr>
          <p:grpSpPr>
            <a:xfrm>
              <a:off x="2623907" y="1198803"/>
              <a:ext cx="1364245" cy="273000"/>
              <a:chOff x="2623907" y="1198803"/>
              <a:chExt cx="1364245" cy="273000"/>
            </a:xfrm>
          </p:grpSpPr>
          <p:sp>
            <p:nvSpPr>
              <p:cNvPr id="7430" name="Google Shape;7430;p60"/>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0"/>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0"/>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0"/>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0"/>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5" name="Google Shape;7435;p60"/>
            <p:cNvGrpSpPr/>
            <p:nvPr/>
          </p:nvGrpSpPr>
          <p:grpSpPr>
            <a:xfrm>
              <a:off x="2623904" y="1476964"/>
              <a:ext cx="1364245" cy="273000"/>
              <a:chOff x="2623904" y="1476964"/>
              <a:chExt cx="1364245" cy="273000"/>
            </a:xfrm>
          </p:grpSpPr>
          <p:sp>
            <p:nvSpPr>
              <p:cNvPr id="7436" name="Google Shape;7436;p60"/>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0"/>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0"/>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0"/>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0"/>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1" name="Google Shape;7441;p60"/>
            <p:cNvGrpSpPr/>
            <p:nvPr/>
          </p:nvGrpSpPr>
          <p:grpSpPr>
            <a:xfrm>
              <a:off x="2623907" y="1749775"/>
              <a:ext cx="1364245" cy="273000"/>
              <a:chOff x="2623907" y="1749775"/>
              <a:chExt cx="1364245" cy="273000"/>
            </a:xfrm>
          </p:grpSpPr>
          <p:sp>
            <p:nvSpPr>
              <p:cNvPr id="7442" name="Google Shape;7442;p60"/>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0"/>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0"/>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0"/>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0"/>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7" name="Google Shape;7447;p60"/>
            <p:cNvGrpSpPr/>
            <p:nvPr/>
          </p:nvGrpSpPr>
          <p:grpSpPr>
            <a:xfrm>
              <a:off x="2623904" y="2027936"/>
              <a:ext cx="1364245" cy="273000"/>
              <a:chOff x="2623904" y="2027936"/>
              <a:chExt cx="1364245" cy="273000"/>
            </a:xfrm>
          </p:grpSpPr>
          <p:sp>
            <p:nvSpPr>
              <p:cNvPr id="7448" name="Google Shape;7448;p60"/>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0"/>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0"/>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0"/>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0"/>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3" name="Google Shape;7453;p60"/>
          <p:cNvGrpSpPr/>
          <p:nvPr/>
        </p:nvGrpSpPr>
        <p:grpSpPr>
          <a:xfrm>
            <a:off x="2601153" y="2445826"/>
            <a:ext cx="1387541" cy="159124"/>
            <a:chOff x="3200660" y="2180272"/>
            <a:chExt cx="2563824" cy="378237"/>
          </a:xfrm>
        </p:grpSpPr>
        <p:sp>
          <p:nvSpPr>
            <p:cNvPr id="7454" name="Google Shape;7454;p6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2" name="Google Shape;7472;p60"/>
          <p:cNvGrpSpPr/>
          <p:nvPr/>
        </p:nvGrpSpPr>
        <p:grpSpPr>
          <a:xfrm>
            <a:off x="2597677" y="2723590"/>
            <a:ext cx="1390502" cy="159625"/>
            <a:chOff x="3530150" y="2790075"/>
            <a:chExt cx="1962600" cy="225300"/>
          </a:xfrm>
        </p:grpSpPr>
        <p:sp>
          <p:nvSpPr>
            <p:cNvPr id="7473" name="Google Shape;7473;p60"/>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0"/>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5" name="Google Shape;7475;p60"/>
          <p:cNvGrpSpPr/>
          <p:nvPr/>
        </p:nvGrpSpPr>
        <p:grpSpPr>
          <a:xfrm>
            <a:off x="2597735" y="3001855"/>
            <a:ext cx="1411629" cy="154175"/>
            <a:chOff x="3558802" y="4011244"/>
            <a:chExt cx="1866000" cy="111600"/>
          </a:xfrm>
        </p:grpSpPr>
        <p:sp>
          <p:nvSpPr>
            <p:cNvPr id="7476" name="Google Shape;7476;p60"/>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0"/>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60"/>
          <p:cNvGrpSpPr/>
          <p:nvPr/>
        </p:nvGrpSpPr>
        <p:grpSpPr>
          <a:xfrm>
            <a:off x="2598023" y="2207425"/>
            <a:ext cx="1383503" cy="119761"/>
            <a:chOff x="3465975" y="2270258"/>
            <a:chExt cx="1986364" cy="171947"/>
          </a:xfrm>
        </p:grpSpPr>
        <p:sp>
          <p:nvSpPr>
            <p:cNvPr id="7479" name="Google Shape;7479;p6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0"/>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0"/>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0"/>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0"/>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0"/>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7" name="Google Shape;7487;p60"/>
          <p:cNvGrpSpPr/>
          <p:nvPr/>
        </p:nvGrpSpPr>
        <p:grpSpPr>
          <a:xfrm>
            <a:off x="2609030" y="3571198"/>
            <a:ext cx="1369531" cy="195460"/>
            <a:chOff x="723300" y="4253549"/>
            <a:chExt cx="2276482" cy="324900"/>
          </a:xfrm>
        </p:grpSpPr>
        <p:sp>
          <p:nvSpPr>
            <p:cNvPr id="7488" name="Google Shape;7488;p6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0"/>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3" name="Google Shape;7493;p60"/>
          <p:cNvGrpSpPr/>
          <p:nvPr/>
        </p:nvGrpSpPr>
        <p:grpSpPr>
          <a:xfrm>
            <a:off x="2598591" y="3272439"/>
            <a:ext cx="1389066" cy="180119"/>
            <a:chOff x="705948" y="3788465"/>
            <a:chExt cx="2308953" cy="299400"/>
          </a:xfrm>
        </p:grpSpPr>
        <p:sp>
          <p:nvSpPr>
            <p:cNvPr id="7494" name="Google Shape;7494;p60"/>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0"/>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0"/>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0"/>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0"/>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60"/>
          <p:cNvGrpSpPr/>
          <p:nvPr/>
        </p:nvGrpSpPr>
        <p:grpSpPr>
          <a:xfrm>
            <a:off x="4195581" y="1876393"/>
            <a:ext cx="1433821" cy="191501"/>
            <a:chOff x="4273350" y="2088443"/>
            <a:chExt cx="1433821" cy="191501"/>
          </a:xfrm>
        </p:grpSpPr>
        <p:grpSp>
          <p:nvGrpSpPr>
            <p:cNvPr id="7500" name="Google Shape;7500;p60"/>
            <p:cNvGrpSpPr/>
            <p:nvPr/>
          </p:nvGrpSpPr>
          <p:grpSpPr>
            <a:xfrm>
              <a:off x="4273350" y="2088443"/>
              <a:ext cx="1433821" cy="0"/>
              <a:chOff x="5224975" y="2962250"/>
              <a:chExt cx="1544400" cy="0"/>
            </a:xfrm>
          </p:grpSpPr>
          <p:cxnSp>
            <p:nvCxnSpPr>
              <p:cNvPr id="7501" name="Google Shape;7501;p6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502" name="Google Shape;7502;p60"/>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503" name="Google Shape;7503;p60"/>
            <p:cNvGrpSpPr/>
            <p:nvPr/>
          </p:nvGrpSpPr>
          <p:grpSpPr>
            <a:xfrm>
              <a:off x="4273350" y="2279944"/>
              <a:ext cx="1433821" cy="0"/>
              <a:chOff x="5224975" y="2962250"/>
              <a:chExt cx="1544400" cy="0"/>
            </a:xfrm>
          </p:grpSpPr>
          <p:cxnSp>
            <p:nvCxnSpPr>
              <p:cNvPr id="7504" name="Google Shape;7504;p6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505" name="Google Shape;7505;p60"/>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506" name="Google Shape;7506;p60"/>
          <p:cNvGrpSpPr/>
          <p:nvPr/>
        </p:nvGrpSpPr>
        <p:grpSpPr>
          <a:xfrm>
            <a:off x="2646528" y="3885297"/>
            <a:ext cx="1304609" cy="294074"/>
            <a:chOff x="2658741" y="4097347"/>
            <a:chExt cx="1304609" cy="294074"/>
          </a:xfrm>
        </p:grpSpPr>
        <p:grpSp>
          <p:nvGrpSpPr>
            <p:cNvPr id="7507" name="Google Shape;7507;p60"/>
            <p:cNvGrpSpPr/>
            <p:nvPr/>
          </p:nvGrpSpPr>
          <p:grpSpPr>
            <a:xfrm>
              <a:off x="2658741" y="4097347"/>
              <a:ext cx="118572" cy="294074"/>
              <a:chOff x="3343310" y="4475555"/>
              <a:chExt cx="127717" cy="316753"/>
            </a:xfrm>
          </p:grpSpPr>
          <p:sp>
            <p:nvSpPr>
              <p:cNvPr id="7508" name="Google Shape;7508;p6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0" name="Google Shape;7510;p60"/>
            <p:cNvGrpSpPr/>
            <p:nvPr/>
          </p:nvGrpSpPr>
          <p:grpSpPr>
            <a:xfrm>
              <a:off x="3815519" y="4098388"/>
              <a:ext cx="147831" cy="291991"/>
              <a:chOff x="3527539" y="4476677"/>
              <a:chExt cx="159232" cy="314510"/>
            </a:xfrm>
          </p:grpSpPr>
          <p:sp>
            <p:nvSpPr>
              <p:cNvPr id="7511" name="Google Shape;7511;p6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3" name="Google Shape;7513;p60"/>
            <p:cNvGrpSpPr/>
            <p:nvPr/>
          </p:nvGrpSpPr>
          <p:grpSpPr>
            <a:xfrm>
              <a:off x="3511696" y="4098388"/>
              <a:ext cx="147831" cy="291991"/>
              <a:chOff x="3527539" y="4476677"/>
              <a:chExt cx="159232" cy="314510"/>
            </a:xfrm>
          </p:grpSpPr>
          <p:sp>
            <p:nvSpPr>
              <p:cNvPr id="7514" name="Google Shape;7514;p6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6" name="Google Shape;7516;p60"/>
            <p:cNvGrpSpPr/>
            <p:nvPr/>
          </p:nvGrpSpPr>
          <p:grpSpPr>
            <a:xfrm>
              <a:off x="3207874" y="4098388"/>
              <a:ext cx="147831" cy="291991"/>
              <a:chOff x="3527539" y="4476677"/>
              <a:chExt cx="159232" cy="314510"/>
            </a:xfrm>
          </p:grpSpPr>
          <p:sp>
            <p:nvSpPr>
              <p:cNvPr id="7517" name="Google Shape;7517;p6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9" name="Google Shape;7519;p60"/>
            <p:cNvGrpSpPr/>
            <p:nvPr/>
          </p:nvGrpSpPr>
          <p:grpSpPr>
            <a:xfrm>
              <a:off x="2933305" y="4097347"/>
              <a:ext cx="118572" cy="294074"/>
              <a:chOff x="3343310" y="4475555"/>
              <a:chExt cx="127717" cy="316753"/>
            </a:xfrm>
          </p:grpSpPr>
          <p:sp>
            <p:nvSpPr>
              <p:cNvPr id="7520" name="Google Shape;7520;p6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22" name="Google Shape;7522;p60"/>
          <p:cNvGrpSpPr/>
          <p:nvPr/>
        </p:nvGrpSpPr>
        <p:grpSpPr>
          <a:xfrm>
            <a:off x="4197136" y="963991"/>
            <a:ext cx="1430711" cy="751237"/>
            <a:chOff x="5159450" y="1919950"/>
            <a:chExt cx="1541050" cy="862500"/>
          </a:xfrm>
        </p:grpSpPr>
        <p:sp>
          <p:nvSpPr>
            <p:cNvPr id="7523" name="Google Shape;7523;p6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524" name="Google Shape;7524;p60"/>
            <p:cNvGrpSpPr/>
            <p:nvPr/>
          </p:nvGrpSpPr>
          <p:grpSpPr>
            <a:xfrm>
              <a:off x="5159450" y="1919950"/>
              <a:ext cx="1541050" cy="862500"/>
              <a:chOff x="5159450" y="1919950"/>
              <a:chExt cx="1541050" cy="862500"/>
            </a:xfrm>
          </p:grpSpPr>
          <p:cxnSp>
            <p:nvCxnSpPr>
              <p:cNvPr id="7525" name="Google Shape;7525;p6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526" name="Google Shape;7526;p6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527" name="Google Shape;7527;p60"/>
          <p:cNvGrpSpPr/>
          <p:nvPr/>
        </p:nvGrpSpPr>
        <p:grpSpPr>
          <a:xfrm>
            <a:off x="4245274" y="2227761"/>
            <a:ext cx="1334436" cy="967914"/>
            <a:chOff x="4294923" y="2439811"/>
            <a:chExt cx="1334436" cy="967914"/>
          </a:xfrm>
        </p:grpSpPr>
        <p:grpSp>
          <p:nvGrpSpPr>
            <p:cNvPr id="7528" name="Google Shape;7528;p60"/>
            <p:cNvGrpSpPr/>
            <p:nvPr/>
          </p:nvGrpSpPr>
          <p:grpSpPr>
            <a:xfrm>
              <a:off x="4960455" y="2469658"/>
              <a:ext cx="668904" cy="885524"/>
              <a:chOff x="4960455" y="2469658"/>
              <a:chExt cx="668904" cy="885524"/>
            </a:xfrm>
          </p:grpSpPr>
          <p:sp>
            <p:nvSpPr>
              <p:cNvPr id="7529" name="Google Shape;7529;p60"/>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0"/>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0"/>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0"/>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0"/>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0"/>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5" name="Google Shape;7535;p60"/>
            <p:cNvGrpSpPr/>
            <p:nvPr/>
          </p:nvGrpSpPr>
          <p:grpSpPr>
            <a:xfrm>
              <a:off x="4294923" y="2469658"/>
              <a:ext cx="668951" cy="885524"/>
              <a:chOff x="4294923" y="2469658"/>
              <a:chExt cx="668951" cy="885524"/>
            </a:xfrm>
          </p:grpSpPr>
          <p:sp>
            <p:nvSpPr>
              <p:cNvPr id="7536" name="Google Shape;7536;p60"/>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0"/>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0"/>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0"/>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0"/>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0"/>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2" name="Google Shape;7542;p60"/>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3" name="Google Shape;7543;p60"/>
          <p:cNvGrpSpPr/>
          <p:nvPr/>
        </p:nvGrpSpPr>
        <p:grpSpPr>
          <a:xfrm>
            <a:off x="4231477" y="3282206"/>
            <a:ext cx="1430949" cy="897289"/>
            <a:chOff x="4351371" y="3547942"/>
            <a:chExt cx="1345130" cy="843475"/>
          </a:xfrm>
        </p:grpSpPr>
        <p:grpSp>
          <p:nvGrpSpPr>
            <p:cNvPr id="7544" name="Google Shape;7544;p60"/>
            <p:cNvGrpSpPr/>
            <p:nvPr/>
          </p:nvGrpSpPr>
          <p:grpSpPr>
            <a:xfrm>
              <a:off x="4351371" y="4209917"/>
              <a:ext cx="1345130" cy="181500"/>
              <a:chOff x="4351371" y="4209917"/>
              <a:chExt cx="1345130" cy="181500"/>
            </a:xfrm>
          </p:grpSpPr>
          <p:sp>
            <p:nvSpPr>
              <p:cNvPr id="7545" name="Google Shape;7545;p60"/>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6" name="Google Shape;7546;p60"/>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547" name="Google Shape;7547;p60"/>
            <p:cNvGrpSpPr/>
            <p:nvPr/>
          </p:nvGrpSpPr>
          <p:grpSpPr>
            <a:xfrm>
              <a:off x="4403010" y="3985221"/>
              <a:ext cx="1109518" cy="181500"/>
              <a:chOff x="4403010" y="3985221"/>
              <a:chExt cx="1109518" cy="181500"/>
            </a:xfrm>
          </p:grpSpPr>
          <p:sp>
            <p:nvSpPr>
              <p:cNvPr id="7548" name="Google Shape;7548;p60"/>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60"/>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550" name="Google Shape;7550;p60"/>
            <p:cNvGrpSpPr/>
            <p:nvPr/>
          </p:nvGrpSpPr>
          <p:grpSpPr>
            <a:xfrm>
              <a:off x="4618704" y="3766582"/>
              <a:ext cx="807858" cy="181500"/>
              <a:chOff x="4618704" y="3766582"/>
              <a:chExt cx="807858" cy="181500"/>
            </a:xfrm>
          </p:grpSpPr>
          <p:sp>
            <p:nvSpPr>
              <p:cNvPr id="7551" name="Google Shape;7551;p60"/>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52" name="Google Shape;7552;p60"/>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553" name="Google Shape;7553;p60"/>
            <p:cNvGrpSpPr/>
            <p:nvPr/>
          </p:nvGrpSpPr>
          <p:grpSpPr>
            <a:xfrm>
              <a:off x="4735238" y="3547942"/>
              <a:ext cx="462839" cy="181500"/>
              <a:chOff x="4735238" y="3547942"/>
              <a:chExt cx="462839" cy="181500"/>
            </a:xfrm>
          </p:grpSpPr>
          <p:sp>
            <p:nvSpPr>
              <p:cNvPr id="7554" name="Google Shape;7554;p60"/>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55" name="Google Shape;7555;p60"/>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556" name="Google Shape;7556;p60"/>
          <p:cNvGrpSpPr/>
          <p:nvPr/>
        </p:nvGrpSpPr>
        <p:grpSpPr>
          <a:xfrm>
            <a:off x="7407835" y="2217530"/>
            <a:ext cx="1020955" cy="928853"/>
            <a:chOff x="926675" y="238125"/>
            <a:chExt cx="5755100" cy="5232975"/>
          </a:xfrm>
        </p:grpSpPr>
        <p:sp>
          <p:nvSpPr>
            <p:cNvPr id="7557" name="Google Shape;7557;p60"/>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0"/>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0"/>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0"/>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1" name="Google Shape;7561;p60"/>
          <p:cNvGrpSpPr/>
          <p:nvPr/>
        </p:nvGrpSpPr>
        <p:grpSpPr>
          <a:xfrm>
            <a:off x="715208" y="2616265"/>
            <a:ext cx="1695374" cy="1560837"/>
            <a:chOff x="727421" y="2828315"/>
            <a:chExt cx="1695374" cy="1560837"/>
          </a:xfrm>
        </p:grpSpPr>
        <p:grpSp>
          <p:nvGrpSpPr>
            <p:cNvPr id="7562" name="Google Shape;7562;p60"/>
            <p:cNvGrpSpPr/>
            <p:nvPr/>
          </p:nvGrpSpPr>
          <p:grpSpPr>
            <a:xfrm>
              <a:off x="727421" y="2828315"/>
              <a:ext cx="1695374" cy="1560837"/>
              <a:chOff x="734799" y="2782450"/>
              <a:chExt cx="1571100" cy="1577400"/>
            </a:xfrm>
          </p:grpSpPr>
          <p:cxnSp>
            <p:nvCxnSpPr>
              <p:cNvPr id="7563" name="Google Shape;7563;p6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564" name="Google Shape;7564;p6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565" name="Google Shape;7565;p60"/>
            <p:cNvGrpSpPr/>
            <p:nvPr/>
          </p:nvGrpSpPr>
          <p:grpSpPr>
            <a:xfrm>
              <a:off x="819108" y="2882501"/>
              <a:ext cx="1556791" cy="1426186"/>
              <a:chOff x="819108" y="2882501"/>
              <a:chExt cx="1556791" cy="1426186"/>
            </a:xfrm>
          </p:grpSpPr>
          <p:grpSp>
            <p:nvGrpSpPr>
              <p:cNvPr id="7566" name="Google Shape;7566;p60"/>
              <p:cNvGrpSpPr/>
              <p:nvPr/>
            </p:nvGrpSpPr>
            <p:grpSpPr>
              <a:xfrm>
                <a:off x="819108" y="2882501"/>
                <a:ext cx="103104" cy="1426186"/>
                <a:chOff x="4674013" y="3100904"/>
                <a:chExt cx="122758" cy="1698043"/>
              </a:xfrm>
            </p:grpSpPr>
            <p:sp>
              <p:nvSpPr>
                <p:cNvPr id="7567" name="Google Shape;7567;p6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4" name="Google Shape;7574;p60"/>
              <p:cNvGrpSpPr/>
              <p:nvPr/>
            </p:nvGrpSpPr>
            <p:grpSpPr>
              <a:xfrm>
                <a:off x="1062475" y="2882501"/>
                <a:ext cx="103104" cy="1426186"/>
                <a:chOff x="4940438" y="3100904"/>
                <a:chExt cx="122758" cy="1698043"/>
              </a:xfrm>
            </p:grpSpPr>
            <p:sp>
              <p:nvSpPr>
                <p:cNvPr id="7575" name="Google Shape;7575;p6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2" name="Google Shape;7582;p60"/>
              <p:cNvGrpSpPr/>
              <p:nvPr/>
            </p:nvGrpSpPr>
            <p:grpSpPr>
              <a:xfrm>
                <a:off x="1299324" y="2882501"/>
                <a:ext cx="103104" cy="1426186"/>
                <a:chOff x="5206863" y="3100904"/>
                <a:chExt cx="122758" cy="1698043"/>
              </a:xfrm>
            </p:grpSpPr>
            <p:sp>
              <p:nvSpPr>
                <p:cNvPr id="7583" name="Google Shape;7583;p6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0" name="Google Shape;7590;p60"/>
              <p:cNvGrpSpPr/>
              <p:nvPr/>
            </p:nvGrpSpPr>
            <p:grpSpPr>
              <a:xfrm>
                <a:off x="1786057" y="2882501"/>
                <a:ext cx="103104" cy="1426186"/>
                <a:chOff x="6006138" y="3143629"/>
                <a:chExt cx="122758" cy="1698043"/>
              </a:xfrm>
            </p:grpSpPr>
            <p:sp>
              <p:nvSpPr>
                <p:cNvPr id="7591" name="Google Shape;7591;p6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60"/>
              <p:cNvGrpSpPr/>
              <p:nvPr/>
            </p:nvGrpSpPr>
            <p:grpSpPr>
              <a:xfrm>
                <a:off x="2029422" y="2882501"/>
                <a:ext cx="103104" cy="1426186"/>
                <a:chOff x="6805413" y="3100904"/>
                <a:chExt cx="122758" cy="1698043"/>
              </a:xfrm>
            </p:grpSpPr>
            <p:sp>
              <p:nvSpPr>
                <p:cNvPr id="7599" name="Google Shape;7599;p6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6" name="Google Shape;7606;p60"/>
              <p:cNvGrpSpPr/>
              <p:nvPr/>
            </p:nvGrpSpPr>
            <p:grpSpPr>
              <a:xfrm>
                <a:off x="2272795" y="2882501"/>
                <a:ext cx="103104" cy="1426186"/>
                <a:chOff x="5206863" y="3100904"/>
                <a:chExt cx="122758" cy="1698043"/>
              </a:xfrm>
            </p:grpSpPr>
            <p:sp>
              <p:nvSpPr>
                <p:cNvPr id="7607" name="Google Shape;7607;p6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4" name="Google Shape;7614;p60"/>
              <p:cNvGrpSpPr/>
              <p:nvPr/>
            </p:nvGrpSpPr>
            <p:grpSpPr>
              <a:xfrm>
                <a:off x="1542694" y="2882501"/>
                <a:ext cx="103104" cy="1426186"/>
                <a:chOff x="6006138" y="3143629"/>
                <a:chExt cx="122758" cy="1698043"/>
              </a:xfrm>
            </p:grpSpPr>
            <p:sp>
              <p:nvSpPr>
                <p:cNvPr id="7615" name="Google Shape;7615;p6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22" name="Google Shape;7622;p60"/>
          <p:cNvGrpSpPr/>
          <p:nvPr/>
        </p:nvGrpSpPr>
        <p:grpSpPr>
          <a:xfrm>
            <a:off x="5671259" y="3305987"/>
            <a:ext cx="2749952" cy="870677"/>
            <a:chOff x="238125" y="1725700"/>
            <a:chExt cx="7139025" cy="2260325"/>
          </a:xfrm>
        </p:grpSpPr>
        <p:sp>
          <p:nvSpPr>
            <p:cNvPr id="7623" name="Google Shape;7623;p60"/>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0"/>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0"/>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0"/>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0"/>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0"/>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0"/>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0"/>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0"/>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0"/>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3" name="Google Shape;7633;p60"/>
          <p:cNvGrpSpPr/>
          <p:nvPr/>
        </p:nvGrpSpPr>
        <p:grpSpPr>
          <a:xfrm>
            <a:off x="5941423" y="2247733"/>
            <a:ext cx="1105452" cy="916747"/>
            <a:chOff x="5249100" y="1210600"/>
            <a:chExt cx="3502700" cy="2904775"/>
          </a:xfrm>
        </p:grpSpPr>
        <p:sp>
          <p:nvSpPr>
            <p:cNvPr id="7634" name="Google Shape;7634;p6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38" name="Google Shape;7638;p60"/>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639" name="Google Shape;7639;p60"/>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640" name="Google Shape;7640;p60"/>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641" name="Google Shape;7641;p60"/>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642" name="Google Shape;7642;p60"/>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3" name="Google Shape;7643;p60"/>
          <p:cNvGrpSpPr/>
          <p:nvPr/>
        </p:nvGrpSpPr>
        <p:grpSpPr>
          <a:xfrm>
            <a:off x="7123971" y="967151"/>
            <a:ext cx="1304650" cy="1124856"/>
            <a:chOff x="7287122" y="1165658"/>
            <a:chExt cx="1219413" cy="1051365"/>
          </a:xfrm>
        </p:grpSpPr>
        <p:grpSp>
          <p:nvGrpSpPr>
            <p:cNvPr id="7644" name="Google Shape;7644;p60"/>
            <p:cNvGrpSpPr/>
            <p:nvPr/>
          </p:nvGrpSpPr>
          <p:grpSpPr>
            <a:xfrm>
              <a:off x="7287122" y="1969723"/>
              <a:ext cx="1219413" cy="247300"/>
              <a:chOff x="7287122" y="1969723"/>
              <a:chExt cx="1219413" cy="247300"/>
            </a:xfrm>
          </p:grpSpPr>
          <p:sp>
            <p:nvSpPr>
              <p:cNvPr id="7645" name="Google Shape;7645;p6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6" name="Google Shape;7646;p60"/>
              <p:cNvGrpSpPr/>
              <p:nvPr/>
            </p:nvGrpSpPr>
            <p:grpSpPr>
              <a:xfrm>
                <a:off x="7287122" y="2063892"/>
                <a:ext cx="1151753" cy="73428"/>
                <a:chOff x="7287122" y="2063892"/>
                <a:chExt cx="1151753" cy="73428"/>
              </a:xfrm>
            </p:grpSpPr>
            <p:sp>
              <p:nvSpPr>
                <p:cNvPr id="7647" name="Google Shape;7647;p6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48" name="Google Shape;7648;p6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649" name="Google Shape;7649;p60"/>
            <p:cNvGrpSpPr/>
            <p:nvPr/>
          </p:nvGrpSpPr>
          <p:grpSpPr>
            <a:xfrm>
              <a:off x="7287122" y="1712201"/>
              <a:ext cx="1219403" cy="246767"/>
              <a:chOff x="7287122" y="1712201"/>
              <a:chExt cx="1219403" cy="246767"/>
            </a:xfrm>
          </p:grpSpPr>
          <p:sp>
            <p:nvSpPr>
              <p:cNvPr id="7650" name="Google Shape;7650;p6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1" name="Google Shape;7651;p60"/>
              <p:cNvGrpSpPr/>
              <p:nvPr/>
            </p:nvGrpSpPr>
            <p:grpSpPr>
              <a:xfrm>
                <a:off x="7287122" y="1842861"/>
                <a:ext cx="1005303" cy="73419"/>
                <a:chOff x="7287122" y="1842861"/>
                <a:chExt cx="1005303" cy="73419"/>
              </a:xfrm>
            </p:grpSpPr>
            <p:sp>
              <p:nvSpPr>
                <p:cNvPr id="7652" name="Google Shape;7652;p6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53" name="Google Shape;7653;p6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654" name="Google Shape;7654;p60"/>
            <p:cNvGrpSpPr/>
            <p:nvPr/>
          </p:nvGrpSpPr>
          <p:grpSpPr>
            <a:xfrm>
              <a:off x="7287122" y="1447520"/>
              <a:ext cx="1219403" cy="286667"/>
              <a:chOff x="7287122" y="1447520"/>
              <a:chExt cx="1219403" cy="286667"/>
            </a:xfrm>
          </p:grpSpPr>
          <p:sp>
            <p:nvSpPr>
              <p:cNvPr id="7655" name="Google Shape;7655;p6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6" name="Google Shape;7656;p60"/>
              <p:cNvGrpSpPr/>
              <p:nvPr/>
            </p:nvGrpSpPr>
            <p:grpSpPr>
              <a:xfrm>
                <a:off x="7287122" y="1581977"/>
                <a:ext cx="852803" cy="73428"/>
                <a:chOff x="7287122" y="1581977"/>
                <a:chExt cx="852803" cy="73428"/>
              </a:xfrm>
            </p:grpSpPr>
            <p:sp>
              <p:nvSpPr>
                <p:cNvPr id="7657" name="Google Shape;7657;p6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58" name="Google Shape;7658;p6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659" name="Google Shape;7659;p60"/>
            <p:cNvGrpSpPr/>
            <p:nvPr/>
          </p:nvGrpSpPr>
          <p:grpSpPr>
            <a:xfrm>
              <a:off x="7287122" y="1165658"/>
              <a:ext cx="1219403" cy="344253"/>
              <a:chOff x="7287122" y="1165658"/>
              <a:chExt cx="1219403" cy="344253"/>
            </a:xfrm>
          </p:grpSpPr>
          <p:sp>
            <p:nvSpPr>
              <p:cNvPr id="7660" name="Google Shape;7660;p6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1" name="Google Shape;7661;p60"/>
              <p:cNvGrpSpPr/>
              <p:nvPr/>
            </p:nvGrpSpPr>
            <p:grpSpPr>
              <a:xfrm>
                <a:off x="7287122" y="1341025"/>
                <a:ext cx="695703" cy="73419"/>
                <a:chOff x="7287122" y="1341025"/>
                <a:chExt cx="695703" cy="73419"/>
              </a:xfrm>
            </p:grpSpPr>
            <p:sp>
              <p:nvSpPr>
                <p:cNvPr id="7662" name="Google Shape;7662;p6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63" name="Google Shape;7663;p6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664" name="Google Shape;7664;p60"/>
          <p:cNvGrpSpPr/>
          <p:nvPr/>
        </p:nvGrpSpPr>
        <p:grpSpPr>
          <a:xfrm>
            <a:off x="5790463" y="973174"/>
            <a:ext cx="1397729" cy="1098540"/>
            <a:chOff x="5900602" y="1193063"/>
            <a:chExt cx="1299851" cy="1021707"/>
          </a:xfrm>
        </p:grpSpPr>
        <p:grpSp>
          <p:nvGrpSpPr>
            <p:cNvPr id="7665" name="Google Shape;7665;p60"/>
            <p:cNvGrpSpPr/>
            <p:nvPr/>
          </p:nvGrpSpPr>
          <p:grpSpPr>
            <a:xfrm>
              <a:off x="6520337" y="1193063"/>
              <a:ext cx="341815" cy="799959"/>
              <a:chOff x="6520337" y="1193063"/>
              <a:chExt cx="341815" cy="799959"/>
            </a:xfrm>
          </p:grpSpPr>
          <p:grpSp>
            <p:nvGrpSpPr>
              <p:cNvPr id="7666" name="Google Shape;7666;p60"/>
              <p:cNvGrpSpPr/>
              <p:nvPr/>
            </p:nvGrpSpPr>
            <p:grpSpPr>
              <a:xfrm>
                <a:off x="6520337" y="1589527"/>
                <a:ext cx="213950" cy="403494"/>
                <a:chOff x="6520337" y="1589527"/>
                <a:chExt cx="213950" cy="403494"/>
              </a:xfrm>
            </p:grpSpPr>
            <p:sp>
              <p:nvSpPr>
                <p:cNvPr id="7667" name="Google Shape;7667;p6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0"/>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9" name="Google Shape;7669;p60"/>
              <p:cNvGrpSpPr/>
              <p:nvPr/>
            </p:nvGrpSpPr>
            <p:grpSpPr>
              <a:xfrm>
                <a:off x="6577204" y="1193063"/>
                <a:ext cx="284947" cy="464512"/>
                <a:chOff x="6577204" y="1193063"/>
                <a:chExt cx="284947" cy="464512"/>
              </a:xfrm>
            </p:grpSpPr>
            <p:sp>
              <p:nvSpPr>
                <p:cNvPr id="7670" name="Google Shape;7670;p6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71" name="Google Shape;7671;p60"/>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672" name="Google Shape;7672;p60"/>
            <p:cNvGrpSpPr/>
            <p:nvPr/>
          </p:nvGrpSpPr>
          <p:grpSpPr>
            <a:xfrm>
              <a:off x="6238903" y="1193063"/>
              <a:ext cx="300475" cy="900152"/>
              <a:chOff x="6238903" y="1193063"/>
              <a:chExt cx="300475" cy="900152"/>
            </a:xfrm>
          </p:grpSpPr>
          <p:grpSp>
            <p:nvGrpSpPr>
              <p:cNvPr id="7673" name="Google Shape;7673;p60"/>
              <p:cNvGrpSpPr/>
              <p:nvPr/>
            </p:nvGrpSpPr>
            <p:grpSpPr>
              <a:xfrm>
                <a:off x="6290865" y="1489315"/>
                <a:ext cx="248514" cy="603900"/>
                <a:chOff x="6290865" y="1489315"/>
                <a:chExt cx="248514" cy="603900"/>
              </a:xfrm>
            </p:grpSpPr>
            <p:sp>
              <p:nvSpPr>
                <p:cNvPr id="7674" name="Google Shape;7674;p6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0"/>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60"/>
              <p:cNvGrpSpPr/>
              <p:nvPr/>
            </p:nvGrpSpPr>
            <p:grpSpPr>
              <a:xfrm>
                <a:off x="6238903" y="1193063"/>
                <a:ext cx="284947" cy="333087"/>
                <a:chOff x="6238903" y="1193063"/>
                <a:chExt cx="284947" cy="333087"/>
              </a:xfrm>
            </p:grpSpPr>
            <p:sp>
              <p:nvSpPr>
                <p:cNvPr id="7677" name="Google Shape;7677;p6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78" name="Google Shape;7678;p60"/>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679" name="Google Shape;7679;p60"/>
            <p:cNvGrpSpPr/>
            <p:nvPr/>
          </p:nvGrpSpPr>
          <p:grpSpPr>
            <a:xfrm>
              <a:off x="5900602" y="1193063"/>
              <a:ext cx="444345" cy="1021707"/>
              <a:chOff x="5900602" y="1193063"/>
              <a:chExt cx="444345" cy="1021707"/>
            </a:xfrm>
          </p:grpSpPr>
          <p:grpSp>
            <p:nvGrpSpPr>
              <p:cNvPr id="7680" name="Google Shape;7680;p60"/>
              <p:cNvGrpSpPr/>
              <p:nvPr/>
            </p:nvGrpSpPr>
            <p:grpSpPr>
              <a:xfrm>
                <a:off x="6046501" y="1367785"/>
                <a:ext cx="298446" cy="846986"/>
                <a:chOff x="6046501" y="1367785"/>
                <a:chExt cx="298446" cy="846986"/>
              </a:xfrm>
            </p:grpSpPr>
            <p:sp>
              <p:nvSpPr>
                <p:cNvPr id="7681" name="Google Shape;7681;p6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0"/>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3" name="Google Shape;7683;p60"/>
              <p:cNvGrpSpPr/>
              <p:nvPr/>
            </p:nvGrpSpPr>
            <p:grpSpPr>
              <a:xfrm>
                <a:off x="5900602" y="1193063"/>
                <a:ext cx="284947" cy="182312"/>
                <a:chOff x="5900602" y="1193063"/>
                <a:chExt cx="284947" cy="182312"/>
              </a:xfrm>
            </p:grpSpPr>
            <p:sp>
              <p:nvSpPr>
                <p:cNvPr id="7684" name="Google Shape;7684;p6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85" name="Google Shape;7685;p6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686" name="Google Shape;7686;p60"/>
            <p:cNvGrpSpPr/>
            <p:nvPr/>
          </p:nvGrpSpPr>
          <p:grpSpPr>
            <a:xfrm>
              <a:off x="6738300" y="1193063"/>
              <a:ext cx="462153" cy="707634"/>
              <a:chOff x="6738300" y="1193063"/>
              <a:chExt cx="462153" cy="707634"/>
            </a:xfrm>
          </p:grpSpPr>
          <p:grpSp>
            <p:nvGrpSpPr>
              <p:cNvPr id="7687" name="Google Shape;7687;p60"/>
              <p:cNvGrpSpPr/>
              <p:nvPr/>
            </p:nvGrpSpPr>
            <p:grpSpPr>
              <a:xfrm>
                <a:off x="6915505" y="1193063"/>
                <a:ext cx="284947" cy="597387"/>
                <a:chOff x="6915505" y="1193063"/>
                <a:chExt cx="284947" cy="597387"/>
              </a:xfrm>
            </p:grpSpPr>
            <p:sp>
              <p:nvSpPr>
                <p:cNvPr id="7688" name="Google Shape;7688;p6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89" name="Google Shape;7689;p60"/>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690" name="Google Shape;7690;p60"/>
              <p:cNvGrpSpPr/>
              <p:nvPr/>
            </p:nvGrpSpPr>
            <p:grpSpPr>
              <a:xfrm>
                <a:off x="6738300" y="1684725"/>
                <a:ext cx="230066" cy="215971"/>
                <a:chOff x="6738300" y="1684725"/>
                <a:chExt cx="230066" cy="215971"/>
              </a:xfrm>
            </p:grpSpPr>
            <p:sp>
              <p:nvSpPr>
                <p:cNvPr id="7691" name="Google Shape;7691;p60"/>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0"/>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696"/>
        <p:cNvGrpSpPr/>
        <p:nvPr/>
      </p:nvGrpSpPr>
      <p:grpSpPr>
        <a:xfrm>
          <a:off x="0" y="0"/>
          <a:ext cx="0" cy="0"/>
          <a:chOff x="0" y="0"/>
          <a:chExt cx="0" cy="0"/>
        </a:xfrm>
      </p:grpSpPr>
      <p:grpSp>
        <p:nvGrpSpPr>
          <p:cNvPr id="7697" name="Google Shape;7697;p61"/>
          <p:cNvGrpSpPr/>
          <p:nvPr/>
        </p:nvGrpSpPr>
        <p:grpSpPr>
          <a:xfrm>
            <a:off x="839307" y="2318098"/>
            <a:ext cx="387992" cy="329326"/>
            <a:chOff x="839307" y="2318098"/>
            <a:chExt cx="387992" cy="329326"/>
          </a:xfrm>
        </p:grpSpPr>
        <p:sp>
          <p:nvSpPr>
            <p:cNvPr id="7698" name="Google Shape;7698;p61"/>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1"/>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1"/>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1"/>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1"/>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1"/>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1"/>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1"/>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1"/>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1"/>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8" name="Google Shape;7708;p61"/>
          <p:cNvGrpSpPr/>
          <p:nvPr/>
        </p:nvGrpSpPr>
        <p:grpSpPr>
          <a:xfrm>
            <a:off x="1414990" y="2289671"/>
            <a:ext cx="387073" cy="385996"/>
            <a:chOff x="1414990" y="2289671"/>
            <a:chExt cx="387073" cy="385996"/>
          </a:xfrm>
        </p:grpSpPr>
        <p:sp>
          <p:nvSpPr>
            <p:cNvPr id="7709" name="Google Shape;7709;p61"/>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1"/>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1"/>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1"/>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1"/>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1"/>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1"/>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1"/>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1"/>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1"/>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1"/>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1"/>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1"/>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1"/>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1"/>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1"/>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1"/>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1"/>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61"/>
          <p:cNvGrpSpPr/>
          <p:nvPr/>
        </p:nvGrpSpPr>
        <p:grpSpPr>
          <a:xfrm>
            <a:off x="1989911" y="2306065"/>
            <a:ext cx="387099" cy="353207"/>
            <a:chOff x="1989911" y="2306065"/>
            <a:chExt cx="387099" cy="353207"/>
          </a:xfrm>
        </p:grpSpPr>
        <p:sp>
          <p:nvSpPr>
            <p:cNvPr id="7728" name="Google Shape;7728;p61"/>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1"/>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1"/>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1"/>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1"/>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1"/>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1"/>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5" name="Google Shape;7735;p61"/>
          <p:cNvGrpSpPr/>
          <p:nvPr/>
        </p:nvGrpSpPr>
        <p:grpSpPr>
          <a:xfrm>
            <a:off x="2593102" y="2288778"/>
            <a:ext cx="204663" cy="363007"/>
            <a:chOff x="2593102" y="2288778"/>
            <a:chExt cx="204663" cy="363007"/>
          </a:xfrm>
        </p:grpSpPr>
        <p:sp>
          <p:nvSpPr>
            <p:cNvPr id="7736" name="Google Shape;7736;p61"/>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1"/>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1"/>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1"/>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1"/>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1"/>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1"/>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1"/>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1"/>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61"/>
          <p:cNvGrpSpPr/>
          <p:nvPr/>
        </p:nvGrpSpPr>
        <p:grpSpPr>
          <a:xfrm>
            <a:off x="2970874" y="2329763"/>
            <a:ext cx="403651" cy="305996"/>
            <a:chOff x="2970874" y="2329763"/>
            <a:chExt cx="403651" cy="305996"/>
          </a:xfrm>
        </p:grpSpPr>
        <p:sp>
          <p:nvSpPr>
            <p:cNvPr id="7746" name="Google Shape;7746;p61"/>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1"/>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1"/>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1"/>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1"/>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1"/>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1"/>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1"/>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1"/>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5" name="Google Shape;7755;p61"/>
          <p:cNvGrpSpPr/>
          <p:nvPr/>
        </p:nvGrpSpPr>
        <p:grpSpPr>
          <a:xfrm>
            <a:off x="3545795" y="2318755"/>
            <a:ext cx="387835" cy="327933"/>
            <a:chOff x="3545795" y="2318755"/>
            <a:chExt cx="387835" cy="327933"/>
          </a:xfrm>
        </p:grpSpPr>
        <p:sp>
          <p:nvSpPr>
            <p:cNvPr id="7756" name="Google Shape;7756;p61"/>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1"/>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1"/>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9" name="Google Shape;7759;p61"/>
            <p:cNvGrpSpPr/>
            <p:nvPr/>
          </p:nvGrpSpPr>
          <p:grpSpPr>
            <a:xfrm>
              <a:off x="3545795" y="2322301"/>
              <a:ext cx="387835" cy="324387"/>
              <a:chOff x="3545795" y="2322301"/>
              <a:chExt cx="387835" cy="324387"/>
            </a:xfrm>
          </p:grpSpPr>
          <p:sp>
            <p:nvSpPr>
              <p:cNvPr id="7760" name="Google Shape;7760;p61"/>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1"/>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1"/>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1"/>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1"/>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1"/>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1"/>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7" name="Google Shape;7767;p61"/>
          <p:cNvGrpSpPr/>
          <p:nvPr/>
        </p:nvGrpSpPr>
        <p:grpSpPr>
          <a:xfrm>
            <a:off x="4718468" y="2306984"/>
            <a:ext cx="364294" cy="351552"/>
            <a:chOff x="4718468" y="2306984"/>
            <a:chExt cx="364294" cy="351552"/>
          </a:xfrm>
        </p:grpSpPr>
        <p:sp>
          <p:nvSpPr>
            <p:cNvPr id="7768" name="Google Shape;7768;p61"/>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1"/>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1"/>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1"/>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1"/>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1"/>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1"/>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1"/>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1"/>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1"/>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8" name="Google Shape;7778;p61"/>
          <p:cNvGrpSpPr/>
          <p:nvPr/>
        </p:nvGrpSpPr>
        <p:grpSpPr>
          <a:xfrm>
            <a:off x="4147908" y="2303017"/>
            <a:ext cx="361194" cy="359355"/>
            <a:chOff x="4147908" y="2303017"/>
            <a:chExt cx="361194" cy="359355"/>
          </a:xfrm>
        </p:grpSpPr>
        <p:sp>
          <p:nvSpPr>
            <p:cNvPr id="7779" name="Google Shape;7779;p61"/>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1"/>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1"/>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1"/>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1"/>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1"/>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1"/>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1"/>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1"/>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1"/>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1"/>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1"/>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1"/>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1"/>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61"/>
          <p:cNvGrpSpPr/>
          <p:nvPr/>
        </p:nvGrpSpPr>
        <p:grpSpPr>
          <a:xfrm>
            <a:off x="5292128" y="2299891"/>
            <a:ext cx="367027" cy="365214"/>
            <a:chOff x="5292128" y="2299891"/>
            <a:chExt cx="367027" cy="365214"/>
          </a:xfrm>
        </p:grpSpPr>
        <p:sp>
          <p:nvSpPr>
            <p:cNvPr id="7794" name="Google Shape;7794;p61"/>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1"/>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1"/>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1"/>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1"/>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1"/>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0" name="Google Shape;7800;p61"/>
          <p:cNvGrpSpPr/>
          <p:nvPr/>
        </p:nvGrpSpPr>
        <p:grpSpPr>
          <a:xfrm>
            <a:off x="5873617" y="2309901"/>
            <a:ext cx="345720" cy="345720"/>
            <a:chOff x="5873617" y="2309901"/>
            <a:chExt cx="345720" cy="345720"/>
          </a:xfrm>
        </p:grpSpPr>
        <p:sp>
          <p:nvSpPr>
            <p:cNvPr id="7801" name="Google Shape;7801;p61"/>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1"/>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1"/>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1"/>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1"/>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1"/>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1"/>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1"/>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1"/>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1"/>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1"/>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1"/>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1"/>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1"/>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1"/>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1"/>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1"/>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1"/>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1"/>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0" name="Google Shape;7820;p61"/>
          <p:cNvGrpSpPr/>
          <p:nvPr/>
        </p:nvGrpSpPr>
        <p:grpSpPr>
          <a:xfrm>
            <a:off x="6863329" y="2297710"/>
            <a:ext cx="391460" cy="370127"/>
            <a:chOff x="6863329" y="2297710"/>
            <a:chExt cx="391460" cy="370127"/>
          </a:xfrm>
        </p:grpSpPr>
        <p:sp>
          <p:nvSpPr>
            <p:cNvPr id="7821" name="Google Shape;7821;p61"/>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1"/>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1"/>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1"/>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1"/>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1"/>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1"/>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1"/>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1"/>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0" name="Google Shape;7830;p61"/>
          <p:cNvGrpSpPr/>
          <p:nvPr/>
        </p:nvGrpSpPr>
        <p:grpSpPr>
          <a:xfrm>
            <a:off x="7421488" y="2318518"/>
            <a:ext cx="342620" cy="328459"/>
            <a:chOff x="7421488" y="2318518"/>
            <a:chExt cx="342620" cy="328459"/>
          </a:xfrm>
        </p:grpSpPr>
        <p:sp>
          <p:nvSpPr>
            <p:cNvPr id="7831" name="Google Shape;7831;p61"/>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1"/>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1"/>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1"/>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1"/>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1"/>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1"/>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8" name="Google Shape;7838;p61"/>
          <p:cNvGrpSpPr/>
          <p:nvPr/>
        </p:nvGrpSpPr>
        <p:grpSpPr>
          <a:xfrm>
            <a:off x="2508373" y="2779889"/>
            <a:ext cx="337523" cy="337680"/>
            <a:chOff x="2508373" y="2779889"/>
            <a:chExt cx="337523" cy="337680"/>
          </a:xfrm>
        </p:grpSpPr>
        <p:sp>
          <p:nvSpPr>
            <p:cNvPr id="7839" name="Google Shape;7839;p61"/>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1"/>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1"/>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1"/>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1"/>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1"/>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5" name="Google Shape;7845;p61"/>
          <p:cNvGrpSpPr/>
          <p:nvPr/>
        </p:nvGrpSpPr>
        <p:grpSpPr>
          <a:xfrm>
            <a:off x="1884401" y="4141593"/>
            <a:ext cx="410613" cy="372229"/>
            <a:chOff x="1884401" y="4141593"/>
            <a:chExt cx="410613" cy="372229"/>
          </a:xfrm>
        </p:grpSpPr>
        <p:sp>
          <p:nvSpPr>
            <p:cNvPr id="7846" name="Google Shape;7846;p61"/>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1"/>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1"/>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1"/>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1"/>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1"/>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1"/>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61"/>
          <p:cNvGrpSpPr/>
          <p:nvPr/>
        </p:nvGrpSpPr>
        <p:grpSpPr>
          <a:xfrm>
            <a:off x="1430832" y="2773689"/>
            <a:ext cx="294515" cy="349897"/>
            <a:chOff x="1430832" y="2773689"/>
            <a:chExt cx="294515" cy="349897"/>
          </a:xfrm>
        </p:grpSpPr>
        <p:sp>
          <p:nvSpPr>
            <p:cNvPr id="7854" name="Google Shape;7854;p61"/>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1"/>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1"/>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1"/>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1"/>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1"/>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1"/>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1"/>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1"/>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1"/>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1"/>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1"/>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1"/>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7" name="Google Shape;7867;p61"/>
          <p:cNvGrpSpPr/>
          <p:nvPr/>
        </p:nvGrpSpPr>
        <p:grpSpPr>
          <a:xfrm>
            <a:off x="3082217" y="2788586"/>
            <a:ext cx="288866" cy="320236"/>
            <a:chOff x="3082217" y="2788586"/>
            <a:chExt cx="288866" cy="320236"/>
          </a:xfrm>
        </p:grpSpPr>
        <p:sp>
          <p:nvSpPr>
            <p:cNvPr id="7868" name="Google Shape;7868;p61"/>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1"/>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1"/>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1"/>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1"/>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1"/>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1"/>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5" name="Google Shape;7875;p61"/>
          <p:cNvGrpSpPr/>
          <p:nvPr/>
        </p:nvGrpSpPr>
        <p:grpSpPr>
          <a:xfrm>
            <a:off x="3610557" y="2780704"/>
            <a:ext cx="325017" cy="336052"/>
            <a:chOff x="3610557" y="2780704"/>
            <a:chExt cx="325017" cy="336052"/>
          </a:xfrm>
        </p:grpSpPr>
        <p:sp>
          <p:nvSpPr>
            <p:cNvPr id="7876" name="Google Shape;7876;p61"/>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1"/>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1"/>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9" name="Google Shape;7879;p61"/>
          <p:cNvGrpSpPr/>
          <p:nvPr/>
        </p:nvGrpSpPr>
        <p:grpSpPr>
          <a:xfrm>
            <a:off x="4179067" y="2811495"/>
            <a:ext cx="286475" cy="274390"/>
            <a:chOff x="4179067" y="2811495"/>
            <a:chExt cx="286475" cy="274390"/>
          </a:xfrm>
        </p:grpSpPr>
        <p:sp>
          <p:nvSpPr>
            <p:cNvPr id="7880" name="Google Shape;7880;p61"/>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1"/>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1"/>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1"/>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1"/>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1"/>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1"/>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1"/>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1"/>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61"/>
          <p:cNvGrpSpPr/>
          <p:nvPr/>
        </p:nvGrpSpPr>
        <p:grpSpPr>
          <a:xfrm>
            <a:off x="4686757" y="2762156"/>
            <a:ext cx="371047" cy="374199"/>
            <a:chOff x="4686757" y="2762156"/>
            <a:chExt cx="371047" cy="374199"/>
          </a:xfrm>
        </p:grpSpPr>
        <p:sp>
          <p:nvSpPr>
            <p:cNvPr id="7890" name="Google Shape;7890;p61"/>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1"/>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1"/>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1"/>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1"/>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1"/>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1"/>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61"/>
          <p:cNvGrpSpPr/>
          <p:nvPr/>
        </p:nvGrpSpPr>
        <p:grpSpPr>
          <a:xfrm>
            <a:off x="5221613" y="2784802"/>
            <a:ext cx="406567" cy="327855"/>
            <a:chOff x="5221613" y="2784802"/>
            <a:chExt cx="406567" cy="327855"/>
          </a:xfrm>
        </p:grpSpPr>
        <p:sp>
          <p:nvSpPr>
            <p:cNvPr id="7898" name="Google Shape;7898;p61"/>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1"/>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1"/>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1"/>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1"/>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1"/>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1"/>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1"/>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1"/>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1"/>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1"/>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1"/>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1"/>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1"/>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1"/>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1"/>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1"/>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1"/>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1"/>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1"/>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1"/>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1"/>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1"/>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1"/>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1"/>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1"/>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1"/>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1"/>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1"/>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1"/>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8" name="Google Shape;7928;p61"/>
          <p:cNvGrpSpPr/>
          <p:nvPr/>
        </p:nvGrpSpPr>
        <p:grpSpPr>
          <a:xfrm>
            <a:off x="5812586" y="2760921"/>
            <a:ext cx="303605" cy="375434"/>
            <a:chOff x="5812586" y="2760921"/>
            <a:chExt cx="303605" cy="375434"/>
          </a:xfrm>
        </p:grpSpPr>
        <p:sp>
          <p:nvSpPr>
            <p:cNvPr id="7929" name="Google Shape;7929;p61"/>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1"/>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1"/>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1"/>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1"/>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1"/>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1"/>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1"/>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1"/>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1"/>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1"/>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0" name="Google Shape;7940;p61"/>
          <p:cNvGrpSpPr/>
          <p:nvPr/>
        </p:nvGrpSpPr>
        <p:grpSpPr>
          <a:xfrm>
            <a:off x="6334673" y="2759633"/>
            <a:ext cx="378508" cy="378166"/>
            <a:chOff x="6334673" y="2759633"/>
            <a:chExt cx="378508" cy="378166"/>
          </a:xfrm>
        </p:grpSpPr>
        <p:sp>
          <p:nvSpPr>
            <p:cNvPr id="7941" name="Google Shape;7941;p61"/>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1"/>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1"/>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1"/>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5" name="Google Shape;7945;p61"/>
          <p:cNvGrpSpPr/>
          <p:nvPr/>
        </p:nvGrpSpPr>
        <p:grpSpPr>
          <a:xfrm>
            <a:off x="8012645" y="2806477"/>
            <a:ext cx="319763" cy="284505"/>
            <a:chOff x="8012645" y="2806477"/>
            <a:chExt cx="319763" cy="284505"/>
          </a:xfrm>
        </p:grpSpPr>
        <p:sp>
          <p:nvSpPr>
            <p:cNvPr id="7946" name="Google Shape;7946;p61"/>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1"/>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1"/>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1"/>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1"/>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1"/>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1"/>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1"/>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1"/>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1"/>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6" name="Google Shape;7956;p61"/>
          <p:cNvGrpSpPr/>
          <p:nvPr/>
        </p:nvGrpSpPr>
        <p:grpSpPr>
          <a:xfrm>
            <a:off x="2454435" y="4162138"/>
            <a:ext cx="385339" cy="388071"/>
            <a:chOff x="2454435" y="4162138"/>
            <a:chExt cx="385339" cy="388071"/>
          </a:xfrm>
        </p:grpSpPr>
        <p:sp>
          <p:nvSpPr>
            <p:cNvPr id="7957" name="Google Shape;7957;p61"/>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1"/>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1"/>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1"/>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1"/>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1"/>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1"/>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1"/>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1"/>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1"/>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1"/>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8" name="Google Shape;7968;p61"/>
          <p:cNvGrpSpPr/>
          <p:nvPr/>
        </p:nvGrpSpPr>
        <p:grpSpPr>
          <a:xfrm>
            <a:off x="3601939" y="4161192"/>
            <a:ext cx="275178" cy="388912"/>
            <a:chOff x="3601939" y="4161192"/>
            <a:chExt cx="275178" cy="388912"/>
          </a:xfrm>
        </p:grpSpPr>
        <p:sp>
          <p:nvSpPr>
            <p:cNvPr id="7969" name="Google Shape;7969;p61"/>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1"/>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1"/>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1"/>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1"/>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1"/>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1"/>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1"/>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1"/>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1"/>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9" name="Google Shape;7979;p61"/>
          <p:cNvGrpSpPr/>
          <p:nvPr/>
        </p:nvGrpSpPr>
        <p:grpSpPr>
          <a:xfrm>
            <a:off x="836023" y="3215146"/>
            <a:ext cx="375802" cy="371677"/>
            <a:chOff x="836023" y="3215146"/>
            <a:chExt cx="375802" cy="371677"/>
          </a:xfrm>
        </p:grpSpPr>
        <p:sp>
          <p:nvSpPr>
            <p:cNvPr id="7980" name="Google Shape;7980;p61"/>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1"/>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1"/>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1"/>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1"/>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1"/>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1"/>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1"/>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1"/>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1"/>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1"/>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1"/>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1"/>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1"/>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1"/>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1"/>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6" name="Google Shape;7996;p61"/>
          <p:cNvGrpSpPr/>
          <p:nvPr/>
        </p:nvGrpSpPr>
        <p:grpSpPr>
          <a:xfrm>
            <a:off x="1356297" y="3210890"/>
            <a:ext cx="431368" cy="380189"/>
            <a:chOff x="1356297" y="3210890"/>
            <a:chExt cx="431368" cy="380189"/>
          </a:xfrm>
        </p:grpSpPr>
        <p:sp>
          <p:nvSpPr>
            <p:cNvPr id="7997" name="Google Shape;7997;p61"/>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1"/>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1"/>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1"/>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1"/>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1"/>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1"/>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1"/>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1"/>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1"/>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1"/>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1"/>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1"/>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0" name="Google Shape;8010;p61"/>
          <p:cNvGrpSpPr/>
          <p:nvPr/>
        </p:nvGrpSpPr>
        <p:grpSpPr>
          <a:xfrm>
            <a:off x="1903737" y="3215540"/>
            <a:ext cx="411874" cy="370731"/>
            <a:chOff x="1903737" y="3215540"/>
            <a:chExt cx="411874" cy="370731"/>
          </a:xfrm>
        </p:grpSpPr>
        <p:sp>
          <p:nvSpPr>
            <p:cNvPr id="8011" name="Google Shape;8011;p61"/>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1"/>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1"/>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1"/>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1"/>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1"/>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1"/>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1"/>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1"/>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61"/>
          <p:cNvGrpSpPr/>
          <p:nvPr/>
        </p:nvGrpSpPr>
        <p:grpSpPr>
          <a:xfrm>
            <a:off x="2468465" y="3248854"/>
            <a:ext cx="397818" cy="304078"/>
            <a:chOff x="2468465" y="3248854"/>
            <a:chExt cx="397818" cy="304078"/>
          </a:xfrm>
        </p:grpSpPr>
        <p:sp>
          <p:nvSpPr>
            <p:cNvPr id="8021" name="Google Shape;8021;p61"/>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1"/>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1"/>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1"/>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1"/>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1"/>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7" name="Google Shape;8027;p61"/>
          <p:cNvGrpSpPr/>
          <p:nvPr/>
        </p:nvGrpSpPr>
        <p:grpSpPr>
          <a:xfrm>
            <a:off x="3017166" y="3216013"/>
            <a:ext cx="394376" cy="369812"/>
            <a:chOff x="3017166" y="3216013"/>
            <a:chExt cx="394376" cy="369812"/>
          </a:xfrm>
        </p:grpSpPr>
        <p:sp>
          <p:nvSpPr>
            <p:cNvPr id="8028" name="Google Shape;8028;p61"/>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1"/>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0" name="Google Shape;8030;p61"/>
          <p:cNvGrpSpPr/>
          <p:nvPr/>
        </p:nvGrpSpPr>
        <p:grpSpPr>
          <a:xfrm>
            <a:off x="4210043" y="3213228"/>
            <a:ext cx="199014" cy="375408"/>
            <a:chOff x="4210043" y="3213228"/>
            <a:chExt cx="199014" cy="375408"/>
          </a:xfrm>
        </p:grpSpPr>
        <p:sp>
          <p:nvSpPr>
            <p:cNvPr id="8031" name="Google Shape;8031;p61"/>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1"/>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1"/>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1"/>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1"/>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1"/>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1"/>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1"/>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1"/>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1"/>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61"/>
          <p:cNvGrpSpPr/>
          <p:nvPr/>
        </p:nvGrpSpPr>
        <p:grpSpPr>
          <a:xfrm>
            <a:off x="4818146" y="3203323"/>
            <a:ext cx="77845" cy="395165"/>
            <a:chOff x="4818146" y="3203323"/>
            <a:chExt cx="77845" cy="395165"/>
          </a:xfrm>
        </p:grpSpPr>
        <p:sp>
          <p:nvSpPr>
            <p:cNvPr id="8042" name="Google Shape;8042;p61"/>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1"/>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1"/>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1"/>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1"/>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1"/>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1"/>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1"/>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0" name="Google Shape;8050;p61"/>
          <p:cNvGrpSpPr/>
          <p:nvPr/>
        </p:nvGrpSpPr>
        <p:grpSpPr>
          <a:xfrm>
            <a:off x="5228890" y="3235428"/>
            <a:ext cx="344091" cy="332767"/>
            <a:chOff x="5228890" y="3235428"/>
            <a:chExt cx="344091" cy="332767"/>
          </a:xfrm>
        </p:grpSpPr>
        <p:sp>
          <p:nvSpPr>
            <p:cNvPr id="8051" name="Google Shape;8051;p61"/>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1"/>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1"/>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1"/>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1"/>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6" name="Google Shape;8056;p61"/>
          <p:cNvGrpSpPr/>
          <p:nvPr/>
        </p:nvGrpSpPr>
        <p:grpSpPr>
          <a:xfrm>
            <a:off x="5757913" y="3227047"/>
            <a:ext cx="388544" cy="347927"/>
            <a:chOff x="5757913" y="3227047"/>
            <a:chExt cx="388544" cy="347927"/>
          </a:xfrm>
        </p:grpSpPr>
        <p:sp>
          <p:nvSpPr>
            <p:cNvPr id="8057" name="Google Shape;8057;p61"/>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1"/>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9" name="Google Shape;8059;p61"/>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1"/>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1"/>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1"/>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1"/>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1"/>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1"/>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1"/>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1"/>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1"/>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1"/>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1"/>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1"/>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1"/>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1"/>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1"/>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5" name="Google Shape;8075;p61"/>
          <p:cNvGrpSpPr/>
          <p:nvPr/>
        </p:nvGrpSpPr>
        <p:grpSpPr>
          <a:xfrm>
            <a:off x="7414946" y="3220873"/>
            <a:ext cx="360091" cy="360117"/>
            <a:chOff x="7414946" y="3220873"/>
            <a:chExt cx="360091" cy="360117"/>
          </a:xfrm>
        </p:grpSpPr>
        <p:sp>
          <p:nvSpPr>
            <p:cNvPr id="8076" name="Google Shape;8076;p61"/>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1"/>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1"/>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1"/>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1"/>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1"/>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1"/>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1"/>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1"/>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1"/>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1"/>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7" name="Google Shape;8087;p61"/>
          <p:cNvGrpSpPr/>
          <p:nvPr/>
        </p:nvGrpSpPr>
        <p:grpSpPr>
          <a:xfrm>
            <a:off x="8027227" y="3215041"/>
            <a:ext cx="231829" cy="371782"/>
            <a:chOff x="8027227" y="3215041"/>
            <a:chExt cx="231829" cy="371782"/>
          </a:xfrm>
        </p:grpSpPr>
        <p:sp>
          <p:nvSpPr>
            <p:cNvPr id="8088" name="Google Shape;8088;p61"/>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1"/>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1"/>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1"/>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1"/>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1"/>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1"/>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1"/>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1"/>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1"/>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61"/>
          <p:cNvGrpSpPr/>
          <p:nvPr/>
        </p:nvGrpSpPr>
        <p:grpSpPr>
          <a:xfrm>
            <a:off x="4093603" y="4146138"/>
            <a:ext cx="395638" cy="420544"/>
            <a:chOff x="4093603" y="4146138"/>
            <a:chExt cx="395638" cy="420544"/>
          </a:xfrm>
        </p:grpSpPr>
        <p:sp>
          <p:nvSpPr>
            <p:cNvPr id="8099" name="Google Shape;8099;p61"/>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1"/>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1"/>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1"/>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1"/>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1"/>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1"/>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1"/>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1"/>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1"/>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1"/>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1"/>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1"/>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1"/>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1"/>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1"/>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1"/>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61"/>
          <p:cNvGrpSpPr/>
          <p:nvPr/>
        </p:nvGrpSpPr>
        <p:grpSpPr>
          <a:xfrm>
            <a:off x="4644406" y="4162322"/>
            <a:ext cx="392065" cy="387887"/>
            <a:chOff x="4644406" y="4162322"/>
            <a:chExt cx="392065" cy="387887"/>
          </a:xfrm>
        </p:grpSpPr>
        <p:sp>
          <p:nvSpPr>
            <p:cNvPr id="8117" name="Google Shape;8117;p61"/>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1"/>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1"/>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1"/>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1"/>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1"/>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61"/>
          <p:cNvGrpSpPr/>
          <p:nvPr/>
        </p:nvGrpSpPr>
        <p:grpSpPr>
          <a:xfrm>
            <a:off x="5728383" y="4221698"/>
            <a:ext cx="417128" cy="269162"/>
            <a:chOff x="5728383" y="4221698"/>
            <a:chExt cx="417128" cy="269162"/>
          </a:xfrm>
        </p:grpSpPr>
        <p:sp>
          <p:nvSpPr>
            <p:cNvPr id="8124" name="Google Shape;8124;p61"/>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1"/>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1"/>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1"/>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1"/>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1"/>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1"/>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1"/>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1"/>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1"/>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1"/>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1"/>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61"/>
          <p:cNvGrpSpPr/>
          <p:nvPr/>
        </p:nvGrpSpPr>
        <p:grpSpPr>
          <a:xfrm>
            <a:off x="834210" y="3696905"/>
            <a:ext cx="371782" cy="342751"/>
            <a:chOff x="834210" y="3696905"/>
            <a:chExt cx="371782" cy="342751"/>
          </a:xfrm>
        </p:grpSpPr>
        <p:sp>
          <p:nvSpPr>
            <p:cNvPr id="8137" name="Google Shape;8137;p61"/>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1"/>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1"/>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1"/>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1"/>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1"/>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1"/>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1"/>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1"/>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1"/>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1"/>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1"/>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61"/>
          <p:cNvGrpSpPr/>
          <p:nvPr/>
        </p:nvGrpSpPr>
        <p:grpSpPr>
          <a:xfrm>
            <a:off x="1359398" y="3682271"/>
            <a:ext cx="395296" cy="371966"/>
            <a:chOff x="1359398" y="3682271"/>
            <a:chExt cx="395296" cy="371966"/>
          </a:xfrm>
        </p:grpSpPr>
        <p:sp>
          <p:nvSpPr>
            <p:cNvPr id="8150" name="Google Shape;8150;p61"/>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1"/>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1"/>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1"/>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1"/>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1"/>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1"/>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7" name="Google Shape;8157;p61"/>
          <p:cNvGrpSpPr/>
          <p:nvPr/>
        </p:nvGrpSpPr>
        <p:grpSpPr>
          <a:xfrm>
            <a:off x="1908099" y="3682271"/>
            <a:ext cx="395296" cy="371966"/>
            <a:chOff x="1908099" y="3682271"/>
            <a:chExt cx="395296" cy="371966"/>
          </a:xfrm>
        </p:grpSpPr>
        <p:sp>
          <p:nvSpPr>
            <p:cNvPr id="8158" name="Google Shape;8158;p61"/>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1"/>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1"/>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1"/>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1"/>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1"/>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1"/>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5" name="Google Shape;8165;p61"/>
          <p:cNvGrpSpPr/>
          <p:nvPr/>
        </p:nvGrpSpPr>
        <p:grpSpPr>
          <a:xfrm>
            <a:off x="2456800" y="3682271"/>
            <a:ext cx="395270" cy="371966"/>
            <a:chOff x="2456800" y="3682271"/>
            <a:chExt cx="395270" cy="371966"/>
          </a:xfrm>
        </p:grpSpPr>
        <p:sp>
          <p:nvSpPr>
            <p:cNvPr id="8166" name="Google Shape;8166;p61"/>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1"/>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1"/>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1"/>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1"/>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1"/>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1"/>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1"/>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1"/>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5" name="Google Shape;8175;p61"/>
          <p:cNvGrpSpPr/>
          <p:nvPr/>
        </p:nvGrpSpPr>
        <p:grpSpPr>
          <a:xfrm>
            <a:off x="3014250" y="3682271"/>
            <a:ext cx="391092" cy="371940"/>
            <a:chOff x="3014250" y="3682271"/>
            <a:chExt cx="391092" cy="371940"/>
          </a:xfrm>
        </p:grpSpPr>
        <p:sp>
          <p:nvSpPr>
            <p:cNvPr id="8176" name="Google Shape;8176;p61"/>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1"/>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1"/>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61"/>
          <p:cNvGrpSpPr/>
          <p:nvPr/>
        </p:nvGrpSpPr>
        <p:grpSpPr>
          <a:xfrm>
            <a:off x="3569125" y="3702947"/>
            <a:ext cx="388728" cy="330692"/>
            <a:chOff x="3569125" y="3702947"/>
            <a:chExt cx="388728" cy="330692"/>
          </a:xfrm>
        </p:grpSpPr>
        <p:sp>
          <p:nvSpPr>
            <p:cNvPr id="8180" name="Google Shape;8180;p61"/>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1"/>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1"/>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1"/>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4" name="Google Shape;8184;p61"/>
          <p:cNvGrpSpPr/>
          <p:nvPr/>
        </p:nvGrpSpPr>
        <p:grpSpPr>
          <a:xfrm>
            <a:off x="4111994" y="3682455"/>
            <a:ext cx="387992" cy="371625"/>
            <a:chOff x="4111994" y="3682455"/>
            <a:chExt cx="387992" cy="371625"/>
          </a:xfrm>
        </p:grpSpPr>
        <p:sp>
          <p:nvSpPr>
            <p:cNvPr id="8185" name="Google Shape;8185;p61"/>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1"/>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7" name="Google Shape;8187;p61"/>
          <p:cNvGrpSpPr/>
          <p:nvPr/>
        </p:nvGrpSpPr>
        <p:grpSpPr>
          <a:xfrm>
            <a:off x="4674908" y="3682271"/>
            <a:ext cx="371966" cy="371966"/>
            <a:chOff x="4674908" y="3682271"/>
            <a:chExt cx="371966" cy="371966"/>
          </a:xfrm>
        </p:grpSpPr>
        <p:sp>
          <p:nvSpPr>
            <p:cNvPr id="8188" name="Google Shape;8188;p61"/>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1"/>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1"/>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1"/>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2" name="Google Shape;8192;p61"/>
          <p:cNvGrpSpPr/>
          <p:nvPr/>
        </p:nvGrpSpPr>
        <p:grpSpPr>
          <a:xfrm>
            <a:off x="5223609" y="3731112"/>
            <a:ext cx="371782" cy="274285"/>
            <a:chOff x="5223609" y="3731112"/>
            <a:chExt cx="371782" cy="274285"/>
          </a:xfrm>
        </p:grpSpPr>
        <p:sp>
          <p:nvSpPr>
            <p:cNvPr id="8193" name="Google Shape;8193;p61"/>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1"/>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5" name="Google Shape;8195;p61"/>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6" name="Google Shape;8196;p61"/>
          <p:cNvGrpSpPr/>
          <p:nvPr/>
        </p:nvGrpSpPr>
        <p:grpSpPr>
          <a:xfrm>
            <a:off x="6319908" y="3696721"/>
            <a:ext cx="373963" cy="343119"/>
            <a:chOff x="6319908" y="3696721"/>
            <a:chExt cx="373963" cy="343119"/>
          </a:xfrm>
        </p:grpSpPr>
        <p:sp>
          <p:nvSpPr>
            <p:cNvPr id="8197" name="Google Shape;8197;p61"/>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1"/>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1"/>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1"/>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1"/>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1"/>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1"/>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1"/>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1"/>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6" name="Google Shape;8206;p61"/>
          <p:cNvGrpSpPr/>
          <p:nvPr/>
        </p:nvGrpSpPr>
        <p:grpSpPr>
          <a:xfrm>
            <a:off x="6871342" y="3740044"/>
            <a:ext cx="371966" cy="256420"/>
            <a:chOff x="6871342" y="3740044"/>
            <a:chExt cx="371966" cy="256420"/>
          </a:xfrm>
        </p:grpSpPr>
        <p:sp>
          <p:nvSpPr>
            <p:cNvPr id="8207" name="Google Shape;8207;p61"/>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1"/>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1"/>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1"/>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1"/>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1"/>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1"/>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1"/>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1"/>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1"/>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1"/>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1"/>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9" name="Google Shape;8219;p61"/>
          <p:cNvGrpSpPr/>
          <p:nvPr/>
        </p:nvGrpSpPr>
        <p:grpSpPr>
          <a:xfrm>
            <a:off x="7402362" y="3681535"/>
            <a:ext cx="402757" cy="372728"/>
            <a:chOff x="7402362" y="3681535"/>
            <a:chExt cx="402757" cy="372728"/>
          </a:xfrm>
        </p:grpSpPr>
        <p:sp>
          <p:nvSpPr>
            <p:cNvPr id="8220" name="Google Shape;8220;p61"/>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1"/>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1"/>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1"/>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1"/>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1"/>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1"/>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1"/>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1"/>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1"/>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1"/>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1"/>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1"/>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1"/>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1"/>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1"/>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6" name="Google Shape;8236;p61"/>
          <p:cNvGrpSpPr/>
          <p:nvPr/>
        </p:nvGrpSpPr>
        <p:grpSpPr>
          <a:xfrm>
            <a:off x="7960705" y="3736235"/>
            <a:ext cx="378902" cy="264065"/>
            <a:chOff x="7960705" y="3736235"/>
            <a:chExt cx="378902" cy="264065"/>
          </a:xfrm>
        </p:grpSpPr>
        <p:sp>
          <p:nvSpPr>
            <p:cNvPr id="8237" name="Google Shape;8237;p61"/>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1"/>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1"/>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1"/>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1"/>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1"/>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1"/>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1"/>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1"/>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1"/>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1"/>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1"/>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1"/>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1"/>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1" name="Google Shape;8251;p61"/>
          <p:cNvGrpSpPr/>
          <p:nvPr/>
        </p:nvGrpSpPr>
        <p:grpSpPr>
          <a:xfrm>
            <a:off x="6400828" y="4162270"/>
            <a:ext cx="166200" cy="388019"/>
            <a:chOff x="6400828" y="4162270"/>
            <a:chExt cx="166200" cy="388019"/>
          </a:xfrm>
        </p:grpSpPr>
        <p:sp>
          <p:nvSpPr>
            <p:cNvPr id="8252" name="Google Shape;8252;p61"/>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1"/>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1"/>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1"/>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1"/>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1"/>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1"/>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9" name="Google Shape;8259;p61"/>
          <p:cNvGrpSpPr/>
          <p:nvPr/>
        </p:nvGrpSpPr>
        <p:grpSpPr>
          <a:xfrm>
            <a:off x="6919815" y="4162270"/>
            <a:ext cx="225260" cy="388019"/>
            <a:chOff x="6919815" y="4162270"/>
            <a:chExt cx="225260" cy="388019"/>
          </a:xfrm>
        </p:grpSpPr>
        <p:sp>
          <p:nvSpPr>
            <p:cNvPr id="8260" name="Google Shape;8260;p61"/>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1"/>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1"/>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1"/>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1"/>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1"/>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1"/>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1"/>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8" name="Google Shape;8268;p61"/>
          <p:cNvGrpSpPr/>
          <p:nvPr/>
        </p:nvGrpSpPr>
        <p:grpSpPr>
          <a:xfrm>
            <a:off x="7385600" y="4177035"/>
            <a:ext cx="388728" cy="358383"/>
            <a:chOff x="7385600" y="4177035"/>
            <a:chExt cx="388728" cy="358383"/>
          </a:xfrm>
        </p:grpSpPr>
        <p:sp>
          <p:nvSpPr>
            <p:cNvPr id="8269" name="Google Shape;8269;p61"/>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1"/>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1"/>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1"/>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1"/>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1"/>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1"/>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6" name="Google Shape;8276;p61"/>
          <p:cNvGrpSpPr/>
          <p:nvPr/>
        </p:nvGrpSpPr>
        <p:grpSpPr>
          <a:xfrm>
            <a:off x="3625085" y="3259862"/>
            <a:ext cx="369207" cy="258259"/>
            <a:chOff x="3625085" y="3259862"/>
            <a:chExt cx="369207" cy="258259"/>
          </a:xfrm>
        </p:grpSpPr>
        <p:sp>
          <p:nvSpPr>
            <p:cNvPr id="8277" name="Google Shape;8277;p61"/>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1"/>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1"/>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1"/>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1"/>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1"/>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1"/>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1"/>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1"/>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1"/>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1"/>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1"/>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1"/>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0" name="Google Shape;8290;p61"/>
          <p:cNvGrpSpPr/>
          <p:nvPr/>
        </p:nvGrpSpPr>
        <p:grpSpPr>
          <a:xfrm>
            <a:off x="6317360" y="3276808"/>
            <a:ext cx="363217" cy="248590"/>
            <a:chOff x="6317360" y="3276808"/>
            <a:chExt cx="363217" cy="248590"/>
          </a:xfrm>
        </p:grpSpPr>
        <p:sp>
          <p:nvSpPr>
            <p:cNvPr id="8291" name="Google Shape;8291;p61"/>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1"/>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1"/>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1"/>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1"/>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1"/>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1"/>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1"/>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1"/>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1"/>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1"/>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1"/>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1"/>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1"/>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1"/>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1"/>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1"/>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1"/>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1"/>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1"/>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1"/>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1"/>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1"/>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1"/>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1"/>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1"/>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1"/>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8" name="Google Shape;8318;p61"/>
          <p:cNvGrpSpPr/>
          <p:nvPr/>
        </p:nvGrpSpPr>
        <p:grpSpPr>
          <a:xfrm>
            <a:off x="5084391" y="4183682"/>
            <a:ext cx="504064" cy="325595"/>
            <a:chOff x="5084391" y="4183682"/>
            <a:chExt cx="504064" cy="325595"/>
          </a:xfrm>
        </p:grpSpPr>
        <p:sp>
          <p:nvSpPr>
            <p:cNvPr id="8319" name="Google Shape;8319;p61"/>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1"/>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1"/>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1"/>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1"/>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1"/>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1"/>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1"/>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1"/>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1"/>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1"/>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1"/>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1"/>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1"/>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1"/>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1"/>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61"/>
          <p:cNvGrpSpPr/>
          <p:nvPr/>
        </p:nvGrpSpPr>
        <p:grpSpPr>
          <a:xfrm>
            <a:off x="7947595" y="2347996"/>
            <a:ext cx="379795" cy="267165"/>
            <a:chOff x="7947595" y="2347996"/>
            <a:chExt cx="379795" cy="267165"/>
          </a:xfrm>
        </p:grpSpPr>
        <p:sp>
          <p:nvSpPr>
            <p:cNvPr id="8336" name="Google Shape;8336;p61"/>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1"/>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1"/>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1"/>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1"/>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1"/>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1"/>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1"/>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1"/>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61"/>
          <p:cNvGrpSpPr/>
          <p:nvPr/>
        </p:nvGrpSpPr>
        <p:grpSpPr>
          <a:xfrm>
            <a:off x="6400644" y="2310269"/>
            <a:ext cx="275362" cy="338784"/>
            <a:chOff x="6400644" y="2310269"/>
            <a:chExt cx="275362" cy="338784"/>
          </a:xfrm>
        </p:grpSpPr>
        <p:sp>
          <p:nvSpPr>
            <p:cNvPr id="8346" name="Google Shape;8346;p61"/>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1"/>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1"/>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1"/>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1"/>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1"/>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1"/>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1"/>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1"/>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1"/>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1"/>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1"/>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1"/>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9" name="Google Shape;8359;p61"/>
          <p:cNvGrpSpPr/>
          <p:nvPr/>
        </p:nvGrpSpPr>
        <p:grpSpPr>
          <a:xfrm>
            <a:off x="1342268" y="4161009"/>
            <a:ext cx="359565" cy="358094"/>
            <a:chOff x="1342268" y="4161009"/>
            <a:chExt cx="359565" cy="358094"/>
          </a:xfrm>
        </p:grpSpPr>
        <p:sp>
          <p:nvSpPr>
            <p:cNvPr id="8360" name="Google Shape;8360;p61"/>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1"/>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1"/>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1"/>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1"/>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1"/>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1"/>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1"/>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1"/>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9" name="Google Shape;8369;p61"/>
          <p:cNvGrpSpPr/>
          <p:nvPr/>
        </p:nvGrpSpPr>
        <p:grpSpPr>
          <a:xfrm>
            <a:off x="1913012" y="2764940"/>
            <a:ext cx="417523" cy="374252"/>
            <a:chOff x="1913012" y="2764940"/>
            <a:chExt cx="417523" cy="374252"/>
          </a:xfrm>
        </p:grpSpPr>
        <p:sp>
          <p:nvSpPr>
            <p:cNvPr id="8370" name="Google Shape;8370;p61"/>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1"/>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1"/>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1"/>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1"/>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1"/>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1"/>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1"/>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1"/>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1"/>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1"/>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1"/>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2" name="Google Shape;8382;p61"/>
          <p:cNvGrpSpPr/>
          <p:nvPr/>
        </p:nvGrpSpPr>
        <p:grpSpPr>
          <a:xfrm>
            <a:off x="830742" y="2763601"/>
            <a:ext cx="384734" cy="381556"/>
            <a:chOff x="830742" y="2763601"/>
            <a:chExt cx="384734" cy="381556"/>
          </a:xfrm>
        </p:grpSpPr>
        <p:sp>
          <p:nvSpPr>
            <p:cNvPr id="8383" name="Google Shape;8383;p61"/>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1"/>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1"/>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1"/>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1"/>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1"/>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1"/>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1"/>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1"/>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1"/>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1"/>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1"/>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1"/>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1"/>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1"/>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1"/>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1"/>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1"/>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1"/>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1"/>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1"/>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4" name="Google Shape;8404;p61"/>
          <p:cNvGrpSpPr/>
          <p:nvPr/>
        </p:nvGrpSpPr>
        <p:grpSpPr>
          <a:xfrm>
            <a:off x="3007498" y="4183419"/>
            <a:ext cx="375434" cy="329667"/>
            <a:chOff x="3007498" y="4183419"/>
            <a:chExt cx="375434" cy="329667"/>
          </a:xfrm>
        </p:grpSpPr>
        <p:sp>
          <p:nvSpPr>
            <p:cNvPr id="8405" name="Google Shape;8405;p61"/>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1"/>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1"/>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1"/>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1"/>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1"/>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1"/>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1"/>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1"/>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1"/>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1"/>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1"/>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1"/>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1"/>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1"/>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1"/>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1"/>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1"/>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1"/>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1"/>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61"/>
          <p:cNvGrpSpPr/>
          <p:nvPr/>
        </p:nvGrpSpPr>
        <p:grpSpPr>
          <a:xfrm>
            <a:off x="6919276" y="2766990"/>
            <a:ext cx="274550" cy="354728"/>
            <a:chOff x="7606826" y="2419290"/>
            <a:chExt cx="274550" cy="354728"/>
          </a:xfrm>
        </p:grpSpPr>
        <p:sp>
          <p:nvSpPr>
            <p:cNvPr id="8426" name="Google Shape;8426;p61"/>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1"/>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1"/>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1"/>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1"/>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1"/>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1"/>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1"/>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1"/>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1"/>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1"/>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1"/>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1"/>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1"/>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1"/>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1" name="Google Shape;8441;p61"/>
          <p:cNvGrpSpPr/>
          <p:nvPr/>
        </p:nvGrpSpPr>
        <p:grpSpPr>
          <a:xfrm>
            <a:off x="7550168" y="2777003"/>
            <a:ext cx="263316" cy="354728"/>
            <a:chOff x="8062968" y="2419290"/>
            <a:chExt cx="263316" cy="354728"/>
          </a:xfrm>
        </p:grpSpPr>
        <p:sp>
          <p:nvSpPr>
            <p:cNvPr id="8442" name="Google Shape;8442;p61"/>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1"/>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1"/>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1"/>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1"/>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1"/>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1"/>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1"/>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1"/>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1"/>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1"/>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1"/>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1"/>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1"/>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1"/>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1"/>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1"/>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9" name="Google Shape;8459;p61"/>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Flaticon’s extension</a:t>
            </a:r>
            <a:r>
              <a:rPr lang="en" sz="1100">
                <a:solidFill>
                  <a:srgbClr val="FFFFFF"/>
                </a:solidFill>
              </a:rPr>
              <a:t>, allowing you to customize and add even more icons.</a:t>
            </a:r>
            <a:r>
              <a:rPr lang="en" sz="1100">
                <a:solidFill>
                  <a:srgbClr val="435D74"/>
                </a:solidFill>
              </a:rPr>
              <a:t/>
            </a:r>
            <a:br>
              <a:rPr lang="en" sz="1100">
                <a:solidFill>
                  <a:srgbClr val="435D74"/>
                </a:solidFill>
              </a:rPr>
            </a:br>
            <a:endParaRPr sz="1100">
              <a:solidFill>
                <a:srgbClr val="435D74"/>
              </a:solidFill>
            </a:endParaRPr>
          </a:p>
        </p:txBody>
      </p:sp>
      <p:sp>
        <p:nvSpPr>
          <p:cNvPr id="8460" name="Google Shape;8460;p6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464"/>
        <p:cNvGrpSpPr/>
        <p:nvPr/>
      </p:nvGrpSpPr>
      <p:grpSpPr>
        <a:xfrm>
          <a:off x="0" y="0"/>
          <a:ext cx="0" cy="0"/>
          <a:chOff x="0" y="0"/>
          <a:chExt cx="0" cy="0"/>
        </a:xfrm>
      </p:grpSpPr>
      <p:grpSp>
        <p:nvGrpSpPr>
          <p:cNvPr id="8465" name="Google Shape;8465;p62"/>
          <p:cNvGrpSpPr/>
          <p:nvPr/>
        </p:nvGrpSpPr>
        <p:grpSpPr>
          <a:xfrm>
            <a:off x="7075663" y="2261129"/>
            <a:ext cx="362163" cy="347098"/>
            <a:chOff x="7075663" y="2444129"/>
            <a:chExt cx="362163" cy="347098"/>
          </a:xfrm>
        </p:grpSpPr>
        <p:sp>
          <p:nvSpPr>
            <p:cNvPr id="8466" name="Google Shape;8466;p62"/>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2"/>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2"/>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2"/>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2"/>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2"/>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2"/>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2"/>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62"/>
          <p:cNvGrpSpPr/>
          <p:nvPr/>
        </p:nvGrpSpPr>
        <p:grpSpPr>
          <a:xfrm>
            <a:off x="6638175" y="2253584"/>
            <a:ext cx="372197" cy="362163"/>
            <a:chOff x="6638175" y="2436584"/>
            <a:chExt cx="372197" cy="362163"/>
          </a:xfrm>
        </p:grpSpPr>
        <p:sp>
          <p:nvSpPr>
            <p:cNvPr id="8475" name="Google Shape;8475;p62"/>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2"/>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2"/>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2"/>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2"/>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2"/>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2"/>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2"/>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2"/>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2"/>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2"/>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2"/>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2"/>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8" name="Google Shape;8488;p62"/>
          <p:cNvGrpSpPr/>
          <p:nvPr/>
        </p:nvGrpSpPr>
        <p:grpSpPr>
          <a:xfrm>
            <a:off x="6192906" y="2256440"/>
            <a:ext cx="371699" cy="356084"/>
            <a:chOff x="6192906" y="2439440"/>
            <a:chExt cx="371699" cy="356084"/>
          </a:xfrm>
        </p:grpSpPr>
        <p:sp>
          <p:nvSpPr>
            <p:cNvPr id="8489" name="Google Shape;8489;p62"/>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2"/>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2"/>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2"/>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2"/>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2"/>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2"/>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2"/>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2"/>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2"/>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2"/>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2"/>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2"/>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2" name="Google Shape;8502;p62"/>
          <p:cNvGrpSpPr/>
          <p:nvPr/>
        </p:nvGrpSpPr>
        <p:grpSpPr>
          <a:xfrm>
            <a:off x="5762467" y="2253584"/>
            <a:ext cx="362163" cy="362163"/>
            <a:chOff x="5762467" y="2436584"/>
            <a:chExt cx="362163" cy="362163"/>
          </a:xfrm>
        </p:grpSpPr>
        <p:sp>
          <p:nvSpPr>
            <p:cNvPr id="8503" name="Google Shape;8503;p62"/>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2"/>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2"/>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2"/>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2"/>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2"/>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2"/>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2"/>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2"/>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2"/>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2"/>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2"/>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2"/>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2"/>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2"/>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2"/>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2"/>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2"/>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2"/>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2"/>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2"/>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2"/>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2"/>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2"/>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2"/>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8" name="Google Shape;8528;p62"/>
          <p:cNvGrpSpPr/>
          <p:nvPr/>
        </p:nvGrpSpPr>
        <p:grpSpPr>
          <a:xfrm>
            <a:off x="5323721" y="2254029"/>
            <a:ext cx="362922" cy="361219"/>
            <a:chOff x="5323721" y="2437029"/>
            <a:chExt cx="362922" cy="361219"/>
          </a:xfrm>
        </p:grpSpPr>
        <p:sp>
          <p:nvSpPr>
            <p:cNvPr id="8529" name="Google Shape;8529;p62"/>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2"/>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2"/>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2"/>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2"/>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2"/>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2"/>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2"/>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2"/>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2"/>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2"/>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2"/>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2"/>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2"/>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2"/>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2"/>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2"/>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6" name="Google Shape;8546;p62"/>
          <p:cNvGrpSpPr/>
          <p:nvPr/>
        </p:nvGrpSpPr>
        <p:grpSpPr>
          <a:xfrm>
            <a:off x="4875937" y="2285731"/>
            <a:ext cx="407122" cy="315448"/>
            <a:chOff x="4875937" y="2468731"/>
            <a:chExt cx="407122" cy="315448"/>
          </a:xfrm>
        </p:grpSpPr>
        <p:sp>
          <p:nvSpPr>
            <p:cNvPr id="8547" name="Google Shape;8547;p62"/>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2"/>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2"/>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2"/>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2"/>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2"/>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2"/>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2"/>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2"/>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2"/>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2"/>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2"/>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2"/>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2"/>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2"/>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2"/>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2"/>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2"/>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2"/>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6" name="Google Shape;8566;p62"/>
          <p:cNvGrpSpPr/>
          <p:nvPr/>
        </p:nvGrpSpPr>
        <p:grpSpPr>
          <a:xfrm>
            <a:off x="4893282" y="3621774"/>
            <a:ext cx="242114" cy="362163"/>
            <a:chOff x="4893282" y="3804774"/>
            <a:chExt cx="242114" cy="362163"/>
          </a:xfrm>
        </p:grpSpPr>
        <p:sp>
          <p:nvSpPr>
            <p:cNvPr id="8567" name="Google Shape;8567;p62"/>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2"/>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2"/>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2"/>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2"/>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2"/>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2"/>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2"/>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2"/>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2"/>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2"/>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2"/>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2"/>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2"/>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2"/>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2"/>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2"/>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2"/>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2"/>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2"/>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2"/>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2"/>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2"/>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2"/>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2"/>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2"/>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62"/>
          <p:cNvGrpSpPr/>
          <p:nvPr/>
        </p:nvGrpSpPr>
        <p:grpSpPr>
          <a:xfrm>
            <a:off x="6248162" y="3621774"/>
            <a:ext cx="231058" cy="362425"/>
            <a:chOff x="6248162" y="3804774"/>
            <a:chExt cx="231058" cy="362425"/>
          </a:xfrm>
        </p:grpSpPr>
        <p:sp>
          <p:nvSpPr>
            <p:cNvPr id="8594" name="Google Shape;8594;p62"/>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2"/>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2"/>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2"/>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62"/>
          <p:cNvGrpSpPr/>
          <p:nvPr/>
        </p:nvGrpSpPr>
        <p:grpSpPr>
          <a:xfrm>
            <a:off x="5346568" y="3621774"/>
            <a:ext cx="233337" cy="362163"/>
            <a:chOff x="5346568" y="3804774"/>
            <a:chExt cx="233337" cy="362163"/>
          </a:xfrm>
        </p:grpSpPr>
        <p:sp>
          <p:nvSpPr>
            <p:cNvPr id="8599" name="Google Shape;8599;p62"/>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2"/>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2"/>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2"/>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2"/>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2"/>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2"/>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2"/>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2"/>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2"/>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2"/>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2"/>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2"/>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2"/>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2"/>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2"/>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2"/>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2"/>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2"/>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8" name="Google Shape;8618;p62"/>
          <p:cNvGrpSpPr/>
          <p:nvPr/>
        </p:nvGrpSpPr>
        <p:grpSpPr>
          <a:xfrm>
            <a:off x="6704985" y="3622141"/>
            <a:ext cx="209967" cy="361639"/>
            <a:chOff x="6704985" y="3805141"/>
            <a:chExt cx="209967" cy="361639"/>
          </a:xfrm>
        </p:grpSpPr>
        <p:sp>
          <p:nvSpPr>
            <p:cNvPr id="8619" name="Google Shape;8619;p62"/>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2"/>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2"/>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2"/>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2"/>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2"/>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2"/>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2"/>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2"/>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2"/>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2"/>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2"/>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1" name="Google Shape;8631;p62"/>
          <p:cNvGrpSpPr/>
          <p:nvPr/>
        </p:nvGrpSpPr>
        <p:grpSpPr>
          <a:xfrm>
            <a:off x="7513884" y="2265269"/>
            <a:ext cx="363184" cy="338792"/>
            <a:chOff x="7513884" y="2448269"/>
            <a:chExt cx="363184" cy="338792"/>
          </a:xfrm>
        </p:grpSpPr>
        <p:sp>
          <p:nvSpPr>
            <p:cNvPr id="8632" name="Google Shape;8632;p62"/>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2"/>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2"/>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2"/>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2"/>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2"/>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8" name="Google Shape;8638;p62"/>
          <p:cNvGrpSpPr/>
          <p:nvPr/>
        </p:nvGrpSpPr>
        <p:grpSpPr>
          <a:xfrm>
            <a:off x="5777767" y="3621826"/>
            <a:ext cx="258699" cy="362136"/>
            <a:chOff x="5777767" y="3804826"/>
            <a:chExt cx="258699" cy="362136"/>
          </a:xfrm>
        </p:grpSpPr>
        <p:sp>
          <p:nvSpPr>
            <p:cNvPr id="8639" name="Google Shape;8639;p62"/>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2"/>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2"/>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2" name="Google Shape;8642;p62"/>
          <p:cNvGrpSpPr/>
          <p:nvPr/>
        </p:nvGrpSpPr>
        <p:grpSpPr>
          <a:xfrm>
            <a:off x="7953101" y="2253584"/>
            <a:ext cx="361691" cy="362163"/>
            <a:chOff x="7953101" y="2436584"/>
            <a:chExt cx="361691" cy="362163"/>
          </a:xfrm>
        </p:grpSpPr>
        <p:sp>
          <p:nvSpPr>
            <p:cNvPr id="8643" name="Google Shape;8643;p62"/>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2"/>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2"/>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2"/>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2"/>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2"/>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2"/>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2"/>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2"/>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62"/>
          <p:cNvGrpSpPr/>
          <p:nvPr/>
        </p:nvGrpSpPr>
        <p:grpSpPr>
          <a:xfrm>
            <a:off x="4859353" y="3172130"/>
            <a:ext cx="373481" cy="362267"/>
            <a:chOff x="4859353" y="3355130"/>
            <a:chExt cx="373481" cy="362267"/>
          </a:xfrm>
        </p:grpSpPr>
        <p:sp>
          <p:nvSpPr>
            <p:cNvPr id="8653" name="Google Shape;8653;p62"/>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2"/>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2"/>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2"/>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2"/>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2"/>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2"/>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2"/>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2"/>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2"/>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2"/>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2"/>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2"/>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2"/>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62"/>
          <p:cNvGrpSpPr/>
          <p:nvPr/>
        </p:nvGrpSpPr>
        <p:grpSpPr>
          <a:xfrm>
            <a:off x="6637678" y="1317982"/>
            <a:ext cx="378721" cy="362005"/>
            <a:chOff x="6637678" y="1500982"/>
            <a:chExt cx="378721" cy="362005"/>
          </a:xfrm>
        </p:grpSpPr>
        <p:sp>
          <p:nvSpPr>
            <p:cNvPr id="8668" name="Google Shape;8668;p62"/>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2"/>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2"/>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2"/>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2"/>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2"/>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2"/>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2"/>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2"/>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2"/>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2"/>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2"/>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2"/>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2"/>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2"/>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2"/>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4" name="Google Shape;8684;p62"/>
          <p:cNvGrpSpPr/>
          <p:nvPr/>
        </p:nvGrpSpPr>
        <p:grpSpPr>
          <a:xfrm>
            <a:off x="5827993" y="3172496"/>
            <a:ext cx="223041" cy="362163"/>
            <a:chOff x="5827993" y="3355496"/>
            <a:chExt cx="223041" cy="362163"/>
          </a:xfrm>
        </p:grpSpPr>
        <p:sp>
          <p:nvSpPr>
            <p:cNvPr id="8685" name="Google Shape;8685;p62"/>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2"/>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2"/>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2"/>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2"/>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2"/>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2"/>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2"/>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2"/>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2"/>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2"/>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2"/>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2"/>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2"/>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2"/>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62"/>
          <p:cNvGrpSpPr/>
          <p:nvPr/>
        </p:nvGrpSpPr>
        <p:grpSpPr>
          <a:xfrm>
            <a:off x="7528713" y="1317641"/>
            <a:ext cx="370520" cy="361586"/>
            <a:chOff x="7528713" y="1500641"/>
            <a:chExt cx="370520" cy="361586"/>
          </a:xfrm>
        </p:grpSpPr>
        <p:sp>
          <p:nvSpPr>
            <p:cNvPr id="8701" name="Google Shape;8701;p62"/>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2"/>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2"/>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2"/>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2"/>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2"/>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2"/>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62"/>
          <p:cNvGrpSpPr/>
          <p:nvPr/>
        </p:nvGrpSpPr>
        <p:grpSpPr>
          <a:xfrm>
            <a:off x="5317198" y="3172496"/>
            <a:ext cx="367429" cy="362163"/>
            <a:chOff x="5317198" y="3355496"/>
            <a:chExt cx="367429" cy="362163"/>
          </a:xfrm>
        </p:grpSpPr>
        <p:sp>
          <p:nvSpPr>
            <p:cNvPr id="8709" name="Google Shape;8709;p62"/>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2"/>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2"/>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2"/>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2"/>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2"/>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2"/>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2"/>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2"/>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2"/>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2"/>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2"/>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2"/>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2"/>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2"/>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2"/>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5" name="Google Shape;8725;p62"/>
          <p:cNvGrpSpPr/>
          <p:nvPr/>
        </p:nvGrpSpPr>
        <p:grpSpPr>
          <a:xfrm>
            <a:off x="5302971" y="1317563"/>
            <a:ext cx="383175" cy="362241"/>
            <a:chOff x="5302971" y="1500563"/>
            <a:chExt cx="383175" cy="362241"/>
          </a:xfrm>
        </p:grpSpPr>
        <p:sp>
          <p:nvSpPr>
            <p:cNvPr id="8726" name="Google Shape;8726;p62"/>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2"/>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62"/>
          <p:cNvGrpSpPr/>
          <p:nvPr/>
        </p:nvGrpSpPr>
        <p:grpSpPr>
          <a:xfrm>
            <a:off x="6202705" y="1342453"/>
            <a:ext cx="364180" cy="312461"/>
            <a:chOff x="6202705" y="1525453"/>
            <a:chExt cx="364180" cy="312461"/>
          </a:xfrm>
        </p:grpSpPr>
        <p:sp>
          <p:nvSpPr>
            <p:cNvPr id="8729" name="Google Shape;8729;p62"/>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2"/>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2"/>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2"/>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2"/>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2"/>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2"/>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62"/>
          <p:cNvGrpSpPr/>
          <p:nvPr/>
        </p:nvGrpSpPr>
        <p:grpSpPr>
          <a:xfrm>
            <a:off x="7087217" y="1320602"/>
            <a:ext cx="362398" cy="356163"/>
            <a:chOff x="7087217" y="1503602"/>
            <a:chExt cx="362398" cy="356163"/>
          </a:xfrm>
        </p:grpSpPr>
        <p:sp>
          <p:nvSpPr>
            <p:cNvPr id="8737" name="Google Shape;8737;p62"/>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2"/>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2"/>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2"/>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2"/>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2"/>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2"/>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2"/>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2"/>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2"/>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2"/>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2"/>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2"/>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2"/>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2"/>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2"/>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2"/>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2"/>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2"/>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2"/>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2"/>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8" name="Google Shape;8758;p62"/>
          <p:cNvGrpSpPr/>
          <p:nvPr/>
        </p:nvGrpSpPr>
        <p:grpSpPr>
          <a:xfrm>
            <a:off x="7968952" y="1317877"/>
            <a:ext cx="378747" cy="361455"/>
            <a:chOff x="7968952" y="1500877"/>
            <a:chExt cx="378747" cy="361455"/>
          </a:xfrm>
        </p:grpSpPr>
        <p:sp>
          <p:nvSpPr>
            <p:cNvPr id="8759" name="Google Shape;8759;p62"/>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2"/>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2"/>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2"/>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2"/>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2"/>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2"/>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2"/>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2"/>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2"/>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2"/>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2"/>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2"/>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2"/>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2"/>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4" name="Google Shape;8774;p62"/>
          <p:cNvGrpSpPr/>
          <p:nvPr/>
        </p:nvGrpSpPr>
        <p:grpSpPr>
          <a:xfrm>
            <a:off x="5761445" y="1358723"/>
            <a:ext cx="362163" cy="279737"/>
            <a:chOff x="5761445" y="1541723"/>
            <a:chExt cx="362163" cy="279737"/>
          </a:xfrm>
        </p:grpSpPr>
        <p:sp>
          <p:nvSpPr>
            <p:cNvPr id="8775" name="Google Shape;8775;p62"/>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2"/>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2"/>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2"/>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2"/>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2"/>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1" name="Google Shape;8781;p62"/>
          <p:cNvGrpSpPr/>
          <p:nvPr/>
        </p:nvGrpSpPr>
        <p:grpSpPr>
          <a:xfrm>
            <a:off x="6204958" y="3172575"/>
            <a:ext cx="358390" cy="362320"/>
            <a:chOff x="6204958" y="3355575"/>
            <a:chExt cx="358390" cy="362320"/>
          </a:xfrm>
        </p:grpSpPr>
        <p:sp>
          <p:nvSpPr>
            <p:cNvPr id="8782" name="Google Shape;8782;p62"/>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2"/>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2"/>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2"/>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2"/>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2"/>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2"/>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2"/>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2"/>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2"/>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2"/>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2"/>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2"/>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2"/>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2"/>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2"/>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62"/>
          <p:cNvGrpSpPr/>
          <p:nvPr/>
        </p:nvGrpSpPr>
        <p:grpSpPr>
          <a:xfrm>
            <a:off x="4939970" y="1316855"/>
            <a:ext cx="242979" cy="362660"/>
            <a:chOff x="4939970" y="1499855"/>
            <a:chExt cx="242979" cy="362660"/>
          </a:xfrm>
        </p:grpSpPr>
        <p:sp>
          <p:nvSpPr>
            <p:cNvPr id="8799" name="Google Shape;8799;p62"/>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2"/>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2"/>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2"/>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2"/>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2"/>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5" name="Google Shape;8805;p62"/>
          <p:cNvGrpSpPr/>
          <p:nvPr/>
        </p:nvGrpSpPr>
        <p:grpSpPr>
          <a:xfrm>
            <a:off x="8023448" y="3172496"/>
            <a:ext cx="284322" cy="362163"/>
            <a:chOff x="8023448" y="3355496"/>
            <a:chExt cx="284322" cy="362163"/>
          </a:xfrm>
        </p:grpSpPr>
        <p:sp>
          <p:nvSpPr>
            <p:cNvPr id="8806" name="Google Shape;8806;p62"/>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2"/>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2"/>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2"/>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2"/>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2"/>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2"/>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2"/>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2"/>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5" name="Google Shape;8815;p62"/>
          <p:cNvGrpSpPr/>
          <p:nvPr/>
        </p:nvGrpSpPr>
        <p:grpSpPr>
          <a:xfrm>
            <a:off x="6644201" y="3172496"/>
            <a:ext cx="366695" cy="361979"/>
            <a:chOff x="6644201" y="3355496"/>
            <a:chExt cx="366695" cy="361979"/>
          </a:xfrm>
        </p:grpSpPr>
        <p:sp>
          <p:nvSpPr>
            <p:cNvPr id="8816" name="Google Shape;8816;p62"/>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2"/>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2"/>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2"/>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2"/>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2"/>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2"/>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2"/>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2"/>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2"/>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2"/>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2"/>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2"/>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2"/>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2"/>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2"/>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2"/>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2"/>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2"/>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2"/>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2"/>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2"/>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62"/>
          <p:cNvGrpSpPr/>
          <p:nvPr/>
        </p:nvGrpSpPr>
        <p:grpSpPr>
          <a:xfrm>
            <a:off x="7955145" y="1836192"/>
            <a:ext cx="365176" cy="271013"/>
            <a:chOff x="7955145" y="2019192"/>
            <a:chExt cx="365176" cy="271013"/>
          </a:xfrm>
        </p:grpSpPr>
        <p:sp>
          <p:nvSpPr>
            <p:cNvPr id="8839" name="Google Shape;8839;p62"/>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2"/>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2"/>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2"/>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2"/>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2"/>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5" name="Google Shape;8845;p62"/>
          <p:cNvGrpSpPr/>
          <p:nvPr/>
        </p:nvGrpSpPr>
        <p:grpSpPr>
          <a:xfrm>
            <a:off x="7518155" y="1826471"/>
            <a:ext cx="361927" cy="290270"/>
            <a:chOff x="7518155" y="2009471"/>
            <a:chExt cx="361927" cy="290270"/>
          </a:xfrm>
        </p:grpSpPr>
        <p:sp>
          <p:nvSpPr>
            <p:cNvPr id="8846" name="Google Shape;8846;p62"/>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2"/>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2"/>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2"/>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2"/>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2"/>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2"/>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2"/>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2"/>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2"/>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2"/>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2"/>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2"/>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62"/>
          <p:cNvGrpSpPr/>
          <p:nvPr/>
        </p:nvGrpSpPr>
        <p:grpSpPr>
          <a:xfrm>
            <a:off x="7079672" y="1808053"/>
            <a:ext cx="362163" cy="327264"/>
            <a:chOff x="7079672" y="1991053"/>
            <a:chExt cx="362163" cy="327264"/>
          </a:xfrm>
        </p:grpSpPr>
        <p:sp>
          <p:nvSpPr>
            <p:cNvPr id="8860" name="Google Shape;8860;p62"/>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2"/>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2"/>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2"/>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2"/>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2"/>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2"/>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2"/>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2"/>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2"/>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2"/>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2"/>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2"/>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2"/>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2"/>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2"/>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62"/>
          <p:cNvGrpSpPr/>
          <p:nvPr/>
        </p:nvGrpSpPr>
        <p:grpSpPr>
          <a:xfrm>
            <a:off x="6641188" y="1852514"/>
            <a:ext cx="361901" cy="238132"/>
            <a:chOff x="6641188" y="2035514"/>
            <a:chExt cx="361901" cy="238132"/>
          </a:xfrm>
        </p:grpSpPr>
        <p:sp>
          <p:nvSpPr>
            <p:cNvPr id="8877" name="Google Shape;8877;p62"/>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2"/>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2"/>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2"/>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2"/>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2"/>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2"/>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2"/>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2"/>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2"/>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2"/>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2"/>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2"/>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2"/>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2"/>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2"/>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2"/>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2"/>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2"/>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6" name="Google Shape;8896;p62"/>
          <p:cNvGrpSpPr/>
          <p:nvPr/>
        </p:nvGrpSpPr>
        <p:grpSpPr>
          <a:xfrm>
            <a:off x="6202443" y="1803677"/>
            <a:ext cx="362425" cy="335884"/>
            <a:chOff x="6202443" y="1986677"/>
            <a:chExt cx="362425" cy="335884"/>
          </a:xfrm>
        </p:grpSpPr>
        <p:sp>
          <p:nvSpPr>
            <p:cNvPr id="8897" name="Google Shape;8897;p62"/>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2"/>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2"/>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2"/>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2"/>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2"/>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2"/>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2"/>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2"/>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2"/>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2"/>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2"/>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2"/>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2"/>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2"/>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2"/>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2"/>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2"/>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2"/>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2"/>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7" name="Google Shape;8917;p62"/>
          <p:cNvGrpSpPr/>
          <p:nvPr/>
        </p:nvGrpSpPr>
        <p:grpSpPr>
          <a:xfrm>
            <a:off x="5764222" y="1833598"/>
            <a:ext cx="374293" cy="276069"/>
            <a:chOff x="5764222" y="2016598"/>
            <a:chExt cx="374293" cy="276069"/>
          </a:xfrm>
        </p:grpSpPr>
        <p:sp>
          <p:nvSpPr>
            <p:cNvPr id="8918" name="Google Shape;8918;p62"/>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2"/>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2"/>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2"/>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2"/>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2"/>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2"/>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2"/>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2"/>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2"/>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2"/>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62"/>
          <p:cNvGrpSpPr/>
          <p:nvPr/>
        </p:nvGrpSpPr>
        <p:grpSpPr>
          <a:xfrm>
            <a:off x="5325477" y="1833441"/>
            <a:ext cx="361927" cy="276515"/>
            <a:chOff x="5325477" y="2016441"/>
            <a:chExt cx="361927" cy="276515"/>
          </a:xfrm>
        </p:grpSpPr>
        <p:sp>
          <p:nvSpPr>
            <p:cNvPr id="8930" name="Google Shape;8930;p62"/>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2"/>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2"/>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2"/>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2"/>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2"/>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2"/>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2"/>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2"/>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2"/>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2"/>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2"/>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2"/>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2"/>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2"/>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2"/>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2"/>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2"/>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2"/>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2"/>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62"/>
          <p:cNvGrpSpPr/>
          <p:nvPr/>
        </p:nvGrpSpPr>
        <p:grpSpPr>
          <a:xfrm>
            <a:off x="4870671" y="1834200"/>
            <a:ext cx="364180" cy="274812"/>
            <a:chOff x="4870671" y="2017200"/>
            <a:chExt cx="364180" cy="274812"/>
          </a:xfrm>
        </p:grpSpPr>
        <p:sp>
          <p:nvSpPr>
            <p:cNvPr id="8951" name="Google Shape;8951;p62"/>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2"/>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2"/>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2"/>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2"/>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2"/>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2"/>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2"/>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2"/>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2"/>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2"/>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2"/>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2"/>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4" name="Google Shape;8964;p62"/>
          <p:cNvGrpSpPr/>
          <p:nvPr/>
        </p:nvGrpSpPr>
        <p:grpSpPr>
          <a:xfrm>
            <a:off x="7144726" y="3172496"/>
            <a:ext cx="260690" cy="362032"/>
            <a:chOff x="7144726" y="3355496"/>
            <a:chExt cx="260690" cy="362032"/>
          </a:xfrm>
        </p:grpSpPr>
        <p:sp>
          <p:nvSpPr>
            <p:cNvPr id="8965" name="Google Shape;8965;p62"/>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2"/>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2"/>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2"/>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2"/>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2"/>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62"/>
          <p:cNvGrpSpPr/>
          <p:nvPr/>
        </p:nvGrpSpPr>
        <p:grpSpPr>
          <a:xfrm>
            <a:off x="6705719" y="4095051"/>
            <a:ext cx="261712" cy="361770"/>
            <a:chOff x="6705719" y="4278051"/>
            <a:chExt cx="261712" cy="361770"/>
          </a:xfrm>
        </p:grpSpPr>
        <p:sp>
          <p:nvSpPr>
            <p:cNvPr id="8972" name="Google Shape;8972;p62"/>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2"/>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2"/>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2"/>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2"/>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2"/>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2"/>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2"/>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2"/>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2"/>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2"/>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2"/>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2"/>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2"/>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2"/>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7" name="Google Shape;8987;p62"/>
          <p:cNvGrpSpPr/>
          <p:nvPr/>
        </p:nvGrpSpPr>
        <p:grpSpPr>
          <a:xfrm>
            <a:off x="5750650" y="2708652"/>
            <a:ext cx="320216" cy="361403"/>
            <a:chOff x="5750650" y="2891652"/>
            <a:chExt cx="320216" cy="361403"/>
          </a:xfrm>
        </p:grpSpPr>
        <p:sp>
          <p:nvSpPr>
            <p:cNvPr id="8988" name="Google Shape;8988;p62"/>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2"/>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2"/>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2"/>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2"/>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2"/>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2"/>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2"/>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2"/>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2"/>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2"/>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2"/>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2"/>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2"/>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2"/>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3" name="Google Shape;9003;p62"/>
          <p:cNvGrpSpPr/>
          <p:nvPr/>
        </p:nvGrpSpPr>
        <p:grpSpPr>
          <a:xfrm>
            <a:off x="6658009" y="2708390"/>
            <a:ext cx="315972" cy="361927"/>
            <a:chOff x="6658009" y="2891390"/>
            <a:chExt cx="315972" cy="361927"/>
          </a:xfrm>
        </p:grpSpPr>
        <p:sp>
          <p:nvSpPr>
            <p:cNvPr id="9004" name="Google Shape;9004;p62"/>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2"/>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2"/>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2"/>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2"/>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2"/>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2"/>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1" name="Google Shape;9011;p62"/>
          <p:cNvGrpSpPr/>
          <p:nvPr/>
        </p:nvGrpSpPr>
        <p:grpSpPr>
          <a:xfrm>
            <a:off x="6203465" y="2708206"/>
            <a:ext cx="320478" cy="362110"/>
            <a:chOff x="6203465" y="2891206"/>
            <a:chExt cx="320478" cy="362110"/>
          </a:xfrm>
        </p:grpSpPr>
        <p:sp>
          <p:nvSpPr>
            <p:cNvPr id="9012" name="Google Shape;9012;p62"/>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2"/>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2"/>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2"/>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2"/>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7" name="Google Shape;9017;p62"/>
          <p:cNvGrpSpPr/>
          <p:nvPr/>
        </p:nvGrpSpPr>
        <p:grpSpPr>
          <a:xfrm>
            <a:off x="7567280" y="2708259"/>
            <a:ext cx="307116" cy="362294"/>
            <a:chOff x="7567280" y="2891259"/>
            <a:chExt cx="307116" cy="362294"/>
          </a:xfrm>
        </p:grpSpPr>
        <p:sp>
          <p:nvSpPr>
            <p:cNvPr id="9018" name="Google Shape;9018;p62"/>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2"/>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2"/>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2"/>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2"/>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2"/>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2"/>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2"/>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2"/>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2"/>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2"/>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2"/>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0" name="Google Shape;9030;p62"/>
          <p:cNvGrpSpPr/>
          <p:nvPr/>
        </p:nvGrpSpPr>
        <p:grpSpPr>
          <a:xfrm>
            <a:off x="7112579" y="2708521"/>
            <a:ext cx="338556" cy="361534"/>
            <a:chOff x="7112579" y="2891521"/>
            <a:chExt cx="338556" cy="361534"/>
          </a:xfrm>
        </p:grpSpPr>
        <p:sp>
          <p:nvSpPr>
            <p:cNvPr id="9031" name="Google Shape;9031;p62"/>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2"/>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3" name="Google Shape;9033;p62"/>
          <p:cNvGrpSpPr/>
          <p:nvPr/>
        </p:nvGrpSpPr>
        <p:grpSpPr>
          <a:xfrm>
            <a:off x="7155259" y="3622036"/>
            <a:ext cx="207478" cy="361272"/>
            <a:chOff x="7155259" y="3805036"/>
            <a:chExt cx="207478" cy="361272"/>
          </a:xfrm>
        </p:grpSpPr>
        <p:sp>
          <p:nvSpPr>
            <p:cNvPr id="9034" name="Google Shape;9034;p62"/>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2"/>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2"/>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2"/>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2"/>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2"/>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2"/>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2"/>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2"/>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2"/>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2"/>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2"/>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62"/>
          <p:cNvGrpSpPr/>
          <p:nvPr/>
        </p:nvGrpSpPr>
        <p:grpSpPr>
          <a:xfrm>
            <a:off x="4915368" y="2708390"/>
            <a:ext cx="182850" cy="361927"/>
            <a:chOff x="4915368" y="2891390"/>
            <a:chExt cx="182850" cy="361927"/>
          </a:xfrm>
        </p:grpSpPr>
        <p:sp>
          <p:nvSpPr>
            <p:cNvPr id="9047" name="Google Shape;9047;p62"/>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2"/>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2"/>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2"/>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2"/>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2"/>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2"/>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2"/>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2"/>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2"/>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2"/>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62"/>
          <p:cNvGrpSpPr/>
          <p:nvPr/>
        </p:nvGrpSpPr>
        <p:grpSpPr>
          <a:xfrm>
            <a:off x="8028714" y="2708652"/>
            <a:ext cx="289589" cy="361403"/>
            <a:chOff x="8028714" y="2891652"/>
            <a:chExt cx="289589" cy="361403"/>
          </a:xfrm>
        </p:grpSpPr>
        <p:sp>
          <p:nvSpPr>
            <p:cNvPr id="9059" name="Google Shape;9059;p62"/>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2"/>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2"/>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2"/>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2"/>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2"/>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2"/>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2"/>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2"/>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2"/>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2"/>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2"/>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2"/>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2"/>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2"/>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2"/>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2"/>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2"/>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2"/>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2"/>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9" name="Google Shape;9079;p62"/>
          <p:cNvGrpSpPr/>
          <p:nvPr/>
        </p:nvGrpSpPr>
        <p:grpSpPr>
          <a:xfrm>
            <a:off x="7551822" y="3621774"/>
            <a:ext cx="293335" cy="361927"/>
            <a:chOff x="7551822" y="3804774"/>
            <a:chExt cx="293335" cy="361927"/>
          </a:xfrm>
        </p:grpSpPr>
        <p:sp>
          <p:nvSpPr>
            <p:cNvPr id="9080" name="Google Shape;9080;p62"/>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2"/>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2"/>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2"/>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2"/>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2"/>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2"/>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2"/>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2"/>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2"/>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2"/>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62"/>
          <p:cNvGrpSpPr/>
          <p:nvPr/>
        </p:nvGrpSpPr>
        <p:grpSpPr>
          <a:xfrm>
            <a:off x="6263725" y="4094658"/>
            <a:ext cx="210491" cy="362163"/>
            <a:chOff x="6263725" y="4277658"/>
            <a:chExt cx="210491" cy="362163"/>
          </a:xfrm>
        </p:grpSpPr>
        <p:sp>
          <p:nvSpPr>
            <p:cNvPr id="9092" name="Google Shape;9092;p62"/>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2"/>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2"/>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2"/>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2"/>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2"/>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2"/>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2"/>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2"/>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2"/>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2"/>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2"/>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2"/>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2"/>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2"/>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7" name="Google Shape;9107;p62"/>
          <p:cNvGrpSpPr/>
          <p:nvPr/>
        </p:nvGrpSpPr>
        <p:grpSpPr>
          <a:xfrm>
            <a:off x="7987790" y="3621695"/>
            <a:ext cx="336303" cy="362005"/>
            <a:chOff x="7987790" y="3804695"/>
            <a:chExt cx="336303" cy="362005"/>
          </a:xfrm>
        </p:grpSpPr>
        <p:sp>
          <p:nvSpPr>
            <p:cNvPr id="9108" name="Google Shape;9108;p62"/>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2"/>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2"/>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2"/>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2"/>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2"/>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2"/>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2"/>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2"/>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2"/>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8" name="Google Shape;9118;p62"/>
          <p:cNvGrpSpPr/>
          <p:nvPr/>
        </p:nvGrpSpPr>
        <p:grpSpPr>
          <a:xfrm>
            <a:off x="5273444" y="2708285"/>
            <a:ext cx="371123" cy="362267"/>
            <a:chOff x="5273444" y="2891285"/>
            <a:chExt cx="371123" cy="362267"/>
          </a:xfrm>
        </p:grpSpPr>
        <p:sp>
          <p:nvSpPr>
            <p:cNvPr id="9119" name="Google Shape;9119;p62"/>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2"/>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2"/>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2"/>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2"/>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2"/>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2"/>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2"/>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2"/>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2"/>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2"/>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2"/>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2"/>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2"/>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3" name="Google Shape;9133;p62"/>
          <p:cNvGrpSpPr/>
          <p:nvPr/>
        </p:nvGrpSpPr>
        <p:grpSpPr>
          <a:xfrm>
            <a:off x="7630397" y="3175399"/>
            <a:ext cx="214759" cy="357030"/>
            <a:chOff x="2235125" y="238075"/>
            <a:chExt cx="3144350" cy="5227375"/>
          </a:xfrm>
        </p:grpSpPr>
        <p:sp>
          <p:nvSpPr>
            <p:cNvPr id="9134" name="Google Shape;9134;p62"/>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2"/>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2"/>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2"/>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2"/>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2"/>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2"/>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2"/>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2"/>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62"/>
          <p:cNvGrpSpPr/>
          <p:nvPr/>
        </p:nvGrpSpPr>
        <p:grpSpPr>
          <a:xfrm>
            <a:off x="2810729" y="4084107"/>
            <a:ext cx="342496" cy="351944"/>
            <a:chOff x="2810729" y="4267107"/>
            <a:chExt cx="342496" cy="351944"/>
          </a:xfrm>
        </p:grpSpPr>
        <p:sp>
          <p:nvSpPr>
            <p:cNvPr id="9144" name="Google Shape;9144;p62"/>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2"/>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2"/>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2"/>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2"/>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2"/>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2"/>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2"/>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2"/>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2"/>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2"/>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2"/>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2"/>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2"/>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2"/>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2"/>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2"/>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2"/>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2"/>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2"/>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2"/>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2"/>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2"/>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2"/>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2"/>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2"/>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2"/>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2"/>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2"/>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2"/>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4" name="Google Shape;9174;p62"/>
          <p:cNvGrpSpPr/>
          <p:nvPr/>
        </p:nvGrpSpPr>
        <p:grpSpPr>
          <a:xfrm>
            <a:off x="1779168" y="3622625"/>
            <a:ext cx="282381" cy="343454"/>
            <a:chOff x="1779168" y="3805625"/>
            <a:chExt cx="282381" cy="343454"/>
          </a:xfrm>
        </p:grpSpPr>
        <p:sp>
          <p:nvSpPr>
            <p:cNvPr id="9175" name="Google Shape;9175;p62"/>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2"/>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2"/>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2"/>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2"/>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2"/>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2"/>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2"/>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2"/>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2"/>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2"/>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2"/>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2"/>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2"/>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2"/>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2"/>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2"/>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2"/>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2"/>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2"/>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2"/>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2"/>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2"/>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2"/>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2"/>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2"/>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2"/>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2"/>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62"/>
          <p:cNvGrpSpPr/>
          <p:nvPr/>
        </p:nvGrpSpPr>
        <p:grpSpPr>
          <a:xfrm>
            <a:off x="2593522" y="2224029"/>
            <a:ext cx="391606" cy="364535"/>
            <a:chOff x="2593522" y="2407029"/>
            <a:chExt cx="391606" cy="364535"/>
          </a:xfrm>
        </p:grpSpPr>
        <p:sp>
          <p:nvSpPr>
            <p:cNvPr id="9204" name="Google Shape;9204;p62"/>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2"/>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2"/>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2"/>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2"/>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2"/>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2"/>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2"/>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2"/>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2"/>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2"/>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2"/>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2"/>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2"/>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2"/>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2"/>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2"/>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2"/>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2"/>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2"/>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2"/>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2"/>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2"/>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2"/>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2"/>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2"/>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2"/>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2"/>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2"/>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2"/>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2"/>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2"/>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2"/>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2"/>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2"/>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2"/>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2"/>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2"/>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2"/>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3" name="Google Shape;9243;p62"/>
          <p:cNvGrpSpPr/>
          <p:nvPr/>
        </p:nvGrpSpPr>
        <p:grpSpPr>
          <a:xfrm>
            <a:off x="3955047" y="2249242"/>
            <a:ext cx="322912" cy="334396"/>
            <a:chOff x="3955047" y="2432242"/>
            <a:chExt cx="322912" cy="334396"/>
          </a:xfrm>
        </p:grpSpPr>
        <p:sp>
          <p:nvSpPr>
            <p:cNvPr id="9244" name="Google Shape;9244;p62"/>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2"/>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2"/>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7" name="Google Shape;9247;p62"/>
          <p:cNvGrpSpPr/>
          <p:nvPr/>
        </p:nvGrpSpPr>
        <p:grpSpPr>
          <a:xfrm>
            <a:off x="1802465" y="1779854"/>
            <a:ext cx="265373" cy="351944"/>
            <a:chOff x="1802465" y="1962854"/>
            <a:chExt cx="265373" cy="351944"/>
          </a:xfrm>
        </p:grpSpPr>
        <p:sp>
          <p:nvSpPr>
            <p:cNvPr id="9248" name="Google Shape;9248;p62"/>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2"/>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2"/>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2"/>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2"/>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2"/>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2"/>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5" name="Google Shape;9255;p62"/>
          <p:cNvGrpSpPr/>
          <p:nvPr/>
        </p:nvGrpSpPr>
        <p:grpSpPr>
          <a:xfrm>
            <a:off x="3512070" y="1773222"/>
            <a:ext cx="373983" cy="363622"/>
            <a:chOff x="3512070" y="1956222"/>
            <a:chExt cx="373983" cy="363622"/>
          </a:xfrm>
        </p:grpSpPr>
        <p:sp>
          <p:nvSpPr>
            <p:cNvPr id="9256" name="Google Shape;9256;p62"/>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2"/>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2"/>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2"/>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2"/>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2"/>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2"/>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2"/>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2"/>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2"/>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2"/>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2"/>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2"/>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2"/>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2"/>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2"/>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2"/>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62"/>
          <p:cNvGrpSpPr/>
          <p:nvPr/>
        </p:nvGrpSpPr>
        <p:grpSpPr>
          <a:xfrm>
            <a:off x="842683" y="2211751"/>
            <a:ext cx="345640" cy="356660"/>
            <a:chOff x="842683" y="2394751"/>
            <a:chExt cx="345640" cy="356660"/>
          </a:xfrm>
        </p:grpSpPr>
        <p:sp>
          <p:nvSpPr>
            <p:cNvPr id="9274" name="Google Shape;9274;p62"/>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2"/>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2"/>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2"/>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2"/>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2"/>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2"/>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2"/>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2"/>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2"/>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2"/>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2"/>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2"/>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2"/>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2"/>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2"/>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62"/>
          <p:cNvGrpSpPr/>
          <p:nvPr/>
        </p:nvGrpSpPr>
        <p:grpSpPr>
          <a:xfrm>
            <a:off x="1290615" y="2216467"/>
            <a:ext cx="336836" cy="342511"/>
            <a:chOff x="1290615" y="2399467"/>
            <a:chExt cx="336836" cy="342511"/>
          </a:xfrm>
        </p:grpSpPr>
        <p:sp>
          <p:nvSpPr>
            <p:cNvPr id="9291" name="Google Shape;9291;p62"/>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2"/>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2"/>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2"/>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2"/>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2"/>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2"/>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2"/>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2"/>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2"/>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2"/>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2"/>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2"/>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2"/>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2"/>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2"/>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2"/>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2"/>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2"/>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0" name="Google Shape;9310;p62"/>
          <p:cNvGrpSpPr/>
          <p:nvPr/>
        </p:nvGrpSpPr>
        <p:grpSpPr>
          <a:xfrm>
            <a:off x="1748310" y="2225601"/>
            <a:ext cx="308508" cy="333378"/>
            <a:chOff x="1748310" y="2408601"/>
            <a:chExt cx="308508" cy="333378"/>
          </a:xfrm>
        </p:grpSpPr>
        <p:sp>
          <p:nvSpPr>
            <p:cNvPr id="9311" name="Google Shape;9311;p62"/>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2"/>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2"/>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2"/>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2"/>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2"/>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2"/>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2"/>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9" name="Google Shape;9319;p62"/>
          <p:cNvGrpSpPr/>
          <p:nvPr/>
        </p:nvGrpSpPr>
        <p:grpSpPr>
          <a:xfrm>
            <a:off x="3044614" y="2235033"/>
            <a:ext cx="376184" cy="315141"/>
            <a:chOff x="3044614" y="2418033"/>
            <a:chExt cx="376184" cy="315141"/>
          </a:xfrm>
        </p:grpSpPr>
        <p:sp>
          <p:nvSpPr>
            <p:cNvPr id="9320" name="Google Shape;9320;p62"/>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2"/>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2"/>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2"/>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2"/>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2"/>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2"/>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2"/>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2"/>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9" name="Google Shape;9329;p62"/>
          <p:cNvGrpSpPr/>
          <p:nvPr/>
        </p:nvGrpSpPr>
        <p:grpSpPr>
          <a:xfrm>
            <a:off x="3943638" y="3632072"/>
            <a:ext cx="357933" cy="342676"/>
            <a:chOff x="3943638" y="3815072"/>
            <a:chExt cx="357933" cy="342676"/>
          </a:xfrm>
        </p:grpSpPr>
        <p:sp>
          <p:nvSpPr>
            <p:cNvPr id="9330" name="Google Shape;9330;p62"/>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2"/>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2"/>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2"/>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2"/>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2"/>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2"/>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2"/>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2"/>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9" name="Google Shape;9339;p62"/>
          <p:cNvGrpSpPr/>
          <p:nvPr/>
        </p:nvGrpSpPr>
        <p:grpSpPr>
          <a:xfrm>
            <a:off x="3508282" y="3627341"/>
            <a:ext cx="351644" cy="351959"/>
            <a:chOff x="3508282" y="3810341"/>
            <a:chExt cx="351644" cy="351959"/>
          </a:xfrm>
        </p:grpSpPr>
        <p:sp>
          <p:nvSpPr>
            <p:cNvPr id="9340" name="Google Shape;9340;p62"/>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2"/>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2"/>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2"/>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2"/>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2"/>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2"/>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2"/>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2"/>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2"/>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2"/>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2"/>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2"/>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3" name="Google Shape;9353;p62"/>
          <p:cNvGrpSpPr/>
          <p:nvPr/>
        </p:nvGrpSpPr>
        <p:grpSpPr>
          <a:xfrm>
            <a:off x="2224585" y="1779854"/>
            <a:ext cx="303163" cy="351809"/>
            <a:chOff x="2224585" y="1962854"/>
            <a:chExt cx="303163" cy="351809"/>
          </a:xfrm>
        </p:grpSpPr>
        <p:sp>
          <p:nvSpPr>
            <p:cNvPr id="9354" name="Google Shape;9354;p62"/>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2"/>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2"/>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2"/>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2"/>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2"/>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2"/>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2"/>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62"/>
          <p:cNvGrpSpPr/>
          <p:nvPr/>
        </p:nvGrpSpPr>
        <p:grpSpPr>
          <a:xfrm>
            <a:off x="2622794" y="1807868"/>
            <a:ext cx="389090" cy="296231"/>
            <a:chOff x="2622794" y="1990868"/>
            <a:chExt cx="389090" cy="296231"/>
          </a:xfrm>
        </p:grpSpPr>
        <p:sp>
          <p:nvSpPr>
            <p:cNvPr id="9363" name="Google Shape;9363;p62"/>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2"/>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2"/>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2"/>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2"/>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2"/>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2"/>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2"/>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2"/>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2" name="Google Shape;9372;p62"/>
          <p:cNvGrpSpPr/>
          <p:nvPr/>
        </p:nvGrpSpPr>
        <p:grpSpPr>
          <a:xfrm>
            <a:off x="3977326" y="1769149"/>
            <a:ext cx="327074" cy="375241"/>
            <a:chOff x="3977326" y="1952149"/>
            <a:chExt cx="327074" cy="375241"/>
          </a:xfrm>
        </p:grpSpPr>
        <p:sp>
          <p:nvSpPr>
            <p:cNvPr id="9373" name="Google Shape;9373;p62"/>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2"/>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2"/>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2"/>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2"/>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2"/>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2"/>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2"/>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2"/>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2"/>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2"/>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2"/>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2"/>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2"/>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2"/>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2"/>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2"/>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0" name="Google Shape;9390;p62"/>
          <p:cNvGrpSpPr/>
          <p:nvPr/>
        </p:nvGrpSpPr>
        <p:grpSpPr>
          <a:xfrm>
            <a:off x="1341612" y="3157055"/>
            <a:ext cx="259399" cy="370524"/>
            <a:chOff x="1341612" y="3340055"/>
            <a:chExt cx="259399" cy="370524"/>
          </a:xfrm>
        </p:grpSpPr>
        <p:sp>
          <p:nvSpPr>
            <p:cNvPr id="9391" name="Google Shape;9391;p62"/>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2"/>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2"/>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2"/>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2"/>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2"/>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2"/>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2"/>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2"/>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2"/>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2"/>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2"/>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2"/>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2"/>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2"/>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2"/>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2"/>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2"/>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9" name="Google Shape;9409;p62"/>
          <p:cNvGrpSpPr/>
          <p:nvPr/>
        </p:nvGrpSpPr>
        <p:grpSpPr>
          <a:xfrm>
            <a:off x="2179892" y="3661972"/>
            <a:ext cx="351629" cy="282381"/>
            <a:chOff x="2179892" y="3844972"/>
            <a:chExt cx="351629" cy="282381"/>
          </a:xfrm>
        </p:grpSpPr>
        <p:sp>
          <p:nvSpPr>
            <p:cNvPr id="9410" name="Google Shape;9410;p62"/>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2"/>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2"/>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2"/>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2"/>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2"/>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2"/>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2"/>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2"/>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2"/>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2"/>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2"/>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2"/>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2"/>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2"/>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2"/>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2"/>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2"/>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2"/>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2"/>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0" name="Google Shape;9430;p62"/>
          <p:cNvGrpSpPr/>
          <p:nvPr/>
        </p:nvGrpSpPr>
        <p:grpSpPr>
          <a:xfrm>
            <a:off x="3131170" y="3633884"/>
            <a:ext cx="220051" cy="338169"/>
            <a:chOff x="3131170" y="3816884"/>
            <a:chExt cx="220051" cy="338169"/>
          </a:xfrm>
        </p:grpSpPr>
        <p:sp>
          <p:nvSpPr>
            <p:cNvPr id="9431" name="Google Shape;9431;p62"/>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2"/>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2"/>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2"/>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2"/>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2"/>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2"/>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2"/>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2"/>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0" name="Google Shape;9440;p62"/>
          <p:cNvGrpSpPr/>
          <p:nvPr/>
        </p:nvGrpSpPr>
        <p:grpSpPr>
          <a:xfrm>
            <a:off x="903502" y="3176564"/>
            <a:ext cx="247990" cy="333393"/>
            <a:chOff x="903502" y="3359564"/>
            <a:chExt cx="247990" cy="333393"/>
          </a:xfrm>
        </p:grpSpPr>
        <p:sp>
          <p:nvSpPr>
            <p:cNvPr id="9441" name="Google Shape;9441;p62"/>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2"/>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2"/>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2"/>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2"/>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2"/>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2"/>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2"/>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2"/>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2"/>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2"/>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2"/>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2"/>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2"/>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2"/>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2"/>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2"/>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2"/>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2"/>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2"/>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2"/>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2"/>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3" name="Google Shape;9463;p62"/>
          <p:cNvGrpSpPr/>
          <p:nvPr/>
        </p:nvGrpSpPr>
        <p:grpSpPr>
          <a:xfrm>
            <a:off x="2616191" y="2707461"/>
            <a:ext cx="365793" cy="361152"/>
            <a:chOff x="2616191" y="2890461"/>
            <a:chExt cx="365793" cy="361152"/>
          </a:xfrm>
        </p:grpSpPr>
        <p:sp>
          <p:nvSpPr>
            <p:cNvPr id="9464" name="Google Shape;9464;p62"/>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2"/>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2"/>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2"/>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2"/>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2"/>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2"/>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2"/>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2"/>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2"/>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2"/>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5" name="Google Shape;9475;p62"/>
          <p:cNvGrpSpPr/>
          <p:nvPr/>
        </p:nvGrpSpPr>
        <p:grpSpPr>
          <a:xfrm>
            <a:off x="3049959" y="1762861"/>
            <a:ext cx="402940" cy="388536"/>
            <a:chOff x="3049959" y="1945861"/>
            <a:chExt cx="402940" cy="388536"/>
          </a:xfrm>
        </p:grpSpPr>
        <p:sp>
          <p:nvSpPr>
            <p:cNvPr id="9476" name="Google Shape;9476;p62"/>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2"/>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2"/>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2"/>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2"/>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2"/>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2" name="Google Shape;9482;p62"/>
          <p:cNvGrpSpPr/>
          <p:nvPr/>
        </p:nvGrpSpPr>
        <p:grpSpPr>
          <a:xfrm>
            <a:off x="2483025" y="4085679"/>
            <a:ext cx="202428" cy="349114"/>
            <a:chOff x="2483025" y="4268679"/>
            <a:chExt cx="202428" cy="349114"/>
          </a:xfrm>
        </p:grpSpPr>
        <p:sp>
          <p:nvSpPr>
            <p:cNvPr id="9483" name="Google Shape;9483;p62"/>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2"/>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2"/>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2"/>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2"/>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2"/>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9" name="Google Shape;9489;p62"/>
          <p:cNvGrpSpPr/>
          <p:nvPr/>
        </p:nvGrpSpPr>
        <p:grpSpPr>
          <a:xfrm>
            <a:off x="862507" y="2702984"/>
            <a:ext cx="329590" cy="365000"/>
            <a:chOff x="862507" y="2885984"/>
            <a:chExt cx="329590" cy="365000"/>
          </a:xfrm>
        </p:grpSpPr>
        <p:sp>
          <p:nvSpPr>
            <p:cNvPr id="9490" name="Google Shape;9490;p62"/>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2"/>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2"/>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2"/>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2"/>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2"/>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2"/>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62"/>
          <p:cNvGrpSpPr/>
          <p:nvPr/>
        </p:nvGrpSpPr>
        <p:grpSpPr>
          <a:xfrm>
            <a:off x="3082075" y="2688805"/>
            <a:ext cx="318884" cy="379807"/>
            <a:chOff x="3082075" y="2871805"/>
            <a:chExt cx="318884" cy="379807"/>
          </a:xfrm>
        </p:grpSpPr>
        <p:sp>
          <p:nvSpPr>
            <p:cNvPr id="9498" name="Google Shape;9498;p62"/>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2"/>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2"/>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2"/>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2"/>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2"/>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2"/>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2"/>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2"/>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2"/>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2"/>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2"/>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2"/>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2"/>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2"/>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2"/>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2"/>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2"/>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2"/>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2"/>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8" name="Google Shape;9518;p62"/>
          <p:cNvGrpSpPr/>
          <p:nvPr/>
        </p:nvGrpSpPr>
        <p:grpSpPr>
          <a:xfrm>
            <a:off x="2594780" y="1333494"/>
            <a:ext cx="410187" cy="324244"/>
            <a:chOff x="2594780" y="1516494"/>
            <a:chExt cx="410187" cy="324244"/>
          </a:xfrm>
        </p:grpSpPr>
        <p:sp>
          <p:nvSpPr>
            <p:cNvPr id="9519" name="Google Shape;9519;p62"/>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2"/>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2"/>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2"/>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2"/>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2"/>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2"/>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2"/>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7" name="Google Shape;9527;p62"/>
          <p:cNvGrpSpPr/>
          <p:nvPr/>
        </p:nvGrpSpPr>
        <p:grpSpPr>
          <a:xfrm>
            <a:off x="1742965" y="1319959"/>
            <a:ext cx="333692" cy="333363"/>
            <a:chOff x="1742965" y="1502959"/>
            <a:chExt cx="333692" cy="333363"/>
          </a:xfrm>
        </p:grpSpPr>
        <p:sp>
          <p:nvSpPr>
            <p:cNvPr id="9528" name="Google Shape;9528;p62"/>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2"/>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2"/>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2"/>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62"/>
          <p:cNvGrpSpPr/>
          <p:nvPr/>
        </p:nvGrpSpPr>
        <p:grpSpPr>
          <a:xfrm>
            <a:off x="3051531" y="1333809"/>
            <a:ext cx="390034" cy="296545"/>
            <a:chOff x="3051531" y="1516809"/>
            <a:chExt cx="390034" cy="296545"/>
          </a:xfrm>
        </p:grpSpPr>
        <p:sp>
          <p:nvSpPr>
            <p:cNvPr id="9533" name="Google Shape;9533;p62"/>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2"/>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2"/>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2"/>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2"/>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2"/>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2"/>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2"/>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2"/>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2"/>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2"/>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2"/>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2"/>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2"/>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2"/>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8" name="Google Shape;9548;p62"/>
          <p:cNvGrpSpPr/>
          <p:nvPr/>
        </p:nvGrpSpPr>
        <p:grpSpPr>
          <a:xfrm>
            <a:off x="3514900" y="1306020"/>
            <a:ext cx="354145" cy="351869"/>
            <a:chOff x="3514900" y="1489020"/>
            <a:chExt cx="354145" cy="351869"/>
          </a:xfrm>
        </p:grpSpPr>
        <p:sp>
          <p:nvSpPr>
            <p:cNvPr id="9549" name="Google Shape;9549;p62"/>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2"/>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2"/>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2"/>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2"/>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2"/>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2"/>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2"/>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2"/>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2"/>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2"/>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2"/>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2"/>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2"/>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2"/>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2"/>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2"/>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2"/>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2"/>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2"/>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2"/>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2"/>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62"/>
          <p:cNvGrpSpPr/>
          <p:nvPr/>
        </p:nvGrpSpPr>
        <p:grpSpPr>
          <a:xfrm>
            <a:off x="3066324" y="3167446"/>
            <a:ext cx="346598" cy="333183"/>
            <a:chOff x="3066324" y="3350446"/>
            <a:chExt cx="346598" cy="333183"/>
          </a:xfrm>
        </p:grpSpPr>
        <p:sp>
          <p:nvSpPr>
            <p:cNvPr id="9572" name="Google Shape;9572;p62"/>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2"/>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2"/>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2"/>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2"/>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2"/>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2"/>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2"/>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2"/>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2"/>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62"/>
          <p:cNvGrpSpPr/>
          <p:nvPr/>
        </p:nvGrpSpPr>
        <p:grpSpPr>
          <a:xfrm>
            <a:off x="1282755" y="1769089"/>
            <a:ext cx="363278" cy="363338"/>
            <a:chOff x="1282755" y="1952089"/>
            <a:chExt cx="363278" cy="363338"/>
          </a:xfrm>
        </p:grpSpPr>
        <p:sp>
          <p:nvSpPr>
            <p:cNvPr id="9583" name="Google Shape;9583;p62"/>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2"/>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2"/>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2"/>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2"/>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2"/>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2"/>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62"/>
          <p:cNvGrpSpPr/>
          <p:nvPr/>
        </p:nvGrpSpPr>
        <p:grpSpPr>
          <a:xfrm>
            <a:off x="3510094" y="2726281"/>
            <a:ext cx="355133" cy="343574"/>
            <a:chOff x="3510094" y="2909281"/>
            <a:chExt cx="355133" cy="343574"/>
          </a:xfrm>
        </p:grpSpPr>
        <p:sp>
          <p:nvSpPr>
            <p:cNvPr id="9591" name="Google Shape;9591;p62"/>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2"/>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2"/>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2"/>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2"/>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2"/>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2"/>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2"/>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2"/>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2"/>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2"/>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2"/>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2"/>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4" name="Google Shape;9604;p62"/>
          <p:cNvSpPr/>
          <p:nvPr/>
        </p:nvSpPr>
        <p:spPr>
          <a:xfrm>
            <a:off x="2513884" y="1629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5" name="Google Shape;9605;p62"/>
          <p:cNvGrpSpPr/>
          <p:nvPr/>
        </p:nvGrpSpPr>
        <p:grpSpPr>
          <a:xfrm>
            <a:off x="2163842" y="1323972"/>
            <a:ext cx="382787" cy="331566"/>
            <a:chOff x="2163842" y="1506972"/>
            <a:chExt cx="382787" cy="331566"/>
          </a:xfrm>
        </p:grpSpPr>
        <p:sp>
          <p:nvSpPr>
            <p:cNvPr id="9606" name="Google Shape;9606;p62"/>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2"/>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2"/>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2"/>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2"/>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2"/>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2"/>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2"/>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62"/>
          <p:cNvGrpSpPr/>
          <p:nvPr/>
        </p:nvGrpSpPr>
        <p:grpSpPr>
          <a:xfrm>
            <a:off x="1738877" y="3166652"/>
            <a:ext cx="357918" cy="350536"/>
            <a:chOff x="1738877" y="3349652"/>
            <a:chExt cx="357918" cy="350536"/>
          </a:xfrm>
        </p:grpSpPr>
        <p:sp>
          <p:nvSpPr>
            <p:cNvPr id="9615" name="Google Shape;9615;p62"/>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2"/>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2"/>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2"/>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2"/>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2"/>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2"/>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2"/>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2"/>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2"/>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2"/>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2"/>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2"/>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2"/>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2"/>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2"/>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2"/>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2"/>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3" name="Google Shape;9633;p62"/>
          <p:cNvGrpSpPr/>
          <p:nvPr/>
        </p:nvGrpSpPr>
        <p:grpSpPr>
          <a:xfrm>
            <a:off x="1971819" y="4093854"/>
            <a:ext cx="383281" cy="333947"/>
            <a:chOff x="1971819" y="4276854"/>
            <a:chExt cx="383281" cy="333947"/>
          </a:xfrm>
        </p:grpSpPr>
        <p:sp>
          <p:nvSpPr>
            <p:cNvPr id="9634" name="Google Shape;9634;p62"/>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2"/>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2"/>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2"/>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2"/>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2"/>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2"/>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2"/>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2"/>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2"/>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62"/>
          <p:cNvGrpSpPr/>
          <p:nvPr/>
        </p:nvGrpSpPr>
        <p:grpSpPr>
          <a:xfrm>
            <a:off x="1825119" y="2702819"/>
            <a:ext cx="175987" cy="361391"/>
            <a:chOff x="1825119" y="2885819"/>
            <a:chExt cx="175987" cy="361391"/>
          </a:xfrm>
        </p:grpSpPr>
        <p:sp>
          <p:nvSpPr>
            <p:cNvPr id="9645" name="Google Shape;9645;p62"/>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2"/>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2"/>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2"/>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2"/>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2"/>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2"/>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2"/>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2"/>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2"/>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5" name="Google Shape;9655;p62"/>
          <p:cNvGrpSpPr/>
          <p:nvPr/>
        </p:nvGrpSpPr>
        <p:grpSpPr>
          <a:xfrm>
            <a:off x="3504824" y="3222844"/>
            <a:ext cx="369896" cy="226339"/>
            <a:chOff x="3504824" y="3405844"/>
            <a:chExt cx="369896" cy="226339"/>
          </a:xfrm>
        </p:grpSpPr>
        <p:sp>
          <p:nvSpPr>
            <p:cNvPr id="9656" name="Google Shape;9656;p62"/>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2"/>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2"/>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2"/>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2"/>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2"/>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2"/>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2"/>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2"/>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2"/>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2"/>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2"/>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2"/>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2"/>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2"/>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2"/>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62"/>
          <p:cNvGrpSpPr/>
          <p:nvPr/>
        </p:nvGrpSpPr>
        <p:grpSpPr>
          <a:xfrm>
            <a:off x="1295661" y="3636594"/>
            <a:ext cx="345640" cy="342900"/>
            <a:chOff x="1295661" y="3819594"/>
            <a:chExt cx="345640" cy="342900"/>
          </a:xfrm>
        </p:grpSpPr>
        <p:sp>
          <p:nvSpPr>
            <p:cNvPr id="9673" name="Google Shape;9673;p62"/>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2"/>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2"/>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2"/>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2"/>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2"/>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2"/>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2"/>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2"/>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2"/>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2"/>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2"/>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2"/>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2"/>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2"/>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2"/>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2"/>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62"/>
          <p:cNvGrpSpPr/>
          <p:nvPr/>
        </p:nvGrpSpPr>
        <p:grpSpPr>
          <a:xfrm>
            <a:off x="3486572" y="2250470"/>
            <a:ext cx="379328" cy="281738"/>
            <a:chOff x="3486572" y="2433470"/>
            <a:chExt cx="379328" cy="281738"/>
          </a:xfrm>
        </p:grpSpPr>
        <p:sp>
          <p:nvSpPr>
            <p:cNvPr id="9691" name="Google Shape;9691;p62"/>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2"/>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2"/>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2"/>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2"/>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2"/>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2"/>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8" name="Google Shape;9698;p62"/>
          <p:cNvSpPr/>
          <p:nvPr/>
        </p:nvSpPr>
        <p:spPr>
          <a:xfrm>
            <a:off x="3751930" y="2526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9" name="Google Shape;9699;p62"/>
          <p:cNvGrpSpPr/>
          <p:nvPr/>
        </p:nvGrpSpPr>
        <p:grpSpPr>
          <a:xfrm>
            <a:off x="3997149" y="3146634"/>
            <a:ext cx="270733" cy="355762"/>
            <a:chOff x="3997149" y="3329634"/>
            <a:chExt cx="270733" cy="355762"/>
          </a:xfrm>
        </p:grpSpPr>
        <p:sp>
          <p:nvSpPr>
            <p:cNvPr id="9700" name="Google Shape;9700;p62"/>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2"/>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2"/>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2"/>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2"/>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2"/>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2"/>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2"/>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2"/>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2"/>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2"/>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2"/>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2"/>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2"/>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2"/>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2"/>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2"/>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2"/>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2"/>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2"/>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2"/>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1" name="Google Shape;9721;p62"/>
          <p:cNvGrpSpPr/>
          <p:nvPr/>
        </p:nvGrpSpPr>
        <p:grpSpPr>
          <a:xfrm>
            <a:off x="3954343" y="2716354"/>
            <a:ext cx="345655" cy="343529"/>
            <a:chOff x="3954343" y="2899354"/>
            <a:chExt cx="345655" cy="343529"/>
          </a:xfrm>
        </p:grpSpPr>
        <p:sp>
          <p:nvSpPr>
            <p:cNvPr id="9722" name="Google Shape;9722;p62"/>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2"/>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2"/>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2"/>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2"/>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2"/>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2"/>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2"/>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2"/>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2"/>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2"/>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2"/>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4" name="Google Shape;9734;p62"/>
          <p:cNvGrpSpPr/>
          <p:nvPr/>
        </p:nvGrpSpPr>
        <p:grpSpPr>
          <a:xfrm>
            <a:off x="2166043" y="3168344"/>
            <a:ext cx="369566" cy="349803"/>
            <a:chOff x="2166043" y="3351344"/>
            <a:chExt cx="369566" cy="349803"/>
          </a:xfrm>
        </p:grpSpPr>
        <p:sp>
          <p:nvSpPr>
            <p:cNvPr id="9735" name="Google Shape;9735;p62"/>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2"/>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2"/>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2"/>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2"/>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2"/>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2"/>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2"/>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2"/>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62"/>
          <p:cNvGrpSpPr/>
          <p:nvPr/>
        </p:nvGrpSpPr>
        <p:grpSpPr>
          <a:xfrm>
            <a:off x="2619649" y="3169332"/>
            <a:ext cx="365793" cy="329275"/>
            <a:chOff x="2619649" y="3352332"/>
            <a:chExt cx="365793" cy="329275"/>
          </a:xfrm>
        </p:grpSpPr>
        <p:sp>
          <p:nvSpPr>
            <p:cNvPr id="9745" name="Google Shape;9745;p62"/>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2"/>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2"/>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2"/>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2"/>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2"/>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2"/>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2"/>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2"/>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2"/>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5" name="Google Shape;9755;p62"/>
          <p:cNvGrpSpPr/>
          <p:nvPr/>
        </p:nvGrpSpPr>
        <p:grpSpPr>
          <a:xfrm>
            <a:off x="1296135" y="1332240"/>
            <a:ext cx="340624" cy="351944"/>
            <a:chOff x="1293760" y="1498228"/>
            <a:chExt cx="340624" cy="351944"/>
          </a:xfrm>
        </p:grpSpPr>
        <p:sp>
          <p:nvSpPr>
            <p:cNvPr id="9756" name="Google Shape;9756;p62"/>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2"/>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2"/>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2"/>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2"/>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2"/>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2"/>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2"/>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2"/>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2"/>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2"/>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2"/>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2"/>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2"/>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0" name="Google Shape;9770;p62"/>
          <p:cNvGrpSpPr/>
          <p:nvPr/>
        </p:nvGrpSpPr>
        <p:grpSpPr>
          <a:xfrm>
            <a:off x="849601" y="1769074"/>
            <a:ext cx="406713" cy="383745"/>
            <a:chOff x="849601" y="1952074"/>
            <a:chExt cx="406713" cy="383745"/>
          </a:xfrm>
        </p:grpSpPr>
        <p:sp>
          <p:nvSpPr>
            <p:cNvPr id="9771" name="Google Shape;9771;p62"/>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2"/>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2"/>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2"/>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2"/>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2"/>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2"/>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8" name="Google Shape;9778;p62"/>
          <p:cNvGrpSpPr/>
          <p:nvPr/>
        </p:nvGrpSpPr>
        <p:grpSpPr>
          <a:xfrm>
            <a:off x="2253871" y="2710365"/>
            <a:ext cx="203985" cy="355417"/>
            <a:chOff x="2253871" y="2893365"/>
            <a:chExt cx="203985" cy="355417"/>
          </a:xfrm>
        </p:grpSpPr>
        <p:sp>
          <p:nvSpPr>
            <p:cNvPr id="9779" name="Google Shape;9779;p62"/>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2"/>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2"/>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2"/>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2"/>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2"/>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2"/>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2"/>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2"/>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2"/>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2"/>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62"/>
          <p:cNvGrpSpPr/>
          <p:nvPr/>
        </p:nvGrpSpPr>
        <p:grpSpPr>
          <a:xfrm>
            <a:off x="2191541" y="2225601"/>
            <a:ext cx="308823" cy="342571"/>
            <a:chOff x="2191541" y="2408601"/>
            <a:chExt cx="308823" cy="342571"/>
          </a:xfrm>
        </p:grpSpPr>
        <p:sp>
          <p:nvSpPr>
            <p:cNvPr id="9791" name="Google Shape;9791;p62"/>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2"/>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2"/>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2"/>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2"/>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2"/>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2"/>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2"/>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2"/>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2"/>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2"/>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2"/>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2"/>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4" name="Google Shape;9804;p62"/>
          <p:cNvGrpSpPr/>
          <p:nvPr/>
        </p:nvGrpSpPr>
        <p:grpSpPr>
          <a:xfrm>
            <a:off x="847400" y="1320588"/>
            <a:ext cx="342496" cy="341553"/>
            <a:chOff x="847400" y="1503588"/>
            <a:chExt cx="342496" cy="341553"/>
          </a:xfrm>
        </p:grpSpPr>
        <p:sp>
          <p:nvSpPr>
            <p:cNvPr id="9805" name="Google Shape;9805;p62"/>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2"/>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2"/>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2"/>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2"/>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2"/>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2"/>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2"/>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2"/>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2"/>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2"/>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2"/>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2"/>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2"/>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2"/>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2"/>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2"/>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2"/>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2"/>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2"/>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62"/>
          <p:cNvGrpSpPr/>
          <p:nvPr/>
        </p:nvGrpSpPr>
        <p:grpSpPr>
          <a:xfrm>
            <a:off x="1329963" y="2716669"/>
            <a:ext cx="280495" cy="361077"/>
            <a:chOff x="1329963" y="2899669"/>
            <a:chExt cx="280495" cy="361077"/>
          </a:xfrm>
        </p:grpSpPr>
        <p:sp>
          <p:nvSpPr>
            <p:cNvPr id="9826" name="Google Shape;9826;p62"/>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2"/>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2"/>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2"/>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2"/>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2"/>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2"/>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62"/>
          <p:cNvGrpSpPr/>
          <p:nvPr/>
        </p:nvGrpSpPr>
        <p:grpSpPr>
          <a:xfrm>
            <a:off x="937429" y="3617908"/>
            <a:ext cx="195496" cy="343439"/>
            <a:chOff x="937429" y="3800908"/>
            <a:chExt cx="195496" cy="343439"/>
          </a:xfrm>
        </p:grpSpPr>
        <p:sp>
          <p:nvSpPr>
            <p:cNvPr id="9834" name="Google Shape;9834;p62"/>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2"/>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2"/>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2"/>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2"/>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2"/>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2"/>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2"/>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2"/>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2"/>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2"/>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2"/>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2"/>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62"/>
          <p:cNvGrpSpPr/>
          <p:nvPr/>
        </p:nvGrpSpPr>
        <p:grpSpPr>
          <a:xfrm>
            <a:off x="2687659" y="3627655"/>
            <a:ext cx="365164" cy="342511"/>
            <a:chOff x="2611459" y="3810655"/>
            <a:chExt cx="365164" cy="342511"/>
          </a:xfrm>
        </p:grpSpPr>
        <p:sp>
          <p:nvSpPr>
            <p:cNvPr id="9848" name="Google Shape;9848;p62"/>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2"/>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2"/>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2"/>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2"/>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2"/>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2"/>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2"/>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2"/>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2"/>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2"/>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62"/>
          <p:cNvGrpSpPr/>
          <p:nvPr/>
        </p:nvGrpSpPr>
        <p:grpSpPr>
          <a:xfrm>
            <a:off x="3952456" y="1341280"/>
            <a:ext cx="370195" cy="300154"/>
            <a:chOff x="3952456" y="1524280"/>
            <a:chExt cx="370195" cy="300154"/>
          </a:xfrm>
        </p:grpSpPr>
        <p:sp>
          <p:nvSpPr>
            <p:cNvPr id="9860" name="Google Shape;9860;p62"/>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2"/>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2"/>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2"/>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2"/>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2"/>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6" name="Google Shape;9866;p62"/>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867" name="Google Shape;9867;p62"/>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871"/>
        <p:cNvGrpSpPr/>
        <p:nvPr/>
      </p:nvGrpSpPr>
      <p:grpSpPr>
        <a:xfrm>
          <a:off x="0" y="0"/>
          <a:ext cx="0" cy="0"/>
          <a:chOff x="0" y="0"/>
          <a:chExt cx="0" cy="0"/>
        </a:xfrm>
      </p:grpSpPr>
      <p:grpSp>
        <p:nvGrpSpPr>
          <p:cNvPr id="9872" name="Google Shape;9872;p63"/>
          <p:cNvGrpSpPr/>
          <p:nvPr/>
        </p:nvGrpSpPr>
        <p:grpSpPr>
          <a:xfrm>
            <a:off x="908482" y="1350185"/>
            <a:ext cx="257112" cy="362808"/>
            <a:chOff x="908482" y="1502585"/>
            <a:chExt cx="257112" cy="362808"/>
          </a:xfrm>
        </p:grpSpPr>
        <p:sp>
          <p:nvSpPr>
            <p:cNvPr id="9873" name="Google Shape;9873;p63"/>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3"/>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3"/>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3"/>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3"/>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3"/>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3"/>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3"/>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3"/>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3"/>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3"/>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3"/>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3"/>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3"/>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3"/>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3"/>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3"/>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3"/>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3"/>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3"/>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63"/>
          <p:cNvGrpSpPr/>
          <p:nvPr/>
        </p:nvGrpSpPr>
        <p:grpSpPr>
          <a:xfrm>
            <a:off x="1303537" y="1350316"/>
            <a:ext cx="362939" cy="362677"/>
            <a:chOff x="1303537" y="1502716"/>
            <a:chExt cx="362939" cy="362677"/>
          </a:xfrm>
        </p:grpSpPr>
        <p:sp>
          <p:nvSpPr>
            <p:cNvPr id="9894" name="Google Shape;9894;p63"/>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3"/>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3"/>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3"/>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3"/>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3"/>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3"/>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3"/>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3"/>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3"/>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3"/>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63"/>
          <p:cNvGrpSpPr/>
          <p:nvPr/>
        </p:nvGrpSpPr>
        <p:grpSpPr>
          <a:xfrm>
            <a:off x="1751901" y="1350316"/>
            <a:ext cx="362677" cy="362677"/>
            <a:chOff x="1751901" y="1502716"/>
            <a:chExt cx="362677" cy="362677"/>
          </a:xfrm>
        </p:grpSpPr>
        <p:sp>
          <p:nvSpPr>
            <p:cNvPr id="9906" name="Google Shape;9906;p63"/>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3"/>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3"/>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3"/>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3"/>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3"/>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3"/>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3"/>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3"/>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3"/>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3"/>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3"/>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3"/>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3"/>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3"/>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3"/>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3"/>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3"/>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3"/>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63"/>
          <p:cNvGrpSpPr/>
          <p:nvPr/>
        </p:nvGrpSpPr>
        <p:grpSpPr>
          <a:xfrm>
            <a:off x="3095178" y="1350316"/>
            <a:ext cx="334290" cy="362677"/>
            <a:chOff x="3095178" y="1502716"/>
            <a:chExt cx="334290" cy="362677"/>
          </a:xfrm>
        </p:grpSpPr>
        <p:sp>
          <p:nvSpPr>
            <p:cNvPr id="9926" name="Google Shape;9926;p63"/>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3"/>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3"/>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3"/>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3"/>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3"/>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3"/>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3"/>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3"/>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3"/>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3"/>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3"/>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3"/>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3"/>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3"/>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3"/>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3"/>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3" name="Google Shape;9943;p63"/>
          <p:cNvGrpSpPr/>
          <p:nvPr/>
        </p:nvGrpSpPr>
        <p:grpSpPr>
          <a:xfrm>
            <a:off x="3542281" y="1353205"/>
            <a:ext cx="366196" cy="357005"/>
            <a:chOff x="3542281" y="1505605"/>
            <a:chExt cx="366196" cy="357005"/>
          </a:xfrm>
        </p:grpSpPr>
        <p:sp>
          <p:nvSpPr>
            <p:cNvPr id="9944" name="Google Shape;9944;p63"/>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3"/>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3"/>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3"/>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3"/>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3"/>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3"/>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3"/>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3"/>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3"/>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3"/>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3"/>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3"/>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3"/>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3"/>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3"/>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3"/>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3"/>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3"/>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3"/>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3"/>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3"/>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3"/>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3"/>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3"/>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9" name="Google Shape;9969;p63"/>
          <p:cNvGrpSpPr/>
          <p:nvPr/>
        </p:nvGrpSpPr>
        <p:grpSpPr>
          <a:xfrm>
            <a:off x="1748382" y="3232397"/>
            <a:ext cx="364673" cy="340067"/>
            <a:chOff x="1748382" y="3384797"/>
            <a:chExt cx="364673" cy="340067"/>
          </a:xfrm>
        </p:grpSpPr>
        <p:sp>
          <p:nvSpPr>
            <p:cNvPr id="9970" name="Google Shape;9970;p63"/>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3"/>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3"/>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3"/>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3"/>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3"/>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3"/>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3"/>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3"/>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3"/>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3"/>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3"/>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3"/>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3"/>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3"/>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63"/>
          <p:cNvGrpSpPr/>
          <p:nvPr/>
        </p:nvGrpSpPr>
        <p:grpSpPr>
          <a:xfrm>
            <a:off x="6221064" y="3658649"/>
            <a:ext cx="364673" cy="339804"/>
            <a:chOff x="6221064" y="3811049"/>
            <a:chExt cx="364673" cy="339804"/>
          </a:xfrm>
        </p:grpSpPr>
        <p:sp>
          <p:nvSpPr>
            <p:cNvPr id="9986" name="Google Shape;9986;p63"/>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3"/>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3"/>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3"/>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3"/>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3"/>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3"/>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3"/>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3"/>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3"/>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3"/>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3"/>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3"/>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3"/>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3"/>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63"/>
          <p:cNvGrpSpPr/>
          <p:nvPr/>
        </p:nvGrpSpPr>
        <p:grpSpPr>
          <a:xfrm>
            <a:off x="2182643" y="3233920"/>
            <a:ext cx="382030" cy="320451"/>
            <a:chOff x="2182643" y="3386320"/>
            <a:chExt cx="382030" cy="320451"/>
          </a:xfrm>
        </p:grpSpPr>
        <p:sp>
          <p:nvSpPr>
            <p:cNvPr id="10002" name="Google Shape;10002;p63"/>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3"/>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3"/>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3"/>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3"/>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3"/>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3"/>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3"/>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3"/>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3"/>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3"/>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3"/>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3"/>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3"/>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3"/>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7" name="Google Shape;10017;p63"/>
          <p:cNvGrpSpPr/>
          <p:nvPr/>
        </p:nvGrpSpPr>
        <p:grpSpPr>
          <a:xfrm>
            <a:off x="3084386" y="3236940"/>
            <a:ext cx="353880" cy="330745"/>
            <a:chOff x="3084386" y="3389340"/>
            <a:chExt cx="353880" cy="330745"/>
          </a:xfrm>
        </p:grpSpPr>
        <p:sp>
          <p:nvSpPr>
            <p:cNvPr id="10018" name="Google Shape;10018;p63"/>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3"/>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3"/>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3"/>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3"/>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3"/>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3"/>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3"/>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3"/>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3"/>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3"/>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3"/>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0" name="Google Shape;10030;p63"/>
          <p:cNvGrpSpPr/>
          <p:nvPr/>
        </p:nvGrpSpPr>
        <p:grpSpPr>
          <a:xfrm>
            <a:off x="863499" y="1818506"/>
            <a:ext cx="347078" cy="364016"/>
            <a:chOff x="863499" y="1970906"/>
            <a:chExt cx="347078" cy="364016"/>
          </a:xfrm>
        </p:grpSpPr>
        <p:sp>
          <p:nvSpPr>
            <p:cNvPr id="10031" name="Google Shape;10031;p63"/>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3"/>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3"/>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3"/>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3"/>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3"/>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3"/>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3"/>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3"/>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3"/>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3"/>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3"/>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3"/>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3"/>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5" name="Google Shape;10045;p63"/>
          <p:cNvGrpSpPr/>
          <p:nvPr/>
        </p:nvGrpSpPr>
        <p:grpSpPr>
          <a:xfrm>
            <a:off x="1749879" y="1818506"/>
            <a:ext cx="364436" cy="364174"/>
            <a:chOff x="1749879" y="1970906"/>
            <a:chExt cx="364436" cy="364174"/>
          </a:xfrm>
        </p:grpSpPr>
        <p:sp>
          <p:nvSpPr>
            <p:cNvPr id="10046" name="Google Shape;10046;p63"/>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3"/>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3"/>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3"/>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3"/>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3"/>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3"/>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3"/>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3"/>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3"/>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3"/>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3"/>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3"/>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3"/>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0" name="Google Shape;10060;p63"/>
          <p:cNvGrpSpPr/>
          <p:nvPr/>
        </p:nvGrpSpPr>
        <p:grpSpPr>
          <a:xfrm>
            <a:off x="2186425" y="1823758"/>
            <a:ext cx="396106" cy="353985"/>
            <a:chOff x="2186425" y="1976158"/>
            <a:chExt cx="396106" cy="353985"/>
          </a:xfrm>
        </p:grpSpPr>
        <p:sp>
          <p:nvSpPr>
            <p:cNvPr id="10061" name="Google Shape;10061;p63"/>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3"/>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3"/>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3"/>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3"/>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3"/>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3"/>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8" name="Google Shape;10068;p63"/>
          <p:cNvGrpSpPr/>
          <p:nvPr/>
        </p:nvGrpSpPr>
        <p:grpSpPr>
          <a:xfrm>
            <a:off x="2659157" y="1865012"/>
            <a:ext cx="319190" cy="271240"/>
            <a:chOff x="2659157" y="2017412"/>
            <a:chExt cx="319190" cy="271240"/>
          </a:xfrm>
        </p:grpSpPr>
        <p:sp>
          <p:nvSpPr>
            <p:cNvPr id="10069" name="Google Shape;10069;p63"/>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3"/>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3"/>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3"/>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3"/>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3"/>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3"/>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3"/>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3"/>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3"/>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3"/>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3"/>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3"/>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3"/>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3"/>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3"/>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3"/>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3"/>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3"/>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3"/>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3"/>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3"/>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3"/>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3"/>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3"/>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3"/>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5" name="Google Shape;10095;p63"/>
          <p:cNvGrpSpPr/>
          <p:nvPr/>
        </p:nvGrpSpPr>
        <p:grpSpPr>
          <a:xfrm>
            <a:off x="3111775" y="1841116"/>
            <a:ext cx="318928" cy="319217"/>
            <a:chOff x="3111775" y="1993516"/>
            <a:chExt cx="318928" cy="319217"/>
          </a:xfrm>
        </p:grpSpPr>
        <p:sp>
          <p:nvSpPr>
            <p:cNvPr id="10096" name="Google Shape;10096;p63"/>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3"/>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3"/>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3"/>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3"/>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3"/>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3"/>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3"/>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3"/>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3"/>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3"/>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3"/>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3"/>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3"/>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3"/>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3"/>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3"/>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3"/>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3"/>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3"/>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3"/>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3"/>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3"/>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3"/>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3"/>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3"/>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3"/>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3"/>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3"/>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3"/>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63"/>
          <p:cNvGrpSpPr/>
          <p:nvPr/>
        </p:nvGrpSpPr>
        <p:grpSpPr>
          <a:xfrm>
            <a:off x="4023785" y="1818007"/>
            <a:ext cx="288807" cy="355377"/>
            <a:chOff x="4023785" y="1970407"/>
            <a:chExt cx="288807" cy="355377"/>
          </a:xfrm>
        </p:grpSpPr>
        <p:sp>
          <p:nvSpPr>
            <p:cNvPr id="10127" name="Google Shape;10127;p63"/>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3"/>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3"/>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3"/>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3"/>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3"/>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3"/>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3"/>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3"/>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3"/>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3"/>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3"/>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3"/>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3"/>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3"/>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3"/>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3"/>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3"/>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3"/>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3"/>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63"/>
          <p:cNvGrpSpPr/>
          <p:nvPr/>
        </p:nvGrpSpPr>
        <p:grpSpPr>
          <a:xfrm>
            <a:off x="3544540" y="3228563"/>
            <a:ext cx="320188" cy="319269"/>
            <a:chOff x="3544540" y="3380963"/>
            <a:chExt cx="320188" cy="319269"/>
          </a:xfrm>
        </p:grpSpPr>
        <p:sp>
          <p:nvSpPr>
            <p:cNvPr id="10148" name="Google Shape;10148;p63"/>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3"/>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3"/>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3"/>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3"/>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3"/>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3"/>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3"/>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3"/>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3"/>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3"/>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3"/>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3"/>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3"/>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3"/>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3"/>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63"/>
          <p:cNvGrpSpPr/>
          <p:nvPr/>
        </p:nvGrpSpPr>
        <p:grpSpPr>
          <a:xfrm>
            <a:off x="3944637" y="3202434"/>
            <a:ext cx="415696" cy="371605"/>
            <a:chOff x="3944637" y="3354834"/>
            <a:chExt cx="415696" cy="371605"/>
          </a:xfrm>
        </p:grpSpPr>
        <p:sp>
          <p:nvSpPr>
            <p:cNvPr id="10165" name="Google Shape;10165;p63"/>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3"/>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3"/>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3"/>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3"/>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3"/>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3"/>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3"/>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3"/>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3"/>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3"/>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3"/>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3"/>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3"/>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3"/>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3"/>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3"/>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2" name="Google Shape;10182;p63"/>
          <p:cNvGrpSpPr/>
          <p:nvPr/>
        </p:nvGrpSpPr>
        <p:grpSpPr>
          <a:xfrm>
            <a:off x="1314619" y="3669127"/>
            <a:ext cx="346317" cy="332136"/>
            <a:chOff x="1314619" y="3821527"/>
            <a:chExt cx="346317" cy="332136"/>
          </a:xfrm>
        </p:grpSpPr>
        <p:sp>
          <p:nvSpPr>
            <p:cNvPr id="10183" name="Google Shape;10183;p63"/>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3"/>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3"/>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3"/>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3"/>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3"/>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3"/>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3"/>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1" name="Google Shape;10191;p63"/>
          <p:cNvGrpSpPr/>
          <p:nvPr/>
        </p:nvGrpSpPr>
        <p:grpSpPr>
          <a:xfrm>
            <a:off x="1751139" y="3638534"/>
            <a:ext cx="386258" cy="380507"/>
            <a:chOff x="1751139" y="3790934"/>
            <a:chExt cx="386258" cy="380507"/>
          </a:xfrm>
        </p:grpSpPr>
        <p:sp>
          <p:nvSpPr>
            <p:cNvPr id="10192" name="Google Shape;10192;p63"/>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3"/>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3"/>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3"/>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3"/>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3"/>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3"/>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3"/>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3"/>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3"/>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3"/>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3"/>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3"/>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3"/>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3"/>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3"/>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3"/>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3"/>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63"/>
          <p:cNvGrpSpPr/>
          <p:nvPr/>
        </p:nvGrpSpPr>
        <p:grpSpPr>
          <a:xfrm>
            <a:off x="2189681" y="3669206"/>
            <a:ext cx="395607" cy="318928"/>
            <a:chOff x="2189681" y="3821606"/>
            <a:chExt cx="395607" cy="318928"/>
          </a:xfrm>
        </p:grpSpPr>
        <p:sp>
          <p:nvSpPr>
            <p:cNvPr id="10211" name="Google Shape;10211;p63"/>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3"/>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3"/>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3"/>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3"/>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3"/>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3"/>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3"/>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3"/>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3"/>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3"/>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3"/>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3"/>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3"/>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3"/>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3"/>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3"/>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3"/>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3"/>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3"/>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3"/>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3"/>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3"/>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3"/>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3"/>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3"/>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3"/>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3"/>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3"/>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3"/>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1" name="Google Shape;10241;p63"/>
          <p:cNvSpPr/>
          <p:nvPr/>
        </p:nvSpPr>
        <p:spPr>
          <a:xfrm>
            <a:off x="1288464" y="18876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2" name="Google Shape;10242;p63"/>
          <p:cNvGrpSpPr/>
          <p:nvPr/>
        </p:nvGrpSpPr>
        <p:grpSpPr>
          <a:xfrm>
            <a:off x="1277409" y="1808947"/>
            <a:ext cx="420475" cy="383055"/>
            <a:chOff x="1277409" y="1961347"/>
            <a:chExt cx="420475" cy="383055"/>
          </a:xfrm>
        </p:grpSpPr>
        <p:sp>
          <p:nvSpPr>
            <p:cNvPr id="10243" name="Google Shape;10243;p63"/>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3"/>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3"/>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3"/>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3"/>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3"/>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3"/>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3"/>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3"/>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3"/>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3"/>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3"/>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3"/>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3"/>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3"/>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3"/>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3"/>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3"/>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3"/>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3"/>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3"/>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3"/>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3"/>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3"/>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3"/>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3"/>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3"/>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63"/>
          <p:cNvGrpSpPr/>
          <p:nvPr/>
        </p:nvGrpSpPr>
        <p:grpSpPr>
          <a:xfrm>
            <a:off x="2215075" y="2280419"/>
            <a:ext cx="380008" cy="351648"/>
            <a:chOff x="2215075" y="2432819"/>
            <a:chExt cx="380008" cy="351648"/>
          </a:xfrm>
        </p:grpSpPr>
        <p:sp>
          <p:nvSpPr>
            <p:cNvPr id="10271" name="Google Shape;10271;p63"/>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3"/>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3"/>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3"/>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3"/>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3"/>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3"/>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3"/>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3"/>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3"/>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3"/>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3"/>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3"/>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3"/>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3"/>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3"/>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3"/>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3"/>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3"/>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3"/>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3"/>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3"/>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3"/>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3"/>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3"/>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3"/>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3"/>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3"/>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3"/>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3"/>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3"/>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2" name="Google Shape;10302;p63"/>
          <p:cNvGrpSpPr/>
          <p:nvPr/>
        </p:nvGrpSpPr>
        <p:grpSpPr>
          <a:xfrm>
            <a:off x="2661416" y="2269942"/>
            <a:ext cx="344059" cy="340671"/>
            <a:chOff x="2661416" y="2422342"/>
            <a:chExt cx="344059" cy="340671"/>
          </a:xfrm>
        </p:grpSpPr>
        <p:sp>
          <p:nvSpPr>
            <p:cNvPr id="10303" name="Google Shape;10303;p63"/>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3"/>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3"/>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3"/>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3"/>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3"/>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3"/>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3"/>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3"/>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3"/>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3"/>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3"/>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3"/>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6" name="Google Shape;10316;p63"/>
          <p:cNvGrpSpPr/>
          <p:nvPr/>
        </p:nvGrpSpPr>
        <p:grpSpPr>
          <a:xfrm>
            <a:off x="4066510" y="2269942"/>
            <a:ext cx="206876" cy="348470"/>
            <a:chOff x="4066510" y="2422342"/>
            <a:chExt cx="206876" cy="348470"/>
          </a:xfrm>
        </p:grpSpPr>
        <p:sp>
          <p:nvSpPr>
            <p:cNvPr id="10317" name="Google Shape;10317;p63"/>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3"/>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3"/>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3"/>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3"/>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3"/>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3"/>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3"/>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3"/>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3"/>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3"/>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3"/>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63"/>
          <p:cNvSpPr/>
          <p:nvPr/>
        </p:nvSpPr>
        <p:spPr>
          <a:xfrm>
            <a:off x="2958206" y="37393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63"/>
          <p:cNvGrpSpPr/>
          <p:nvPr/>
        </p:nvGrpSpPr>
        <p:grpSpPr>
          <a:xfrm>
            <a:off x="2617693" y="3664925"/>
            <a:ext cx="420475" cy="326491"/>
            <a:chOff x="2617693" y="3817325"/>
            <a:chExt cx="420475" cy="326491"/>
          </a:xfrm>
        </p:grpSpPr>
        <p:sp>
          <p:nvSpPr>
            <p:cNvPr id="10331" name="Google Shape;10331;p63"/>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3"/>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3"/>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3"/>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3"/>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3"/>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3"/>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3"/>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3"/>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3"/>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3"/>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3"/>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3"/>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3"/>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3"/>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3"/>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3"/>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63"/>
          <p:cNvGrpSpPr/>
          <p:nvPr/>
        </p:nvGrpSpPr>
        <p:grpSpPr>
          <a:xfrm>
            <a:off x="3545301" y="2271123"/>
            <a:ext cx="358134" cy="356637"/>
            <a:chOff x="3545301" y="2423523"/>
            <a:chExt cx="358134" cy="356637"/>
          </a:xfrm>
        </p:grpSpPr>
        <p:sp>
          <p:nvSpPr>
            <p:cNvPr id="10349" name="Google Shape;10349;p63"/>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3"/>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3"/>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3"/>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3"/>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3"/>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3"/>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3"/>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3"/>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8" name="Google Shape;10358;p63"/>
          <p:cNvGrpSpPr/>
          <p:nvPr/>
        </p:nvGrpSpPr>
        <p:grpSpPr>
          <a:xfrm>
            <a:off x="5766424" y="4122795"/>
            <a:ext cx="358160" cy="356926"/>
            <a:chOff x="5766424" y="4275195"/>
            <a:chExt cx="358160" cy="356926"/>
          </a:xfrm>
        </p:grpSpPr>
        <p:sp>
          <p:nvSpPr>
            <p:cNvPr id="10359" name="Google Shape;10359;p63"/>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3"/>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3"/>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3"/>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3"/>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3"/>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3"/>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3"/>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3"/>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8" name="Google Shape;10368;p63"/>
          <p:cNvGrpSpPr/>
          <p:nvPr/>
        </p:nvGrpSpPr>
        <p:grpSpPr>
          <a:xfrm>
            <a:off x="3531462" y="3672199"/>
            <a:ext cx="377251" cy="324232"/>
            <a:chOff x="3531462" y="3824599"/>
            <a:chExt cx="377251" cy="324232"/>
          </a:xfrm>
        </p:grpSpPr>
        <p:sp>
          <p:nvSpPr>
            <p:cNvPr id="10369" name="Google Shape;10369;p63"/>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3"/>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3"/>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3"/>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3"/>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3"/>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3"/>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3"/>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3"/>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3"/>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3"/>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63"/>
          <p:cNvGrpSpPr/>
          <p:nvPr/>
        </p:nvGrpSpPr>
        <p:grpSpPr>
          <a:xfrm>
            <a:off x="4030586" y="3652846"/>
            <a:ext cx="286523" cy="340566"/>
            <a:chOff x="4030586" y="3805246"/>
            <a:chExt cx="286523" cy="340566"/>
          </a:xfrm>
        </p:grpSpPr>
        <p:sp>
          <p:nvSpPr>
            <p:cNvPr id="10381" name="Google Shape;10381;p63"/>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3"/>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3"/>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3"/>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3"/>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3"/>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3"/>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3"/>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3"/>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3"/>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3"/>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3"/>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3"/>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4" name="Google Shape;10394;p63"/>
          <p:cNvGrpSpPr/>
          <p:nvPr/>
        </p:nvGrpSpPr>
        <p:grpSpPr>
          <a:xfrm>
            <a:off x="2180884" y="2736319"/>
            <a:ext cx="376752" cy="374468"/>
            <a:chOff x="2180884" y="2888719"/>
            <a:chExt cx="376752" cy="374468"/>
          </a:xfrm>
        </p:grpSpPr>
        <p:sp>
          <p:nvSpPr>
            <p:cNvPr id="10395" name="Google Shape;10395;p63"/>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3"/>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3"/>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3"/>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3"/>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3"/>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3"/>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3"/>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3"/>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3"/>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3"/>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3"/>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3"/>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3"/>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9" name="Google Shape;10409;p63"/>
          <p:cNvGrpSpPr/>
          <p:nvPr/>
        </p:nvGrpSpPr>
        <p:grpSpPr>
          <a:xfrm>
            <a:off x="3954432" y="2790599"/>
            <a:ext cx="378249" cy="265909"/>
            <a:chOff x="3954432" y="2942999"/>
            <a:chExt cx="378249" cy="265909"/>
          </a:xfrm>
        </p:grpSpPr>
        <p:sp>
          <p:nvSpPr>
            <p:cNvPr id="10410" name="Google Shape;10410;p63"/>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3"/>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3"/>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3"/>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3"/>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3"/>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3"/>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3"/>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3"/>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63"/>
          <p:cNvGrpSpPr/>
          <p:nvPr/>
        </p:nvGrpSpPr>
        <p:grpSpPr>
          <a:xfrm>
            <a:off x="1752137" y="4114208"/>
            <a:ext cx="378512" cy="374756"/>
            <a:chOff x="1752137" y="4266608"/>
            <a:chExt cx="378512" cy="374756"/>
          </a:xfrm>
        </p:grpSpPr>
        <p:sp>
          <p:nvSpPr>
            <p:cNvPr id="10420" name="Google Shape;10420;p63"/>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3"/>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3"/>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3"/>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3"/>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3"/>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3"/>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3"/>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3"/>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3"/>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3"/>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3"/>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3"/>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3"/>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3"/>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3"/>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3"/>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3"/>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3"/>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3"/>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3"/>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1" name="Google Shape;10441;p63"/>
          <p:cNvGrpSpPr/>
          <p:nvPr/>
        </p:nvGrpSpPr>
        <p:grpSpPr>
          <a:xfrm>
            <a:off x="3117788" y="3660146"/>
            <a:ext cx="341065" cy="341065"/>
            <a:chOff x="3117788" y="3812546"/>
            <a:chExt cx="341065" cy="341065"/>
          </a:xfrm>
        </p:grpSpPr>
        <p:sp>
          <p:nvSpPr>
            <p:cNvPr id="10442" name="Google Shape;10442;p63"/>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3"/>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3"/>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3"/>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3"/>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3"/>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8" name="Google Shape;10448;p63"/>
          <p:cNvGrpSpPr/>
          <p:nvPr/>
        </p:nvGrpSpPr>
        <p:grpSpPr>
          <a:xfrm>
            <a:off x="3994400" y="4147532"/>
            <a:ext cx="338281" cy="322657"/>
            <a:chOff x="3994400" y="4299932"/>
            <a:chExt cx="338281" cy="322657"/>
          </a:xfrm>
        </p:grpSpPr>
        <p:sp>
          <p:nvSpPr>
            <p:cNvPr id="10449" name="Google Shape;10449;p63"/>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3"/>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3"/>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3"/>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3"/>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3"/>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3"/>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3"/>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7" name="Google Shape;10457;p63"/>
          <p:cNvSpPr/>
          <p:nvPr/>
        </p:nvSpPr>
        <p:spPr>
          <a:xfrm>
            <a:off x="3700340" y="18132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3"/>
          <p:cNvSpPr/>
          <p:nvPr/>
        </p:nvSpPr>
        <p:spPr>
          <a:xfrm>
            <a:off x="3700340" y="18132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9" name="Google Shape;10459;p63"/>
          <p:cNvGrpSpPr/>
          <p:nvPr/>
        </p:nvGrpSpPr>
        <p:grpSpPr>
          <a:xfrm>
            <a:off x="3573426" y="1813228"/>
            <a:ext cx="302358" cy="374993"/>
            <a:chOff x="3573426" y="1965628"/>
            <a:chExt cx="302358" cy="374993"/>
          </a:xfrm>
        </p:grpSpPr>
        <p:sp>
          <p:nvSpPr>
            <p:cNvPr id="10460" name="Google Shape;10460;p63"/>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3"/>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3"/>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3"/>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3"/>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3"/>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3"/>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3"/>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3"/>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3"/>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3"/>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3"/>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3"/>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3"/>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3"/>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3"/>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3"/>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3"/>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3"/>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3"/>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3"/>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3"/>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3"/>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3"/>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3"/>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3"/>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3"/>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3"/>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3"/>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3"/>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3"/>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3"/>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3"/>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3"/>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3"/>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3"/>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3"/>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3"/>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3"/>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3"/>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3"/>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3"/>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3"/>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3"/>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3"/>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3"/>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3"/>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63"/>
          <p:cNvGrpSpPr/>
          <p:nvPr/>
        </p:nvGrpSpPr>
        <p:grpSpPr>
          <a:xfrm>
            <a:off x="3513632" y="2756172"/>
            <a:ext cx="355876" cy="331007"/>
            <a:chOff x="3513632" y="2908572"/>
            <a:chExt cx="355876" cy="331007"/>
          </a:xfrm>
        </p:grpSpPr>
        <p:sp>
          <p:nvSpPr>
            <p:cNvPr id="10508" name="Google Shape;10508;p63"/>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3"/>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3"/>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3"/>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3"/>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3"/>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3"/>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3"/>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3"/>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3"/>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3"/>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3"/>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3"/>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3"/>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3"/>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3"/>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4" name="Google Shape;10524;p63"/>
          <p:cNvGrpSpPr/>
          <p:nvPr/>
        </p:nvGrpSpPr>
        <p:grpSpPr>
          <a:xfrm>
            <a:off x="2694083" y="2736030"/>
            <a:ext cx="235762" cy="374756"/>
            <a:chOff x="2694083" y="2888430"/>
            <a:chExt cx="235762" cy="374756"/>
          </a:xfrm>
        </p:grpSpPr>
        <p:sp>
          <p:nvSpPr>
            <p:cNvPr id="10525" name="Google Shape;10525;p63"/>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3"/>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3"/>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3"/>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3"/>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3"/>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3"/>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3"/>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3"/>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4" name="Google Shape;10534;p63"/>
          <p:cNvGrpSpPr/>
          <p:nvPr/>
        </p:nvGrpSpPr>
        <p:grpSpPr>
          <a:xfrm>
            <a:off x="871534" y="4148188"/>
            <a:ext cx="357661" cy="311155"/>
            <a:chOff x="871534" y="4300588"/>
            <a:chExt cx="357661" cy="311155"/>
          </a:xfrm>
        </p:grpSpPr>
        <p:sp>
          <p:nvSpPr>
            <p:cNvPr id="10535" name="Google Shape;10535;p63"/>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3"/>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3"/>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3"/>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3"/>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3"/>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3"/>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3"/>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3"/>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3"/>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3"/>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3"/>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3"/>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3"/>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3"/>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3"/>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3"/>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3"/>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3"/>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3"/>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3"/>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6" name="Google Shape;10556;p63"/>
          <p:cNvGrpSpPr/>
          <p:nvPr/>
        </p:nvGrpSpPr>
        <p:grpSpPr>
          <a:xfrm>
            <a:off x="916019" y="3669206"/>
            <a:ext cx="250100" cy="336785"/>
            <a:chOff x="916019" y="3821606"/>
            <a:chExt cx="250100" cy="336785"/>
          </a:xfrm>
        </p:grpSpPr>
        <p:sp>
          <p:nvSpPr>
            <p:cNvPr id="10557" name="Google Shape;10557;p63"/>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3"/>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3"/>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3"/>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3"/>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3"/>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3"/>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3"/>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3"/>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3"/>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3"/>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3"/>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3"/>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63"/>
          <p:cNvGrpSpPr/>
          <p:nvPr/>
        </p:nvGrpSpPr>
        <p:grpSpPr>
          <a:xfrm>
            <a:off x="849686" y="2757170"/>
            <a:ext cx="374730" cy="332504"/>
            <a:chOff x="849686" y="2909570"/>
            <a:chExt cx="374730" cy="332504"/>
          </a:xfrm>
        </p:grpSpPr>
        <p:sp>
          <p:nvSpPr>
            <p:cNvPr id="10571" name="Google Shape;10571;p63"/>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3"/>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3"/>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3"/>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3"/>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3"/>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3"/>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3"/>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3"/>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3"/>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3"/>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2" name="Google Shape;10582;p63"/>
          <p:cNvGrpSpPr/>
          <p:nvPr/>
        </p:nvGrpSpPr>
        <p:grpSpPr>
          <a:xfrm>
            <a:off x="1735567" y="2267841"/>
            <a:ext cx="417718" cy="372866"/>
            <a:chOff x="1735567" y="2420241"/>
            <a:chExt cx="417718" cy="372866"/>
          </a:xfrm>
        </p:grpSpPr>
        <p:sp>
          <p:nvSpPr>
            <p:cNvPr id="10583" name="Google Shape;10583;p63"/>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3"/>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3"/>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3"/>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3"/>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3"/>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3"/>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3"/>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3"/>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3"/>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3"/>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3"/>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5" name="Google Shape;10595;p63"/>
          <p:cNvGrpSpPr/>
          <p:nvPr/>
        </p:nvGrpSpPr>
        <p:grpSpPr>
          <a:xfrm>
            <a:off x="3599318" y="4147190"/>
            <a:ext cx="251098" cy="309028"/>
            <a:chOff x="3599318" y="4299590"/>
            <a:chExt cx="251098" cy="309028"/>
          </a:xfrm>
        </p:grpSpPr>
        <p:sp>
          <p:nvSpPr>
            <p:cNvPr id="10596" name="Google Shape;10596;p63"/>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3"/>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3"/>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3"/>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3"/>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3"/>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2" name="Google Shape;10602;p63"/>
          <p:cNvGrpSpPr/>
          <p:nvPr/>
        </p:nvGrpSpPr>
        <p:grpSpPr>
          <a:xfrm>
            <a:off x="3105998" y="2280840"/>
            <a:ext cx="345818" cy="345056"/>
            <a:chOff x="3105998" y="2433240"/>
            <a:chExt cx="345818" cy="345056"/>
          </a:xfrm>
        </p:grpSpPr>
        <p:sp>
          <p:nvSpPr>
            <p:cNvPr id="10603" name="Google Shape;10603;p63"/>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3"/>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3"/>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3"/>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3"/>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3"/>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3"/>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3"/>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3"/>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3"/>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3"/>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63"/>
          <p:cNvGrpSpPr/>
          <p:nvPr/>
        </p:nvGrpSpPr>
        <p:grpSpPr>
          <a:xfrm>
            <a:off x="1737326" y="2748373"/>
            <a:ext cx="374730" cy="350361"/>
            <a:chOff x="1737326" y="2900773"/>
            <a:chExt cx="374730" cy="350361"/>
          </a:xfrm>
        </p:grpSpPr>
        <p:sp>
          <p:nvSpPr>
            <p:cNvPr id="10615" name="Google Shape;10615;p63"/>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3"/>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3"/>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3"/>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3"/>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3"/>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3"/>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3"/>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3"/>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3"/>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3"/>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3"/>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3"/>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3"/>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3"/>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3"/>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3"/>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2" name="Google Shape;10632;p63"/>
          <p:cNvGrpSpPr/>
          <p:nvPr/>
        </p:nvGrpSpPr>
        <p:grpSpPr>
          <a:xfrm>
            <a:off x="4000676" y="1426996"/>
            <a:ext cx="327226" cy="211603"/>
            <a:chOff x="4000676" y="1579396"/>
            <a:chExt cx="327226" cy="211603"/>
          </a:xfrm>
        </p:grpSpPr>
        <p:sp>
          <p:nvSpPr>
            <p:cNvPr id="10633" name="Google Shape;10633;p63"/>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3"/>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3"/>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3"/>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3"/>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3"/>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3"/>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3"/>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3"/>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3"/>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3"/>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3"/>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3"/>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3"/>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3"/>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3"/>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9" name="Google Shape;10649;p63"/>
          <p:cNvGrpSpPr/>
          <p:nvPr/>
        </p:nvGrpSpPr>
        <p:grpSpPr>
          <a:xfrm>
            <a:off x="2635523" y="1363184"/>
            <a:ext cx="371054" cy="336469"/>
            <a:chOff x="2635523" y="1515584"/>
            <a:chExt cx="371054" cy="336469"/>
          </a:xfrm>
        </p:grpSpPr>
        <p:sp>
          <p:nvSpPr>
            <p:cNvPr id="10650" name="Google Shape;10650;p63"/>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3"/>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3"/>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3"/>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3"/>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3"/>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3"/>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7" name="Google Shape;10657;p63"/>
          <p:cNvGrpSpPr/>
          <p:nvPr/>
        </p:nvGrpSpPr>
        <p:grpSpPr>
          <a:xfrm>
            <a:off x="2231907" y="1368331"/>
            <a:ext cx="311627" cy="326569"/>
            <a:chOff x="2231907" y="1520731"/>
            <a:chExt cx="311627" cy="326569"/>
          </a:xfrm>
        </p:grpSpPr>
        <p:sp>
          <p:nvSpPr>
            <p:cNvPr id="10658" name="Google Shape;10658;p63"/>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3"/>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3"/>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3"/>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3"/>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3"/>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3"/>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3"/>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3"/>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3"/>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8" name="Google Shape;10668;p63"/>
          <p:cNvGrpSpPr/>
          <p:nvPr/>
        </p:nvGrpSpPr>
        <p:grpSpPr>
          <a:xfrm>
            <a:off x="1340249" y="4149133"/>
            <a:ext cx="311890" cy="304695"/>
            <a:chOff x="1340249" y="4301533"/>
            <a:chExt cx="311890" cy="304695"/>
          </a:xfrm>
        </p:grpSpPr>
        <p:sp>
          <p:nvSpPr>
            <p:cNvPr id="10669" name="Google Shape;10669;p63"/>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3"/>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3"/>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3"/>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3"/>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3"/>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3"/>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3"/>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3"/>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3"/>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3"/>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3"/>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3"/>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3"/>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3" name="Google Shape;10683;p63"/>
          <p:cNvGrpSpPr/>
          <p:nvPr/>
        </p:nvGrpSpPr>
        <p:grpSpPr>
          <a:xfrm>
            <a:off x="1330690" y="3224624"/>
            <a:ext cx="306874" cy="332268"/>
            <a:chOff x="1330690" y="3377024"/>
            <a:chExt cx="306874" cy="332268"/>
          </a:xfrm>
        </p:grpSpPr>
        <p:sp>
          <p:nvSpPr>
            <p:cNvPr id="10684" name="Google Shape;10684;p63"/>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3"/>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3"/>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3"/>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3"/>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3"/>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3"/>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3"/>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3"/>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3"/>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3"/>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3"/>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3"/>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3"/>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3"/>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3"/>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3"/>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3"/>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3"/>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3" name="Google Shape;10703;p63"/>
          <p:cNvGrpSpPr/>
          <p:nvPr/>
        </p:nvGrpSpPr>
        <p:grpSpPr>
          <a:xfrm>
            <a:off x="2650597" y="3229377"/>
            <a:ext cx="341511" cy="324994"/>
            <a:chOff x="2650597" y="3381777"/>
            <a:chExt cx="341511" cy="324994"/>
          </a:xfrm>
        </p:grpSpPr>
        <p:sp>
          <p:nvSpPr>
            <p:cNvPr id="10704" name="Google Shape;10704;p63"/>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3"/>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3"/>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3"/>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3"/>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3"/>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3"/>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3"/>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3"/>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3"/>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3"/>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3"/>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3"/>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3"/>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3"/>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3"/>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3"/>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3"/>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3"/>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3"/>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3"/>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3"/>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3"/>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3"/>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3"/>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3"/>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3"/>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3"/>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3"/>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3"/>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3"/>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3"/>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3"/>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3"/>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3"/>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9" name="Google Shape;10739;p63"/>
          <p:cNvGrpSpPr/>
          <p:nvPr/>
        </p:nvGrpSpPr>
        <p:grpSpPr>
          <a:xfrm>
            <a:off x="1295502" y="2284962"/>
            <a:ext cx="402645" cy="323917"/>
            <a:chOff x="1295502" y="2437362"/>
            <a:chExt cx="402645" cy="323917"/>
          </a:xfrm>
        </p:grpSpPr>
        <p:sp>
          <p:nvSpPr>
            <p:cNvPr id="10740" name="Google Shape;10740;p63"/>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3"/>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3"/>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3"/>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3"/>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3"/>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3"/>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3"/>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3"/>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3"/>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3"/>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3"/>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3"/>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3"/>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3"/>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3"/>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6" name="Google Shape;10756;p63"/>
          <p:cNvGrpSpPr/>
          <p:nvPr/>
        </p:nvGrpSpPr>
        <p:grpSpPr>
          <a:xfrm>
            <a:off x="882590" y="2285960"/>
            <a:ext cx="337310" cy="337047"/>
            <a:chOff x="882590" y="2438360"/>
            <a:chExt cx="337310" cy="337047"/>
          </a:xfrm>
        </p:grpSpPr>
        <p:sp>
          <p:nvSpPr>
            <p:cNvPr id="10757" name="Google Shape;10757;p63"/>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3"/>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3"/>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3"/>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3"/>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3"/>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3"/>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3"/>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3"/>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3"/>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3"/>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3"/>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3"/>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3"/>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3"/>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3"/>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3"/>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3"/>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3"/>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3"/>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3"/>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3"/>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3"/>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3"/>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1" name="Google Shape;10781;p63"/>
          <p:cNvGrpSpPr/>
          <p:nvPr/>
        </p:nvGrpSpPr>
        <p:grpSpPr>
          <a:xfrm>
            <a:off x="4885060" y="1366388"/>
            <a:ext cx="385786" cy="342588"/>
            <a:chOff x="4885060" y="1518788"/>
            <a:chExt cx="385786" cy="342588"/>
          </a:xfrm>
        </p:grpSpPr>
        <p:sp>
          <p:nvSpPr>
            <p:cNvPr id="10782" name="Google Shape;10782;p63"/>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3"/>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3"/>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3"/>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3"/>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3"/>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3"/>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3"/>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3"/>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3"/>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3"/>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3"/>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3"/>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3"/>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3"/>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3"/>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3"/>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3"/>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3"/>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1" name="Google Shape;10801;p63"/>
          <p:cNvGrpSpPr/>
          <p:nvPr/>
        </p:nvGrpSpPr>
        <p:grpSpPr>
          <a:xfrm>
            <a:off x="5394478" y="1362133"/>
            <a:ext cx="249076" cy="351096"/>
            <a:chOff x="5394478" y="1514533"/>
            <a:chExt cx="249076" cy="351096"/>
          </a:xfrm>
        </p:grpSpPr>
        <p:sp>
          <p:nvSpPr>
            <p:cNvPr id="10802" name="Google Shape;10802;p63"/>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3"/>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3"/>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3"/>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3"/>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3"/>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3"/>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3"/>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3"/>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3"/>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3"/>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3"/>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3"/>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3"/>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3"/>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3"/>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3"/>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3"/>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3"/>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3"/>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2" name="Google Shape;10822;p63"/>
          <p:cNvGrpSpPr/>
          <p:nvPr/>
        </p:nvGrpSpPr>
        <p:grpSpPr>
          <a:xfrm>
            <a:off x="5782259" y="1359612"/>
            <a:ext cx="356138" cy="356138"/>
            <a:chOff x="5782259" y="1512012"/>
            <a:chExt cx="356138" cy="356138"/>
          </a:xfrm>
        </p:grpSpPr>
        <p:sp>
          <p:nvSpPr>
            <p:cNvPr id="10823" name="Google Shape;10823;p63"/>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3"/>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3"/>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3"/>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3"/>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3"/>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3"/>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3"/>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3"/>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3"/>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3"/>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4" name="Google Shape;10834;p63"/>
          <p:cNvGrpSpPr/>
          <p:nvPr/>
        </p:nvGrpSpPr>
        <p:grpSpPr>
          <a:xfrm>
            <a:off x="6229598" y="1365652"/>
            <a:ext cx="343560" cy="343822"/>
            <a:chOff x="6229598" y="1518052"/>
            <a:chExt cx="343560" cy="343822"/>
          </a:xfrm>
        </p:grpSpPr>
        <p:sp>
          <p:nvSpPr>
            <p:cNvPr id="10835" name="Google Shape;10835;p63"/>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3"/>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3"/>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3"/>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3"/>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3"/>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3"/>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3"/>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3"/>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3"/>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3"/>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3"/>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3"/>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3"/>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3"/>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3"/>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3"/>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3"/>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3"/>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4" name="Google Shape;10854;p63"/>
          <p:cNvGrpSpPr/>
          <p:nvPr/>
        </p:nvGrpSpPr>
        <p:grpSpPr>
          <a:xfrm>
            <a:off x="870773" y="3205585"/>
            <a:ext cx="342824" cy="351228"/>
            <a:chOff x="870773" y="3357985"/>
            <a:chExt cx="342824" cy="351228"/>
          </a:xfrm>
        </p:grpSpPr>
        <p:sp>
          <p:nvSpPr>
            <p:cNvPr id="10855" name="Google Shape;10855;p63"/>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3"/>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3"/>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3"/>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3"/>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3"/>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3"/>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3"/>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3" name="Google Shape;10863;p63"/>
          <p:cNvGrpSpPr/>
          <p:nvPr/>
        </p:nvGrpSpPr>
        <p:grpSpPr>
          <a:xfrm>
            <a:off x="2743084" y="4147190"/>
            <a:ext cx="159372" cy="308896"/>
            <a:chOff x="2743084" y="4299590"/>
            <a:chExt cx="159372" cy="308896"/>
          </a:xfrm>
        </p:grpSpPr>
        <p:sp>
          <p:nvSpPr>
            <p:cNvPr id="10864" name="Google Shape;10864;p63"/>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3"/>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3"/>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3"/>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3"/>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3"/>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3"/>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3"/>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3"/>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3"/>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3"/>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3"/>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3"/>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3"/>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3"/>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9" name="Google Shape;10879;p63"/>
          <p:cNvGrpSpPr/>
          <p:nvPr/>
        </p:nvGrpSpPr>
        <p:grpSpPr>
          <a:xfrm>
            <a:off x="1293506" y="2787316"/>
            <a:ext cx="374730" cy="272211"/>
            <a:chOff x="1293506" y="2939716"/>
            <a:chExt cx="374730" cy="272211"/>
          </a:xfrm>
        </p:grpSpPr>
        <p:sp>
          <p:nvSpPr>
            <p:cNvPr id="10880" name="Google Shape;10880;p63"/>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3"/>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3"/>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3"/>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3"/>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3"/>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3"/>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3"/>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3"/>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3"/>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3"/>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3"/>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3"/>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3"/>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3"/>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3"/>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3"/>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3"/>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3"/>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3"/>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3"/>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3"/>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3"/>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3"/>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3"/>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3"/>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3"/>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3"/>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3"/>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3"/>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0" name="Google Shape;10910;p63"/>
          <p:cNvGrpSpPr/>
          <p:nvPr/>
        </p:nvGrpSpPr>
        <p:grpSpPr>
          <a:xfrm>
            <a:off x="6669900" y="1353074"/>
            <a:ext cx="345083" cy="369216"/>
            <a:chOff x="6669900" y="1505474"/>
            <a:chExt cx="345083" cy="369216"/>
          </a:xfrm>
        </p:grpSpPr>
        <p:sp>
          <p:nvSpPr>
            <p:cNvPr id="10911" name="Google Shape;10911;p63"/>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3"/>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3"/>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3"/>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3"/>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3"/>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3"/>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3"/>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3"/>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3"/>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3"/>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3"/>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3"/>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3"/>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3"/>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3"/>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3"/>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3"/>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3"/>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3"/>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3"/>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3"/>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3" name="Google Shape;10933;p63"/>
          <p:cNvGrpSpPr/>
          <p:nvPr/>
        </p:nvGrpSpPr>
        <p:grpSpPr>
          <a:xfrm>
            <a:off x="7117003" y="1365600"/>
            <a:ext cx="333003" cy="344085"/>
            <a:chOff x="7117003" y="1518000"/>
            <a:chExt cx="333003" cy="344085"/>
          </a:xfrm>
        </p:grpSpPr>
        <p:sp>
          <p:nvSpPr>
            <p:cNvPr id="10934" name="Google Shape;10934;p63"/>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3"/>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3"/>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3"/>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3"/>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3"/>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3"/>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3"/>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3"/>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3"/>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3"/>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3"/>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3"/>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3"/>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3"/>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3"/>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3"/>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3"/>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3"/>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3"/>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3"/>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3"/>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3"/>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3"/>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3"/>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3"/>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3"/>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3"/>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3"/>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3"/>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3"/>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3"/>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3"/>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3"/>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3"/>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3"/>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3"/>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3"/>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2" name="Google Shape;10972;p63"/>
          <p:cNvGrpSpPr/>
          <p:nvPr/>
        </p:nvGrpSpPr>
        <p:grpSpPr>
          <a:xfrm>
            <a:off x="2200238" y="4136765"/>
            <a:ext cx="374756" cy="329300"/>
            <a:chOff x="2200238" y="4289165"/>
            <a:chExt cx="374756" cy="329300"/>
          </a:xfrm>
        </p:grpSpPr>
        <p:sp>
          <p:nvSpPr>
            <p:cNvPr id="10973" name="Google Shape;10973;p63"/>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3"/>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3"/>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3"/>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3"/>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3"/>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3"/>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3"/>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3"/>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3"/>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3"/>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3"/>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3"/>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3"/>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3"/>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3"/>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3"/>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3"/>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3"/>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3"/>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3"/>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3"/>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5" name="Google Shape;10995;p63"/>
          <p:cNvGrpSpPr/>
          <p:nvPr/>
        </p:nvGrpSpPr>
        <p:grpSpPr>
          <a:xfrm>
            <a:off x="7556043" y="1347559"/>
            <a:ext cx="337283" cy="380192"/>
            <a:chOff x="7556043" y="1499959"/>
            <a:chExt cx="337283" cy="380192"/>
          </a:xfrm>
        </p:grpSpPr>
        <p:sp>
          <p:nvSpPr>
            <p:cNvPr id="10996" name="Google Shape;10996;p63"/>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3"/>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3"/>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3"/>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3"/>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3"/>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3"/>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3"/>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3"/>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3"/>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3"/>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3"/>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3"/>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3"/>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0" name="Google Shape;11010;p63"/>
          <p:cNvGrpSpPr/>
          <p:nvPr/>
        </p:nvGrpSpPr>
        <p:grpSpPr>
          <a:xfrm>
            <a:off x="7992826" y="1365390"/>
            <a:ext cx="317431" cy="344584"/>
            <a:chOff x="7992826" y="1517790"/>
            <a:chExt cx="317431" cy="344584"/>
          </a:xfrm>
        </p:grpSpPr>
        <p:sp>
          <p:nvSpPr>
            <p:cNvPr id="11011" name="Google Shape;11011;p63"/>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3"/>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3"/>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3"/>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3"/>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3"/>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3"/>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3"/>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3"/>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3"/>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3"/>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3"/>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3"/>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3"/>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3"/>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3"/>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3"/>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8" name="Google Shape;11028;p63"/>
          <p:cNvGrpSpPr/>
          <p:nvPr/>
        </p:nvGrpSpPr>
        <p:grpSpPr>
          <a:xfrm>
            <a:off x="4864446" y="3187807"/>
            <a:ext cx="395607" cy="387414"/>
            <a:chOff x="4864446" y="3340207"/>
            <a:chExt cx="395607" cy="387414"/>
          </a:xfrm>
        </p:grpSpPr>
        <p:sp>
          <p:nvSpPr>
            <p:cNvPr id="11029" name="Google Shape;11029;p63"/>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3"/>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3"/>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3"/>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3"/>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3"/>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3"/>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3"/>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3"/>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3"/>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3"/>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3"/>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3"/>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3"/>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3"/>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3"/>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3"/>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3"/>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3"/>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3"/>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3"/>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3"/>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3"/>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3"/>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3"/>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4" name="Google Shape;11054;p63"/>
          <p:cNvGrpSpPr/>
          <p:nvPr/>
        </p:nvGrpSpPr>
        <p:grpSpPr>
          <a:xfrm>
            <a:off x="3130367" y="4172085"/>
            <a:ext cx="297342" cy="258871"/>
            <a:chOff x="3130367" y="4324485"/>
            <a:chExt cx="297342" cy="258871"/>
          </a:xfrm>
        </p:grpSpPr>
        <p:sp>
          <p:nvSpPr>
            <p:cNvPr id="11055" name="Google Shape;11055;p63"/>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3"/>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3"/>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3"/>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3"/>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3"/>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3"/>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3"/>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3"/>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3"/>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3"/>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3"/>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3"/>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3"/>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3"/>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3"/>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3"/>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3"/>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3"/>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3"/>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3"/>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3"/>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3"/>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8" name="Google Shape;11078;p63"/>
          <p:cNvGrpSpPr/>
          <p:nvPr/>
        </p:nvGrpSpPr>
        <p:grpSpPr>
          <a:xfrm>
            <a:off x="5302988" y="3237439"/>
            <a:ext cx="394609" cy="286523"/>
            <a:chOff x="5302988" y="3389839"/>
            <a:chExt cx="394609" cy="286523"/>
          </a:xfrm>
        </p:grpSpPr>
        <p:sp>
          <p:nvSpPr>
            <p:cNvPr id="11079" name="Google Shape;11079;p63"/>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3"/>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3"/>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3"/>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3"/>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3"/>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3"/>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3"/>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3"/>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3"/>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3"/>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3"/>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3"/>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3"/>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3"/>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3"/>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3"/>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3"/>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3"/>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3"/>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3"/>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3"/>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3"/>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3"/>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3"/>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3"/>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3"/>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3"/>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3"/>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3"/>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3"/>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3"/>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3"/>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12" name="Google Shape;11112;p63"/>
          <p:cNvSpPr/>
          <p:nvPr/>
        </p:nvSpPr>
        <p:spPr>
          <a:xfrm>
            <a:off x="5741031" y="34651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3" name="Google Shape;11113;p63"/>
          <p:cNvGrpSpPr/>
          <p:nvPr/>
        </p:nvGrpSpPr>
        <p:grpSpPr>
          <a:xfrm>
            <a:off x="3060752" y="2751209"/>
            <a:ext cx="390565" cy="359578"/>
            <a:chOff x="3060752" y="2903609"/>
            <a:chExt cx="390565" cy="359578"/>
          </a:xfrm>
        </p:grpSpPr>
        <p:sp>
          <p:nvSpPr>
            <p:cNvPr id="11114" name="Google Shape;11114;p63"/>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3"/>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3"/>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3"/>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3"/>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3"/>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3"/>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3"/>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3"/>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3"/>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3"/>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3"/>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3"/>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3"/>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3"/>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3"/>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3"/>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3"/>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3"/>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3"/>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3"/>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3"/>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3"/>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3"/>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3"/>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3"/>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3"/>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3"/>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3"/>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3"/>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3"/>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3"/>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3"/>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3"/>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8" name="Google Shape;11148;p63"/>
          <p:cNvGrpSpPr/>
          <p:nvPr/>
        </p:nvGrpSpPr>
        <p:grpSpPr>
          <a:xfrm>
            <a:off x="5741031" y="3233657"/>
            <a:ext cx="394609" cy="294585"/>
            <a:chOff x="5741031" y="3386057"/>
            <a:chExt cx="394609" cy="294585"/>
          </a:xfrm>
        </p:grpSpPr>
        <p:sp>
          <p:nvSpPr>
            <p:cNvPr id="11149" name="Google Shape;11149;p63"/>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3"/>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3"/>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3"/>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3"/>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3"/>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3"/>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3"/>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3"/>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3"/>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3"/>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3"/>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3"/>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3"/>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3"/>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3"/>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3"/>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3"/>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3"/>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3"/>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3"/>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3"/>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3"/>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3"/>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3"/>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3"/>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3"/>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3"/>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3"/>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3"/>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9" name="Google Shape;11179;p63"/>
          <p:cNvSpPr/>
          <p:nvPr/>
        </p:nvSpPr>
        <p:spPr>
          <a:xfrm>
            <a:off x="6560317" y="34123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0" name="Google Shape;11180;p63"/>
          <p:cNvGrpSpPr/>
          <p:nvPr/>
        </p:nvGrpSpPr>
        <p:grpSpPr>
          <a:xfrm>
            <a:off x="6179074" y="3216326"/>
            <a:ext cx="394609" cy="328749"/>
            <a:chOff x="6179074" y="3368726"/>
            <a:chExt cx="394609" cy="328749"/>
          </a:xfrm>
        </p:grpSpPr>
        <p:sp>
          <p:nvSpPr>
            <p:cNvPr id="11181" name="Google Shape;11181;p63"/>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3"/>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3"/>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3"/>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3"/>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3"/>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3"/>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3"/>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3"/>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3"/>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3"/>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3"/>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3"/>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3"/>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3"/>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3"/>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3"/>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3"/>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3"/>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3"/>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3"/>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3"/>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3"/>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3"/>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3"/>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3"/>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3"/>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3"/>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3"/>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3"/>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3"/>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3"/>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3"/>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3"/>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3"/>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3"/>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3"/>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3"/>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3"/>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3"/>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3"/>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3"/>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3"/>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3"/>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3"/>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3"/>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3"/>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3"/>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3"/>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3"/>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3"/>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3"/>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3"/>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3"/>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3"/>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3"/>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3"/>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3"/>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3"/>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3"/>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3"/>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3"/>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3"/>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3"/>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3"/>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3"/>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3"/>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3"/>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3"/>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3"/>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3"/>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3"/>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3"/>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3"/>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3"/>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3"/>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3"/>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3"/>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3"/>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3"/>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3"/>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3"/>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3"/>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4" name="Google Shape;11264;p63"/>
          <p:cNvGrpSpPr/>
          <p:nvPr/>
        </p:nvGrpSpPr>
        <p:grpSpPr>
          <a:xfrm>
            <a:off x="7054924" y="3215328"/>
            <a:ext cx="394583" cy="331007"/>
            <a:chOff x="7054924" y="3367728"/>
            <a:chExt cx="394583" cy="331007"/>
          </a:xfrm>
        </p:grpSpPr>
        <p:sp>
          <p:nvSpPr>
            <p:cNvPr id="11265" name="Google Shape;11265;p63"/>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3"/>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3"/>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3"/>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3"/>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3"/>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3"/>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3"/>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3"/>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3"/>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3"/>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3"/>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3"/>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3"/>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3"/>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0" name="Google Shape;11280;p63"/>
          <p:cNvGrpSpPr/>
          <p:nvPr/>
        </p:nvGrpSpPr>
        <p:grpSpPr>
          <a:xfrm>
            <a:off x="7492967" y="3209025"/>
            <a:ext cx="394583" cy="343586"/>
            <a:chOff x="7492967" y="3361425"/>
            <a:chExt cx="394583" cy="343586"/>
          </a:xfrm>
        </p:grpSpPr>
        <p:sp>
          <p:nvSpPr>
            <p:cNvPr id="11281" name="Google Shape;11281;p63"/>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3"/>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3"/>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3"/>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3"/>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3"/>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3"/>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3"/>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3"/>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3"/>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3"/>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3"/>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3"/>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3"/>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3"/>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3"/>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3"/>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3"/>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3"/>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3"/>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3"/>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3"/>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3"/>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63"/>
          <p:cNvGrpSpPr/>
          <p:nvPr/>
        </p:nvGrpSpPr>
        <p:grpSpPr>
          <a:xfrm>
            <a:off x="7935527" y="3200754"/>
            <a:ext cx="385287" cy="360156"/>
            <a:chOff x="7935527" y="3353154"/>
            <a:chExt cx="385287" cy="360156"/>
          </a:xfrm>
        </p:grpSpPr>
        <p:sp>
          <p:nvSpPr>
            <p:cNvPr id="11305" name="Google Shape;11305;p63"/>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3"/>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3"/>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3"/>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3"/>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3"/>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3"/>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3"/>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3"/>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3"/>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3"/>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3"/>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7" name="Google Shape;11317;p63"/>
          <p:cNvGrpSpPr/>
          <p:nvPr/>
        </p:nvGrpSpPr>
        <p:grpSpPr>
          <a:xfrm>
            <a:off x="5319821" y="1833842"/>
            <a:ext cx="348103" cy="348103"/>
            <a:chOff x="5319821" y="1986242"/>
            <a:chExt cx="348103" cy="348103"/>
          </a:xfrm>
        </p:grpSpPr>
        <p:sp>
          <p:nvSpPr>
            <p:cNvPr id="11318" name="Google Shape;11318;p63"/>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3"/>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3"/>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3"/>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3"/>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3"/>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3"/>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3"/>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3"/>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3"/>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3"/>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3"/>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3"/>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3"/>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3"/>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3"/>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3"/>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3"/>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3"/>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3"/>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3"/>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3"/>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3"/>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3"/>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3"/>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3"/>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3"/>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3"/>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3"/>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3"/>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3"/>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3"/>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3"/>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3"/>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3"/>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3"/>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3"/>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5" name="Google Shape;11355;p63"/>
          <p:cNvGrpSpPr/>
          <p:nvPr/>
        </p:nvGrpSpPr>
        <p:grpSpPr>
          <a:xfrm>
            <a:off x="5765926" y="1824283"/>
            <a:ext cx="348339" cy="348103"/>
            <a:chOff x="5765926" y="1976683"/>
            <a:chExt cx="348339" cy="348103"/>
          </a:xfrm>
        </p:grpSpPr>
        <p:sp>
          <p:nvSpPr>
            <p:cNvPr id="11356" name="Google Shape;11356;p63"/>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3"/>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3"/>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3"/>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3"/>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3"/>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3"/>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3"/>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3"/>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3"/>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3"/>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3"/>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3"/>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3"/>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0" name="Google Shape;11370;p63"/>
          <p:cNvGrpSpPr/>
          <p:nvPr/>
        </p:nvGrpSpPr>
        <p:grpSpPr>
          <a:xfrm>
            <a:off x="6191390" y="1829089"/>
            <a:ext cx="389068" cy="347787"/>
            <a:chOff x="6191390" y="1981489"/>
            <a:chExt cx="389068" cy="347787"/>
          </a:xfrm>
        </p:grpSpPr>
        <p:sp>
          <p:nvSpPr>
            <p:cNvPr id="11371" name="Google Shape;11371;p63"/>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3"/>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3"/>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3"/>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3"/>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3"/>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3"/>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8" name="Google Shape;11378;p63"/>
          <p:cNvGrpSpPr/>
          <p:nvPr/>
        </p:nvGrpSpPr>
        <p:grpSpPr>
          <a:xfrm>
            <a:off x="6657846" y="1855191"/>
            <a:ext cx="348103" cy="295714"/>
            <a:chOff x="6657846" y="2007591"/>
            <a:chExt cx="348103" cy="295714"/>
          </a:xfrm>
        </p:grpSpPr>
        <p:sp>
          <p:nvSpPr>
            <p:cNvPr id="11379" name="Google Shape;11379;p63"/>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3"/>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3"/>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3"/>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3"/>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3"/>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3"/>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3"/>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3"/>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3"/>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3"/>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3"/>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3"/>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3"/>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3"/>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3"/>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3"/>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3"/>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3"/>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3"/>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3"/>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3"/>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3"/>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3"/>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3"/>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3"/>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63"/>
          <p:cNvGrpSpPr/>
          <p:nvPr/>
        </p:nvGrpSpPr>
        <p:grpSpPr>
          <a:xfrm>
            <a:off x="7104188" y="1819504"/>
            <a:ext cx="347341" cy="348103"/>
            <a:chOff x="7104188" y="1971904"/>
            <a:chExt cx="347341" cy="348103"/>
          </a:xfrm>
        </p:grpSpPr>
        <p:sp>
          <p:nvSpPr>
            <p:cNvPr id="11406" name="Google Shape;11406;p63"/>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3"/>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3"/>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3"/>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3"/>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3"/>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3"/>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3"/>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3"/>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3"/>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3"/>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3"/>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3"/>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3"/>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3"/>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3"/>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3"/>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3"/>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3"/>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3"/>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3"/>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3"/>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3"/>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3"/>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3"/>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3"/>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3"/>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3"/>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3"/>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3"/>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63"/>
          <p:cNvGrpSpPr/>
          <p:nvPr/>
        </p:nvGrpSpPr>
        <p:grpSpPr>
          <a:xfrm>
            <a:off x="7551264" y="1819504"/>
            <a:ext cx="344321" cy="348155"/>
            <a:chOff x="7551264" y="1971904"/>
            <a:chExt cx="344321" cy="348155"/>
          </a:xfrm>
        </p:grpSpPr>
        <p:sp>
          <p:nvSpPr>
            <p:cNvPr id="11437" name="Google Shape;11437;p63"/>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3"/>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3"/>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3"/>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3"/>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3"/>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3"/>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3"/>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3"/>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3"/>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3"/>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3"/>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3"/>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3"/>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3"/>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3"/>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3"/>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3"/>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3"/>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6" name="Google Shape;11456;p63"/>
          <p:cNvGrpSpPr/>
          <p:nvPr/>
        </p:nvGrpSpPr>
        <p:grpSpPr>
          <a:xfrm>
            <a:off x="7992065" y="1819504"/>
            <a:ext cx="351621" cy="348103"/>
            <a:chOff x="7992065" y="1971904"/>
            <a:chExt cx="351621" cy="348103"/>
          </a:xfrm>
        </p:grpSpPr>
        <p:sp>
          <p:nvSpPr>
            <p:cNvPr id="11457" name="Google Shape;11457;p63"/>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3"/>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3"/>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3"/>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3"/>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3"/>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3"/>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3"/>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3"/>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3"/>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3"/>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3"/>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3"/>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3"/>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3"/>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2" name="Google Shape;11472;p63"/>
          <p:cNvGrpSpPr/>
          <p:nvPr/>
        </p:nvGrpSpPr>
        <p:grpSpPr>
          <a:xfrm>
            <a:off x="4911189" y="3641055"/>
            <a:ext cx="296580" cy="364935"/>
            <a:chOff x="4911189" y="3793455"/>
            <a:chExt cx="296580" cy="364935"/>
          </a:xfrm>
        </p:grpSpPr>
        <p:sp>
          <p:nvSpPr>
            <p:cNvPr id="11473" name="Google Shape;11473;p63"/>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3"/>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3"/>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3"/>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3"/>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3"/>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3"/>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3"/>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3"/>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3"/>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3"/>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3"/>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3"/>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3"/>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3"/>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3"/>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3"/>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3"/>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3"/>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3"/>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3" name="Google Shape;11493;p63"/>
          <p:cNvGrpSpPr/>
          <p:nvPr/>
        </p:nvGrpSpPr>
        <p:grpSpPr>
          <a:xfrm>
            <a:off x="5341433" y="3640871"/>
            <a:ext cx="330272" cy="329117"/>
            <a:chOff x="5341433" y="3793271"/>
            <a:chExt cx="330272" cy="329117"/>
          </a:xfrm>
        </p:grpSpPr>
        <p:sp>
          <p:nvSpPr>
            <p:cNvPr id="11494" name="Google Shape;11494;p63"/>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3"/>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3"/>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3"/>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3"/>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3"/>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3"/>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3"/>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3"/>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3"/>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3"/>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3"/>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3"/>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3"/>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3"/>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3"/>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0" name="Google Shape;11510;p63"/>
          <p:cNvGrpSpPr/>
          <p:nvPr/>
        </p:nvGrpSpPr>
        <p:grpSpPr>
          <a:xfrm>
            <a:off x="5744051" y="3613850"/>
            <a:ext cx="428511" cy="383186"/>
            <a:chOff x="5744051" y="3766250"/>
            <a:chExt cx="428511" cy="383186"/>
          </a:xfrm>
        </p:grpSpPr>
        <p:sp>
          <p:nvSpPr>
            <p:cNvPr id="11511" name="Google Shape;11511;p63"/>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3"/>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3"/>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3"/>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3"/>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3"/>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3"/>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3"/>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3"/>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3"/>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3"/>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3"/>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3"/>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3"/>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3"/>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3"/>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3"/>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63"/>
          <p:cNvGrpSpPr/>
          <p:nvPr/>
        </p:nvGrpSpPr>
        <p:grpSpPr>
          <a:xfrm>
            <a:off x="6678697" y="3640924"/>
            <a:ext cx="342824" cy="328985"/>
            <a:chOff x="6678697" y="3793324"/>
            <a:chExt cx="342824" cy="328985"/>
          </a:xfrm>
        </p:grpSpPr>
        <p:sp>
          <p:nvSpPr>
            <p:cNvPr id="11529" name="Google Shape;11529;p63"/>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3"/>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3"/>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3"/>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3"/>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3"/>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3"/>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3"/>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7" name="Google Shape;11537;p63"/>
          <p:cNvGrpSpPr/>
          <p:nvPr/>
        </p:nvGrpSpPr>
        <p:grpSpPr>
          <a:xfrm>
            <a:off x="7101903" y="3609622"/>
            <a:ext cx="398627" cy="392088"/>
            <a:chOff x="7101903" y="3762022"/>
            <a:chExt cx="398627" cy="392088"/>
          </a:xfrm>
        </p:grpSpPr>
        <p:sp>
          <p:nvSpPr>
            <p:cNvPr id="11538" name="Google Shape;11538;p63"/>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3"/>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3"/>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3"/>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3"/>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3"/>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3"/>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3"/>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3"/>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3"/>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3"/>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3"/>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3"/>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3"/>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3"/>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3"/>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3"/>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3"/>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6" name="Google Shape;11556;p63"/>
          <p:cNvGrpSpPr/>
          <p:nvPr/>
        </p:nvGrpSpPr>
        <p:grpSpPr>
          <a:xfrm>
            <a:off x="7541469" y="3641055"/>
            <a:ext cx="407897" cy="328985"/>
            <a:chOff x="7541469" y="3793455"/>
            <a:chExt cx="407897" cy="328985"/>
          </a:xfrm>
        </p:grpSpPr>
        <p:sp>
          <p:nvSpPr>
            <p:cNvPr id="11557" name="Google Shape;11557;p63"/>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3"/>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3"/>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3"/>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3"/>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3"/>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3"/>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3"/>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3"/>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3"/>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3"/>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3"/>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3"/>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3"/>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3"/>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3"/>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3"/>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3"/>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3"/>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3"/>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3"/>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3"/>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3"/>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3"/>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3"/>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3"/>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3"/>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3"/>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3"/>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3"/>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7" name="Google Shape;11587;p63"/>
          <p:cNvGrpSpPr/>
          <p:nvPr/>
        </p:nvGrpSpPr>
        <p:grpSpPr>
          <a:xfrm>
            <a:off x="5310288" y="2803912"/>
            <a:ext cx="432292" cy="264412"/>
            <a:chOff x="5310288" y="2956312"/>
            <a:chExt cx="432292" cy="264412"/>
          </a:xfrm>
        </p:grpSpPr>
        <p:sp>
          <p:nvSpPr>
            <p:cNvPr id="11588" name="Google Shape;11588;p63"/>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3"/>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3"/>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3"/>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3"/>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3"/>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3"/>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3"/>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3"/>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3"/>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3"/>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3"/>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3"/>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3"/>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3"/>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3"/>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3"/>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3"/>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3"/>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3"/>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3"/>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3"/>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3"/>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3"/>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3"/>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3"/>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3"/>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5" name="Google Shape;11615;p63"/>
          <p:cNvGrpSpPr/>
          <p:nvPr/>
        </p:nvGrpSpPr>
        <p:grpSpPr>
          <a:xfrm>
            <a:off x="4879047" y="2279920"/>
            <a:ext cx="398075" cy="340303"/>
            <a:chOff x="4879047" y="2432320"/>
            <a:chExt cx="398075" cy="340303"/>
          </a:xfrm>
        </p:grpSpPr>
        <p:sp>
          <p:nvSpPr>
            <p:cNvPr id="11616" name="Google Shape;11616;p63"/>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3"/>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3"/>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3"/>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3"/>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3"/>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3"/>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3"/>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3"/>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3"/>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3"/>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3"/>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3"/>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3"/>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3"/>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3"/>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3"/>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3"/>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3"/>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3"/>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3"/>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3"/>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3"/>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3"/>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3"/>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3"/>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2" name="Google Shape;11642;p63"/>
          <p:cNvGrpSpPr/>
          <p:nvPr/>
        </p:nvGrpSpPr>
        <p:grpSpPr>
          <a:xfrm>
            <a:off x="5388701" y="2241423"/>
            <a:ext cx="280982" cy="395896"/>
            <a:chOff x="5388701" y="2393823"/>
            <a:chExt cx="280982" cy="395896"/>
          </a:xfrm>
        </p:grpSpPr>
        <p:sp>
          <p:nvSpPr>
            <p:cNvPr id="11643" name="Google Shape;11643;p63"/>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3"/>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3"/>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3"/>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3"/>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3"/>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3"/>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3"/>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3"/>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3"/>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3"/>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3"/>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3"/>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3"/>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3"/>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3"/>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3"/>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3"/>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3"/>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3"/>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3"/>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3"/>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3"/>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3"/>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3"/>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3"/>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3"/>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3"/>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3"/>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3"/>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63"/>
          <p:cNvGrpSpPr/>
          <p:nvPr/>
        </p:nvGrpSpPr>
        <p:grpSpPr>
          <a:xfrm>
            <a:off x="5743289" y="2286722"/>
            <a:ext cx="444871" cy="316407"/>
            <a:chOff x="5743289" y="2439122"/>
            <a:chExt cx="444871" cy="316407"/>
          </a:xfrm>
        </p:grpSpPr>
        <p:sp>
          <p:nvSpPr>
            <p:cNvPr id="11674" name="Google Shape;11674;p63"/>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3"/>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3"/>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3"/>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3"/>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3"/>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3"/>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3"/>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3"/>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3"/>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3"/>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3"/>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3"/>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3"/>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3"/>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3"/>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3"/>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3"/>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3"/>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3"/>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3"/>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3"/>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3"/>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3"/>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3"/>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3"/>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3"/>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3"/>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3"/>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63"/>
          <p:cNvGrpSpPr/>
          <p:nvPr/>
        </p:nvGrpSpPr>
        <p:grpSpPr>
          <a:xfrm>
            <a:off x="6230360" y="2280183"/>
            <a:ext cx="351359" cy="363412"/>
            <a:chOff x="6230360" y="2432583"/>
            <a:chExt cx="351359" cy="363412"/>
          </a:xfrm>
        </p:grpSpPr>
        <p:sp>
          <p:nvSpPr>
            <p:cNvPr id="11704" name="Google Shape;11704;p63"/>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3"/>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3"/>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3"/>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3"/>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3"/>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3"/>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3"/>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3"/>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3"/>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3"/>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3"/>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3"/>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3"/>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3"/>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3"/>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3"/>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3"/>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3"/>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3"/>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3"/>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5" name="Google Shape;11725;p63"/>
          <p:cNvGrpSpPr/>
          <p:nvPr/>
        </p:nvGrpSpPr>
        <p:grpSpPr>
          <a:xfrm>
            <a:off x="6633976" y="2307152"/>
            <a:ext cx="387781" cy="286680"/>
            <a:chOff x="6633976" y="2459552"/>
            <a:chExt cx="387781" cy="286680"/>
          </a:xfrm>
        </p:grpSpPr>
        <p:sp>
          <p:nvSpPr>
            <p:cNvPr id="11726" name="Google Shape;11726;p63"/>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3"/>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3"/>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3"/>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3"/>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3"/>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3"/>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3" name="Google Shape;11733;p63"/>
          <p:cNvGrpSpPr/>
          <p:nvPr/>
        </p:nvGrpSpPr>
        <p:grpSpPr>
          <a:xfrm>
            <a:off x="7091110" y="2276165"/>
            <a:ext cx="376989" cy="348864"/>
            <a:chOff x="7091110" y="2428565"/>
            <a:chExt cx="376989" cy="348864"/>
          </a:xfrm>
        </p:grpSpPr>
        <p:sp>
          <p:nvSpPr>
            <p:cNvPr id="11734" name="Google Shape;11734;p63"/>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3"/>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3"/>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3"/>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3"/>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3"/>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3"/>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3"/>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3"/>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3"/>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3"/>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3"/>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3"/>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3"/>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3"/>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3"/>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3"/>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3"/>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3"/>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3"/>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3"/>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3"/>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3"/>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3"/>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3"/>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3"/>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3"/>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3"/>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3"/>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3"/>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3"/>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63"/>
          <p:cNvGrpSpPr/>
          <p:nvPr/>
        </p:nvGrpSpPr>
        <p:grpSpPr>
          <a:xfrm>
            <a:off x="7536427" y="2262825"/>
            <a:ext cx="369715" cy="375492"/>
            <a:chOff x="7536427" y="2415225"/>
            <a:chExt cx="369715" cy="375492"/>
          </a:xfrm>
        </p:grpSpPr>
        <p:sp>
          <p:nvSpPr>
            <p:cNvPr id="11766" name="Google Shape;11766;p63"/>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3"/>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3"/>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3"/>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3"/>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3"/>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3"/>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3"/>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3"/>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3"/>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3"/>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3"/>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3"/>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3"/>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3"/>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3"/>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3"/>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3"/>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3"/>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3"/>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3"/>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3"/>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3"/>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3"/>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3"/>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3"/>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3"/>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3"/>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3"/>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3"/>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3"/>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3"/>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3"/>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3"/>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3"/>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3"/>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3"/>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3"/>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63"/>
          <p:cNvGrpSpPr/>
          <p:nvPr/>
        </p:nvGrpSpPr>
        <p:grpSpPr>
          <a:xfrm>
            <a:off x="7980773" y="2276402"/>
            <a:ext cx="353381" cy="358160"/>
            <a:chOff x="7980773" y="2428802"/>
            <a:chExt cx="353381" cy="358160"/>
          </a:xfrm>
        </p:grpSpPr>
        <p:sp>
          <p:nvSpPr>
            <p:cNvPr id="11805" name="Google Shape;11805;p63"/>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3"/>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3"/>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3"/>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3"/>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3"/>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3"/>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3"/>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3"/>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3"/>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3"/>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3"/>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3"/>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3"/>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3"/>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3"/>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3"/>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3"/>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3"/>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3"/>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3"/>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3"/>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3"/>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3"/>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3"/>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3"/>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3"/>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3"/>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3"/>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3"/>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5" name="Google Shape;11835;p63"/>
          <p:cNvGrpSpPr/>
          <p:nvPr/>
        </p:nvGrpSpPr>
        <p:grpSpPr>
          <a:xfrm>
            <a:off x="4886058" y="4138840"/>
            <a:ext cx="346343" cy="343953"/>
            <a:chOff x="4886058" y="4291240"/>
            <a:chExt cx="346343" cy="343953"/>
          </a:xfrm>
        </p:grpSpPr>
        <p:sp>
          <p:nvSpPr>
            <p:cNvPr id="11836" name="Google Shape;11836;p63"/>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3"/>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3"/>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3"/>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3"/>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3"/>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3"/>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3"/>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3"/>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3"/>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3"/>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3"/>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3"/>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9" name="Google Shape;11849;p63"/>
          <p:cNvGrpSpPr/>
          <p:nvPr/>
        </p:nvGrpSpPr>
        <p:grpSpPr>
          <a:xfrm>
            <a:off x="5344216" y="4138656"/>
            <a:ext cx="304616" cy="343560"/>
            <a:chOff x="5344216" y="4291056"/>
            <a:chExt cx="304616" cy="343560"/>
          </a:xfrm>
        </p:grpSpPr>
        <p:sp>
          <p:nvSpPr>
            <p:cNvPr id="11850" name="Google Shape;11850;p63"/>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3"/>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3"/>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3"/>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3"/>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3"/>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3"/>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3"/>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3"/>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3"/>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3"/>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1" name="Google Shape;11861;p63"/>
          <p:cNvGrpSpPr/>
          <p:nvPr/>
        </p:nvGrpSpPr>
        <p:grpSpPr>
          <a:xfrm>
            <a:off x="6279999" y="4112022"/>
            <a:ext cx="204093" cy="343743"/>
            <a:chOff x="6271562" y="4290872"/>
            <a:chExt cx="204093" cy="343743"/>
          </a:xfrm>
        </p:grpSpPr>
        <p:sp>
          <p:nvSpPr>
            <p:cNvPr id="11862" name="Google Shape;11862;p63"/>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3"/>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3"/>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3"/>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3"/>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3"/>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3"/>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3"/>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3"/>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3"/>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3"/>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3"/>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4" name="Google Shape;11874;p63"/>
          <p:cNvGrpSpPr/>
          <p:nvPr/>
        </p:nvGrpSpPr>
        <p:grpSpPr>
          <a:xfrm>
            <a:off x="6639491" y="4176838"/>
            <a:ext cx="344085" cy="267195"/>
            <a:chOff x="6639491" y="4329238"/>
            <a:chExt cx="344085" cy="267195"/>
          </a:xfrm>
        </p:grpSpPr>
        <p:sp>
          <p:nvSpPr>
            <p:cNvPr id="11875" name="Google Shape;11875;p63"/>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3"/>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3"/>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3"/>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3"/>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3"/>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3"/>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3"/>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3"/>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3"/>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3"/>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3"/>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3"/>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3"/>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3"/>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3"/>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3"/>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3"/>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3" name="Google Shape;11893;p63"/>
          <p:cNvGrpSpPr/>
          <p:nvPr/>
        </p:nvGrpSpPr>
        <p:grpSpPr>
          <a:xfrm>
            <a:off x="7133336" y="4138656"/>
            <a:ext cx="232979" cy="343560"/>
            <a:chOff x="7133336" y="4291056"/>
            <a:chExt cx="232979" cy="343560"/>
          </a:xfrm>
        </p:grpSpPr>
        <p:sp>
          <p:nvSpPr>
            <p:cNvPr id="11894" name="Google Shape;11894;p63"/>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63"/>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3"/>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3"/>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3"/>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3"/>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3"/>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3"/>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3"/>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3"/>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3"/>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3"/>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3"/>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3"/>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3"/>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3"/>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3"/>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1" name="Google Shape;11911;p63"/>
          <p:cNvGrpSpPr/>
          <p:nvPr/>
        </p:nvGrpSpPr>
        <p:grpSpPr>
          <a:xfrm>
            <a:off x="7571379" y="4138656"/>
            <a:ext cx="232979" cy="343560"/>
            <a:chOff x="7571379" y="4291056"/>
            <a:chExt cx="232979" cy="343560"/>
          </a:xfrm>
        </p:grpSpPr>
        <p:sp>
          <p:nvSpPr>
            <p:cNvPr id="11912" name="Google Shape;11912;p63"/>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3"/>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3"/>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3"/>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3"/>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3"/>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3"/>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3"/>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3"/>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3"/>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3"/>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3"/>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3"/>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3"/>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3"/>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3"/>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8" name="Google Shape;11928;p63"/>
          <p:cNvGrpSpPr/>
          <p:nvPr/>
        </p:nvGrpSpPr>
        <p:grpSpPr>
          <a:xfrm>
            <a:off x="6666381" y="3195475"/>
            <a:ext cx="295819" cy="370712"/>
            <a:chOff x="6666381" y="3347875"/>
            <a:chExt cx="295819" cy="370712"/>
          </a:xfrm>
        </p:grpSpPr>
        <p:sp>
          <p:nvSpPr>
            <p:cNvPr id="11929" name="Google Shape;11929;p63"/>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3"/>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3"/>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3"/>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3"/>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3"/>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3"/>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3"/>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3"/>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3"/>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3"/>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3"/>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3"/>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3"/>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3"/>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3"/>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3"/>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3"/>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3"/>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3"/>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3"/>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3"/>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3"/>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3"/>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3"/>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3"/>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3"/>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3"/>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3"/>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3"/>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3"/>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3"/>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3"/>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3"/>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3"/>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3"/>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3"/>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3"/>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3"/>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3"/>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9" name="Google Shape;11969;p63"/>
          <p:cNvGrpSpPr/>
          <p:nvPr/>
        </p:nvGrpSpPr>
        <p:grpSpPr>
          <a:xfrm>
            <a:off x="4877760" y="2735059"/>
            <a:ext cx="389567" cy="390329"/>
            <a:chOff x="4877760" y="2887459"/>
            <a:chExt cx="389567" cy="390329"/>
          </a:xfrm>
        </p:grpSpPr>
        <p:sp>
          <p:nvSpPr>
            <p:cNvPr id="11970" name="Google Shape;11970;p63"/>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3"/>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3"/>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3"/>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3"/>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3"/>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3"/>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3"/>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3"/>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3"/>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3"/>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3"/>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3"/>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3"/>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3"/>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3"/>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3"/>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3"/>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3"/>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3"/>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3"/>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3"/>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3"/>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3"/>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3"/>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3"/>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3"/>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3"/>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3"/>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3"/>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3"/>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3"/>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3"/>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3"/>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3"/>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3"/>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3"/>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3"/>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3"/>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3"/>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3"/>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3"/>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3"/>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3"/>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4" name="Google Shape;12014;p63"/>
          <p:cNvSpPr/>
          <p:nvPr/>
        </p:nvSpPr>
        <p:spPr>
          <a:xfrm>
            <a:off x="5911170" y="27352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3"/>
          <p:cNvSpPr/>
          <p:nvPr/>
        </p:nvSpPr>
        <p:spPr>
          <a:xfrm>
            <a:off x="5911170" y="27352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3"/>
          <p:cNvSpPr/>
          <p:nvPr/>
        </p:nvSpPr>
        <p:spPr>
          <a:xfrm>
            <a:off x="5798094" y="29929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3"/>
          <p:cNvSpPr/>
          <p:nvPr/>
        </p:nvSpPr>
        <p:spPr>
          <a:xfrm>
            <a:off x="5797831" y="29931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3"/>
          <p:cNvSpPr/>
          <p:nvPr/>
        </p:nvSpPr>
        <p:spPr>
          <a:xfrm>
            <a:off x="5779239" y="30765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9" name="Google Shape;12019;p63"/>
          <p:cNvGrpSpPr/>
          <p:nvPr/>
        </p:nvGrpSpPr>
        <p:grpSpPr>
          <a:xfrm>
            <a:off x="5779239" y="2735295"/>
            <a:ext cx="314411" cy="389830"/>
            <a:chOff x="5779239" y="2887695"/>
            <a:chExt cx="314411" cy="389830"/>
          </a:xfrm>
        </p:grpSpPr>
        <p:sp>
          <p:nvSpPr>
            <p:cNvPr id="12020" name="Google Shape;12020;p63"/>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3"/>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3"/>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3"/>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3"/>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3"/>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3"/>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3"/>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3"/>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3"/>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3"/>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3"/>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3"/>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3"/>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3"/>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3"/>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3"/>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3"/>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3"/>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3"/>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3"/>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3"/>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3"/>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3"/>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3"/>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3"/>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3"/>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3"/>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3"/>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3"/>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3"/>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3"/>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3"/>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3"/>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3"/>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3"/>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3"/>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3"/>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3"/>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3"/>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3"/>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3"/>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3"/>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3"/>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4" name="Google Shape;12064;p63"/>
          <p:cNvGrpSpPr/>
          <p:nvPr/>
        </p:nvGrpSpPr>
        <p:grpSpPr>
          <a:xfrm>
            <a:off x="6190130" y="2788577"/>
            <a:ext cx="389830" cy="283004"/>
            <a:chOff x="6190130" y="2940977"/>
            <a:chExt cx="389830" cy="283004"/>
          </a:xfrm>
        </p:grpSpPr>
        <p:sp>
          <p:nvSpPr>
            <p:cNvPr id="12065" name="Google Shape;12065;p63"/>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3"/>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3"/>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3"/>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3"/>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3"/>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3"/>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3"/>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3"/>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3"/>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3"/>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3"/>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3"/>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3"/>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3"/>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3"/>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3"/>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3"/>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3"/>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3"/>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3"/>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3"/>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3"/>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3"/>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3"/>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3"/>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3"/>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3"/>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3"/>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3"/>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5" name="Google Shape;12095;p63"/>
          <p:cNvGrpSpPr/>
          <p:nvPr/>
        </p:nvGrpSpPr>
        <p:grpSpPr>
          <a:xfrm>
            <a:off x="6633976" y="2747874"/>
            <a:ext cx="389803" cy="364673"/>
            <a:chOff x="6633976" y="2900274"/>
            <a:chExt cx="389803" cy="364673"/>
          </a:xfrm>
        </p:grpSpPr>
        <p:sp>
          <p:nvSpPr>
            <p:cNvPr id="12096" name="Google Shape;12096;p63"/>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3"/>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3"/>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3"/>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3"/>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3"/>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3"/>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3"/>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3"/>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3"/>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3"/>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3"/>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3"/>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3"/>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3"/>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3"/>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3"/>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3" name="Google Shape;12113;p63"/>
          <p:cNvGrpSpPr/>
          <p:nvPr/>
        </p:nvGrpSpPr>
        <p:grpSpPr>
          <a:xfrm>
            <a:off x="7517835" y="2733037"/>
            <a:ext cx="364935" cy="382529"/>
            <a:chOff x="7517835" y="2885437"/>
            <a:chExt cx="364935" cy="382529"/>
          </a:xfrm>
        </p:grpSpPr>
        <p:sp>
          <p:nvSpPr>
            <p:cNvPr id="12114" name="Google Shape;12114;p63"/>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3"/>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3"/>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3"/>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3"/>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3"/>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3"/>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3"/>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3"/>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3"/>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3"/>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3"/>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3"/>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3"/>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3"/>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3"/>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3"/>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3"/>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3"/>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3"/>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3"/>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3"/>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3"/>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3"/>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3"/>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3"/>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3"/>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3"/>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3"/>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3"/>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3"/>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3"/>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3"/>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3"/>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3"/>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3"/>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3"/>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1" name="Google Shape;12151;p63"/>
          <p:cNvGrpSpPr/>
          <p:nvPr/>
        </p:nvGrpSpPr>
        <p:grpSpPr>
          <a:xfrm>
            <a:off x="7087591" y="2734744"/>
            <a:ext cx="358160" cy="385602"/>
            <a:chOff x="7087591" y="2887144"/>
            <a:chExt cx="358160" cy="385602"/>
          </a:xfrm>
        </p:grpSpPr>
        <p:sp>
          <p:nvSpPr>
            <p:cNvPr id="12152" name="Google Shape;12152;p63"/>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3"/>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3"/>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3"/>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3"/>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3"/>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3"/>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3"/>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3"/>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3"/>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3"/>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3"/>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3"/>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3"/>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3"/>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3"/>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3"/>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3"/>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3"/>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1" name="Google Shape;12171;p63"/>
          <p:cNvGrpSpPr/>
          <p:nvPr/>
        </p:nvGrpSpPr>
        <p:grpSpPr>
          <a:xfrm>
            <a:off x="7951362" y="2733037"/>
            <a:ext cx="382529" cy="382529"/>
            <a:chOff x="7951362" y="2885437"/>
            <a:chExt cx="382529" cy="382529"/>
          </a:xfrm>
        </p:grpSpPr>
        <p:sp>
          <p:nvSpPr>
            <p:cNvPr id="12172" name="Google Shape;12172;p63"/>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3"/>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3"/>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3"/>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3"/>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3"/>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3"/>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3"/>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3"/>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3"/>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3"/>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3"/>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3"/>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3"/>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3"/>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3"/>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3"/>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3"/>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3"/>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3"/>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3"/>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3"/>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3"/>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3"/>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3"/>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3"/>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3"/>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3"/>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3"/>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3"/>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3"/>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3"/>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3"/>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3"/>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3"/>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3"/>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3"/>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3"/>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3"/>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3"/>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3"/>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3"/>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3"/>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3"/>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3"/>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3"/>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3"/>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3"/>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3"/>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63"/>
          <p:cNvGrpSpPr/>
          <p:nvPr/>
        </p:nvGrpSpPr>
        <p:grpSpPr>
          <a:xfrm>
            <a:off x="8054406" y="3662089"/>
            <a:ext cx="276964" cy="336601"/>
            <a:chOff x="8054406" y="3814489"/>
            <a:chExt cx="276964" cy="336601"/>
          </a:xfrm>
        </p:grpSpPr>
        <p:sp>
          <p:nvSpPr>
            <p:cNvPr id="12222" name="Google Shape;12222;p63"/>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3"/>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3"/>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3"/>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3"/>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63"/>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63"/>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3"/>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3"/>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1" name="Google Shape;12231;p63"/>
          <p:cNvGrpSpPr/>
          <p:nvPr/>
        </p:nvGrpSpPr>
        <p:grpSpPr>
          <a:xfrm>
            <a:off x="7936787" y="4142674"/>
            <a:ext cx="378249" cy="335524"/>
            <a:chOff x="7936787" y="4295074"/>
            <a:chExt cx="378249" cy="335524"/>
          </a:xfrm>
        </p:grpSpPr>
        <p:sp>
          <p:nvSpPr>
            <p:cNvPr id="12232" name="Google Shape;12232;p63"/>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3"/>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3"/>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3"/>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3"/>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3"/>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3"/>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3"/>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3"/>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3"/>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3"/>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3"/>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3"/>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3"/>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3"/>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3"/>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8" name="Google Shape;12248;p63"/>
          <p:cNvGrpSpPr/>
          <p:nvPr/>
        </p:nvGrpSpPr>
        <p:grpSpPr>
          <a:xfrm>
            <a:off x="4886058" y="1813490"/>
            <a:ext cx="388569" cy="388307"/>
            <a:chOff x="4886058" y="1965890"/>
            <a:chExt cx="388569" cy="388307"/>
          </a:xfrm>
        </p:grpSpPr>
        <p:sp>
          <p:nvSpPr>
            <p:cNvPr id="12249" name="Google Shape;12249;p63"/>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3"/>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3"/>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3"/>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3"/>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3"/>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3"/>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3"/>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3"/>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3"/>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3"/>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0" name="Google Shape;12260;p63"/>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2261" name="Google Shape;12261;p63"/>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265"/>
        <p:cNvGrpSpPr/>
        <p:nvPr/>
      </p:nvGrpSpPr>
      <p:grpSpPr>
        <a:xfrm>
          <a:off x="0" y="0"/>
          <a:ext cx="0" cy="0"/>
          <a:chOff x="0" y="0"/>
          <a:chExt cx="0" cy="0"/>
        </a:xfrm>
      </p:grpSpPr>
      <p:grpSp>
        <p:nvGrpSpPr>
          <p:cNvPr id="12266" name="Google Shape;12266;p64"/>
          <p:cNvGrpSpPr/>
          <p:nvPr/>
        </p:nvGrpSpPr>
        <p:grpSpPr>
          <a:xfrm>
            <a:off x="1765162" y="3194389"/>
            <a:ext cx="292801" cy="359258"/>
            <a:chOff x="1765162" y="3346789"/>
            <a:chExt cx="292801" cy="359258"/>
          </a:xfrm>
        </p:grpSpPr>
        <p:sp>
          <p:nvSpPr>
            <p:cNvPr id="12267" name="Google Shape;12267;p64"/>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4"/>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4"/>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4"/>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4"/>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4"/>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4"/>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4"/>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64"/>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4"/>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4"/>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4"/>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4"/>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4"/>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4"/>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2" name="Google Shape;12282;p64"/>
          <p:cNvGrpSpPr/>
          <p:nvPr/>
        </p:nvGrpSpPr>
        <p:grpSpPr>
          <a:xfrm>
            <a:off x="3077632" y="2292604"/>
            <a:ext cx="358996" cy="296309"/>
            <a:chOff x="3077632" y="2445004"/>
            <a:chExt cx="358996" cy="296309"/>
          </a:xfrm>
        </p:grpSpPr>
        <p:sp>
          <p:nvSpPr>
            <p:cNvPr id="12283" name="Google Shape;12283;p64"/>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4"/>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4"/>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4"/>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4"/>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4"/>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4"/>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4"/>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4"/>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4"/>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4"/>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4"/>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4"/>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4"/>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4"/>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4"/>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4"/>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4"/>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4"/>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4"/>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4"/>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4"/>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4"/>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4"/>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4"/>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4"/>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9" name="Google Shape;12309;p64"/>
          <p:cNvGrpSpPr/>
          <p:nvPr/>
        </p:nvGrpSpPr>
        <p:grpSpPr>
          <a:xfrm>
            <a:off x="2635237" y="2279380"/>
            <a:ext cx="359232" cy="323018"/>
            <a:chOff x="2635237" y="2431780"/>
            <a:chExt cx="359232" cy="323018"/>
          </a:xfrm>
        </p:grpSpPr>
        <p:sp>
          <p:nvSpPr>
            <p:cNvPr id="12310" name="Google Shape;12310;p64"/>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4"/>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4"/>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64"/>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64"/>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4"/>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4"/>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4"/>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4"/>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4"/>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4"/>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4"/>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4"/>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4"/>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4"/>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5" name="Google Shape;12325;p64"/>
          <p:cNvGrpSpPr/>
          <p:nvPr/>
        </p:nvGrpSpPr>
        <p:grpSpPr>
          <a:xfrm>
            <a:off x="4011651" y="3615732"/>
            <a:ext cx="373189" cy="358944"/>
            <a:chOff x="4011651" y="3768132"/>
            <a:chExt cx="373189" cy="358944"/>
          </a:xfrm>
        </p:grpSpPr>
        <p:sp>
          <p:nvSpPr>
            <p:cNvPr id="12326" name="Google Shape;12326;p64"/>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4"/>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4"/>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4"/>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4"/>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4"/>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4"/>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4"/>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64"/>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4"/>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6" name="Google Shape;12336;p64"/>
          <p:cNvGrpSpPr/>
          <p:nvPr/>
        </p:nvGrpSpPr>
        <p:grpSpPr>
          <a:xfrm>
            <a:off x="2189568" y="1809203"/>
            <a:ext cx="364993" cy="359049"/>
            <a:chOff x="2189568" y="1961603"/>
            <a:chExt cx="364993" cy="359049"/>
          </a:xfrm>
        </p:grpSpPr>
        <p:sp>
          <p:nvSpPr>
            <p:cNvPr id="12337" name="Google Shape;12337;p64"/>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4"/>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4"/>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4"/>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4"/>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4"/>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4"/>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4"/>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4"/>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4"/>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4"/>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4"/>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4"/>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4"/>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4"/>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4"/>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3" name="Google Shape;12353;p64"/>
          <p:cNvGrpSpPr/>
          <p:nvPr/>
        </p:nvGrpSpPr>
        <p:grpSpPr>
          <a:xfrm>
            <a:off x="2193077" y="2267571"/>
            <a:ext cx="378426" cy="346323"/>
            <a:chOff x="2193077" y="2419971"/>
            <a:chExt cx="378426" cy="346323"/>
          </a:xfrm>
        </p:grpSpPr>
        <p:sp>
          <p:nvSpPr>
            <p:cNvPr id="12354" name="Google Shape;12354;p64"/>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4"/>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4"/>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4"/>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4"/>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4"/>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4"/>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4"/>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4"/>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4"/>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4"/>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4"/>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4"/>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4"/>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4"/>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4"/>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64"/>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4"/>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4"/>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4"/>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4"/>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64"/>
          <p:cNvGrpSpPr/>
          <p:nvPr/>
        </p:nvGrpSpPr>
        <p:grpSpPr>
          <a:xfrm>
            <a:off x="861622" y="2729370"/>
            <a:ext cx="276802" cy="367140"/>
            <a:chOff x="861622" y="2881770"/>
            <a:chExt cx="276802" cy="367140"/>
          </a:xfrm>
        </p:grpSpPr>
        <p:sp>
          <p:nvSpPr>
            <p:cNvPr id="12376" name="Google Shape;12376;p64"/>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4"/>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64"/>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4"/>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4"/>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4"/>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4"/>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4"/>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4"/>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4"/>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4"/>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4"/>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4"/>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4"/>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4"/>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4"/>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4"/>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64"/>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64"/>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4"/>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4"/>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4"/>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8" name="Google Shape;12398;p64"/>
          <p:cNvGrpSpPr/>
          <p:nvPr/>
        </p:nvGrpSpPr>
        <p:grpSpPr>
          <a:xfrm>
            <a:off x="3968184" y="2729291"/>
            <a:ext cx="369444" cy="367140"/>
            <a:chOff x="3968184" y="2881691"/>
            <a:chExt cx="369444" cy="367140"/>
          </a:xfrm>
        </p:grpSpPr>
        <p:sp>
          <p:nvSpPr>
            <p:cNvPr id="12399" name="Google Shape;12399;p64"/>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4"/>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4"/>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64"/>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4"/>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4"/>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4"/>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4"/>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4"/>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4"/>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4"/>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4"/>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64"/>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4"/>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4"/>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4"/>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4"/>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4"/>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64"/>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4"/>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4"/>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4"/>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4"/>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64"/>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3" name="Google Shape;12423;p64"/>
          <p:cNvGrpSpPr/>
          <p:nvPr/>
        </p:nvGrpSpPr>
        <p:grpSpPr>
          <a:xfrm>
            <a:off x="3513796" y="2729684"/>
            <a:ext cx="371487" cy="366826"/>
            <a:chOff x="3513796" y="2882084"/>
            <a:chExt cx="371487" cy="366826"/>
          </a:xfrm>
        </p:grpSpPr>
        <p:sp>
          <p:nvSpPr>
            <p:cNvPr id="12424" name="Google Shape;12424;p64"/>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64"/>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64"/>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64"/>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64"/>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64"/>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4"/>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4"/>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4"/>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4"/>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4"/>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4"/>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4"/>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4"/>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4"/>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4"/>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4"/>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4"/>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4"/>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4"/>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64"/>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4"/>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4"/>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4"/>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4"/>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4"/>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4"/>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4"/>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64"/>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4"/>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4"/>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4"/>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4"/>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4"/>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4"/>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4"/>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4"/>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4"/>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4"/>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4"/>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4"/>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4"/>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4"/>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4"/>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4"/>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4"/>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4"/>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64"/>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4"/>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3" name="Google Shape;12473;p64"/>
          <p:cNvGrpSpPr/>
          <p:nvPr/>
        </p:nvGrpSpPr>
        <p:grpSpPr>
          <a:xfrm>
            <a:off x="873615" y="1347875"/>
            <a:ext cx="335011" cy="359232"/>
            <a:chOff x="873615" y="1500275"/>
            <a:chExt cx="335011" cy="359232"/>
          </a:xfrm>
        </p:grpSpPr>
        <p:sp>
          <p:nvSpPr>
            <p:cNvPr id="12474" name="Google Shape;12474;p64"/>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4"/>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4"/>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4"/>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4"/>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4"/>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4"/>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4"/>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4"/>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4"/>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4"/>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5" name="Google Shape;12485;p64"/>
          <p:cNvGrpSpPr/>
          <p:nvPr/>
        </p:nvGrpSpPr>
        <p:grpSpPr>
          <a:xfrm>
            <a:off x="2202058" y="3194337"/>
            <a:ext cx="337158" cy="359311"/>
            <a:chOff x="2202058" y="3346737"/>
            <a:chExt cx="337158" cy="359311"/>
          </a:xfrm>
        </p:grpSpPr>
        <p:sp>
          <p:nvSpPr>
            <p:cNvPr id="12486" name="Google Shape;12486;p64"/>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4"/>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4"/>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4"/>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4"/>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4"/>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4"/>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4"/>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4"/>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5" name="Google Shape;12495;p64"/>
          <p:cNvGrpSpPr/>
          <p:nvPr/>
        </p:nvGrpSpPr>
        <p:grpSpPr>
          <a:xfrm>
            <a:off x="2223059" y="3665772"/>
            <a:ext cx="359232" cy="306050"/>
            <a:chOff x="2223059" y="3818172"/>
            <a:chExt cx="359232" cy="306050"/>
          </a:xfrm>
        </p:grpSpPr>
        <p:sp>
          <p:nvSpPr>
            <p:cNvPr id="12496" name="Google Shape;12496;p64"/>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4"/>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64"/>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64"/>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4"/>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4"/>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4"/>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4"/>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4"/>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5" name="Google Shape;12505;p64"/>
          <p:cNvGrpSpPr/>
          <p:nvPr/>
        </p:nvGrpSpPr>
        <p:grpSpPr>
          <a:xfrm>
            <a:off x="1725989" y="1839420"/>
            <a:ext cx="378426" cy="298509"/>
            <a:chOff x="1725989" y="1991820"/>
            <a:chExt cx="378426" cy="298509"/>
          </a:xfrm>
        </p:grpSpPr>
        <p:sp>
          <p:nvSpPr>
            <p:cNvPr id="12506" name="Google Shape;12506;p64"/>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4"/>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4"/>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4"/>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4"/>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4"/>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64"/>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4"/>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4"/>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64"/>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64"/>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4"/>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64"/>
          <p:cNvGrpSpPr/>
          <p:nvPr/>
        </p:nvGrpSpPr>
        <p:grpSpPr>
          <a:xfrm>
            <a:off x="1768409" y="3639351"/>
            <a:ext cx="367978" cy="359075"/>
            <a:chOff x="1768409" y="3791751"/>
            <a:chExt cx="367978" cy="359075"/>
          </a:xfrm>
        </p:grpSpPr>
        <p:sp>
          <p:nvSpPr>
            <p:cNvPr id="12519" name="Google Shape;12519;p64"/>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4"/>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4"/>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4"/>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4"/>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4"/>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4"/>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4"/>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4"/>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4"/>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4"/>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4"/>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4"/>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2" name="Google Shape;12532;p64"/>
          <p:cNvGrpSpPr/>
          <p:nvPr/>
        </p:nvGrpSpPr>
        <p:grpSpPr>
          <a:xfrm>
            <a:off x="2668963" y="3638906"/>
            <a:ext cx="358735" cy="359311"/>
            <a:chOff x="2668963" y="3791306"/>
            <a:chExt cx="358735" cy="359311"/>
          </a:xfrm>
        </p:grpSpPr>
        <p:sp>
          <p:nvSpPr>
            <p:cNvPr id="12533" name="Google Shape;12533;p64"/>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4"/>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4"/>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4"/>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4"/>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64"/>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4"/>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4"/>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4"/>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4"/>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4"/>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4"/>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4"/>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4"/>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4"/>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64"/>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9" name="Google Shape;12549;p64"/>
          <p:cNvGrpSpPr/>
          <p:nvPr/>
        </p:nvGrpSpPr>
        <p:grpSpPr>
          <a:xfrm>
            <a:off x="849682" y="1842798"/>
            <a:ext cx="363893" cy="291727"/>
            <a:chOff x="849682" y="1995198"/>
            <a:chExt cx="363893" cy="291727"/>
          </a:xfrm>
        </p:grpSpPr>
        <p:sp>
          <p:nvSpPr>
            <p:cNvPr id="12550" name="Google Shape;12550;p64"/>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4"/>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4"/>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4"/>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4"/>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4"/>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4"/>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4"/>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4"/>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4"/>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4"/>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64"/>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4"/>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64"/>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4"/>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4"/>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4"/>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64"/>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8" name="Google Shape;12568;p64"/>
          <p:cNvGrpSpPr/>
          <p:nvPr/>
        </p:nvGrpSpPr>
        <p:grpSpPr>
          <a:xfrm>
            <a:off x="3065430" y="1837666"/>
            <a:ext cx="378190" cy="302044"/>
            <a:chOff x="3065430" y="1990066"/>
            <a:chExt cx="378190" cy="302044"/>
          </a:xfrm>
        </p:grpSpPr>
        <p:sp>
          <p:nvSpPr>
            <p:cNvPr id="12569" name="Google Shape;12569;p64"/>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4"/>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4"/>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4"/>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4"/>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4"/>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4"/>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64"/>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4"/>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4"/>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4"/>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0" name="Google Shape;12580;p64"/>
          <p:cNvGrpSpPr/>
          <p:nvPr/>
        </p:nvGrpSpPr>
        <p:grpSpPr>
          <a:xfrm>
            <a:off x="3568234" y="3639010"/>
            <a:ext cx="347501" cy="359284"/>
            <a:chOff x="3568234" y="3791410"/>
            <a:chExt cx="347501" cy="359284"/>
          </a:xfrm>
        </p:grpSpPr>
        <p:sp>
          <p:nvSpPr>
            <p:cNvPr id="12581" name="Google Shape;12581;p64"/>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4"/>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4"/>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4"/>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64"/>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64"/>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4"/>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4"/>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4"/>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4"/>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4"/>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2" name="Google Shape;12592;p64"/>
          <p:cNvGrpSpPr/>
          <p:nvPr/>
        </p:nvGrpSpPr>
        <p:grpSpPr>
          <a:xfrm>
            <a:off x="1759925" y="1348687"/>
            <a:ext cx="347004" cy="358420"/>
            <a:chOff x="1759925" y="1501087"/>
            <a:chExt cx="347004" cy="358420"/>
          </a:xfrm>
        </p:grpSpPr>
        <p:sp>
          <p:nvSpPr>
            <p:cNvPr id="12593" name="Google Shape;12593;p64"/>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4"/>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4"/>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4"/>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4"/>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4"/>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4"/>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4"/>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4"/>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4"/>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4"/>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4"/>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4"/>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4"/>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4"/>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4"/>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4"/>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4"/>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4"/>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4"/>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4"/>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4"/>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4"/>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4"/>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4"/>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4"/>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4"/>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0" name="Google Shape;12620;p64"/>
          <p:cNvGrpSpPr/>
          <p:nvPr/>
        </p:nvGrpSpPr>
        <p:grpSpPr>
          <a:xfrm>
            <a:off x="3519295" y="2261260"/>
            <a:ext cx="360227" cy="359311"/>
            <a:chOff x="3519295" y="2413660"/>
            <a:chExt cx="360227" cy="359311"/>
          </a:xfrm>
        </p:grpSpPr>
        <p:sp>
          <p:nvSpPr>
            <p:cNvPr id="12621" name="Google Shape;12621;p64"/>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4"/>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4"/>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4"/>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4"/>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4"/>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4"/>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4"/>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4"/>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4"/>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4"/>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4"/>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4"/>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4"/>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64"/>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64"/>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4"/>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4"/>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4"/>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4"/>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64"/>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4"/>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4"/>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4"/>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4"/>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4"/>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4"/>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4"/>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4"/>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4"/>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4"/>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4"/>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4"/>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4"/>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4"/>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6" name="Google Shape;12656;p64"/>
          <p:cNvGrpSpPr/>
          <p:nvPr/>
        </p:nvGrpSpPr>
        <p:grpSpPr>
          <a:xfrm>
            <a:off x="1330255" y="3693318"/>
            <a:ext cx="358996" cy="250774"/>
            <a:chOff x="1330255" y="3845718"/>
            <a:chExt cx="358996" cy="250774"/>
          </a:xfrm>
        </p:grpSpPr>
        <p:sp>
          <p:nvSpPr>
            <p:cNvPr id="12657" name="Google Shape;12657;p64"/>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64"/>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4"/>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4"/>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4"/>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4"/>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4"/>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4"/>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4"/>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4"/>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7" name="Google Shape;12667;p64"/>
          <p:cNvGrpSpPr/>
          <p:nvPr/>
        </p:nvGrpSpPr>
        <p:grpSpPr>
          <a:xfrm>
            <a:off x="3115103" y="3638984"/>
            <a:ext cx="373424" cy="359311"/>
            <a:chOff x="3115103" y="3791384"/>
            <a:chExt cx="373424" cy="359311"/>
          </a:xfrm>
        </p:grpSpPr>
        <p:sp>
          <p:nvSpPr>
            <p:cNvPr id="12668" name="Google Shape;12668;p64"/>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4"/>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4"/>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64"/>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4"/>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4"/>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4"/>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4"/>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4"/>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4"/>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4"/>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4"/>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4"/>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4"/>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64"/>
          <p:cNvGrpSpPr/>
          <p:nvPr/>
        </p:nvGrpSpPr>
        <p:grpSpPr>
          <a:xfrm>
            <a:off x="883853" y="3640241"/>
            <a:ext cx="378190" cy="357059"/>
            <a:chOff x="883853" y="3792641"/>
            <a:chExt cx="378190" cy="357059"/>
          </a:xfrm>
        </p:grpSpPr>
        <p:sp>
          <p:nvSpPr>
            <p:cNvPr id="12683" name="Google Shape;12683;p64"/>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4"/>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4"/>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4"/>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4"/>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4"/>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4"/>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4"/>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4"/>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4"/>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4"/>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4"/>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64"/>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4"/>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4"/>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4"/>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4"/>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4"/>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4"/>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4"/>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4"/>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4"/>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4"/>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4"/>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4"/>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64"/>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9" name="Google Shape;12709;p64"/>
          <p:cNvGrpSpPr/>
          <p:nvPr/>
        </p:nvGrpSpPr>
        <p:grpSpPr>
          <a:xfrm>
            <a:off x="3934196" y="2332405"/>
            <a:ext cx="401207" cy="214036"/>
            <a:chOff x="3934196" y="2484805"/>
            <a:chExt cx="401207" cy="214036"/>
          </a:xfrm>
        </p:grpSpPr>
        <p:sp>
          <p:nvSpPr>
            <p:cNvPr id="12710" name="Google Shape;12710;p64"/>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4"/>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4"/>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4"/>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4"/>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5" name="Google Shape;12715;p64"/>
          <p:cNvGrpSpPr/>
          <p:nvPr/>
        </p:nvGrpSpPr>
        <p:grpSpPr>
          <a:xfrm>
            <a:off x="3999894" y="1347797"/>
            <a:ext cx="342474" cy="359232"/>
            <a:chOff x="3999894" y="1500197"/>
            <a:chExt cx="342474" cy="359232"/>
          </a:xfrm>
        </p:grpSpPr>
        <p:sp>
          <p:nvSpPr>
            <p:cNvPr id="12716" name="Google Shape;12716;p64"/>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4"/>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4"/>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4"/>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4"/>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4"/>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4"/>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4"/>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4"/>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4"/>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6" name="Google Shape;12726;p64"/>
          <p:cNvGrpSpPr/>
          <p:nvPr/>
        </p:nvGrpSpPr>
        <p:grpSpPr>
          <a:xfrm>
            <a:off x="2233795" y="2729762"/>
            <a:ext cx="232601" cy="366747"/>
            <a:chOff x="2233795" y="2882162"/>
            <a:chExt cx="232601" cy="366747"/>
          </a:xfrm>
        </p:grpSpPr>
        <p:sp>
          <p:nvSpPr>
            <p:cNvPr id="12727" name="Google Shape;12727;p64"/>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4"/>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4"/>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64"/>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64"/>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4"/>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4"/>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4"/>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4"/>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4"/>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4"/>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4"/>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4"/>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4"/>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4"/>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4"/>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64"/>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4"/>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5" name="Google Shape;12745;p64"/>
          <p:cNvGrpSpPr/>
          <p:nvPr/>
        </p:nvGrpSpPr>
        <p:grpSpPr>
          <a:xfrm>
            <a:off x="3523772" y="3252022"/>
            <a:ext cx="362008" cy="244175"/>
            <a:chOff x="3523772" y="3404422"/>
            <a:chExt cx="362008" cy="244175"/>
          </a:xfrm>
        </p:grpSpPr>
        <p:sp>
          <p:nvSpPr>
            <p:cNvPr id="12746" name="Google Shape;12746;p64"/>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4"/>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4"/>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4"/>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4"/>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4"/>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4"/>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4"/>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64"/>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64"/>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4"/>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4"/>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4"/>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4"/>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4"/>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1" name="Google Shape;12761;p64"/>
          <p:cNvGrpSpPr/>
          <p:nvPr/>
        </p:nvGrpSpPr>
        <p:grpSpPr>
          <a:xfrm>
            <a:off x="3531026" y="1824914"/>
            <a:ext cx="359232" cy="327836"/>
            <a:chOff x="3531026" y="1977314"/>
            <a:chExt cx="359232" cy="327836"/>
          </a:xfrm>
        </p:grpSpPr>
        <p:sp>
          <p:nvSpPr>
            <p:cNvPr id="12762" name="Google Shape;12762;p64"/>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4"/>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4"/>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4"/>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4"/>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4"/>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4"/>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4"/>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4"/>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4"/>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64"/>
          <p:cNvGrpSpPr/>
          <p:nvPr/>
        </p:nvGrpSpPr>
        <p:grpSpPr>
          <a:xfrm>
            <a:off x="3123351" y="1347875"/>
            <a:ext cx="296781" cy="359232"/>
            <a:chOff x="3123351" y="1500275"/>
            <a:chExt cx="296781" cy="359232"/>
          </a:xfrm>
        </p:grpSpPr>
        <p:sp>
          <p:nvSpPr>
            <p:cNvPr id="12773" name="Google Shape;12773;p64"/>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4"/>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4"/>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4"/>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4"/>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4"/>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4"/>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4"/>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4"/>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64"/>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4"/>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64"/>
          <p:cNvGrpSpPr/>
          <p:nvPr/>
        </p:nvGrpSpPr>
        <p:grpSpPr>
          <a:xfrm>
            <a:off x="2659458" y="1347875"/>
            <a:ext cx="332261" cy="359232"/>
            <a:chOff x="2659458" y="1500275"/>
            <a:chExt cx="332261" cy="359232"/>
          </a:xfrm>
        </p:grpSpPr>
        <p:sp>
          <p:nvSpPr>
            <p:cNvPr id="12785" name="Google Shape;12785;p64"/>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4"/>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4"/>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4"/>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4"/>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4"/>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4"/>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64"/>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4"/>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4"/>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4"/>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4"/>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4"/>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4"/>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4"/>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4"/>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4"/>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4"/>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4"/>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4"/>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5" name="Google Shape;12805;p64"/>
          <p:cNvGrpSpPr/>
          <p:nvPr/>
        </p:nvGrpSpPr>
        <p:grpSpPr>
          <a:xfrm>
            <a:off x="1750184" y="2261130"/>
            <a:ext cx="359730" cy="359441"/>
            <a:chOff x="1750184" y="2413530"/>
            <a:chExt cx="359730" cy="359441"/>
          </a:xfrm>
        </p:grpSpPr>
        <p:sp>
          <p:nvSpPr>
            <p:cNvPr id="12806" name="Google Shape;12806;p64"/>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4"/>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4"/>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4"/>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4"/>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4"/>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4"/>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4"/>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4"/>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4"/>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4"/>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7" name="Google Shape;12817;p64"/>
          <p:cNvGrpSpPr/>
          <p:nvPr/>
        </p:nvGrpSpPr>
        <p:grpSpPr>
          <a:xfrm>
            <a:off x="2230050" y="1347823"/>
            <a:ext cx="316524" cy="359284"/>
            <a:chOff x="2230050" y="1500223"/>
            <a:chExt cx="316524" cy="359284"/>
          </a:xfrm>
        </p:grpSpPr>
        <p:sp>
          <p:nvSpPr>
            <p:cNvPr id="12818" name="Google Shape;12818;p64"/>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4"/>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4"/>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4"/>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4"/>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4"/>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4"/>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4"/>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4"/>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4"/>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4"/>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4"/>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4"/>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4"/>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4"/>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4"/>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4"/>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4"/>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4"/>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4"/>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8" name="Google Shape;12838;p64"/>
          <p:cNvGrpSpPr/>
          <p:nvPr/>
        </p:nvGrpSpPr>
        <p:grpSpPr>
          <a:xfrm>
            <a:off x="2690042" y="4110367"/>
            <a:ext cx="359389" cy="359232"/>
            <a:chOff x="2690042" y="4262767"/>
            <a:chExt cx="359389" cy="359232"/>
          </a:xfrm>
        </p:grpSpPr>
        <p:sp>
          <p:nvSpPr>
            <p:cNvPr id="12839" name="Google Shape;12839;p64"/>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4"/>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4"/>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4"/>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4"/>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4"/>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4"/>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6" name="Google Shape;12846;p64"/>
          <p:cNvGrpSpPr/>
          <p:nvPr/>
        </p:nvGrpSpPr>
        <p:grpSpPr>
          <a:xfrm>
            <a:off x="2689440" y="2729762"/>
            <a:ext cx="222337" cy="366721"/>
            <a:chOff x="2689440" y="2882162"/>
            <a:chExt cx="222337" cy="366721"/>
          </a:xfrm>
        </p:grpSpPr>
        <p:sp>
          <p:nvSpPr>
            <p:cNvPr id="12847" name="Google Shape;12847;p64"/>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4"/>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4"/>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4"/>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4"/>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4"/>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4"/>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4"/>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4"/>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56" name="Google Shape;12856;p64"/>
          <p:cNvSpPr/>
          <p:nvPr/>
        </p:nvSpPr>
        <p:spPr>
          <a:xfrm>
            <a:off x="2637986" y="21285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7" name="Google Shape;12857;p64"/>
          <p:cNvGrpSpPr/>
          <p:nvPr/>
        </p:nvGrpSpPr>
        <p:grpSpPr>
          <a:xfrm>
            <a:off x="2637986" y="1827742"/>
            <a:ext cx="359232" cy="322023"/>
            <a:chOff x="2637986" y="1980142"/>
            <a:chExt cx="359232" cy="322023"/>
          </a:xfrm>
        </p:grpSpPr>
        <p:sp>
          <p:nvSpPr>
            <p:cNvPr id="12858" name="Google Shape;12858;p64"/>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4"/>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4"/>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4"/>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4"/>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4"/>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4"/>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4"/>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4"/>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4"/>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4"/>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4"/>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4"/>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1" name="Google Shape;12871;p64"/>
          <p:cNvGrpSpPr/>
          <p:nvPr/>
        </p:nvGrpSpPr>
        <p:grpSpPr>
          <a:xfrm>
            <a:off x="1306531" y="3194572"/>
            <a:ext cx="323018" cy="359075"/>
            <a:chOff x="1306531" y="3346972"/>
            <a:chExt cx="323018" cy="359075"/>
          </a:xfrm>
        </p:grpSpPr>
        <p:sp>
          <p:nvSpPr>
            <p:cNvPr id="12872" name="Google Shape;12872;p64"/>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4"/>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4"/>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4"/>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4"/>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64"/>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64"/>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4"/>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4"/>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64"/>
          <p:cNvGrpSpPr/>
          <p:nvPr/>
        </p:nvGrpSpPr>
        <p:grpSpPr>
          <a:xfrm>
            <a:off x="1308024" y="2261575"/>
            <a:ext cx="360253" cy="357111"/>
            <a:chOff x="1308024" y="2413975"/>
            <a:chExt cx="360253" cy="357111"/>
          </a:xfrm>
        </p:grpSpPr>
        <p:sp>
          <p:nvSpPr>
            <p:cNvPr id="12882" name="Google Shape;12882;p64"/>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4"/>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4"/>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4"/>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4"/>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4"/>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4"/>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4"/>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4"/>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4"/>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4"/>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4"/>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4"/>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4"/>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4"/>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4"/>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4"/>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4"/>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4"/>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4"/>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4"/>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4"/>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4"/>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4"/>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4"/>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4"/>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4"/>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4"/>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4"/>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4"/>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2" name="Google Shape;12912;p64"/>
          <p:cNvGrpSpPr/>
          <p:nvPr/>
        </p:nvGrpSpPr>
        <p:grpSpPr>
          <a:xfrm>
            <a:off x="1298519" y="1817922"/>
            <a:ext cx="378452" cy="341321"/>
            <a:chOff x="1298519" y="1970322"/>
            <a:chExt cx="378452" cy="341321"/>
          </a:xfrm>
        </p:grpSpPr>
        <p:sp>
          <p:nvSpPr>
            <p:cNvPr id="12913" name="Google Shape;12913;p64"/>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4"/>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4"/>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4"/>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4"/>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4"/>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4"/>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4"/>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4"/>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4"/>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64"/>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64"/>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4"/>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4"/>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4"/>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4"/>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4"/>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4"/>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4"/>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4"/>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3" name="Google Shape;12933;p64"/>
          <p:cNvGrpSpPr/>
          <p:nvPr/>
        </p:nvGrpSpPr>
        <p:grpSpPr>
          <a:xfrm>
            <a:off x="3114815" y="3194468"/>
            <a:ext cx="283217" cy="359180"/>
            <a:chOff x="3114815" y="3346868"/>
            <a:chExt cx="283217" cy="359180"/>
          </a:xfrm>
        </p:grpSpPr>
        <p:sp>
          <p:nvSpPr>
            <p:cNvPr id="12934" name="Google Shape;12934;p64"/>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64"/>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4"/>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4"/>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4"/>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4"/>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4"/>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4"/>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4"/>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4"/>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4"/>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4"/>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4"/>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7" name="Google Shape;12947;p64"/>
          <p:cNvGrpSpPr/>
          <p:nvPr/>
        </p:nvGrpSpPr>
        <p:grpSpPr>
          <a:xfrm>
            <a:off x="3973186" y="3200831"/>
            <a:ext cx="378661" cy="346558"/>
            <a:chOff x="3973186" y="3353231"/>
            <a:chExt cx="378661" cy="346558"/>
          </a:xfrm>
        </p:grpSpPr>
        <p:sp>
          <p:nvSpPr>
            <p:cNvPr id="12948" name="Google Shape;12948;p64"/>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64"/>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4"/>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4"/>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4"/>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4"/>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4"/>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4"/>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4"/>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4"/>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4"/>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4"/>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4"/>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4"/>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4"/>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4"/>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4"/>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4"/>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6" name="Google Shape;12966;p64"/>
          <p:cNvGrpSpPr/>
          <p:nvPr/>
        </p:nvGrpSpPr>
        <p:grpSpPr>
          <a:xfrm>
            <a:off x="2152857" y="4110602"/>
            <a:ext cx="373241" cy="359127"/>
            <a:chOff x="2152857" y="4263002"/>
            <a:chExt cx="373241" cy="359127"/>
          </a:xfrm>
        </p:grpSpPr>
        <p:sp>
          <p:nvSpPr>
            <p:cNvPr id="12967" name="Google Shape;12967;p64"/>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64"/>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4"/>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4"/>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4"/>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4"/>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4"/>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4"/>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5" name="Google Shape;12975;p64"/>
          <p:cNvGrpSpPr/>
          <p:nvPr/>
        </p:nvGrpSpPr>
        <p:grpSpPr>
          <a:xfrm>
            <a:off x="859632" y="3194572"/>
            <a:ext cx="303537" cy="359127"/>
            <a:chOff x="859632" y="3346972"/>
            <a:chExt cx="303537" cy="359127"/>
          </a:xfrm>
        </p:grpSpPr>
        <p:sp>
          <p:nvSpPr>
            <p:cNvPr id="12976" name="Google Shape;12976;p64"/>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4"/>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4"/>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64"/>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4"/>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1" name="Google Shape;12981;p64"/>
          <p:cNvGrpSpPr/>
          <p:nvPr/>
        </p:nvGrpSpPr>
        <p:grpSpPr>
          <a:xfrm>
            <a:off x="1767911" y="2729841"/>
            <a:ext cx="265306" cy="366799"/>
            <a:chOff x="1767911" y="2882241"/>
            <a:chExt cx="265306" cy="366799"/>
          </a:xfrm>
        </p:grpSpPr>
        <p:sp>
          <p:nvSpPr>
            <p:cNvPr id="12982" name="Google Shape;12982;p64"/>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4"/>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4"/>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4"/>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4"/>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4"/>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4"/>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4"/>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4"/>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4"/>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4"/>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4"/>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4"/>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4"/>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4"/>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7" name="Google Shape;12997;p64"/>
          <p:cNvGrpSpPr/>
          <p:nvPr/>
        </p:nvGrpSpPr>
        <p:grpSpPr>
          <a:xfrm>
            <a:off x="1332009" y="1347535"/>
            <a:ext cx="331895" cy="359311"/>
            <a:chOff x="1332009" y="1499935"/>
            <a:chExt cx="331895" cy="359311"/>
          </a:xfrm>
        </p:grpSpPr>
        <p:sp>
          <p:nvSpPr>
            <p:cNvPr id="12998" name="Google Shape;12998;p64"/>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4"/>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64"/>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64"/>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4"/>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4"/>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4"/>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4"/>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4"/>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4"/>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4"/>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4"/>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4"/>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4"/>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4"/>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4"/>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4"/>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5" name="Google Shape;13015;p64"/>
          <p:cNvGrpSpPr/>
          <p:nvPr/>
        </p:nvGrpSpPr>
        <p:grpSpPr>
          <a:xfrm>
            <a:off x="2663464" y="3194415"/>
            <a:ext cx="289528" cy="359232"/>
            <a:chOff x="2663464" y="3346815"/>
            <a:chExt cx="289528" cy="359232"/>
          </a:xfrm>
        </p:grpSpPr>
        <p:sp>
          <p:nvSpPr>
            <p:cNvPr id="13016" name="Google Shape;13016;p64"/>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4"/>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4"/>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4"/>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4"/>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4"/>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4"/>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4"/>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4"/>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4"/>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4"/>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7" name="Google Shape;13027;p64"/>
          <p:cNvGrpSpPr/>
          <p:nvPr/>
        </p:nvGrpSpPr>
        <p:grpSpPr>
          <a:xfrm>
            <a:off x="1315775" y="2729527"/>
            <a:ext cx="269051" cy="366983"/>
            <a:chOff x="1315775" y="2881927"/>
            <a:chExt cx="269051" cy="366983"/>
          </a:xfrm>
        </p:grpSpPr>
        <p:sp>
          <p:nvSpPr>
            <p:cNvPr id="13028" name="Google Shape;13028;p64"/>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4"/>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4"/>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4"/>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4"/>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64"/>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4"/>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4"/>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4"/>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4"/>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4"/>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4"/>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4"/>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4"/>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4"/>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3" name="Google Shape;13043;p64"/>
          <p:cNvGrpSpPr/>
          <p:nvPr/>
        </p:nvGrpSpPr>
        <p:grpSpPr>
          <a:xfrm>
            <a:off x="3977427" y="1827742"/>
            <a:ext cx="359232" cy="322023"/>
            <a:chOff x="3977427" y="1980142"/>
            <a:chExt cx="359232" cy="322023"/>
          </a:xfrm>
        </p:grpSpPr>
        <p:sp>
          <p:nvSpPr>
            <p:cNvPr id="13044" name="Google Shape;13044;p64"/>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4"/>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4"/>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4"/>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4"/>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4"/>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4"/>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4"/>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4"/>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4"/>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4" name="Google Shape;13054;p64"/>
          <p:cNvGrpSpPr/>
          <p:nvPr/>
        </p:nvGrpSpPr>
        <p:grpSpPr>
          <a:xfrm>
            <a:off x="865628" y="2261208"/>
            <a:ext cx="361720" cy="359180"/>
            <a:chOff x="865628" y="2413608"/>
            <a:chExt cx="361720" cy="359180"/>
          </a:xfrm>
        </p:grpSpPr>
        <p:sp>
          <p:nvSpPr>
            <p:cNvPr id="13055" name="Google Shape;13055;p64"/>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4"/>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4"/>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4"/>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4"/>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4"/>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4"/>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4"/>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4"/>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4"/>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4"/>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4"/>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4"/>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8" name="Google Shape;13068;p64"/>
          <p:cNvGrpSpPr/>
          <p:nvPr/>
        </p:nvGrpSpPr>
        <p:grpSpPr>
          <a:xfrm>
            <a:off x="3117093" y="2729527"/>
            <a:ext cx="268815" cy="366983"/>
            <a:chOff x="3117093" y="2881927"/>
            <a:chExt cx="268815" cy="366983"/>
          </a:xfrm>
        </p:grpSpPr>
        <p:sp>
          <p:nvSpPr>
            <p:cNvPr id="13069" name="Google Shape;13069;p64"/>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64"/>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4"/>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4"/>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4"/>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4"/>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64"/>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4"/>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4"/>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4"/>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4"/>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4"/>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4"/>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4"/>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4"/>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4" name="Google Shape;13084;p64"/>
          <p:cNvGrpSpPr/>
          <p:nvPr/>
        </p:nvGrpSpPr>
        <p:grpSpPr>
          <a:xfrm>
            <a:off x="3534508" y="1355600"/>
            <a:ext cx="368502" cy="343521"/>
            <a:chOff x="3534508" y="1508000"/>
            <a:chExt cx="368502" cy="343521"/>
          </a:xfrm>
        </p:grpSpPr>
        <p:sp>
          <p:nvSpPr>
            <p:cNvPr id="13085" name="Google Shape;13085;p64"/>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4"/>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4"/>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4"/>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4"/>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4"/>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4"/>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4"/>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4"/>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4"/>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4"/>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4"/>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4"/>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4"/>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4"/>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0" name="Google Shape;13100;p64"/>
          <p:cNvGrpSpPr/>
          <p:nvPr/>
        </p:nvGrpSpPr>
        <p:grpSpPr>
          <a:xfrm>
            <a:off x="7147436" y="1350599"/>
            <a:ext cx="279054" cy="354754"/>
            <a:chOff x="7147436" y="1502999"/>
            <a:chExt cx="279054" cy="354754"/>
          </a:xfrm>
        </p:grpSpPr>
        <p:sp>
          <p:nvSpPr>
            <p:cNvPr id="13101" name="Google Shape;13101;p64"/>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4"/>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4"/>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4"/>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4"/>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4"/>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4"/>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4"/>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4"/>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64"/>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4"/>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4"/>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4"/>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4"/>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4"/>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4"/>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7" name="Google Shape;13117;p64"/>
          <p:cNvGrpSpPr/>
          <p:nvPr/>
        </p:nvGrpSpPr>
        <p:grpSpPr>
          <a:xfrm>
            <a:off x="7603081" y="1820672"/>
            <a:ext cx="276802" cy="354807"/>
            <a:chOff x="7603081" y="1973072"/>
            <a:chExt cx="276802" cy="354807"/>
          </a:xfrm>
        </p:grpSpPr>
        <p:sp>
          <p:nvSpPr>
            <p:cNvPr id="13118" name="Google Shape;13118;p64"/>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4"/>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4"/>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4"/>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4"/>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4"/>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4"/>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4"/>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4"/>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4"/>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64"/>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64"/>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4"/>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4"/>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2" name="Google Shape;13132;p64"/>
          <p:cNvGrpSpPr/>
          <p:nvPr/>
        </p:nvGrpSpPr>
        <p:grpSpPr>
          <a:xfrm>
            <a:off x="6696792" y="1350599"/>
            <a:ext cx="276802" cy="354754"/>
            <a:chOff x="6696792" y="1502999"/>
            <a:chExt cx="276802" cy="354754"/>
          </a:xfrm>
        </p:grpSpPr>
        <p:sp>
          <p:nvSpPr>
            <p:cNvPr id="13133" name="Google Shape;13133;p64"/>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4"/>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4"/>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4"/>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64"/>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64"/>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4"/>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4"/>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4"/>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4"/>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64"/>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4"/>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4"/>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4"/>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4"/>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48" name="Google Shape;13148;p64"/>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9" name="Google Shape;13149;p64"/>
          <p:cNvGrpSpPr/>
          <p:nvPr/>
        </p:nvGrpSpPr>
        <p:grpSpPr>
          <a:xfrm>
            <a:off x="6223393" y="1350599"/>
            <a:ext cx="320295" cy="354754"/>
            <a:chOff x="6223393" y="1502999"/>
            <a:chExt cx="320295" cy="354754"/>
          </a:xfrm>
        </p:grpSpPr>
        <p:sp>
          <p:nvSpPr>
            <p:cNvPr id="13150" name="Google Shape;13150;p64"/>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4"/>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4"/>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4"/>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4"/>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4"/>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4"/>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4"/>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4"/>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4"/>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4"/>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4"/>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4"/>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4"/>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4"/>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4"/>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4"/>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4"/>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4"/>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64"/>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4"/>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4"/>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4"/>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3" name="Google Shape;13173;p64"/>
          <p:cNvGrpSpPr/>
          <p:nvPr/>
        </p:nvGrpSpPr>
        <p:grpSpPr>
          <a:xfrm>
            <a:off x="5310611" y="1350572"/>
            <a:ext cx="339515" cy="354781"/>
            <a:chOff x="5310611" y="1502972"/>
            <a:chExt cx="339515" cy="354781"/>
          </a:xfrm>
        </p:grpSpPr>
        <p:sp>
          <p:nvSpPr>
            <p:cNvPr id="13174" name="Google Shape;13174;p64"/>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4"/>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4"/>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64"/>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64"/>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4"/>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4"/>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4"/>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4"/>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4"/>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4"/>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4"/>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4"/>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4"/>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4"/>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64"/>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0" name="Google Shape;13190;p64"/>
          <p:cNvGrpSpPr/>
          <p:nvPr/>
        </p:nvGrpSpPr>
        <p:grpSpPr>
          <a:xfrm>
            <a:off x="6253637" y="3637701"/>
            <a:ext cx="274550" cy="354833"/>
            <a:chOff x="6253637" y="3790101"/>
            <a:chExt cx="274550" cy="354833"/>
          </a:xfrm>
        </p:grpSpPr>
        <p:sp>
          <p:nvSpPr>
            <p:cNvPr id="13191" name="Google Shape;13191;p64"/>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4"/>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4"/>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4"/>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4"/>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4"/>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4"/>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4"/>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4"/>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4"/>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4"/>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4"/>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4"/>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4"/>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4"/>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64"/>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64"/>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8" name="Google Shape;13208;p64"/>
          <p:cNvGrpSpPr/>
          <p:nvPr/>
        </p:nvGrpSpPr>
        <p:grpSpPr>
          <a:xfrm>
            <a:off x="5802731" y="3637780"/>
            <a:ext cx="274576" cy="354754"/>
            <a:chOff x="5802731" y="3790180"/>
            <a:chExt cx="274576" cy="354754"/>
          </a:xfrm>
        </p:grpSpPr>
        <p:sp>
          <p:nvSpPr>
            <p:cNvPr id="13209" name="Google Shape;13209;p64"/>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4"/>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64"/>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4"/>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64"/>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4"/>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4"/>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64"/>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64"/>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4"/>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4"/>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4"/>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4"/>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4"/>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64"/>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64"/>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4"/>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4"/>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4"/>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64"/>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4"/>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0" name="Google Shape;13230;p64"/>
          <p:cNvGrpSpPr/>
          <p:nvPr/>
        </p:nvGrpSpPr>
        <p:grpSpPr>
          <a:xfrm>
            <a:off x="5352088" y="3637806"/>
            <a:ext cx="274550" cy="354728"/>
            <a:chOff x="5352088" y="3790206"/>
            <a:chExt cx="274550" cy="354728"/>
          </a:xfrm>
        </p:grpSpPr>
        <p:sp>
          <p:nvSpPr>
            <p:cNvPr id="13231" name="Google Shape;13231;p64"/>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4"/>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4"/>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4"/>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4"/>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4"/>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4"/>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4"/>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4"/>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4"/>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4"/>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4"/>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4"/>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4"/>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4"/>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64"/>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64"/>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4"/>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4"/>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4"/>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4"/>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4"/>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4"/>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4"/>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5" name="Google Shape;13255;p64"/>
          <p:cNvGrpSpPr/>
          <p:nvPr/>
        </p:nvGrpSpPr>
        <p:grpSpPr>
          <a:xfrm>
            <a:off x="4901706" y="3637675"/>
            <a:ext cx="274550" cy="354859"/>
            <a:chOff x="4901706" y="3790075"/>
            <a:chExt cx="274550" cy="354859"/>
          </a:xfrm>
        </p:grpSpPr>
        <p:sp>
          <p:nvSpPr>
            <p:cNvPr id="13256" name="Google Shape;13256;p64"/>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4"/>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4"/>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4"/>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4"/>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4"/>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4"/>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64"/>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4"/>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4"/>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4"/>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4"/>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4"/>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4"/>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4"/>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4"/>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4"/>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3" name="Google Shape;13273;p64"/>
          <p:cNvGrpSpPr/>
          <p:nvPr/>
        </p:nvGrpSpPr>
        <p:grpSpPr>
          <a:xfrm>
            <a:off x="8052704" y="1350808"/>
            <a:ext cx="275073" cy="354545"/>
            <a:chOff x="8052704" y="1503208"/>
            <a:chExt cx="275073" cy="354545"/>
          </a:xfrm>
        </p:grpSpPr>
        <p:sp>
          <p:nvSpPr>
            <p:cNvPr id="13274" name="Google Shape;13274;p64"/>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4"/>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4"/>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64"/>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4"/>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64"/>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64"/>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4"/>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4"/>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4"/>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4"/>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4"/>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4"/>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4"/>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4"/>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4"/>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4"/>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1" name="Google Shape;13291;p64"/>
          <p:cNvGrpSpPr/>
          <p:nvPr/>
        </p:nvGrpSpPr>
        <p:grpSpPr>
          <a:xfrm>
            <a:off x="5794745" y="1350599"/>
            <a:ext cx="274550" cy="354754"/>
            <a:chOff x="5794745" y="1502999"/>
            <a:chExt cx="274550" cy="354754"/>
          </a:xfrm>
        </p:grpSpPr>
        <p:sp>
          <p:nvSpPr>
            <p:cNvPr id="13292" name="Google Shape;13292;p64"/>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4"/>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64"/>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64"/>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4"/>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4"/>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4"/>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4"/>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4"/>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64"/>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64"/>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4"/>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4"/>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4"/>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4"/>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64"/>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4"/>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64"/>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64"/>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64"/>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64"/>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4"/>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4"/>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5" name="Google Shape;13315;p64"/>
          <p:cNvGrpSpPr/>
          <p:nvPr/>
        </p:nvGrpSpPr>
        <p:grpSpPr>
          <a:xfrm>
            <a:off x="4896940" y="1350599"/>
            <a:ext cx="263316" cy="354754"/>
            <a:chOff x="4896940" y="1502999"/>
            <a:chExt cx="263316" cy="354754"/>
          </a:xfrm>
        </p:grpSpPr>
        <p:sp>
          <p:nvSpPr>
            <p:cNvPr id="13316" name="Google Shape;13316;p64"/>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4"/>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64"/>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64"/>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64"/>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64"/>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4"/>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4"/>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4"/>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4"/>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4"/>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4"/>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4"/>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4"/>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4"/>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4"/>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4"/>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4"/>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4"/>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64"/>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64"/>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7" name="Google Shape;13337;p64"/>
          <p:cNvGrpSpPr/>
          <p:nvPr/>
        </p:nvGrpSpPr>
        <p:grpSpPr>
          <a:xfrm>
            <a:off x="6255392" y="4115682"/>
            <a:ext cx="274550" cy="354728"/>
            <a:chOff x="6255392" y="4268082"/>
            <a:chExt cx="274550" cy="354728"/>
          </a:xfrm>
        </p:grpSpPr>
        <p:sp>
          <p:nvSpPr>
            <p:cNvPr id="13338" name="Google Shape;13338;p64"/>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64"/>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4"/>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4"/>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4"/>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4"/>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4"/>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4"/>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4"/>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4"/>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4"/>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4"/>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64"/>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4"/>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64"/>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64"/>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4"/>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4"/>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4"/>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4"/>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8" name="Google Shape;13358;p64"/>
          <p:cNvGrpSpPr/>
          <p:nvPr/>
        </p:nvGrpSpPr>
        <p:grpSpPr>
          <a:xfrm>
            <a:off x="7604076" y="3637675"/>
            <a:ext cx="275807" cy="354859"/>
            <a:chOff x="7604076" y="3790075"/>
            <a:chExt cx="275807" cy="354859"/>
          </a:xfrm>
        </p:grpSpPr>
        <p:sp>
          <p:nvSpPr>
            <p:cNvPr id="13359" name="Google Shape;13359;p64"/>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4"/>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4"/>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64"/>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4"/>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4"/>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4"/>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4"/>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4"/>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4"/>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4"/>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64"/>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64"/>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4"/>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4"/>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4"/>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4"/>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64"/>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64"/>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4"/>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4"/>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4"/>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1" name="Google Shape;13381;p64"/>
          <p:cNvGrpSpPr/>
          <p:nvPr/>
        </p:nvGrpSpPr>
        <p:grpSpPr>
          <a:xfrm>
            <a:off x="7154427" y="3637806"/>
            <a:ext cx="274550" cy="354493"/>
            <a:chOff x="7154427" y="3790206"/>
            <a:chExt cx="274550" cy="354493"/>
          </a:xfrm>
        </p:grpSpPr>
        <p:sp>
          <p:nvSpPr>
            <p:cNvPr id="13382" name="Google Shape;13382;p64"/>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4"/>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4"/>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4"/>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4"/>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4"/>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4"/>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4"/>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4"/>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4"/>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64"/>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64"/>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4"/>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4"/>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64"/>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4"/>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64"/>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64"/>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4"/>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4"/>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2" name="Google Shape;13402;p64"/>
          <p:cNvGrpSpPr/>
          <p:nvPr/>
        </p:nvGrpSpPr>
        <p:grpSpPr>
          <a:xfrm>
            <a:off x="8054458" y="1820750"/>
            <a:ext cx="274576" cy="354728"/>
            <a:chOff x="8054458" y="1973150"/>
            <a:chExt cx="274576" cy="354728"/>
          </a:xfrm>
        </p:grpSpPr>
        <p:sp>
          <p:nvSpPr>
            <p:cNvPr id="13403" name="Google Shape;13403;p64"/>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4"/>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4"/>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4"/>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4"/>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4"/>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4"/>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4"/>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4"/>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4"/>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4"/>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4"/>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4"/>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64"/>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64"/>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64"/>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4"/>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4"/>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4"/>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64"/>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64"/>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4"/>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5" name="Google Shape;13425;p64"/>
          <p:cNvGrpSpPr/>
          <p:nvPr/>
        </p:nvGrpSpPr>
        <p:grpSpPr>
          <a:xfrm>
            <a:off x="7153930" y="1820750"/>
            <a:ext cx="274812" cy="354728"/>
            <a:chOff x="7153930" y="1973150"/>
            <a:chExt cx="274812" cy="354728"/>
          </a:xfrm>
        </p:grpSpPr>
        <p:sp>
          <p:nvSpPr>
            <p:cNvPr id="13426" name="Google Shape;13426;p64"/>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4"/>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4"/>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4"/>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4"/>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64"/>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64"/>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4"/>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4"/>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64"/>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64"/>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64"/>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64"/>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4"/>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4"/>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64"/>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4"/>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4"/>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4"/>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5" name="Google Shape;13445;p64"/>
          <p:cNvGrpSpPr/>
          <p:nvPr/>
        </p:nvGrpSpPr>
        <p:grpSpPr>
          <a:xfrm>
            <a:off x="6703522" y="1820698"/>
            <a:ext cx="274812" cy="354781"/>
            <a:chOff x="6703522" y="1973098"/>
            <a:chExt cx="274812" cy="354781"/>
          </a:xfrm>
        </p:grpSpPr>
        <p:sp>
          <p:nvSpPr>
            <p:cNvPr id="13446" name="Google Shape;13446;p64"/>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4"/>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4"/>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4"/>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4"/>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4"/>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4"/>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64"/>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64"/>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64"/>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64"/>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4"/>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4"/>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4"/>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4"/>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64"/>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64"/>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4"/>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4"/>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4"/>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4"/>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64"/>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4"/>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4"/>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4"/>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1" name="Google Shape;13471;p64"/>
          <p:cNvGrpSpPr/>
          <p:nvPr/>
        </p:nvGrpSpPr>
        <p:grpSpPr>
          <a:xfrm>
            <a:off x="6253375" y="1820750"/>
            <a:ext cx="274812" cy="354728"/>
            <a:chOff x="6253375" y="1973150"/>
            <a:chExt cx="274812" cy="354728"/>
          </a:xfrm>
        </p:grpSpPr>
        <p:sp>
          <p:nvSpPr>
            <p:cNvPr id="13472" name="Google Shape;13472;p64"/>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64"/>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64"/>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4"/>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64"/>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64"/>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64"/>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64"/>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64"/>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64"/>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4"/>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4"/>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4"/>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4"/>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4"/>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64"/>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64"/>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4"/>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4"/>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4"/>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4"/>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4"/>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4"/>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4"/>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4"/>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4"/>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64"/>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64"/>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64"/>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4"/>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64"/>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64"/>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4"/>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4"/>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4"/>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4"/>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4"/>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64"/>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0" name="Google Shape;13510;p64"/>
          <p:cNvGrpSpPr/>
          <p:nvPr/>
        </p:nvGrpSpPr>
        <p:grpSpPr>
          <a:xfrm>
            <a:off x="5802496" y="1820750"/>
            <a:ext cx="275309" cy="354728"/>
            <a:chOff x="5802496" y="1973150"/>
            <a:chExt cx="275309" cy="354728"/>
          </a:xfrm>
        </p:grpSpPr>
        <p:sp>
          <p:nvSpPr>
            <p:cNvPr id="13511" name="Google Shape;13511;p64"/>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4"/>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4"/>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64"/>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64"/>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4"/>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64"/>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64"/>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64"/>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64"/>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64"/>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64"/>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64"/>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4"/>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4"/>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4"/>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4"/>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4"/>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64"/>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64"/>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4"/>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4"/>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4"/>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4"/>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4"/>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4"/>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7" name="Google Shape;13537;p64"/>
          <p:cNvGrpSpPr/>
          <p:nvPr/>
        </p:nvGrpSpPr>
        <p:grpSpPr>
          <a:xfrm>
            <a:off x="5353083" y="1820750"/>
            <a:ext cx="274576" cy="354728"/>
            <a:chOff x="5353083" y="1973150"/>
            <a:chExt cx="274576" cy="354728"/>
          </a:xfrm>
        </p:grpSpPr>
        <p:sp>
          <p:nvSpPr>
            <p:cNvPr id="13538" name="Google Shape;13538;p64"/>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64"/>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4"/>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4"/>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4"/>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64"/>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64"/>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4"/>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4"/>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4"/>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4"/>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64"/>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64"/>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64"/>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4"/>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4"/>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4"/>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4"/>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4"/>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64"/>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4"/>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9" name="Google Shape;13559;p64"/>
          <p:cNvGrpSpPr/>
          <p:nvPr/>
        </p:nvGrpSpPr>
        <p:grpSpPr>
          <a:xfrm>
            <a:off x="4902701" y="1820750"/>
            <a:ext cx="274812" cy="354728"/>
            <a:chOff x="4902701" y="1973150"/>
            <a:chExt cx="274812" cy="354728"/>
          </a:xfrm>
        </p:grpSpPr>
        <p:sp>
          <p:nvSpPr>
            <p:cNvPr id="13560" name="Google Shape;13560;p64"/>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64"/>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64"/>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64"/>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64"/>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64"/>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4"/>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4"/>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64"/>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64"/>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4"/>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4"/>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4"/>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4"/>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64"/>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64"/>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64"/>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64"/>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64"/>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64"/>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64"/>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64"/>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4"/>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4"/>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4"/>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5" name="Google Shape;13585;p64"/>
          <p:cNvGrpSpPr/>
          <p:nvPr/>
        </p:nvGrpSpPr>
        <p:grpSpPr>
          <a:xfrm>
            <a:off x="4902701" y="2727589"/>
            <a:ext cx="272560" cy="354676"/>
            <a:chOff x="4902701" y="2879989"/>
            <a:chExt cx="272560" cy="354676"/>
          </a:xfrm>
        </p:grpSpPr>
        <p:sp>
          <p:nvSpPr>
            <p:cNvPr id="13586" name="Google Shape;13586;p64"/>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64"/>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64"/>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64"/>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4"/>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4"/>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4"/>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64"/>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64"/>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64"/>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4"/>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4"/>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64"/>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64"/>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64"/>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64"/>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4"/>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4"/>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64"/>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64"/>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64"/>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64"/>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64"/>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4"/>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0" name="Google Shape;13610;p64"/>
          <p:cNvGrpSpPr/>
          <p:nvPr/>
        </p:nvGrpSpPr>
        <p:grpSpPr>
          <a:xfrm>
            <a:off x="5803988" y="4115682"/>
            <a:ext cx="274550" cy="354728"/>
            <a:chOff x="5803988" y="4268082"/>
            <a:chExt cx="274550" cy="354728"/>
          </a:xfrm>
        </p:grpSpPr>
        <p:sp>
          <p:nvSpPr>
            <p:cNvPr id="13611" name="Google Shape;13611;p64"/>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4"/>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64"/>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64"/>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4"/>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4"/>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4"/>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4"/>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4"/>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4"/>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4"/>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64"/>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4"/>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64"/>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64"/>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64"/>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4"/>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4"/>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4"/>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4"/>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4"/>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4"/>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64"/>
          <p:cNvGrpSpPr/>
          <p:nvPr/>
        </p:nvGrpSpPr>
        <p:grpSpPr>
          <a:xfrm>
            <a:off x="5352349" y="4115682"/>
            <a:ext cx="274550" cy="354728"/>
            <a:chOff x="5352349" y="4268082"/>
            <a:chExt cx="274550" cy="354728"/>
          </a:xfrm>
        </p:grpSpPr>
        <p:sp>
          <p:nvSpPr>
            <p:cNvPr id="13634" name="Google Shape;13634;p64"/>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64"/>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64"/>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64"/>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64"/>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64"/>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64"/>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64"/>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4"/>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4"/>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64"/>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64"/>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64"/>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4"/>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64"/>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64"/>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64"/>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4"/>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64"/>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64"/>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4"/>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4"/>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6" name="Google Shape;13656;p64"/>
          <p:cNvGrpSpPr/>
          <p:nvPr/>
        </p:nvGrpSpPr>
        <p:grpSpPr>
          <a:xfrm>
            <a:off x="7606826" y="2266890"/>
            <a:ext cx="274550" cy="354728"/>
            <a:chOff x="7606826" y="2419290"/>
            <a:chExt cx="274550" cy="354728"/>
          </a:xfrm>
        </p:grpSpPr>
        <p:sp>
          <p:nvSpPr>
            <p:cNvPr id="13657" name="Google Shape;13657;p64"/>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64"/>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4"/>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4"/>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4"/>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64"/>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4"/>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4"/>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4"/>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64"/>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64"/>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4"/>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4"/>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64"/>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4"/>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2" name="Google Shape;13672;p64"/>
          <p:cNvGrpSpPr/>
          <p:nvPr/>
        </p:nvGrpSpPr>
        <p:grpSpPr>
          <a:xfrm>
            <a:off x="7156182" y="2266890"/>
            <a:ext cx="274550" cy="354728"/>
            <a:chOff x="7156182" y="2419290"/>
            <a:chExt cx="274550" cy="354728"/>
          </a:xfrm>
        </p:grpSpPr>
        <p:sp>
          <p:nvSpPr>
            <p:cNvPr id="13673" name="Google Shape;13673;p64"/>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4"/>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4"/>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64"/>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64"/>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64"/>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4"/>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4"/>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4"/>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64"/>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4"/>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4"/>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4"/>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4"/>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4"/>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8" name="Google Shape;13688;p64"/>
          <p:cNvGrpSpPr/>
          <p:nvPr/>
        </p:nvGrpSpPr>
        <p:grpSpPr>
          <a:xfrm>
            <a:off x="6705276" y="2266890"/>
            <a:ext cx="274812" cy="354728"/>
            <a:chOff x="6705276" y="2419290"/>
            <a:chExt cx="274812" cy="354728"/>
          </a:xfrm>
        </p:grpSpPr>
        <p:sp>
          <p:nvSpPr>
            <p:cNvPr id="13689" name="Google Shape;13689;p64"/>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4"/>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4"/>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64"/>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64"/>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64"/>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64"/>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4"/>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4"/>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4"/>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64"/>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64"/>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4"/>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4"/>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64"/>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64"/>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4"/>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4"/>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64"/>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64"/>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4"/>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4"/>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4"/>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64"/>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64"/>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4"/>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64"/>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4"/>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7" name="Google Shape;13717;p64"/>
          <p:cNvGrpSpPr/>
          <p:nvPr/>
        </p:nvGrpSpPr>
        <p:grpSpPr>
          <a:xfrm>
            <a:off x="4902936" y="2266890"/>
            <a:ext cx="274576" cy="354728"/>
            <a:chOff x="4902936" y="2419290"/>
            <a:chExt cx="274576" cy="354728"/>
          </a:xfrm>
        </p:grpSpPr>
        <p:sp>
          <p:nvSpPr>
            <p:cNvPr id="13718" name="Google Shape;13718;p64"/>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64"/>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64"/>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64"/>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64"/>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64"/>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64"/>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64"/>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64"/>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64"/>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64"/>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4"/>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4"/>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4"/>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64"/>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64"/>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4"/>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4"/>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4"/>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4"/>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8" name="Google Shape;13738;p64"/>
          <p:cNvGrpSpPr/>
          <p:nvPr/>
        </p:nvGrpSpPr>
        <p:grpSpPr>
          <a:xfrm>
            <a:off x="7608056" y="3193394"/>
            <a:ext cx="270334" cy="354754"/>
            <a:chOff x="7608056" y="3345794"/>
            <a:chExt cx="270334" cy="354754"/>
          </a:xfrm>
        </p:grpSpPr>
        <p:sp>
          <p:nvSpPr>
            <p:cNvPr id="13739" name="Google Shape;13739;p64"/>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4"/>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4"/>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4"/>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64"/>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64"/>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64"/>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64"/>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64"/>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64"/>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64"/>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64"/>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4"/>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4"/>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64"/>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4"/>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4"/>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64"/>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4"/>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8" name="Google Shape;13758;p64"/>
          <p:cNvGrpSpPr/>
          <p:nvPr/>
        </p:nvGrpSpPr>
        <p:grpSpPr>
          <a:xfrm>
            <a:off x="6712765" y="4115682"/>
            <a:ext cx="263316" cy="354728"/>
            <a:chOff x="6712765" y="4268082"/>
            <a:chExt cx="263316" cy="354728"/>
          </a:xfrm>
        </p:grpSpPr>
        <p:sp>
          <p:nvSpPr>
            <p:cNvPr id="13759" name="Google Shape;13759;p64"/>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4"/>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64"/>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64"/>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64"/>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64"/>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64"/>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64"/>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64"/>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64"/>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4"/>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4"/>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64"/>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64"/>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64"/>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4"/>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5" name="Google Shape;13775;p64"/>
          <p:cNvGrpSpPr/>
          <p:nvPr/>
        </p:nvGrpSpPr>
        <p:grpSpPr>
          <a:xfrm>
            <a:off x="5359341" y="2266759"/>
            <a:ext cx="262819" cy="354859"/>
            <a:chOff x="5359341" y="2419159"/>
            <a:chExt cx="262819" cy="354859"/>
          </a:xfrm>
        </p:grpSpPr>
        <p:sp>
          <p:nvSpPr>
            <p:cNvPr id="13776" name="Google Shape;13776;p64"/>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4"/>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4"/>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4"/>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64"/>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64"/>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64"/>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64"/>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4"/>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4"/>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4"/>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64"/>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4"/>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64"/>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64"/>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4"/>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4"/>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4"/>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4"/>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64"/>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64"/>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7" name="Google Shape;13797;p64"/>
          <p:cNvGrpSpPr/>
          <p:nvPr/>
        </p:nvGrpSpPr>
        <p:grpSpPr>
          <a:xfrm>
            <a:off x="6709282" y="3637806"/>
            <a:ext cx="263316" cy="354493"/>
            <a:chOff x="6709282" y="3790206"/>
            <a:chExt cx="263316" cy="354493"/>
          </a:xfrm>
        </p:grpSpPr>
        <p:sp>
          <p:nvSpPr>
            <p:cNvPr id="13798" name="Google Shape;13798;p64"/>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4"/>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4"/>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64"/>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64"/>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4"/>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4"/>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4"/>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4"/>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4"/>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4"/>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4"/>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4"/>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64"/>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64"/>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4"/>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4" name="Google Shape;13814;p64"/>
          <p:cNvGrpSpPr/>
          <p:nvPr/>
        </p:nvGrpSpPr>
        <p:grpSpPr>
          <a:xfrm>
            <a:off x="6260629" y="2266890"/>
            <a:ext cx="263055" cy="354493"/>
            <a:chOff x="6260629" y="2419290"/>
            <a:chExt cx="263055" cy="354493"/>
          </a:xfrm>
        </p:grpSpPr>
        <p:sp>
          <p:nvSpPr>
            <p:cNvPr id="13815" name="Google Shape;13815;p64"/>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64"/>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64"/>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64"/>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64"/>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4"/>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64"/>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4"/>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4"/>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4"/>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4"/>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64"/>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4"/>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4"/>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64"/>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0" name="Google Shape;13830;p64"/>
          <p:cNvGrpSpPr/>
          <p:nvPr/>
        </p:nvGrpSpPr>
        <p:grpSpPr>
          <a:xfrm>
            <a:off x="6260864" y="2727511"/>
            <a:ext cx="263343" cy="354754"/>
            <a:chOff x="6260864" y="2879911"/>
            <a:chExt cx="263343" cy="354754"/>
          </a:xfrm>
        </p:grpSpPr>
        <p:sp>
          <p:nvSpPr>
            <p:cNvPr id="13831" name="Google Shape;13831;p64"/>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64"/>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64"/>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64"/>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64"/>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64"/>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64"/>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4"/>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4"/>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64"/>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64"/>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64"/>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4"/>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4"/>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4"/>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4"/>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4"/>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4"/>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9" name="Google Shape;13849;p64"/>
          <p:cNvGrpSpPr/>
          <p:nvPr/>
        </p:nvGrpSpPr>
        <p:grpSpPr>
          <a:xfrm>
            <a:off x="8062968" y="2266890"/>
            <a:ext cx="263316" cy="354728"/>
            <a:chOff x="8062968" y="2419290"/>
            <a:chExt cx="263316" cy="354728"/>
          </a:xfrm>
        </p:grpSpPr>
        <p:sp>
          <p:nvSpPr>
            <p:cNvPr id="13850" name="Google Shape;13850;p64"/>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64"/>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64"/>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64"/>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4"/>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64"/>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64"/>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4"/>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4"/>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64"/>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64"/>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64"/>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4"/>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4"/>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64"/>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64"/>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4"/>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7" name="Google Shape;13867;p64"/>
          <p:cNvGrpSpPr/>
          <p:nvPr/>
        </p:nvGrpSpPr>
        <p:grpSpPr>
          <a:xfrm>
            <a:off x="5809723" y="2266890"/>
            <a:ext cx="263316" cy="354728"/>
            <a:chOff x="5809723" y="2419290"/>
            <a:chExt cx="263316" cy="354728"/>
          </a:xfrm>
        </p:grpSpPr>
        <p:sp>
          <p:nvSpPr>
            <p:cNvPr id="13868" name="Google Shape;13868;p64"/>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4"/>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64"/>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4"/>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4"/>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64"/>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4"/>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4"/>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4"/>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4"/>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64"/>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64"/>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64"/>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4"/>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4"/>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4"/>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64"/>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5" name="Google Shape;13885;p64"/>
          <p:cNvGrpSpPr/>
          <p:nvPr/>
        </p:nvGrpSpPr>
        <p:grpSpPr>
          <a:xfrm>
            <a:off x="7606826" y="1350599"/>
            <a:ext cx="263552" cy="354754"/>
            <a:chOff x="7606826" y="1502999"/>
            <a:chExt cx="263552" cy="354754"/>
          </a:xfrm>
        </p:grpSpPr>
        <p:sp>
          <p:nvSpPr>
            <p:cNvPr id="13886" name="Google Shape;13886;p64"/>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4"/>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64"/>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4"/>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4"/>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4"/>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4"/>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64"/>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64"/>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4"/>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4"/>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64"/>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4"/>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4"/>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64"/>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64"/>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4"/>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64"/>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4" name="Google Shape;13904;p64"/>
          <p:cNvGrpSpPr/>
          <p:nvPr/>
        </p:nvGrpSpPr>
        <p:grpSpPr>
          <a:xfrm>
            <a:off x="8060455" y="3637675"/>
            <a:ext cx="264076" cy="354623"/>
            <a:chOff x="8060455" y="3790075"/>
            <a:chExt cx="264076" cy="354623"/>
          </a:xfrm>
        </p:grpSpPr>
        <p:sp>
          <p:nvSpPr>
            <p:cNvPr id="13905" name="Google Shape;13905;p64"/>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4"/>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4"/>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4"/>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4"/>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4"/>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4"/>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64"/>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64"/>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4"/>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4"/>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4"/>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4"/>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4"/>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64"/>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64"/>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64"/>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4"/>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64"/>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4"/>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4"/>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64"/>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4"/>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8" name="Google Shape;13928;p64"/>
          <p:cNvGrpSpPr/>
          <p:nvPr/>
        </p:nvGrpSpPr>
        <p:grpSpPr>
          <a:xfrm>
            <a:off x="7614550" y="2727511"/>
            <a:ext cx="263316" cy="354754"/>
            <a:chOff x="7614550" y="2879911"/>
            <a:chExt cx="263316" cy="354754"/>
          </a:xfrm>
        </p:grpSpPr>
        <p:sp>
          <p:nvSpPr>
            <p:cNvPr id="13929" name="Google Shape;13929;p64"/>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4"/>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4"/>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64"/>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64"/>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4"/>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4"/>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4"/>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64"/>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64"/>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4"/>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64"/>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4"/>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4"/>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64"/>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64"/>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4"/>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4"/>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64"/>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8" name="Google Shape;13948;p64"/>
          <p:cNvGrpSpPr/>
          <p:nvPr/>
        </p:nvGrpSpPr>
        <p:grpSpPr>
          <a:xfrm>
            <a:off x="4900684" y="4115787"/>
            <a:ext cx="274576" cy="354623"/>
            <a:chOff x="4900684" y="4268187"/>
            <a:chExt cx="274576" cy="354623"/>
          </a:xfrm>
        </p:grpSpPr>
        <p:sp>
          <p:nvSpPr>
            <p:cNvPr id="13949" name="Google Shape;13949;p64"/>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64"/>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4"/>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4"/>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4"/>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64"/>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64"/>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4"/>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4"/>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64"/>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64"/>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64"/>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64"/>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4"/>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4"/>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4" name="Google Shape;13964;p64"/>
          <p:cNvGrpSpPr/>
          <p:nvPr/>
        </p:nvGrpSpPr>
        <p:grpSpPr>
          <a:xfrm>
            <a:off x="7161654" y="3193394"/>
            <a:ext cx="263343" cy="354754"/>
            <a:chOff x="7161654" y="3345794"/>
            <a:chExt cx="263343" cy="354754"/>
          </a:xfrm>
        </p:grpSpPr>
        <p:sp>
          <p:nvSpPr>
            <p:cNvPr id="13965" name="Google Shape;13965;p64"/>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64"/>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4"/>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64"/>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64"/>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4"/>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4"/>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4"/>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64"/>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64"/>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64"/>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64"/>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64"/>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64"/>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64"/>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4"/>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4"/>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4"/>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64"/>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4" name="Google Shape;13984;p64"/>
          <p:cNvGrpSpPr/>
          <p:nvPr/>
        </p:nvGrpSpPr>
        <p:grpSpPr>
          <a:xfrm>
            <a:off x="6711770" y="3193394"/>
            <a:ext cx="263081" cy="354754"/>
            <a:chOff x="6711770" y="3345794"/>
            <a:chExt cx="263081" cy="354754"/>
          </a:xfrm>
        </p:grpSpPr>
        <p:sp>
          <p:nvSpPr>
            <p:cNvPr id="13985" name="Google Shape;13985;p64"/>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4"/>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64"/>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64"/>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64"/>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4"/>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4"/>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64"/>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64"/>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64"/>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64"/>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64"/>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64"/>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4"/>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4"/>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64"/>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64"/>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2" name="Google Shape;14002;p64"/>
          <p:cNvGrpSpPr/>
          <p:nvPr/>
        </p:nvGrpSpPr>
        <p:grpSpPr>
          <a:xfrm>
            <a:off x="7163409" y="2727851"/>
            <a:ext cx="263316" cy="354414"/>
            <a:chOff x="7163409" y="2880251"/>
            <a:chExt cx="263316" cy="354414"/>
          </a:xfrm>
        </p:grpSpPr>
        <p:sp>
          <p:nvSpPr>
            <p:cNvPr id="14003" name="Google Shape;14003;p64"/>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4"/>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64"/>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64"/>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4"/>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4"/>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4"/>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4"/>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64"/>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64"/>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4"/>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64"/>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5" name="Google Shape;14015;p64"/>
          <p:cNvGrpSpPr/>
          <p:nvPr/>
        </p:nvGrpSpPr>
        <p:grpSpPr>
          <a:xfrm>
            <a:off x="6712032" y="2727772"/>
            <a:ext cx="263316" cy="354493"/>
            <a:chOff x="6712032" y="2880172"/>
            <a:chExt cx="263316" cy="354493"/>
          </a:xfrm>
        </p:grpSpPr>
        <p:sp>
          <p:nvSpPr>
            <p:cNvPr id="14016" name="Google Shape;14016;p64"/>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4"/>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64"/>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4"/>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4"/>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4"/>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64"/>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64"/>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4"/>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4"/>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64"/>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64"/>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4"/>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64"/>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64"/>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64"/>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64"/>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64"/>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64"/>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4"/>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4"/>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7" name="Google Shape;14037;p64"/>
          <p:cNvGrpSpPr/>
          <p:nvPr/>
        </p:nvGrpSpPr>
        <p:grpSpPr>
          <a:xfrm>
            <a:off x="6261624" y="3193394"/>
            <a:ext cx="263316" cy="354754"/>
            <a:chOff x="6261624" y="3345794"/>
            <a:chExt cx="263316" cy="354754"/>
          </a:xfrm>
        </p:grpSpPr>
        <p:sp>
          <p:nvSpPr>
            <p:cNvPr id="14038" name="Google Shape;14038;p64"/>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64"/>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4"/>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64"/>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4"/>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4"/>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64"/>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64"/>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4"/>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64"/>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64"/>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64"/>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4"/>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4"/>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64"/>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64"/>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64"/>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64"/>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64"/>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64"/>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4"/>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4"/>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4"/>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64"/>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64"/>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4"/>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64"/>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64"/>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66" name="Google Shape;14066;p64"/>
          <p:cNvSpPr/>
          <p:nvPr/>
        </p:nvSpPr>
        <p:spPr>
          <a:xfrm>
            <a:off x="5880422" y="32106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67" name="Google Shape;14067;p64"/>
          <p:cNvGrpSpPr/>
          <p:nvPr/>
        </p:nvGrpSpPr>
        <p:grpSpPr>
          <a:xfrm>
            <a:off x="5811739" y="3193394"/>
            <a:ext cx="263316" cy="354754"/>
            <a:chOff x="5811739" y="3345794"/>
            <a:chExt cx="263316" cy="354754"/>
          </a:xfrm>
        </p:grpSpPr>
        <p:sp>
          <p:nvSpPr>
            <p:cNvPr id="14068" name="Google Shape;14068;p64"/>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4"/>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64"/>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64"/>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64"/>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64"/>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4"/>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4"/>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4"/>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4"/>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64"/>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4"/>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64"/>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4"/>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4"/>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64"/>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64"/>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64"/>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64"/>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64"/>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64"/>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9" name="Google Shape;14089;p64"/>
          <p:cNvGrpSpPr/>
          <p:nvPr/>
        </p:nvGrpSpPr>
        <p:grpSpPr>
          <a:xfrm>
            <a:off x="5363818" y="3193394"/>
            <a:ext cx="259074" cy="354493"/>
            <a:chOff x="5363818" y="3345794"/>
            <a:chExt cx="259074" cy="354493"/>
          </a:xfrm>
        </p:grpSpPr>
        <p:sp>
          <p:nvSpPr>
            <p:cNvPr id="14090" name="Google Shape;14090;p64"/>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64"/>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4"/>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4"/>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4"/>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4"/>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4"/>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64"/>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64"/>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64"/>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64"/>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4"/>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4"/>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64"/>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4"/>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4"/>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64"/>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64"/>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4"/>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4"/>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64"/>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64"/>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4"/>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4"/>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4"/>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5" name="Google Shape;14115;p64"/>
          <p:cNvGrpSpPr/>
          <p:nvPr/>
        </p:nvGrpSpPr>
        <p:grpSpPr>
          <a:xfrm>
            <a:off x="4912939" y="3193263"/>
            <a:ext cx="261326" cy="354885"/>
            <a:chOff x="4912939" y="3345663"/>
            <a:chExt cx="261326" cy="354885"/>
          </a:xfrm>
        </p:grpSpPr>
        <p:sp>
          <p:nvSpPr>
            <p:cNvPr id="14116" name="Google Shape;14116;p64"/>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64"/>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64"/>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4"/>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64"/>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64"/>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4"/>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4"/>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64"/>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64"/>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64"/>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64"/>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4"/>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4"/>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64"/>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4"/>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64"/>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4"/>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4"/>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4"/>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4"/>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7" name="Google Shape;14137;p64"/>
          <p:cNvGrpSpPr/>
          <p:nvPr/>
        </p:nvGrpSpPr>
        <p:grpSpPr>
          <a:xfrm>
            <a:off x="5809723" y="2727511"/>
            <a:ext cx="263081" cy="355016"/>
            <a:chOff x="5809723" y="2879911"/>
            <a:chExt cx="263081" cy="355016"/>
          </a:xfrm>
        </p:grpSpPr>
        <p:sp>
          <p:nvSpPr>
            <p:cNvPr id="14138" name="Google Shape;14138;p64"/>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64"/>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64"/>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64"/>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4"/>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4"/>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64"/>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4"/>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64"/>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64"/>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64"/>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4"/>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4"/>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4"/>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64"/>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64"/>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64"/>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4"/>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64"/>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64"/>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4"/>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4"/>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0" name="Google Shape;14160;p64"/>
          <p:cNvGrpSpPr/>
          <p:nvPr/>
        </p:nvGrpSpPr>
        <p:grpSpPr>
          <a:xfrm>
            <a:off x="7616069" y="4115656"/>
            <a:ext cx="263316" cy="354754"/>
            <a:chOff x="7616069" y="4268056"/>
            <a:chExt cx="263316" cy="354754"/>
          </a:xfrm>
        </p:grpSpPr>
        <p:sp>
          <p:nvSpPr>
            <p:cNvPr id="14161" name="Google Shape;14161;p64"/>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64"/>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4"/>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64"/>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64"/>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4"/>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4"/>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4"/>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4"/>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4"/>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4"/>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64"/>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64"/>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64"/>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4"/>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64"/>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64"/>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64"/>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64"/>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4"/>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64"/>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2" name="Google Shape;14182;p64"/>
          <p:cNvGrpSpPr/>
          <p:nvPr/>
        </p:nvGrpSpPr>
        <p:grpSpPr>
          <a:xfrm>
            <a:off x="7164404" y="4115918"/>
            <a:ext cx="263316" cy="354493"/>
            <a:chOff x="7164404" y="4268318"/>
            <a:chExt cx="263316" cy="354493"/>
          </a:xfrm>
        </p:grpSpPr>
        <p:sp>
          <p:nvSpPr>
            <p:cNvPr id="14183" name="Google Shape;14183;p64"/>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4"/>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64"/>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64"/>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4"/>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64"/>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64"/>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4"/>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4"/>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4"/>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4"/>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4"/>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4"/>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4"/>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64"/>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64"/>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9" name="Google Shape;14199;p64"/>
          <p:cNvGrpSpPr/>
          <p:nvPr/>
        </p:nvGrpSpPr>
        <p:grpSpPr>
          <a:xfrm>
            <a:off x="5358346" y="2727511"/>
            <a:ext cx="263316" cy="354754"/>
            <a:chOff x="5358346" y="2879911"/>
            <a:chExt cx="263316" cy="354754"/>
          </a:xfrm>
        </p:grpSpPr>
        <p:sp>
          <p:nvSpPr>
            <p:cNvPr id="14200" name="Google Shape;14200;p64"/>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64"/>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4"/>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4"/>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64"/>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64"/>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64"/>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64"/>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64"/>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4"/>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4"/>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4"/>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4"/>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4"/>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4"/>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64"/>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64"/>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4"/>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4"/>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64"/>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64"/>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1" name="Google Shape;14221;p64"/>
          <p:cNvGrpSpPr/>
          <p:nvPr/>
        </p:nvGrpSpPr>
        <p:grpSpPr>
          <a:xfrm>
            <a:off x="8061450" y="3193342"/>
            <a:ext cx="263316" cy="354807"/>
            <a:chOff x="8061450" y="3345742"/>
            <a:chExt cx="263316" cy="354807"/>
          </a:xfrm>
        </p:grpSpPr>
        <p:sp>
          <p:nvSpPr>
            <p:cNvPr id="14222" name="Google Shape;14222;p64"/>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4"/>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4"/>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4"/>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4"/>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64"/>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64"/>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64"/>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64"/>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64"/>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4"/>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4"/>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4"/>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64"/>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64"/>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4"/>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8" name="Google Shape;14238;p64"/>
          <p:cNvGrpSpPr/>
          <p:nvPr/>
        </p:nvGrpSpPr>
        <p:grpSpPr>
          <a:xfrm>
            <a:off x="8065953" y="2727511"/>
            <a:ext cx="263081" cy="354754"/>
            <a:chOff x="8065953" y="2879911"/>
            <a:chExt cx="263081" cy="354754"/>
          </a:xfrm>
        </p:grpSpPr>
        <p:sp>
          <p:nvSpPr>
            <p:cNvPr id="14239" name="Google Shape;14239;p64"/>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64"/>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64"/>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64"/>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64"/>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4"/>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4"/>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64"/>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64"/>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4"/>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4"/>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64"/>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64"/>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64"/>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4"/>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4"/>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5" name="Google Shape;14255;p64"/>
          <p:cNvGrpSpPr/>
          <p:nvPr/>
        </p:nvGrpSpPr>
        <p:grpSpPr>
          <a:xfrm>
            <a:off x="8064199" y="4115918"/>
            <a:ext cx="270308" cy="354493"/>
            <a:chOff x="8064199" y="4268318"/>
            <a:chExt cx="270308" cy="354493"/>
          </a:xfrm>
        </p:grpSpPr>
        <p:sp>
          <p:nvSpPr>
            <p:cNvPr id="14256" name="Google Shape;14256;p64"/>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64"/>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4"/>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4"/>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4"/>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64"/>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64"/>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64"/>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64"/>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64"/>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4"/>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4"/>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4"/>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4"/>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64"/>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64"/>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64"/>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64"/>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74" name="Google Shape;14274;p64"/>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4275" name="Google Shape;14275;p64"/>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279"/>
        <p:cNvGrpSpPr/>
        <p:nvPr/>
      </p:nvGrpSpPr>
      <p:grpSpPr>
        <a:xfrm>
          <a:off x="0" y="0"/>
          <a:ext cx="0" cy="0"/>
          <a:chOff x="0" y="0"/>
          <a:chExt cx="0" cy="0"/>
        </a:xfrm>
      </p:grpSpPr>
      <p:grpSp>
        <p:nvGrpSpPr>
          <p:cNvPr id="14280" name="Google Shape;14280;p65"/>
          <p:cNvGrpSpPr/>
          <p:nvPr/>
        </p:nvGrpSpPr>
        <p:grpSpPr>
          <a:xfrm>
            <a:off x="3511608" y="3163570"/>
            <a:ext cx="381482" cy="366926"/>
            <a:chOff x="3511608" y="3348218"/>
            <a:chExt cx="381482" cy="366926"/>
          </a:xfrm>
        </p:grpSpPr>
        <p:sp>
          <p:nvSpPr>
            <p:cNvPr id="14281" name="Google Shape;14281;p65"/>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65"/>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65"/>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65"/>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65"/>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65"/>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65"/>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65"/>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65"/>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5"/>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5"/>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65"/>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65"/>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65"/>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5" name="Google Shape;14295;p65"/>
          <p:cNvGrpSpPr/>
          <p:nvPr/>
        </p:nvGrpSpPr>
        <p:grpSpPr>
          <a:xfrm>
            <a:off x="1849816" y="3622692"/>
            <a:ext cx="163616" cy="366665"/>
            <a:chOff x="1849816" y="3807339"/>
            <a:chExt cx="163616" cy="366665"/>
          </a:xfrm>
        </p:grpSpPr>
        <p:sp>
          <p:nvSpPr>
            <p:cNvPr id="14296" name="Google Shape;14296;p65"/>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65"/>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65"/>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65"/>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65"/>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65"/>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65"/>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65"/>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65"/>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65"/>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65"/>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65"/>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65"/>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65"/>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0" name="Google Shape;14310;p65"/>
          <p:cNvGrpSpPr/>
          <p:nvPr/>
        </p:nvGrpSpPr>
        <p:grpSpPr>
          <a:xfrm>
            <a:off x="2274757" y="3622666"/>
            <a:ext cx="202292" cy="366430"/>
            <a:chOff x="2274757" y="3807313"/>
            <a:chExt cx="202292" cy="366430"/>
          </a:xfrm>
        </p:grpSpPr>
        <p:sp>
          <p:nvSpPr>
            <p:cNvPr id="14311" name="Google Shape;14311;p65"/>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65"/>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65"/>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65"/>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65"/>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65"/>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65"/>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65"/>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65"/>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65"/>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1" name="Google Shape;14321;p65"/>
          <p:cNvGrpSpPr/>
          <p:nvPr/>
        </p:nvGrpSpPr>
        <p:grpSpPr>
          <a:xfrm>
            <a:off x="3972716" y="3163570"/>
            <a:ext cx="366404" cy="366665"/>
            <a:chOff x="3972716" y="3348218"/>
            <a:chExt cx="366404" cy="366665"/>
          </a:xfrm>
        </p:grpSpPr>
        <p:sp>
          <p:nvSpPr>
            <p:cNvPr id="14322" name="Google Shape;14322;p65"/>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65"/>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65"/>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65"/>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65"/>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65"/>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65"/>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65"/>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65"/>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65"/>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65"/>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65"/>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4" name="Google Shape;14334;p65"/>
          <p:cNvGrpSpPr/>
          <p:nvPr/>
        </p:nvGrpSpPr>
        <p:grpSpPr>
          <a:xfrm>
            <a:off x="866528" y="3163701"/>
            <a:ext cx="317405" cy="366534"/>
            <a:chOff x="866528" y="3348348"/>
            <a:chExt cx="317405" cy="366534"/>
          </a:xfrm>
        </p:grpSpPr>
        <p:sp>
          <p:nvSpPr>
            <p:cNvPr id="14335" name="Google Shape;14335;p65"/>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65"/>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65"/>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65"/>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65"/>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65"/>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65"/>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65"/>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3" name="Google Shape;14343;p65"/>
          <p:cNvGrpSpPr/>
          <p:nvPr/>
        </p:nvGrpSpPr>
        <p:grpSpPr>
          <a:xfrm>
            <a:off x="1316818" y="3163648"/>
            <a:ext cx="310872" cy="366848"/>
            <a:chOff x="1316818" y="3348296"/>
            <a:chExt cx="310872" cy="366848"/>
          </a:xfrm>
        </p:grpSpPr>
        <p:sp>
          <p:nvSpPr>
            <p:cNvPr id="14344" name="Google Shape;14344;p65"/>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65"/>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65"/>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65"/>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65"/>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65"/>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65"/>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65"/>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65"/>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65"/>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65"/>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65"/>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65"/>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65"/>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65"/>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65"/>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65"/>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65"/>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65"/>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65"/>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65"/>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65"/>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65"/>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65"/>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8" name="Google Shape;14368;p65"/>
          <p:cNvGrpSpPr/>
          <p:nvPr/>
        </p:nvGrpSpPr>
        <p:grpSpPr>
          <a:xfrm>
            <a:off x="3105248" y="3163596"/>
            <a:ext cx="305620" cy="366430"/>
            <a:chOff x="3105248" y="3348244"/>
            <a:chExt cx="305620" cy="366430"/>
          </a:xfrm>
        </p:grpSpPr>
        <p:sp>
          <p:nvSpPr>
            <p:cNvPr id="14369" name="Google Shape;14369;p65"/>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65"/>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65"/>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65"/>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65"/>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65"/>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65"/>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6" name="Google Shape;14376;p65"/>
          <p:cNvGrpSpPr/>
          <p:nvPr/>
        </p:nvGrpSpPr>
        <p:grpSpPr>
          <a:xfrm>
            <a:off x="2661988" y="3163570"/>
            <a:ext cx="304078" cy="366665"/>
            <a:chOff x="2661988" y="3348218"/>
            <a:chExt cx="304078" cy="366665"/>
          </a:xfrm>
        </p:grpSpPr>
        <p:sp>
          <p:nvSpPr>
            <p:cNvPr id="14377" name="Google Shape;14377;p65"/>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65"/>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65"/>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65"/>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65"/>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65"/>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65"/>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65"/>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65"/>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65"/>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65"/>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65"/>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65"/>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65"/>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65"/>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65"/>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65"/>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65"/>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65"/>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6" name="Google Shape;14396;p65"/>
          <p:cNvGrpSpPr/>
          <p:nvPr/>
        </p:nvGrpSpPr>
        <p:grpSpPr>
          <a:xfrm>
            <a:off x="2212927" y="3164249"/>
            <a:ext cx="307606" cy="366482"/>
            <a:chOff x="2212927" y="3348897"/>
            <a:chExt cx="307606" cy="366482"/>
          </a:xfrm>
        </p:grpSpPr>
        <p:sp>
          <p:nvSpPr>
            <p:cNvPr id="14397" name="Google Shape;14397;p65"/>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65"/>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65"/>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65"/>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65"/>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65"/>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65"/>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65"/>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65"/>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65"/>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7" name="Google Shape;14407;p65"/>
          <p:cNvGrpSpPr/>
          <p:nvPr/>
        </p:nvGrpSpPr>
        <p:grpSpPr>
          <a:xfrm>
            <a:off x="1764389" y="3163570"/>
            <a:ext cx="310114" cy="366665"/>
            <a:chOff x="1764389" y="3348218"/>
            <a:chExt cx="310114" cy="366665"/>
          </a:xfrm>
        </p:grpSpPr>
        <p:sp>
          <p:nvSpPr>
            <p:cNvPr id="14408" name="Google Shape;14408;p65"/>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65"/>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65"/>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65"/>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65"/>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65"/>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65"/>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65"/>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65"/>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65"/>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65"/>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65"/>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65"/>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65"/>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65"/>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65"/>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65"/>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65"/>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65"/>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65"/>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8" name="Google Shape;14428;p65"/>
          <p:cNvGrpSpPr/>
          <p:nvPr/>
        </p:nvGrpSpPr>
        <p:grpSpPr>
          <a:xfrm>
            <a:off x="2777572" y="3622640"/>
            <a:ext cx="81716" cy="366717"/>
            <a:chOff x="2777572" y="3807287"/>
            <a:chExt cx="81716" cy="366717"/>
          </a:xfrm>
        </p:grpSpPr>
        <p:sp>
          <p:nvSpPr>
            <p:cNvPr id="14429" name="Google Shape;14429;p65"/>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65"/>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65"/>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65"/>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65"/>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65"/>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65"/>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65"/>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65"/>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65"/>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65"/>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0" name="Google Shape;14440;p65"/>
          <p:cNvGrpSpPr/>
          <p:nvPr/>
        </p:nvGrpSpPr>
        <p:grpSpPr>
          <a:xfrm>
            <a:off x="3934014" y="4145133"/>
            <a:ext cx="366665" cy="256334"/>
            <a:chOff x="3934014" y="4329780"/>
            <a:chExt cx="366665" cy="256334"/>
          </a:xfrm>
        </p:grpSpPr>
        <p:sp>
          <p:nvSpPr>
            <p:cNvPr id="14441" name="Google Shape;14441;p65"/>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65"/>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65"/>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65"/>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65"/>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65"/>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65"/>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65"/>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65"/>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65"/>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65"/>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65"/>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65"/>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4" name="Google Shape;14454;p65"/>
          <p:cNvGrpSpPr/>
          <p:nvPr/>
        </p:nvGrpSpPr>
        <p:grpSpPr>
          <a:xfrm>
            <a:off x="947670" y="3622692"/>
            <a:ext cx="194295" cy="366404"/>
            <a:chOff x="947670" y="3807339"/>
            <a:chExt cx="194295" cy="366404"/>
          </a:xfrm>
        </p:grpSpPr>
        <p:sp>
          <p:nvSpPr>
            <p:cNvPr id="14455" name="Google Shape;14455;p65"/>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65"/>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65"/>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65"/>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65"/>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65"/>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65"/>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65"/>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65"/>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65"/>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5" name="Google Shape;14465;p65"/>
          <p:cNvGrpSpPr/>
          <p:nvPr/>
        </p:nvGrpSpPr>
        <p:grpSpPr>
          <a:xfrm>
            <a:off x="3420379" y="4101910"/>
            <a:ext cx="368939" cy="342283"/>
            <a:chOff x="3420379" y="4286557"/>
            <a:chExt cx="368939" cy="342283"/>
          </a:xfrm>
        </p:grpSpPr>
        <p:sp>
          <p:nvSpPr>
            <p:cNvPr id="14466" name="Google Shape;14466;p65"/>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65"/>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65"/>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65"/>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65"/>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65"/>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65"/>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65"/>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65"/>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65"/>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65"/>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65"/>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65"/>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65"/>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65"/>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65"/>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2" name="Google Shape;14482;p65"/>
          <p:cNvGrpSpPr/>
          <p:nvPr/>
        </p:nvGrpSpPr>
        <p:grpSpPr>
          <a:xfrm>
            <a:off x="3965190" y="3657605"/>
            <a:ext cx="369801" cy="296813"/>
            <a:chOff x="3965190" y="3842252"/>
            <a:chExt cx="369801" cy="296813"/>
          </a:xfrm>
        </p:grpSpPr>
        <p:sp>
          <p:nvSpPr>
            <p:cNvPr id="14483" name="Google Shape;14483;p65"/>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65"/>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65"/>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65"/>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65"/>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65"/>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65"/>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65"/>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65"/>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65"/>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65"/>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65"/>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65"/>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65"/>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65"/>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65"/>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65"/>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65"/>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65"/>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65"/>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65"/>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4" name="Google Shape;14504;p65"/>
          <p:cNvGrpSpPr/>
          <p:nvPr/>
        </p:nvGrpSpPr>
        <p:grpSpPr>
          <a:xfrm>
            <a:off x="3506590" y="3649164"/>
            <a:ext cx="396796" cy="313407"/>
            <a:chOff x="3506590" y="3833812"/>
            <a:chExt cx="396796" cy="313407"/>
          </a:xfrm>
        </p:grpSpPr>
        <p:sp>
          <p:nvSpPr>
            <p:cNvPr id="14505" name="Google Shape;14505;p65"/>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65"/>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65"/>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8" name="Google Shape;14508;p65"/>
          <p:cNvGrpSpPr/>
          <p:nvPr/>
        </p:nvGrpSpPr>
        <p:grpSpPr>
          <a:xfrm>
            <a:off x="2769288" y="1780716"/>
            <a:ext cx="104556" cy="366665"/>
            <a:chOff x="2769288" y="1965364"/>
            <a:chExt cx="104556" cy="366665"/>
          </a:xfrm>
        </p:grpSpPr>
        <p:sp>
          <p:nvSpPr>
            <p:cNvPr id="14509" name="Google Shape;14509;p65"/>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65"/>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65"/>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65"/>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65"/>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65"/>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65"/>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65"/>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65"/>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65"/>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65"/>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65"/>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1" name="Google Shape;14521;p65"/>
          <p:cNvGrpSpPr/>
          <p:nvPr/>
        </p:nvGrpSpPr>
        <p:grpSpPr>
          <a:xfrm>
            <a:off x="3966679" y="1826213"/>
            <a:ext cx="367162" cy="275698"/>
            <a:chOff x="3966679" y="2010861"/>
            <a:chExt cx="367162" cy="275698"/>
          </a:xfrm>
        </p:grpSpPr>
        <p:sp>
          <p:nvSpPr>
            <p:cNvPr id="14522" name="Google Shape;14522;p65"/>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65"/>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65"/>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65"/>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6" name="Google Shape;14526;p65"/>
          <p:cNvGrpSpPr/>
          <p:nvPr/>
        </p:nvGrpSpPr>
        <p:grpSpPr>
          <a:xfrm>
            <a:off x="1752577" y="1840847"/>
            <a:ext cx="366404" cy="246220"/>
            <a:chOff x="1752577" y="2025495"/>
            <a:chExt cx="366404" cy="246220"/>
          </a:xfrm>
        </p:grpSpPr>
        <p:sp>
          <p:nvSpPr>
            <p:cNvPr id="14527" name="Google Shape;14527;p65"/>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65"/>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65"/>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65"/>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65"/>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65"/>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65"/>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65"/>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65"/>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65"/>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65"/>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65"/>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65"/>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65"/>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65"/>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65"/>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3" name="Google Shape;14543;p65"/>
          <p:cNvGrpSpPr/>
          <p:nvPr/>
        </p:nvGrpSpPr>
        <p:grpSpPr>
          <a:xfrm>
            <a:off x="1309553" y="1884933"/>
            <a:ext cx="366404" cy="158363"/>
            <a:chOff x="1309553" y="2069580"/>
            <a:chExt cx="366404" cy="158363"/>
          </a:xfrm>
        </p:grpSpPr>
        <p:sp>
          <p:nvSpPr>
            <p:cNvPr id="14544" name="Google Shape;14544;p65"/>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65"/>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65"/>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65"/>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65"/>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65"/>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65"/>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65"/>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65"/>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65"/>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65"/>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65"/>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65"/>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65"/>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65"/>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65"/>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65"/>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65"/>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65"/>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65"/>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65"/>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65"/>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65"/>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65"/>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65"/>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65"/>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0" name="Google Shape;14570;p65"/>
          <p:cNvGrpSpPr/>
          <p:nvPr/>
        </p:nvGrpSpPr>
        <p:grpSpPr>
          <a:xfrm>
            <a:off x="866528" y="1904114"/>
            <a:ext cx="366639" cy="119635"/>
            <a:chOff x="866528" y="2088762"/>
            <a:chExt cx="366639" cy="119635"/>
          </a:xfrm>
        </p:grpSpPr>
        <p:sp>
          <p:nvSpPr>
            <p:cNvPr id="14571" name="Google Shape;14571;p65"/>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65"/>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65"/>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65"/>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65"/>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65"/>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65"/>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65"/>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65"/>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65"/>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65"/>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65"/>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65"/>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65"/>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5" name="Google Shape;14585;p65"/>
          <p:cNvGrpSpPr/>
          <p:nvPr/>
        </p:nvGrpSpPr>
        <p:grpSpPr>
          <a:xfrm>
            <a:off x="2329269" y="1780664"/>
            <a:ext cx="98807" cy="366273"/>
            <a:chOff x="2329269" y="1965312"/>
            <a:chExt cx="98807" cy="366273"/>
          </a:xfrm>
        </p:grpSpPr>
        <p:sp>
          <p:nvSpPr>
            <p:cNvPr id="14586" name="Google Shape;14586;p65"/>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65"/>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65"/>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9" name="Google Shape;14589;p65"/>
          <p:cNvGrpSpPr/>
          <p:nvPr/>
        </p:nvGrpSpPr>
        <p:grpSpPr>
          <a:xfrm>
            <a:off x="3208053" y="1780324"/>
            <a:ext cx="112344" cy="366926"/>
            <a:chOff x="3208053" y="1964972"/>
            <a:chExt cx="112344" cy="366926"/>
          </a:xfrm>
        </p:grpSpPr>
        <p:sp>
          <p:nvSpPr>
            <p:cNvPr id="14590" name="Google Shape;14590;p65"/>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65"/>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65"/>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65"/>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65"/>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65"/>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6" name="Google Shape;14596;p65"/>
          <p:cNvGrpSpPr/>
          <p:nvPr/>
        </p:nvGrpSpPr>
        <p:grpSpPr>
          <a:xfrm>
            <a:off x="3225379" y="3622692"/>
            <a:ext cx="72413" cy="366404"/>
            <a:chOff x="3225379" y="3807339"/>
            <a:chExt cx="72413" cy="366404"/>
          </a:xfrm>
        </p:grpSpPr>
        <p:sp>
          <p:nvSpPr>
            <p:cNvPr id="14597" name="Google Shape;14597;p65"/>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65"/>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65"/>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65"/>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65"/>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65"/>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65"/>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65"/>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5" name="Google Shape;14605;p65"/>
          <p:cNvGrpSpPr/>
          <p:nvPr/>
        </p:nvGrpSpPr>
        <p:grpSpPr>
          <a:xfrm>
            <a:off x="3523916" y="1826448"/>
            <a:ext cx="366665" cy="275201"/>
            <a:chOff x="3523916" y="2011096"/>
            <a:chExt cx="366665" cy="275201"/>
          </a:xfrm>
        </p:grpSpPr>
        <p:sp>
          <p:nvSpPr>
            <p:cNvPr id="14606" name="Google Shape;14606;p65"/>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65"/>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65"/>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65"/>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65"/>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65"/>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65"/>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65"/>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65"/>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65"/>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65"/>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65"/>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65"/>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65"/>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65"/>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65"/>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65"/>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65"/>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65"/>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65"/>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6" name="Google Shape;14626;p65"/>
          <p:cNvGrpSpPr/>
          <p:nvPr/>
        </p:nvGrpSpPr>
        <p:grpSpPr>
          <a:xfrm>
            <a:off x="1742777" y="1315349"/>
            <a:ext cx="393791" cy="366744"/>
            <a:chOff x="1742777" y="1499997"/>
            <a:chExt cx="393791" cy="366744"/>
          </a:xfrm>
        </p:grpSpPr>
        <p:sp>
          <p:nvSpPr>
            <p:cNvPr id="14627" name="Google Shape;14627;p65"/>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65"/>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65"/>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65"/>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65"/>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65"/>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65"/>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65"/>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65"/>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65"/>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65"/>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65"/>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65"/>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65"/>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1" name="Google Shape;14641;p65"/>
          <p:cNvGrpSpPr/>
          <p:nvPr/>
        </p:nvGrpSpPr>
        <p:grpSpPr>
          <a:xfrm>
            <a:off x="4014449" y="1315349"/>
            <a:ext cx="319914" cy="366639"/>
            <a:chOff x="4014449" y="1499997"/>
            <a:chExt cx="319914" cy="366639"/>
          </a:xfrm>
        </p:grpSpPr>
        <p:sp>
          <p:nvSpPr>
            <p:cNvPr id="14642" name="Google Shape;14642;p65"/>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65"/>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65"/>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65"/>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65"/>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7" name="Google Shape;14647;p65"/>
          <p:cNvGrpSpPr/>
          <p:nvPr/>
        </p:nvGrpSpPr>
        <p:grpSpPr>
          <a:xfrm>
            <a:off x="866267" y="1406813"/>
            <a:ext cx="367397" cy="183711"/>
            <a:chOff x="866267" y="1591460"/>
            <a:chExt cx="367397" cy="183711"/>
          </a:xfrm>
        </p:grpSpPr>
        <p:sp>
          <p:nvSpPr>
            <p:cNvPr id="14648" name="Google Shape;14648;p65"/>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65"/>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65"/>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65"/>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65"/>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65"/>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65"/>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65"/>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65"/>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65"/>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65"/>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65"/>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65"/>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65"/>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65"/>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65"/>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65"/>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65"/>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6" name="Google Shape;14666;p65"/>
          <p:cNvGrpSpPr/>
          <p:nvPr/>
        </p:nvGrpSpPr>
        <p:grpSpPr>
          <a:xfrm>
            <a:off x="3117843" y="1315244"/>
            <a:ext cx="327440" cy="366744"/>
            <a:chOff x="3117843" y="1499892"/>
            <a:chExt cx="327440" cy="366744"/>
          </a:xfrm>
        </p:grpSpPr>
        <p:sp>
          <p:nvSpPr>
            <p:cNvPr id="14667" name="Google Shape;14667;p65"/>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65"/>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65"/>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65"/>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65"/>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65"/>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65"/>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4" name="Google Shape;14674;p65"/>
          <p:cNvGrpSpPr/>
          <p:nvPr/>
        </p:nvGrpSpPr>
        <p:grpSpPr>
          <a:xfrm>
            <a:off x="2667005" y="1315349"/>
            <a:ext cx="336770" cy="366639"/>
            <a:chOff x="2667005" y="1499997"/>
            <a:chExt cx="336770" cy="366639"/>
          </a:xfrm>
        </p:grpSpPr>
        <p:sp>
          <p:nvSpPr>
            <p:cNvPr id="14675" name="Google Shape;14675;p65"/>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65"/>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65"/>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65"/>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65"/>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65"/>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65"/>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65"/>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65"/>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65"/>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65"/>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65"/>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65"/>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65"/>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65"/>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65"/>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65"/>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65"/>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65"/>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4" name="Google Shape;14694;p65"/>
          <p:cNvGrpSpPr/>
          <p:nvPr/>
        </p:nvGrpSpPr>
        <p:grpSpPr>
          <a:xfrm>
            <a:off x="3564866" y="1315349"/>
            <a:ext cx="326473" cy="366639"/>
            <a:chOff x="3564866" y="1499997"/>
            <a:chExt cx="326473" cy="366639"/>
          </a:xfrm>
        </p:grpSpPr>
        <p:sp>
          <p:nvSpPr>
            <p:cNvPr id="14695" name="Google Shape;14695;p65"/>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65"/>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65"/>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65"/>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65"/>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65"/>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65"/>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65"/>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65"/>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4" name="Google Shape;14704;p65"/>
          <p:cNvGrpSpPr/>
          <p:nvPr/>
        </p:nvGrpSpPr>
        <p:grpSpPr>
          <a:xfrm>
            <a:off x="1314074" y="1315349"/>
            <a:ext cx="364392" cy="366639"/>
            <a:chOff x="1314074" y="1499997"/>
            <a:chExt cx="364392" cy="366639"/>
          </a:xfrm>
        </p:grpSpPr>
        <p:sp>
          <p:nvSpPr>
            <p:cNvPr id="14705" name="Google Shape;14705;p65"/>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65"/>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65"/>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65"/>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65"/>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65"/>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65"/>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65"/>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65"/>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65"/>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65"/>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65"/>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7" name="Google Shape;14717;p65"/>
          <p:cNvGrpSpPr/>
          <p:nvPr/>
        </p:nvGrpSpPr>
        <p:grpSpPr>
          <a:xfrm>
            <a:off x="2220479" y="1315349"/>
            <a:ext cx="337005" cy="366639"/>
            <a:chOff x="2220479" y="1499997"/>
            <a:chExt cx="337005" cy="366639"/>
          </a:xfrm>
        </p:grpSpPr>
        <p:sp>
          <p:nvSpPr>
            <p:cNvPr id="14718" name="Google Shape;14718;p65"/>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65"/>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65"/>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65"/>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65"/>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65"/>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65"/>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65"/>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65"/>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65"/>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65"/>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9" name="Google Shape;14729;p65"/>
          <p:cNvGrpSpPr/>
          <p:nvPr/>
        </p:nvGrpSpPr>
        <p:grpSpPr>
          <a:xfrm>
            <a:off x="4105155" y="2241328"/>
            <a:ext cx="87230" cy="366430"/>
            <a:chOff x="4105155" y="2425976"/>
            <a:chExt cx="87230" cy="366430"/>
          </a:xfrm>
        </p:grpSpPr>
        <p:sp>
          <p:nvSpPr>
            <p:cNvPr id="14730" name="Google Shape;14730;p65"/>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65"/>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65"/>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65"/>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65"/>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65"/>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6" name="Google Shape;14736;p65"/>
          <p:cNvGrpSpPr/>
          <p:nvPr/>
        </p:nvGrpSpPr>
        <p:grpSpPr>
          <a:xfrm>
            <a:off x="1808109" y="2241354"/>
            <a:ext cx="267884" cy="366639"/>
            <a:chOff x="1808109" y="2426002"/>
            <a:chExt cx="267884" cy="366639"/>
          </a:xfrm>
        </p:grpSpPr>
        <p:sp>
          <p:nvSpPr>
            <p:cNvPr id="14737" name="Google Shape;14737;p65"/>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65"/>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65"/>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65"/>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65"/>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65"/>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65"/>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65"/>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65"/>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65"/>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65"/>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65"/>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65"/>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65"/>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65"/>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65"/>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65"/>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65"/>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65"/>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65"/>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65"/>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8" name="Google Shape;14758;p65"/>
          <p:cNvGrpSpPr/>
          <p:nvPr/>
        </p:nvGrpSpPr>
        <p:grpSpPr>
          <a:xfrm>
            <a:off x="3603568" y="2241354"/>
            <a:ext cx="207597" cy="366639"/>
            <a:chOff x="3603568" y="2426002"/>
            <a:chExt cx="207597" cy="366639"/>
          </a:xfrm>
        </p:grpSpPr>
        <p:sp>
          <p:nvSpPr>
            <p:cNvPr id="14759" name="Google Shape;14759;p65"/>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65"/>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65"/>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65"/>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65"/>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65"/>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5" name="Google Shape;14765;p65"/>
          <p:cNvGrpSpPr/>
          <p:nvPr/>
        </p:nvGrpSpPr>
        <p:grpSpPr>
          <a:xfrm>
            <a:off x="2246115" y="2241354"/>
            <a:ext cx="274417" cy="366404"/>
            <a:chOff x="2246115" y="2426002"/>
            <a:chExt cx="274417" cy="366404"/>
          </a:xfrm>
        </p:grpSpPr>
        <p:sp>
          <p:nvSpPr>
            <p:cNvPr id="14766" name="Google Shape;14766;p65"/>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65"/>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65"/>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65"/>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65"/>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65"/>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65"/>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65"/>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4" name="Google Shape;14774;p65"/>
          <p:cNvGrpSpPr/>
          <p:nvPr/>
        </p:nvGrpSpPr>
        <p:grpSpPr>
          <a:xfrm>
            <a:off x="2696666" y="2241354"/>
            <a:ext cx="256099" cy="366639"/>
            <a:chOff x="2696666" y="2426002"/>
            <a:chExt cx="256099" cy="366639"/>
          </a:xfrm>
        </p:grpSpPr>
        <p:sp>
          <p:nvSpPr>
            <p:cNvPr id="14775" name="Google Shape;14775;p65"/>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65"/>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65"/>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65"/>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65"/>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65"/>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1" name="Google Shape;14781;p65"/>
          <p:cNvGrpSpPr/>
          <p:nvPr/>
        </p:nvGrpSpPr>
        <p:grpSpPr>
          <a:xfrm>
            <a:off x="3149072" y="2241354"/>
            <a:ext cx="225863" cy="366430"/>
            <a:chOff x="3149072" y="2426002"/>
            <a:chExt cx="225863" cy="366430"/>
          </a:xfrm>
        </p:grpSpPr>
        <p:sp>
          <p:nvSpPr>
            <p:cNvPr id="14782" name="Google Shape;14782;p65"/>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65"/>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65"/>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65"/>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65"/>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65"/>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65"/>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65"/>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65"/>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65"/>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65"/>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3" name="Google Shape;14793;p65"/>
          <p:cNvGrpSpPr/>
          <p:nvPr/>
        </p:nvGrpSpPr>
        <p:grpSpPr>
          <a:xfrm>
            <a:off x="1361556" y="2241276"/>
            <a:ext cx="283224" cy="366482"/>
            <a:chOff x="1361556" y="2425923"/>
            <a:chExt cx="283224" cy="366482"/>
          </a:xfrm>
        </p:grpSpPr>
        <p:sp>
          <p:nvSpPr>
            <p:cNvPr id="14794" name="Google Shape;14794;p65"/>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65"/>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65"/>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65"/>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65"/>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65"/>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65"/>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65"/>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65"/>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65"/>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65"/>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5"/>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65"/>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65"/>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65"/>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65"/>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65"/>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65"/>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65"/>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65"/>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4" name="Google Shape;14814;p65"/>
          <p:cNvGrpSpPr/>
          <p:nvPr/>
        </p:nvGrpSpPr>
        <p:grpSpPr>
          <a:xfrm>
            <a:off x="3973735" y="2706408"/>
            <a:ext cx="361883" cy="366979"/>
            <a:chOff x="3973735" y="2891056"/>
            <a:chExt cx="361883" cy="366979"/>
          </a:xfrm>
        </p:grpSpPr>
        <p:sp>
          <p:nvSpPr>
            <p:cNvPr id="14815" name="Google Shape;14815;p65"/>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65"/>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65"/>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65"/>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65"/>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5"/>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65"/>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65"/>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65"/>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5"/>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65"/>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65"/>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65"/>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65"/>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65"/>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65"/>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65"/>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2" name="Google Shape;14832;p65"/>
          <p:cNvGrpSpPr/>
          <p:nvPr/>
        </p:nvGrpSpPr>
        <p:grpSpPr>
          <a:xfrm>
            <a:off x="3527941" y="2732096"/>
            <a:ext cx="366665" cy="315654"/>
            <a:chOff x="3527941" y="2916744"/>
            <a:chExt cx="366665" cy="315654"/>
          </a:xfrm>
        </p:grpSpPr>
        <p:sp>
          <p:nvSpPr>
            <p:cNvPr id="14833" name="Google Shape;14833;p65"/>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65"/>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65"/>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65"/>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65"/>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65"/>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65"/>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65"/>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65"/>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65"/>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65"/>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65"/>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65"/>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65"/>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65"/>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65"/>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65"/>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65"/>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65"/>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65"/>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65"/>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65"/>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65"/>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65"/>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65"/>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65"/>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65"/>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65"/>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65"/>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65"/>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3" name="Google Shape;14863;p65"/>
          <p:cNvGrpSpPr/>
          <p:nvPr/>
        </p:nvGrpSpPr>
        <p:grpSpPr>
          <a:xfrm>
            <a:off x="2640873" y="2706983"/>
            <a:ext cx="366404" cy="366404"/>
            <a:chOff x="2640873" y="2891631"/>
            <a:chExt cx="366404" cy="366404"/>
          </a:xfrm>
        </p:grpSpPr>
        <p:sp>
          <p:nvSpPr>
            <p:cNvPr id="14864" name="Google Shape;14864;p65"/>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65"/>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65"/>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65"/>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65"/>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65"/>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65"/>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65"/>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65"/>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65"/>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65"/>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65"/>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65"/>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65"/>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8" name="Google Shape;14878;p65"/>
          <p:cNvGrpSpPr/>
          <p:nvPr/>
        </p:nvGrpSpPr>
        <p:grpSpPr>
          <a:xfrm>
            <a:off x="2197091" y="2753473"/>
            <a:ext cx="366665" cy="273189"/>
            <a:chOff x="2197091" y="2938120"/>
            <a:chExt cx="366665" cy="273189"/>
          </a:xfrm>
        </p:grpSpPr>
        <p:sp>
          <p:nvSpPr>
            <p:cNvPr id="14879" name="Google Shape;14879;p65"/>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65"/>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65"/>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65"/>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65"/>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65"/>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65"/>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65"/>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65"/>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65"/>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65"/>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65"/>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65"/>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65"/>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65"/>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65"/>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65"/>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65"/>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65"/>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65"/>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65"/>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65"/>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65"/>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65"/>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3" name="Google Shape;14903;p65"/>
          <p:cNvGrpSpPr/>
          <p:nvPr/>
        </p:nvGrpSpPr>
        <p:grpSpPr>
          <a:xfrm>
            <a:off x="1753570" y="2707479"/>
            <a:ext cx="366665" cy="365202"/>
            <a:chOff x="1753570" y="2892127"/>
            <a:chExt cx="366665" cy="365202"/>
          </a:xfrm>
        </p:grpSpPr>
        <p:sp>
          <p:nvSpPr>
            <p:cNvPr id="14904" name="Google Shape;14904;p65"/>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65"/>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65"/>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65"/>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65"/>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65"/>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65"/>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65"/>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65"/>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65"/>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65"/>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65"/>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65"/>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65"/>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65"/>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65"/>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65"/>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65"/>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2" name="Google Shape;14922;p65"/>
          <p:cNvGrpSpPr/>
          <p:nvPr/>
        </p:nvGrpSpPr>
        <p:grpSpPr>
          <a:xfrm>
            <a:off x="1303751" y="3622692"/>
            <a:ext cx="367684" cy="366561"/>
            <a:chOff x="1303751" y="3807339"/>
            <a:chExt cx="367684" cy="366561"/>
          </a:xfrm>
        </p:grpSpPr>
        <p:sp>
          <p:nvSpPr>
            <p:cNvPr id="14923" name="Google Shape;14923;p65"/>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65"/>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65"/>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65"/>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65"/>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65"/>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65"/>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65"/>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65"/>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65"/>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65"/>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65"/>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65"/>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65"/>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65"/>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65"/>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65"/>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65"/>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65"/>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65"/>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65"/>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65"/>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65"/>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65"/>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65"/>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65"/>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65"/>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65"/>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65"/>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65"/>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65"/>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65"/>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65"/>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65"/>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65"/>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65"/>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65"/>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65"/>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65"/>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65"/>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65"/>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64" name="Google Shape;14964;p65"/>
          <p:cNvSpPr/>
          <p:nvPr/>
        </p:nvSpPr>
        <p:spPr>
          <a:xfrm>
            <a:off x="1321365" y="2721303"/>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65" name="Google Shape;14965;p65"/>
          <p:cNvGrpSpPr/>
          <p:nvPr/>
        </p:nvGrpSpPr>
        <p:grpSpPr>
          <a:xfrm>
            <a:off x="1310049" y="2706774"/>
            <a:ext cx="384749" cy="366613"/>
            <a:chOff x="1310049" y="2891421"/>
            <a:chExt cx="384749" cy="366613"/>
          </a:xfrm>
        </p:grpSpPr>
        <p:sp>
          <p:nvSpPr>
            <p:cNvPr id="14966" name="Google Shape;14966;p65"/>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65"/>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65"/>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65"/>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65"/>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65"/>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65"/>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65"/>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65"/>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65"/>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65"/>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65"/>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65"/>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65"/>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0" name="Google Shape;14980;p65"/>
          <p:cNvGrpSpPr/>
          <p:nvPr/>
        </p:nvGrpSpPr>
        <p:grpSpPr>
          <a:xfrm>
            <a:off x="849673" y="2706695"/>
            <a:ext cx="383468" cy="366665"/>
            <a:chOff x="849673" y="2891343"/>
            <a:chExt cx="383468" cy="366665"/>
          </a:xfrm>
        </p:grpSpPr>
        <p:sp>
          <p:nvSpPr>
            <p:cNvPr id="14981" name="Google Shape;14981;p65"/>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65"/>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65"/>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65"/>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65"/>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65"/>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65"/>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65"/>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65"/>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65"/>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65"/>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65"/>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3" name="Google Shape;14993;p65"/>
          <p:cNvGrpSpPr/>
          <p:nvPr/>
        </p:nvGrpSpPr>
        <p:grpSpPr>
          <a:xfrm>
            <a:off x="920257" y="2241354"/>
            <a:ext cx="278024" cy="366508"/>
            <a:chOff x="920257" y="2426002"/>
            <a:chExt cx="278024" cy="366508"/>
          </a:xfrm>
        </p:grpSpPr>
        <p:sp>
          <p:nvSpPr>
            <p:cNvPr id="14994" name="Google Shape;14994;p65"/>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65"/>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65"/>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65"/>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65"/>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65"/>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65"/>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65"/>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65"/>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65"/>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65"/>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65"/>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65"/>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7" name="Google Shape;15007;p65"/>
          <p:cNvGrpSpPr/>
          <p:nvPr/>
        </p:nvGrpSpPr>
        <p:grpSpPr>
          <a:xfrm>
            <a:off x="866528" y="4089836"/>
            <a:ext cx="349810" cy="366665"/>
            <a:chOff x="866528" y="4274484"/>
            <a:chExt cx="349810" cy="366665"/>
          </a:xfrm>
        </p:grpSpPr>
        <p:sp>
          <p:nvSpPr>
            <p:cNvPr id="15008" name="Google Shape;15008;p65"/>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65"/>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65"/>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65"/>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65"/>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65"/>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65"/>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65"/>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65"/>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65"/>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65"/>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9" name="Google Shape;15019;p65"/>
          <p:cNvGrpSpPr/>
          <p:nvPr/>
        </p:nvGrpSpPr>
        <p:grpSpPr>
          <a:xfrm>
            <a:off x="1388708" y="4089836"/>
            <a:ext cx="330210" cy="366665"/>
            <a:chOff x="1388708" y="4274484"/>
            <a:chExt cx="330210" cy="366665"/>
          </a:xfrm>
        </p:grpSpPr>
        <p:sp>
          <p:nvSpPr>
            <p:cNvPr id="15020" name="Google Shape;15020;p65"/>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65"/>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65"/>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65"/>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65"/>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65"/>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65"/>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65"/>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65"/>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65"/>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65"/>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65"/>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65"/>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65"/>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65"/>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65"/>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65"/>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65"/>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65"/>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65"/>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0" name="Google Shape;15040;p65"/>
          <p:cNvGrpSpPr/>
          <p:nvPr/>
        </p:nvGrpSpPr>
        <p:grpSpPr>
          <a:xfrm>
            <a:off x="1874694" y="4108678"/>
            <a:ext cx="375446" cy="328982"/>
            <a:chOff x="1874694" y="4293326"/>
            <a:chExt cx="375446" cy="328982"/>
          </a:xfrm>
        </p:grpSpPr>
        <p:sp>
          <p:nvSpPr>
            <p:cNvPr id="15041" name="Google Shape;15041;p65"/>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65"/>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65"/>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65"/>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65"/>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65"/>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65"/>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65"/>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65"/>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65"/>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65"/>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65"/>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65"/>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65"/>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65"/>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65"/>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65"/>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65"/>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65"/>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65"/>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65"/>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65"/>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3" name="Google Shape;15063;p65"/>
          <p:cNvGrpSpPr/>
          <p:nvPr/>
        </p:nvGrpSpPr>
        <p:grpSpPr>
          <a:xfrm>
            <a:off x="2396116" y="4108443"/>
            <a:ext cx="366665" cy="329714"/>
            <a:chOff x="2396116" y="4293090"/>
            <a:chExt cx="366665" cy="329714"/>
          </a:xfrm>
        </p:grpSpPr>
        <p:sp>
          <p:nvSpPr>
            <p:cNvPr id="15064" name="Google Shape;15064;p65"/>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65"/>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65"/>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65"/>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65"/>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65"/>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65"/>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65"/>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65"/>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65"/>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65"/>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65"/>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65"/>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7" name="Google Shape;15077;p65"/>
          <p:cNvGrpSpPr/>
          <p:nvPr/>
        </p:nvGrpSpPr>
        <p:grpSpPr>
          <a:xfrm>
            <a:off x="2908757" y="4105176"/>
            <a:ext cx="367162" cy="336116"/>
            <a:chOff x="2908757" y="4289824"/>
            <a:chExt cx="367162" cy="336116"/>
          </a:xfrm>
        </p:grpSpPr>
        <p:sp>
          <p:nvSpPr>
            <p:cNvPr id="15078" name="Google Shape;15078;p65"/>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65"/>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65"/>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65"/>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65"/>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65"/>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65"/>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65"/>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65"/>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65"/>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65"/>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65"/>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65"/>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65"/>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65"/>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65"/>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65"/>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65"/>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65"/>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65"/>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65"/>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65"/>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65"/>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65"/>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65"/>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65"/>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65"/>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5" name="Google Shape;15105;p65"/>
          <p:cNvGrpSpPr/>
          <p:nvPr/>
        </p:nvGrpSpPr>
        <p:grpSpPr>
          <a:xfrm>
            <a:off x="3082408" y="2734892"/>
            <a:ext cx="368651" cy="310350"/>
            <a:chOff x="3082408" y="2919540"/>
            <a:chExt cx="368651" cy="310350"/>
          </a:xfrm>
        </p:grpSpPr>
        <p:sp>
          <p:nvSpPr>
            <p:cNvPr id="15106" name="Google Shape;15106;p65"/>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65"/>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65"/>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65"/>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65"/>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65"/>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65"/>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65"/>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65"/>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65"/>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65"/>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65"/>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8" name="Google Shape;15118;p65"/>
          <p:cNvGrpSpPr/>
          <p:nvPr/>
        </p:nvGrpSpPr>
        <p:grpSpPr>
          <a:xfrm>
            <a:off x="7069130" y="2240152"/>
            <a:ext cx="366169" cy="360498"/>
            <a:chOff x="7069130" y="2424800"/>
            <a:chExt cx="366169" cy="360498"/>
          </a:xfrm>
        </p:grpSpPr>
        <p:sp>
          <p:nvSpPr>
            <p:cNvPr id="15119" name="Google Shape;15119;p65"/>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65"/>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65"/>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65"/>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65"/>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65"/>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65"/>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65"/>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65"/>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65"/>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65"/>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65"/>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65"/>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65"/>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65"/>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65"/>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65"/>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65"/>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65"/>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65"/>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9" name="Google Shape;15139;p65"/>
          <p:cNvGrpSpPr/>
          <p:nvPr/>
        </p:nvGrpSpPr>
        <p:grpSpPr>
          <a:xfrm>
            <a:off x="4885655" y="2240073"/>
            <a:ext cx="281473" cy="360629"/>
            <a:chOff x="4885655" y="2424721"/>
            <a:chExt cx="281473" cy="360629"/>
          </a:xfrm>
        </p:grpSpPr>
        <p:sp>
          <p:nvSpPr>
            <p:cNvPr id="15140" name="Google Shape;15140;p65"/>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65"/>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65"/>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65"/>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65"/>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65"/>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65"/>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65"/>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65"/>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65"/>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65"/>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1" name="Google Shape;15151;p65"/>
          <p:cNvGrpSpPr/>
          <p:nvPr/>
        </p:nvGrpSpPr>
        <p:grpSpPr>
          <a:xfrm>
            <a:off x="6625609" y="2262129"/>
            <a:ext cx="364130" cy="316726"/>
            <a:chOff x="6625609" y="2446777"/>
            <a:chExt cx="364130" cy="316726"/>
          </a:xfrm>
        </p:grpSpPr>
        <p:sp>
          <p:nvSpPr>
            <p:cNvPr id="15152" name="Google Shape;15152;p65"/>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65"/>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65"/>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65"/>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65"/>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65"/>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65"/>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65"/>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65"/>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65"/>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65"/>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65"/>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4" name="Google Shape;15164;p65"/>
          <p:cNvGrpSpPr/>
          <p:nvPr/>
        </p:nvGrpSpPr>
        <p:grpSpPr>
          <a:xfrm>
            <a:off x="5757644" y="1827703"/>
            <a:ext cx="360628" cy="298825"/>
            <a:chOff x="5757644" y="2012350"/>
            <a:chExt cx="360628" cy="298825"/>
          </a:xfrm>
        </p:grpSpPr>
        <p:sp>
          <p:nvSpPr>
            <p:cNvPr id="15165" name="Google Shape;15165;p65"/>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65"/>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65"/>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65"/>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65"/>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65"/>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65"/>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65"/>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65"/>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65"/>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65"/>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65"/>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65"/>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65"/>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65"/>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65"/>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65"/>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65"/>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65"/>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65"/>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65"/>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65"/>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7" name="Google Shape;15187;p65"/>
          <p:cNvGrpSpPr/>
          <p:nvPr/>
        </p:nvGrpSpPr>
        <p:grpSpPr>
          <a:xfrm>
            <a:off x="5317625" y="1798826"/>
            <a:ext cx="360628" cy="356839"/>
            <a:chOff x="5317625" y="1983474"/>
            <a:chExt cx="360628" cy="356839"/>
          </a:xfrm>
        </p:grpSpPr>
        <p:sp>
          <p:nvSpPr>
            <p:cNvPr id="15188" name="Google Shape;15188;p65"/>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65"/>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65"/>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65"/>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65"/>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65"/>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65"/>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65"/>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65"/>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65"/>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65"/>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65"/>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65"/>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65"/>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65"/>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65"/>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65"/>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65"/>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65"/>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7" name="Google Shape;15207;p65"/>
          <p:cNvGrpSpPr/>
          <p:nvPr/>
        </p:nvGrpSpPr>
        <p:grpSpPr>
          <a:xfrm>
            <a:off x="6181827" y="2279037"/>
            <a:ext cx="360629" cy="282989"/>
            <a:chOff x="6181827" y="2463685"/>
            <a:chExt cx="360629" cy="282989"/>
          </a:xfrm>
        </p:grpSpPr>
        <p:sp>
          <p:nvSpPr>
            <p:cNvPr id="15208" name="Google Shape;15208;p65"/>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65"/>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65"/>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65"/>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65"/>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65"/>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65"/>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65"/>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65"/>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65"/>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65"/>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9" name="Google Shape;15219;p65"/>
          <p:cNvGrpSpPr/>
          <p:nvPr/>
        </p:nvGrpSpPr>
        <p:grpSpPr>
          <a:xfrm>
            <a:off x="5346292" y="3156044"/>
            <a:ext cx="291247" cy="360629"/>
            <a:chOff x="5346292" y="3340691"/>
            <a:chExt cx="291247" cy="360628"/>
          </a:xfrm>
        </p:grpSpPr>
        <p:sp>
          <p:nvSpPr>
            <p:cNvPr id="15220" name="Google Shape;15220;p65"/>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65"/>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65"/>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65"/>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65"/>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65"/>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65"/>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65"/>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65"/>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65"/>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65"/>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65"/>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65"/>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65"/>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65"/>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65"/>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65"/>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65"/>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65"/>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65"/>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65"/>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65"/>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65"/>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65"/>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65"/>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5" name="Google Shape;15245;p65"/>
          <p:cNvGrpSpPr/>
          <p:nvPr/>
        </p:nvGrpSpPr>
        <p:grpSpPr>
          <a:xfrm>
            <a:off x="7969264" y="1797049"/>
            <a:ext cx="337763" cy="360393"/>
            <a:chOff x="7969264" y="1981697"/>
            <a:chExt cx="337763" cy="360393"/>
          </a:xfrm>
        </p:grpSpPr>
        <p:sp>
          <p:nvSpPr>
            <p:cNvPr id="15246" name="Google Shape;15246;p65"/>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65"/>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65"/>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65"/>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65"/>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65"/>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65"/>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65"/>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65"/>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65"/>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65"/>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65"/>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65"/>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65"/>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65"/>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65"/>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65"/>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65"/>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4" name="Google Shape;15264;p65"/>
          <p:cNvGrpSpPr/>
          <p:nvPr/>
        </p:nvGrpSpPr>
        <p:grpSpPr>
          <a:xfrm>
            <a:off x="5736032" y="2245352"/>
            <a:ext cx="360890" cy="350332"/>
            <a:chOff x="5736032" y="2430000"/>
            <a:chExt cx="360890" cy="350332"/>
          </a:xfrm>
        </p:grpSpPr>
        <p:sp>
          <p:nvSpPr>
            <p:cNvPr id="15265" name="Google Shape;15265;p65"/>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65"/>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65"/>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65"/>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65"/>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65"/>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65"/>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65"/>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65"/>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65"/>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65"/>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65"/>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65"/>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65"/>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65"/>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65"/>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65"/>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2" name="Google Shape;15282;p65"/>
          <p:cNvGrpSpPr/>
          <p:nvPr/>
        </p:nvGrpSpPr>
        <p:grpSpPr>
          <a:xfrm>
            <a:off x="4877867" y="1811344"/>
            <a:ext cx="360628" cy="331778"/>
            <a:chOff x="4877867" y="1995991"/>
            <a:chExt cx="360628" cy="331778"/>
          </a:xfrm>
        </p:grpSpPr>
        <p:sp>
          <p:nvSpPr>
            <p:cNvPr id="15283" name="Google Shape;15283;p65"/>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65"/>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65"/>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65"/>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65"/>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65"/>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65"/>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65"/>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65"/>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65"/>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65"/>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65"/>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65"/>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65"/>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7" name="Google Shape;15297;p65"/>
          <p:cNvGrpSpPr/>
          <p:nvPr/>
        </p:nvGrpSpPr>
        <p:grpSpPr>
          <a:xfrm>
            <a:off x="7050889" y="2728856"/>
            <a:ext cx="363529" cy="339513"/>
            <a:chOff x="7050889" y="2913503"/>
            <a:chExt cx="363529" cy="339513"/>
          </a:xfrm>
        </p:grpSpPr>
        <p:sp>
          <p:nvSpPr>
            <p:cNvPr id="15298" name="Google Shape;15298;p65"/>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65"/>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65"/>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65"/>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65"/>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65"/>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65"/>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65"/>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65"/>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7" name="Google Shape;15307;p65"/>
          <p:cNvGrpSpPr/>
          <p:nvPr/>
        </p:nvGrpSpPr>
        <p:grpSpPr>
          <a:xfrm>
            <a:off x="7510900" y="1796814"/>
            <a:ext cx="372937" cy="360629"/>
            <a:chOff x="7510900" y="1981462"/>
            <a:chExt cx="372937" cy="360629"/>
          </a:xfrm>
        </p:grpSpPr>
        <p:sp>
          <p:nvSpPr>
            <p:cNvPr id="15308" name="Google Shape;15308;p65"/>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65"/>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65"/>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65"/>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65"/>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65"/>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65"/>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65"/>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65"/>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65"/>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65"/>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65"/>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65"/>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65"/>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65"/>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65"/>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4" name="Google Shape;15324;p65"/>
          <p:cNvGrpSpPr/>
          <p:nvPr/>
        </p:nvGrpSpPr>
        <p:grpSpPr>
          <a:xfrm>
            <a:off x="6599476" y="2733612"/>
            <a:ext cx="360629" cy="329975"/>
            <a:chOff x="6599476" y="2918260"/>
            <a:chExt cx="360629" cy="329975"/>
          </a:xfrm>
        </p:grpSpPr>
        <p:sp>
          <p:nvSpPr>
            <p:cNvPr id="15325" name="Google Shape;15325;p65"/>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65"/>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65"/>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65"/>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65"/>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65"/>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65"/>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65"/>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65"/>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65"/>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65"/>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65"/>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65"/>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65"/>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65"/>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65"/>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65"/>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65"/>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65"/>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65"/>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65"/>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65"/>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65"/>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65"/>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65"/>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0" name="Google Shape;15350;p65"/>
          <p:cNvGrpSpPr/>
          <p:nvPr/>
        </p:nvGrpSpPr>
        <p:grpSpPr>
          <a:xfrm>
            <a:off x="5290499" y="2296886"/>
            <a:ext cx="360628" cy="247292"/>
            <a:chOff x="5290499" y="2481533"/>
            <a:chExt cx="360628" cy="247292"/>
          </a:xfrm>
        </p:grpSpPr>
        <p:sp>
          <p:nvSpPr>
            <p:cNvPr id="15351" name="Google Shape;15351;p65"/>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65"/>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65"/>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65"/>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65"/>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65"/>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65"/>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65"/>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65"/>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65"/>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65"/>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65"/>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65"/>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65"/>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65"/>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65"/>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65"/>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65"/>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65"/>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65"/>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65"/>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65"/>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65"/>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65"/>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65"/>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65"/>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65"/>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8" name="Google Shape;15378;p65"/>
          <p:cNvGrpSpPr/>
          <p:nvPr/>
        </p:nvGrpSpPr>
        <p:grpSpPr>
          <a:xfrm>
            <a:off x="6201923" y="1796866"/>
            <a:ext cx="351325" cy="360576"/>
            <a:chOff x="6201923" y="1981514"/>
            <a:chExt cx="351325" cy="360576"/>
          </a:xfrm>
        </p:grpSpPr>
        <p:sp>
          <p:nvSpPr>
            <p:cNvPr id="15379" name="Google Shape;15379;p65"/>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65"/>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65"/>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65"/>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65"/>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65"/>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65"/>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6" name="Google Shape;15386;p65"/>
          <p:cNvGrpSpPr/>
          <p:nvPr/>
        </p:nvGrpSpPr>
        <p:grpSpPr>
          <a:xfrm>
            <a:off x="4894461" y="3156044"/>
            <a:ext cx="312884" cy="360785"/>
            <a:chOff x="4894461" y="3340691"/>
            <a:chExt cx="312884" cy="360785"/>
          </a:xfrm>
        </p:grpSpPr>
        <p:sp>
          <p:nvSpPr>
            <p:cNvPr id="15387" name="Google Shape;15387;p65"/>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65"/>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65"/>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65"/>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65"/>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65"/>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65"/>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65"/>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65"/>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65"/>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65"/>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65"/>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65"/>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65"/>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65"/>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65"/>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3" name="Google Shape;15403;p65"/>
          <p:cNvGrpSpPr/>
          <p:nvPr/>
        </p:nvGrpSpPr>
        <p:grpSpPr>
          <a:xfrm>
            <a:off x="5339237" y="1316603"/>
            <a:ext cx="245541" cy="360628"/>
            <a:chOff x="5339237" y="1501251"/>
            <a:chExt cx="245541" cy="360628"/>
          </a:xfrm>
        </p:grpSpPr>
        <p:sp>
          <p:nvSpPr>
            <p:cNvPr id="15404" name="Google Shape;15404;p65"/>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65"/>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65"/>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65"/>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65"/>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65"/>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65"/>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65"/>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65"/>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65"/>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65"/>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65"/>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65"/>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65"/>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65"/>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65"/>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65"/>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65"/>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65"/>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65"/>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65"/>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65"/>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65"/>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65"/>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65"/>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65"/>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65"/>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65"/>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65"/>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65"/>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65"/>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65"/>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65"/>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65"/>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65"/>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65"/>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65"/>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65"/>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65"/>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65"/>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65"/>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65"/>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6" name="Google Shape;15446;p65"/>
          <p:cNvGrpSpPr/>
          <p:nvPr/>
        </p:nvGrpSpPr>
        <p:grpSpPr>
          <a:xfrm>
            <a:off x="7959464" y="2289568"/>
            <a:ext cx="370428" cy="261926"/>
            <a:chOff x="7959464" y="2474216"/>
            <a:chExt cx="370428" cy="261926"/>
          </a:xfrm>
        </p:grpSpPr>
        <p:sp>
          <p:nvSpPr>
            <p:cNvPr id="15447" name="Google Shape;15447;p65"/>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65"/>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65"/>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65"/>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65"/>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65"/>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65"/>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65"/>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65"/>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65"/>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65"/>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65"/>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9" name="Google Shape;15459;p65"/>
          <p:cNvGrpSpPr/>
          <p:nvPr/>
        </p:nvGrpSpPr>
        <p:grpSpPr>
          <a:xfrm>
            <a:off x="7518687" y="2273262"/>
            <a:ext cx="360629" cy="294461"/>
            <a:chOff x="7518687" y="2457909"/>
            <a:chExt cx="360629" cy="294461"/>
          </a:xfrm>
        </p:grpSpPr>
        <p:sp>
          <p:nvSpPr>
            <p:cNvPr id="15460" name="Google Shape;15460;p65"/>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65"/>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65"/>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65"/>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65"/>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65"/>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65"/>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65"/>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65"/>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65"/>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65"/>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65"/>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65"/>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65"/>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65"/>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65"/>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65"/>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65"/>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65"/>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9" name="Google Shape;15479;p65"/>
          <p:cNvGrpSpPr/>
          <p:nvPr/>
        </p:nvGrpSpPr>
        <p:grpSpPr>
          <a:xfrm>
            <a:off x="7086220" y="1796919"/>
            <a:ext cx="343799" cy="360524"/>
            <a:chOff x="7086220" y="1981566"/>
            <a:chExt cx="343799" cy="360524"/>
          </a:xfrm>
        </p:grpSpPr>
        <p:sp>
          <p:nvSpPr>
            <p:cNvPr id="15480" name="Google Shape;15480;p65"/>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65"/>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65"/>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65"/>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65"/>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65"/>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65"/>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65"/>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65"/>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65"/>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65"/>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65"/>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65"/>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65"/>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65"/>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65"/>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6" name="Google Shape;15496;p65"/>
          <p:cNvGrpSpPr/>
          <p:nvPr/>
        </p:nvGrpSpPr>
        <p:grpSpPr>
          <a:xfrm>
            <a:off x="6141112" y="2742915"/>
            <a:ext cx="368416" cy="311369"/>
            <a:chOff x="6141112" y="2927563"/>
            <a:chExt cx="368416" cy="311369"/>
          </a:xfrm>
        </p:grpSpPr>
        <p:sp>
          <p:nvSpPr>
            <p:cNvPr id="15497" name="Google Shape;15497;p65"/>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65"/>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65"/>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65"/>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65"/>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65"/>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65"/>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4" name="Google Shape;15504;p65"/>
          <p:cNvGrpSpPr/>
          <p:nvPr/>
        </p:nvGrpSpPr>
        <p:grpSpPr>
          <a:xfrm>
            <a:off x="7520699" y="2718298"/>
            <a:ext cx="335489" cy="360629"/>
            <a:chOff x="7520699" y="2902946"/>
            <a:chExt cx="335489" cy="360629"/>
          </a:xfrm>
        </p:grpSpPr>
        <p:sp>
          <p:nvSpPr>
            <p:cNvPr id="15505" name="Google Shape;15505;p65"/>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65"/>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65"/>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65"/>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65"/>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65"/>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65"/>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65"/>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65"/>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65"/>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65"/>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65"/>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65"/>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65"/>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65"/>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0" name="Google Shape;15520;p65"/>
          <p:cNvGrpSpPr/>
          <p:nvPr/>
        </p:nvGrpSpPr>
        <p:grpSpPr>
          <a:xfrm>
            <a:off x="7988340" y="2718298"/>
            <a:ext cx="308886" cy="360628"/>
            <a:chOff x="7988340" y="2902946"/>
            <a:chExt cx="308886" cy="360628"/>
          </a:xfrm>
        </p:grpSpPr>
        <p:sp>
          <p:nvSpPr>
            <p:cNvPr id="15521" name="Google Shape;15521;p65"/>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65"/>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65"/>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65"/>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65"/>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65"/>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65"/>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65"/>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65"/>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65"/>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65"/>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65"/>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65"/>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65"/>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65"/>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65"/>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65"/>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65"/>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65"/>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65"/>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65"/>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65"/>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65"/>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4" name="Google Shape;15544;p65"/>
          <p:cNvGrpSpPr/>
          <p:nvPr/>
        </p:nvGrpSpPr>
        <p:grpSpPr>
          <a:xfrm>
            <a:off x="5690039" y="2718351"/>
            <a:ext cx="362902" cy="360498"/>
            <a:chOff x="5690039" y="2902998"/>
            <a:chExt cx="362902" cy="360498"/>
          </a:xfrm>
        </p:grpSpPr>
        <p:sp>
          <p:nvSpPr>
            <p:cNvPr id="15545" name="Google Shape;15545;p65"/>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65"/>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65"/>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65"/>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65"/>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65"/>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65"/>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2" name="Google Shape;15552;p65"/>
          <p:cNvGrpSpPr/>
          <p:nvPr/>
        </p:nvGrpSpPr>
        <p:grpSpPr>
          <a:xfrm>
            <a:off x="4871935" y="1316342"/>
            <a:ext cx="258503" cy="360890"/>
            <a:chOff x="4871935" y="1500990"/>
            <a:chExt cx="258503" cy="360890"/>
          </a:xfrm>
        </p:grpSpPr>
        <p:sp>
          <p:nvSpPr>
            <p:cNvPr id="15553" name="Google Shape;15553;p65"/>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65"/>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65"/>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65"/>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65"/>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65"/>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65"/>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65"/>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65"/>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65"/>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65"/>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65"/>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65"/>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65"/>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67" name="Google Shape;15567;p65"/>
          <p:cNvSpPr/>
          <p:nvPr/>
        </p:nvSpPr>
        <p:spPr>
          <a:xfrm>
            <a:off x="6342646" y="1664375"/>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68" name="Google Shape;15568;p65"/>
          <p:cNvGrpSpPr/>
          <p:nvPr/>
        </p:nvGrpSpPr>
        <p:grpSpPr>
          <a:xfrm>
            <a:off x="6265764" y="1316603"/>
            <a:ext cx="234983" cy="360628"/>
            <a:chOff x="6265764" y="1501251"/>
            <a:chExt cx="234983" cy="360628"/>
          </a:xfrm>
        </p:grpSpPr>
        <p:sp>
          <p:nvSpPr>
            <p:cNvPr id="15569" name="Google Shape;15569;p65"/>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65"/>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65"/>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65"/>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65"/>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65"/>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65"/>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65"/>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65"/>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65"/>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65"/>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65"/>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1" name="Google Shape;15581;p65"/>
          <p:cNvGrpSpPr/>
          <p:nvPr/>
        </p:nvGrpSpPr>
        <p:grpSpPr>
          <a:xfrm>
            <a:off x="6193639" y="3217351"/>
            <a:ext cx="360628" cy="238250"/>
            <a:chOff x="6193639" y="3401998"/>
            <a:chExt cx="360628" cy="238250"/>
          </a:xfrm>
        </p:grpSpPr>
        <p:sp>
          <p:nvSpPr>
            <p:cNvPr id="15582" name="Google Shape;15582;p65"/>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65"/>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65"/>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65"/>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65"/>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65"/>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65"/>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65"/>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65"/>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65"/>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65"/>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3" name="Google Shape;15593;p65"/>
          <p:cNvGrpSpPr/>
          <p:nvPr/>
        </p:nvGrpSpPr>
        <p:grpSpPr>
          <a:xfrm>
            <a:off x="5801625" y="1316603"/>
            <a:ext cx="246037" cy="360629"/>
            <a:chOff x="5801625" y="1501251"/>
            <a:chExt cx="246037" cy="360629"/>
          </a:xfrm>
        </p:grpSpPr>
        <p:sp>
          <p:nvSpPr>
            <p:cNvPr id="15594" name="Google Shape;15594;p65"/>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65"/>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65"/>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65"/>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65"/>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65"/>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65"/>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65"/>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65"/>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65"/>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65"/>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65"/>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65"/>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65"/>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65"/>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65"/>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65"/>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65"/>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65"/>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3" name="Google Shape;15613;p65"/>
          <p:cNvGrpSpPr/>
          <p:nvPr/>
        </p:nvGrpSpPr>
        <p:grpSpPr>
          <a:xfrm>
            <a:off x="6641680" y="1796814"/>
            <a:ext cx="352083" cy="360864"/>
            <a:chOff x="6641680" y="1981462"/>
            <a:chExt cx="352083" cy="360864"/>
          </a:xfrm>
        </p:grpSpPr>
        <p:sp>
          <p:nvSpPr>
            <p:cNvPr id="15614" name="Google Shape;15614;p65"/>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65"/>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65"/>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65"/>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65"/>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65"/>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65"/>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65"/>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65"/>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65"/>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65"/>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65"/>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65"/>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65"/>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65"/>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65"/>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65"/>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65"/>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65"/>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65"/>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65"/>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65"/>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65"/>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65"/>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65"/>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65"/>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65"/>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65"/>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2" name="Google Shape;15642;p65"/>
          <p:cNvGrpSpPr/>
          <p:nvPr/>
        </p:nvGrpSpPr>
        <p:grpSpPr>
          <a:xfrm>
            <a:off x="7205332" y="1316603"/>
            <a:ext cx="198032" cy="360629"/>
            <a:chOff x="7205332" y="1501251"/>
            <a:chExt cx="198032" cy="360629"/>
          </a:xfrm>
        </p:grpSpPr>
        <p:sp>
          <p:nvSpPr>
            <p:cNvPr id="15643" name="Google Shape;15643;p65"/>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65"/>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65"/>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65"/>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65"/>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65"/>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65"/>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65"/>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65"/>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65"/>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65"/>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65"/>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65"/>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65"/>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65"/>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65"/>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65"/>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65"/>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65"/>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65"/>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3" name="Google Shape;15663;p65"/>
          <p:cNvGrpSpPr/>
          <p:nvPr/>
        </p:nvGrpSpPr>
        <p:grpSpPr>
          <a:xfrm>
            <a:off x="7688313" y="1316603"/>
            <a:ext cx="153058" cy="360628"/>
            <a:chOff x="7688313" y="1501251"/>
            <a:chExt cx="153058" cy="360628"/>
          </a:xfrm>
        </p:grpSpPr>
        <p:sp>
          <p:nvSpPr>
            <p:cNvPr id="15664" name="Google Shape;15664;p65"/>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65"/>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65"/>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65"/>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65"/>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65"/>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65"/>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65"/>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65"/>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65"/>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65"/>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65"/>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65"/>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65"/>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65"/>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65"/>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0" name="Google Shape;15680;p65"/>
          <p:cNvGrpSpPr/>
          <p:nvPr/>
        </p:nvGrpSpPr>
        <p:grpSpPr>
          <a:xfrm>
            <a:off x="8150179" y="1316603"/>
            <a:ext cx="150811" cy="360628"/>
            <a:chOff x="8150179" y="1501251"/>
            <a:chExt cx="150811" cy="360628"/>
          </a:xfrm>
        </p:grpSpPr>
        <p:sp>
          <p:nvSpPr>
            <p:cNvPr id="15681" name="Google Shape;15681;p65"/>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65"/>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65"/>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65"/>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65"/>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65"/>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65"/>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65"/>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65"/>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90" name="Google Shape;15690;p65"/>
          <p:cNvSpPr/>
          <p:nvPr/>
        </p:nvSpPr>
        <p:spPr>
          <a:xfrm>
            <a:off x="4948085" y="2722297"/>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91" name="Google Shape;15691;p65"/>
          <p:cNvGrpSpPr/>
          <p:nvPr/>
        </p:nvGrpSpPr>
        <p:grpSpPr>
          <a:xfrm>
            <a:off x="4877867" y="2718298"/>
            <a:ext cx="170149" cy="360629"/>
            <a:chOff x="4877867" y="2902946"/>
            <a:chExt cx="170149" cy="360629"/>
          </a:xfrm>
        </p:grpSpPr>
        <p:sp>
          <p:nvSpPr>
            <p:cNvPr id="15692" name="Google Shape;15692;p65"/>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65"/>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65"/>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65"/>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65"/>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65"/>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65"/>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65"/>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65"/>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65"/>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65"/>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65"/>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65"/>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5" name="Google Shape;15705;p65"/>
          <p:cNvGrpSpPr/>
          <p:nvPr/>
        </p:nvGrpSpPr>
        <p:grpSpPr>
          <a:xfrm>
            <a:off x="6741689" y="1316028"/>
            <a:ext cx="207962" cy="361203"/>
            <a:chOff x="6741689" y="1500676"/>
            <a:chExt cx="207962" cy="361203"/>
          </a:xfrm>
        </p:grpSpPr>
        <p:sp>
          <p:nvSpPr>
            <p:cNvPr id="15706" name="Google Shape;15706;p65"/>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65"/>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65"/>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65"/>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65"/>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65"/>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65"/>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65"/>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65"/>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65"/>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65"/>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65"/>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65"/>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65"/>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65"/>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65"/>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65"/>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65"/>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65"/>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5" name="Google Shape;15725;p65"/>
          <p:cNvGrpSpPr/>
          <p:nvPr/>
        </p:nvGrpSpPr>
        <p:grpSpPr>
          <a:xfrm>
            <a:off x="5752627" y="3245757"/>
            <a:ext cx="360628" cy="181464"/>
            <a:chOff x="5752627" y="3430404"/>
            <a:chExt cx="360628" cy="181464"/>
          </a:xfrm>
        </p:grpSpPr>
        <p:sp>
          <p:nvSpPr>
            <p:cNvPr id="15726" name="Google Shape;15726;p65"/>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65"/>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65"/>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65"/>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65"/>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65"/>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65"/>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65"/>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65"/>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65"/>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65"/>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65"/>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65"/>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65"/>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65"/>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65"/>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65"/>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65"/>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65"/>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65"/>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65"/>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65"/>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65"/>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65"/>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65"/>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65"/>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65"/>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65"/>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4" name="Google Shape;15754;p65"/>
          <p:cNvGrpSpPr/>
          <p:nvPr/>
        </p:nvGrpSpPr>
        <p:grpSpPr>
          <a:xfrm>
            <a:off x="5235700" y="2718351"/>
            <a:ext cx="361909" cy="360759"/>
            <a:chOff x="5235700" y="2902998"/>
            <a:chExt cx="361909" cy="360759"/>
          </a:xfrm>
        </p:grpSpPr>
        <p:sp>
          <p:nvSpPr>
            <p:cNvPr id="15755" name="Google Shape;15755;p65"/>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65"/>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65"/>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65"/>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65"/>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65"/>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65"/>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2" name="Google Shape;15762;p65"/>
          <p:cNvGrpSpPr/>
          <p:nvPr/>
        </p:nvGrpSpPr>
        <p:grpSpPr>
          <a:xfrm>
            <a:off x="6634912" y="3210321"/>
            <a:ext cx="360367" cy="252309"/>
            <a:chOff x="6634912" y="3394969"/>
            <a:chExt cx="360367" cy="252309"/>
          </a:xfrm>
        </p:grpSpPr>
        <p:sp>
          <p:nvSpPr>
            <p:cNvPr id="15763" name="Google Shape;15763;p65"/>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65"/>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65"/>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65"/>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65"/>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65"/>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65"/>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65"/>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65"/>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65"/>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65"/>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65"/>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65"/>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6" name="Google Shape;15776;p65"/>
          <p:cNvGrpSpPr/>
          <p:nvPr/>
        </p:nvGrpSpPr>
        <p:grpSpPr>
          <a:xfrm>
            <a:off x="7059330" y="3156148"/>
            <a:ext cx="377170" cy="360655"/>
            <a:chOff x="7059330" y="3340796"/>
            <a:chExt cx="377170" cy="360655"/>
          </a:xfrm>
        </p:grpSpPr>
        <p:sp>
          <p:nvSpPr>
            <p:cNvPr id="15777" name="Google Shape;15777;p65"/>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65"/>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65"/>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65"/>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65"/>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65"/>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65"/>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65"/>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65"/>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65"/>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65"/>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65"/>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9" name="Google Shape;15789;p65"/>
          <p:cNvGrpSpPr/>
          <p:nvPr/>
        </p:nvGrpSpPr>
        <p:grpSpPr>
          <a:xfrm>
            <a:off x="7957948" y="3190983"/>
            <a:ext cx="360629" cy="291012"/>
            <a:chOff x="7957948" y="3375631"/>
            <a:chExt cx="360629" cy="291012"/>
          </a:xfrm>
        </p:grpSpPr>
        <p:sp>
          <p:nvSpPr>
            <p:cNvPr id="15790" name="Google Shape;15790;p65"/>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65"/>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65"/>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65"/>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65"/>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65"/>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65"/>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65"/>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65"/>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65"/>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65"/>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65"/>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65"/>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65"/>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65"/>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65"/>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65"/>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65"/>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8" name="Google Shape;15808;p65"/>
          <p:cNvGrpSpPr/>
          <p:nvPr/>
        </p:nvGrpSpPr>
        <p:grpSpPr>
          <a:xfrm>
            <a:off x="6198656" y="3683241"/>
            <a:ext cx="347562" cy="227954"/>
            <a:chOff x="6198656" y="3867888"/>
            <a:chExt cx="347562" cy="227954"/>
          </a:xfrm>
        </p:grpSpPr>
        <p:sp>
          <p:nvSpPr>
            <p:cNvPr id="15809" name="Google Shape;15809;p65"/>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65"/>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65"/>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65"/>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65"/>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65"/>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65"/>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65"/>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65"/>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65"/>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65"/>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0" name="Google Shape;15820;p65"/>
          <p:cNvGrpSpPr/>
          <p:nvPr/>
        </p:nvGrpSpPr>
        <p:grpSpPr>
          <a:xfrm>
            <a:off x="5706895" y="3634504"/>
            <a:ext cx="349392" cy="325454"/>
            <a:chOff x="5706895" y="3819151"/>
            <a:chExt cx="349392" cy="325454"/>
          </a:xfrm>
        </p:grpSpPr>
        <p:sp>
          <p:nvSpPr>
            <p:cNvPr id="15821" name="Google Shape;15821;p65"/>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65"/>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65"/>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65"/>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65"/>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65"/>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65"/>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65"/>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65"/>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65"/>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65"/>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65"/>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65"/>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65"/>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65"/>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6" name="Google Shape;15836;p65"/>
          <p:cNvGrpSpPr/>
          <p:nvPr/>
        </p:nvGrpSpPr>
        <p:grpSpPr>
          <a:xfrm>
            <a:off x="7648618" y="3156096"/>
            <a:ext cx="97265" cy="360393"/>
            <a:chOff x="7648618" y="3340744"/>
            <a:chExt cx="97265" cy="360393"/>
          </a:xfrm>
        </p:grpSpPr>
        <p:sp>
          <p:nvSpPr>
            <p:cNvPr id="15837" name="Google Shape;15837;p65"/>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65"/>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65"/>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0" name="Google Shape;15840;p65"/>
          <p:cNvGrpSpPr/>
          <p:nvPr/>
        </p:nvGrpSpPr>
        <p:grpSpPr>
          <a:xfrm>
            <a:off x="7164356" y="3606019"/>
            <a:ext cx="385507" cy="382501"/>
            <a:chOff x="7164356" y="3790667"/>
            <a:chExt cx="385507" cy="382501"/>
          </a:xfrm>
        </p:grpSpPr>
        <p:sp>
          <p:nvSpPr>
            <p:cNvPr id="15841" name="Google Shape;15841;p65"/>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65"/>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65"/>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65"/>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65"/>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65"/>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65"/>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65"/>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65"/>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65"/>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65"/>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65"/>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65"/>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65"/>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65"/>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65"/>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65"/>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65"/>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65"/>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65"/>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65"/>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65"/>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65"/>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65"/>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5" name="Google Shape;15865;p65"/>
          <p:cNvGrpSpPr/>
          <p:nvPr/>
        </p:nvGrpSpPr>
        <p:grpSpPr>
          <a:xfrm>
            <a:off x="6670400" y="3641821"/>
            <a:ext cx="387911" cy="310846"/>
            <a:chOff x="6670400" y="3826468"/>
            <a:chExt cx="387911" cy="310846"/>
          </a:xfrm>
        </p:grpSpPr>
        <p:sp>
          <p:nvSpPr>
            <p:cNvPr id="15866" name="Google Shape;15866;p65"/>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65"/>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65"/>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65"/>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65"/>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65"/>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65"/>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65"/>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65"/>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65"/>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65"/>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65"/>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65"/>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65"/>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65"/>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65"/>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65"/>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65"/>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4" name="Google Shape;15884;p65"/>
          <p:cNvGrpSpPr/>
          <p:nvPr/>
        </p:nvGrpSpPr>
        <p:grpSpPr>
          <a:xfrm>
            <a:off x="7662181" y="3618798"/>
            <a:ext cx="302823" cy="360498"/>
            <a:chOff x="7662181" y="3803446"/>
            <a:chExt cx="302823" cy="360498"/>
          </a:xfrm>
        </p:grpSpPr>
        <p:sp>
          <p:nvSpPr>
            <p:cNvPr id="15885" name="Google Shape;15885;p65"/>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65"/>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65"/>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65"/>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65"/>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65"/>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65"/>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65"/>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65"/>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65"/>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5" name="Google Shape;15895;p65"/>
          <p:cNvGrpSpPr/>
          <p:nvPr/>
        </p:nvGrpSpPr>
        <p:grpSpPr>
          <a:xfrm>
            <a:off x="5206562" y="3619347"/>
            <a:ext cx="363895" cy="355663"/>
            <a:chOff x="5206562" y="3803994"/>
            <a:chExt cx="363895" cy="355663"/>
          </a:xfrm>
        </p:grpSpPr>
        <p:sp>
          <p:nvSpPr>
            <p:cNvPr id="15896" name="Google Shape;15896;p65"/>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65"/>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65"/>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65"/>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65"/>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65"/>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65"/>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65"/>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65"/>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65"/>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65"/>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65"/>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65"/>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65"/>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10" name="Google Shape;15910;p65"/>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5911" name="Google Shape;15911;p65"/>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915"/>
        <p:cNvGrpSpPr/>
        <p:nvPr/>
      </p:nvGrpSpPr>
      <p:grpSpPr>
        <a:xfrm>
          <a:off x="0" y="0"/>
          <a:ext cx="0" cy="0"/>
          <a:chOff x="0" y="0"/>
          <a:chExt cx="0" cy="0"/>
        </a:xfrm>
      </p:grpSpPr>
      <p:grpSp>
        <p:nvGrpSpPr>
          <p:cNvPr id="15916" name="Google Shape;15916;p66"/>
          <p:cNvGrpSpPr/>
          <p:nvPr/>
        </p:nvGrpSpPr>
        <p:grpSpPr>
          <a:xfrm>
            <a:off x="4682526" y="1512217"/>
            <a:ext cx="369948" cy="370132"/>
            <a:chOff x="4682526" y="1512217"/>
            <a:chExt cx="369948" cy="370132"/>
          </a:xfrm>
        </p:grpSpPr>
        <p:sp>
          <p:nvSpPr>
            <p:cNvPr id="15917" name="Google Shape;15917;p66"/>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66"/>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66"/>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66"/>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66"/>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66"/>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66"/>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66"/>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66"/>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66"/>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66"/>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66"/>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66"/>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66"/>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66"/>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2" name="Google Shape;15932;p66"/>
          <p:cNvGrpSpPr/>
          <p:nvPr/>
        </p:nvGrpSpPr>
        <p:grpSpPr>
          <a:xfrm>
            <a:off x="3592433" y="1980212"/>
            <a:ext cx="381542" cy="370079"/>
            <a:chOff x="3592433" y="1980212"/>
            <a:chExt cx="381542" cy="370079"/>
          </a:xfrm>
        </p:grpSpPr>
        <p:sp>
          <p:nvSpPr>
            <p:cNvPr id="15933" name="Google Shape;15933;p66"/>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66"/>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66"/>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66"/>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66"/>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66"/>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66"/>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66"/>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66"/>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66"/>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66"/>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66"/>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5" name="Google Shape;15945;p66"/>
          <p:cNvGrpSpPr/>
          <p:nvPr/>
        </p:nvGrpSpPr>
        <p:grpSpPr>
          <a:xfrm>
            <a:off x="1398582" y="2973490"/>
            <a:ext cx="371391" cy="235126"/>
            <a:chOff x="1398582" y="2973490"/>
            <a:chExt cx="371391" cy="235126"/>
          </a:xfrm>
        </p:grpSpPr>
        <p:sp>
          <p:nvSpPr>
            <p:cNvPr id="15946" name="Google Shape;15946;p66"/>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66"/>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66"/>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66"/>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66"/>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66"/>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66"/>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66"/>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66"/>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66"/>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66"/>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66"/>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66"/>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66"/>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66"/>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1" name="Google Shape;15961;p66"/>
          <p:cNvGrpSpPr/>
          <p:nvPr/>
        </p:nvGrpSpPr>
        <p:grpSpPr>
          <a:xfrm>
            <a:off x="850795" y="1512217"/>
            <a:ext cx="370132" cy="370132"/>
            <a:chOff x="850795" y="1512217"/>
            <a:chExt cx="370132" cy="370132"/>
          </a:xfrm>
        </p:grpSpPr>
        <p:sp>
          <p:nvSpPr>
            <p:cNvPr id="15962" name="Google Shape;15962;p66"/>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66"/>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66"/>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66"/>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66"/>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66"/>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66"/>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66"/>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66"/>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66"/>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66"/>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66"/>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66"/>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66"/>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66"/>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66"/>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66"/>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66"/>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0" name="Google Shape;15980;p66"/>
          <p:cNvGrpSpPr/>
          <p:nvPr/>
        </p:nvGrpSpPr>
        <p:grpSpPr>
          <a:xfrm>
            <a:off x="8038497" y="2906079"/>
            <a:ext cx="236568" cy="370105"/>
            <a:chOff x="8038497" y="2906079"/>
            <a:chExt cx="236568" cy="370105"/>
          </a:xfrm>
        </p:grpSpPr>
        <p:sp>
          <p:nvSpPr>
            <p:cNvPr id="15981" name="Google Shape;15981;p66"/>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66"/>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66"/>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66"/>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66"/>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66"/>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66"/>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8" name="Google Shape;15988;p66"/>
          <p:cNvGrpSpPr/>
          <p:nvPr/>
        </p:nvGrpSpPr>
        <p:grpSpPr>
          <a:xfrm>
            <a:off x="6324130" y="1566303"/>
            <a:ext cx="370630" cy="261802"/>
            <a:chOff x="6324130" y="1566303"/>
            <a:chExt cx="370630" cy="261802"/>
          </a:xfrm>
        </p:grpSpPr>
        <p:sp>
          <p:nvSpPr>
            <p:cNvPr id="15989" name="Google Shape;15989;p66"/>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66"/>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66"/>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66"/>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66"/>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66"/>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66"/>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66"/>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66"/>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66"/>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66"/>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66"/>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66"/>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66"/>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66"/>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66"/>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66"/>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6" name="Google Shape;16006;p66"/>
          <p:cNvGrpSpPr/>
          <p:nvPr/>
        </p:nvGrpSpPr>
        <p:grpSpPr>
          <a:xfrm>
            <a:off x="5232280" y="2026587"/>
            <a:ext cx="370840" cy="353213"/>
            <a:chOff x="5232280" y="2026587"/>
            <a:chExt cx="370840" cy="353213"/>
          </a:xfrm>
        </p:grpSpPr>
        <p:sp>
          <p:nvSpPr>
            <p:cNvPr id="16007" name="Google Shape;16007;p66"/>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66"/>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66"/>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66"/>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66"/>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66"/>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66"/>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66"/>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66"/>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66"/>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7" name="Google Shape;16017;p66"/>
          <p:cNvGrpSpPr/>
          <p:nvPr/>
        </p:nvGrpSpPr>
        <p:grpSpPr>
          <a:xfrm>
            <a:off x="7968961" y="2435329"/>
            <a:ext cx="379548" cy="365331"/>
            <a:chOff x="7968961" y="2435329"/>
            <a:chExt cx="379548" cy="365331"/>
          </a:xfrm>
        </p:grpSpPr>
        <p:sp>
          <p:nvSpPr>
            <p:cNvPr id="16018" name="Google Shape;16018;p66"/>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66"/>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66"/>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66"/>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66"/>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66"/>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4" name="Google Shape;16024;p66"/>
          <p:cNvGrpSpPr/>
          <p:nvPr/>
        </p:nvGrpSpPr>
        <p:grpSpPr>
          <a:xfrm>
            <a:off x="4136679" y="2115323"/>
            <a:ext cx="373305" cy="223217"/>
            <a:chOff x="4136679" y="2115323"/>
            <a:chExt cx="373305" cy="223217"/>
          </a:xfrm>
        </p:grpSpPr>
        <p:sp>
          <p:nvSpPr>
            <p:cNvPr id="16025" name="Google Shape;16025;p66"/>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66"/>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66"/>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66"/>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66"/>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66"/>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66"/>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66"/>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66"/>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66"/>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5" name="Google Shape;16035;p66"/>
          <p:cNvGrpSpPr/>
          <p:nvPr/>
        </p:nvGrpSpPr>
        <p:grpSpPr>
          <a:xfrm>
            <a:off x="7423823" y="2464077"/>
            <a:ext cx="372046" cy="307730"/>
            <a:chOff x="7423823" y="2464077"/>
            <a:chExt cx="372046" cy="307730"/>
          </a:xfrm>
        </p:grpSpPr>
        <p:sp>
          <p:nvSpPr>
            <p:cNvPr id="16036" name="Google Shape;16036;p66"/>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66"/>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66"/>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66"/>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66"/>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66"/>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66"/>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66"/>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66"/>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66"/>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66"/>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66"/>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66"/>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9" name="Google Shape;16049;p66"/>
          <p:cNvGrpSpPr/>
          <p:nvPr/>
        </p:nvGrpSpPr>
        <p:grpSpPr>
          <a:xfrm>
            <a:off x="3882511" y="3365156"/>
            <a:ext cx="295061" cy="370263"/>
            <a:chOff x="3882511" y="3365156"/>
            <a:chExt cx="295061" cy="370263"/>
          </a:xfrm>
        </p:grpSpPr>
        <p:sp>
          <p:nvSpPr>
            <p:cNvPr id="16050" name="Google Shape;16050;p66"/>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66"/>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66"/>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66"/>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66"/>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5" name="Google Shape;16055;p66"/>
          <p:cNvGrpSpPr/>
          <p:nvPr/>
        </p:nvGrpSpPr>
        <p:grpSpPr>
          <a:xfrm>
            <a:off x="5229788" y="1512217"/>
            <a:ext cx="370132" cy="370132"/>
            <a:chOff x="5229788" y="1512217"/>
            <a:chExt cx="370132" cy="370132"/>
          </a:xfrm>
        </p:grpSpPr>
        <p:sp>
          <p:nvSpPr>
            <p:cNvPr id="16056" name="Google Shape;16056;p66"/>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66"/>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66"/>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66"/>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66"/>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66"/>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66"/>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66"/>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66"/>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66"/>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66"/>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66"/>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66"/>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66"/>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66"/>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66"/>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66"/>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3" name="Google Shape;16073;p66"/>
          <p:cNvGrpSpPr/>
          <p:nvPr/>
        </p:nvGrpSpPr>
        <p:grpSpPr>
          <a:xfrm>
            <a:off x="6041869" y="3365392"/>
            <a:ext cx="373882" cy="370053"/>
            <a:chOff x="6041869" y="3365392"/>
            <a:chExt cx="373882" cy="370053"/>
          </a:xfrm>
        </p:grpSpPr>
        <p:sp>
          <p:nvSpPr>
            <p:cNvPr id="16074" name="Google Shape;16074;p66"/>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66"/>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66"/>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66"/>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66"/>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66"/>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66"/>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66"/>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66"/>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66"/>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4" name="Google Shape;16084;p66"/>
          <p:cNvGrpSpPr/>
          <p:nvPr/>
        </p:nvGrpSpPr>
        <p:grpSpPr>
          <a:xfrm>
            <a:off x="4684309" y="2087493"/>
            <a:ext cx="374748" cy="279140"/>
            <a:chOff x="4684309" y="2087493"/>
            <a:chExt cx="374748" cy="279140"/>
          </a:xfrm>
        </p:grpSpPr>
        <p:sp>
          <p:nvSpPr>
            <p:cNvPr id="16085" name="Google Shape;16085;p66"/>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66"/>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66"/>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66"/>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66"/>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66"/>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66"/>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66"/>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66"/>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66"/>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66"/>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66"/>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7" name="Google Shape;16097;p66"/>
          <p:cNvGrpSpPr/>
          <p:nvPr/>
        </p:nvGrpSpPr>
        <p:grpSpPr>
          <a:xfrm>
            <a:off x="7521110" y="2906131"/>
            <a:ext cx="175400" cy="370053"/>
            <a:chOff x="7521110" y="2906131"/>
            <a:chExt cx="175400" cy="370053"/>
          </a:xfrm>
        </p:grpSpPr>
        <p:sp>
          <p:nvSpPr>
            <p:cNvPr id="16098" name="Google Shape;16098;p66"/>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66"/>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66"/>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66"/>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66"/>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66"/>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66"/>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66"/>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66"/>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7" name="Google Shape;16107;p66"/>
          <p:cNvGrpSpPr/>
          <p:nvPr/>
        </p:nvGrpSpPr>
        <p:grpSpPr>
          <a:xfrm>
            <a:off x="3586925" y="1523286"/>
            <a:ext cx="371023" cy="347915"/>
            <a:chOff x="3586925" y="1523286"/>
            <a:chExt cx="371023" cy="347915"/>
          </a:xfrm>
        </p:grpSpPr>
        <p:sp>
          <p:nvSpPr>
            <p:cNvPr id="16108" name="Google Shape;16108;p66"/>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66"/>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66"/>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66"/>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66"/>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66"/>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66"/>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66"/>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66"/>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66"/>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66"/>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66"/>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66"/>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66"/>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66"/>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66"/>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66"/>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66"/>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66"/>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7" name="Google Shape;16127;p66"/>
          <p:cNvGrpSpPr/>
          <p:nvPr/>
        </p:nvGrpSpPr>
        <p:grpSpPr>
          <a:xfrm>
            <a:off x="6876009" y="2475461"/>
            <a:ext cx="370158" cy="285120"/>
            <a:chOff x="6876009" y="2475461"/>
            <a:chExt cx="370158" cy="285120"/>
          </a:xfrm>
        </p:grpSpPr>
        <p:sp>
          <p:nvSpPr>
            <p:cNvPr id="16128" name="Google Shape;16128;p66"/>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66"/>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66"/>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66"/>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66"/>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66"/>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66"/>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66"/>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66"/>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7" name="Google Shape;16137;p66"/>
          <p:cNvGrpSpPr/>
          <p:nvPr/>
        </p:nvGrpSpPr>
        <p:grpSpPr>
          <a:xfrm>
            <a:off x="6328222" y="2445847"/>
            <a:ext cx="370158" cy="344269"/>
            <a:chOff x="6328222" y="2445847"/>
            <a:chExt cx="370158" cy="344269"/>
          </a:xfrm>
        </p:grpSpPr>
        <p:sp>
          <p:nvSpPr>
            <p:cNvPr id="16138" name="Google Shape;16138;p66"/>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66"/>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66"/>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66"/>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66"/>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66"/>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66"/>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66"/>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6" name="Google Shape;16146;p66"/>
          <p:cNvGrpSpPr/>
          <p:nvPr/>
        </p:nvGrpSpPr>
        <p:grpSpPr>
          <a:xfrm>
            <a:off x="5249540" y="2432942"/>
            <a:ext cx="351639" cy="370184"/>
            <a:chOff x="5249540" y="2432942"/>
            <a:chExt cx="351639" cy="370184"/>
          </a:xfrm>
        </p:grpSpPr>
        <p:sp>
          <p:nvSpPr>
            <p:cNvPr id="16147" name="Google Shape;16147;p66"/>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66"/>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66"/>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66"/>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66"/>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66"/>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66"/>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4" name="Google Shape;16154;p66"/>
          <p:cNvGrpSpPr/>
          <p:nvPr/>
        </p:nvGrpSpPr>
        <p:grpSpPr>
          <a:xfrm>
            <a:off x="4137047" y="2482176"/>
            <a:ext cx="371102" cy="271585"/>
            <a:chOff x="4137047" y="2482176"/>
            <a:chExt cx="371102" cy="271585"/>
          </a:xfrm>
        </p:grpSpPr>
        <p:sp>
          <p:nvSpPr>
            <p:cNvPr id="16155" name="Google Shape;16155;p66"/>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66"/>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66"/>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66"/>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66"/>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66"/>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66"/>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66"/>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66"/>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66"/>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66"/>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6" name="Google Shape;16166;p66"/>
          <p:cNvGrpSpPr/>
          <p:nvPr/>
        </p:nvGrpSpPr>
        <p:grpSpPr>
          <a:xfrm>
            <a:off x="4686434" y="2432916"/>
            <a:ext cx="367377" cy="370079"/>
            <a:chOff x="4686434" y="2432916"/>
            <a:chExt cx="367377" cy="370079"/>
          </a:xfrm>
        </p:grpSpPr>
        <p:sp>
          <p:nvSpPr>
            <p:cNvPr id="16167" name="Google Shape;16167;p66"/>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66"/>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66"/>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66"/>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66"/>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66"/>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66"/>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66"/>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66"/>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66"/>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66"/>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8" name="Google Shape;16178;p66"/>
          <p:cNvGrpSpPr/>
          <p:nvPr/>
        </p:nvGrpSpPr>
        <p:grpSpPr>
          <a:xfrm>
            <a:off x="6328222" y="2056306"/>
            <a:ext cx="372099" cy="293986"/>
            <a:chOff x="6328222" y="2056306"/>
            <a:chExt cx="372099" cy="293986"/>
          </a:xfrm>
        </p:grpSpPr>
        <p:sp>
          <p:nvSpPr>
            <p:cNvPr id="16179" name="Google Shape;16179;p66"/>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66"/>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66"/>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66"/>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66"/>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66"/>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66"/>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66"/>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66"/>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8" name="Google Shape;16188;p66"/>
          <p:cNvGrpSpPr/>
          <p:nvPr/>
        </p:nvGrpSpPr>
        <p:grpSpPr>
          <a:xfrm>
            <a:off x="5789327" y="2432968"/>
            <a:ext cx="352531" cy="370132"/>
            <a:chOff x="5789327" y="2432968"/>
            <a:chExt cx="352531" cy="370132"/>
          </a:xfrm>
        </p:grpSpPr>
        <p:sp>
          <p:nvSpPr>
            <p:cNvPr id="16189" name="Google Shape;16189;p66"/>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66"/>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66"/>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66"/>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66"/>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66"/>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66"/>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66"/>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66"/>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66"/>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9" name="Google Shape;16199;p66"/>
          <p:cNvGrpSpPr/>
          <p:nvPr/>
        </p:nvGrpSpPr>
        <p:grpSpPr>
          <a:xfrm>
            <a:off x="874612" y="1980134"/>
            <a:ext cx="322314" cy="370158"/>
            <a:chOff x="874612" y="1980134"/>
            <a:chExt cx="322314" cy="370158"/>
          </a:xfrm>
        </p:grpSpPr>
        <p:sp>
          <p:nvSpPr>
            <p:cNvPr id="16200" name="Google Shape;16200;p66"/>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66"/>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66"/>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66"/>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66"/>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66"/>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66"/>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66"/>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66"/>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66"/>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66"/>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66"/>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66"/>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66"/>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66"/>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66"/>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66"/>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7" name="Google Shape;16217;p66"/>
          <p:cNvGrpSpPr/>
          <p:nvPr/>
        </p:nvGrpSpPr>
        <p:grpSpPr>
          <a:xfrm>
            <a:off x="3039662" y="2514780"/>
            <a:ext cx="374223" cy="329764"/>
            <a:chOff x="3039662" y="2514780"/>
            <a:chExt cx="374223" cy="329764"/>
          </a:xfrm>
        </p:grpSpPr>
        <p:sp>
          <p:nvSpPr>
            <p:cNvPr id="16218" name="Google Shape;16218;p66"/>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66"/>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66"/>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66"/>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66"/>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66"/>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66"/>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66"/>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66"/>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66"/>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66"/>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66"/>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66"/>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66"/>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66"/>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66"/>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66"/>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66"/>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6" name="Google Shape;16236;p66"/>
          <p:cNvGrpSpPr/>
          <p:nvPr/>
        </p:nvGrpSpPr>
        <p:grpSpPr>
          <a:xfrm>
            <a:off x="1946369" y="2563122"/>
            <a:ext cx="374066" cy="233395"/>
            <a:chOff x="1946369" y="2563122"/>
            <a:chExt cx="374066" cy="233395"/>
          </a:xfrm>
        </p:grpSpPr>
        <p:sp>
          <p:nvSpPr>
            <p:cNvPr id="16237" name="Google Shape;16237;p66"/>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66"/>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66"/>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66"/>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66"/>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66"/>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66"/>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66"/>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5" name="Google Shape;16245;p66"/>
          <p:cNvGrpSpPr/>
          <p:nvPr/>
        </p:nvGrpSpPr>
        <p:grpSpPr>
          <a:xfrm>
            <a:off x="4135263" y="2906184"/>
            <a:ext cx="374040" cy="370184"/>
            <a:chOff x="4135263" y="2906184"/>
            <a:chExt cx="374040" cy="370184"/>
          </a:xfrm>
        </p:grpSpPr>
        <p:sp>
          <p:nvSpPr>
            <p:cNvPr id="16246" name="Google Shape;16246;p66"/>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66"/>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66"/>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9" name="Google Shape;16249;p66"/>
          <p:cNvGrpSpPr/>
          <p:nvPr/>
        </p:nvGrpSpPr>
        <p:grpSpPr>
          <a:xfrm>
            <a:off x="4683601" y="2906184"/>
            <a:ext cx="372676" cy="370184"/>
            <a:chOff x="4683601" y="2906184"/>
            <a:chExt cx="372676" cy="370184"/>
          </a:xfrm>
        </p:grpSpPr>
        <p:sp>
          <p:nvSpPr>
            <p:cNvPr id="16250" name="Google Shape;16250;p66"/>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66"/>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66"/>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66"/>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66"/>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66"/>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6" name="Google Shape;16256;p66"/>
          <p:cNvGrpSpPr/>
          <p:nvPr/>
        </p:nvGrpSpPr>
        <p:grpSpPr>
          <a:xfrm>
            <a:off x="870808" y="2906053"/>
            <a:ext cx="329134" cy="370132"/>
            <a:chOff x="870808" y="2906053"/>
            <a:chExt cx="329134" cy="370132"/>
          </a:xfrm>
        </p:grpSpPr>
        <p:sp>
          <p:nvSpPr>
            <p:cNvPr id="16257" name="Google Shape;16257;p66"/>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66"/>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66"/>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66"/>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66"/>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66"/>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66"/>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66"/>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66"/>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66"/>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66"/>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66"/>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66"/>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66"/>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66"/>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66"/>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66"/>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66"/>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66"/>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6" name="Google Shape;16276;p66"/>
          <p:cNvGrpSpPr/>
          <p:nvPr/>
        </p:nvGrpSpPr>
        <p:grpSpPr>
          <a:xfrm>
            <a:off x="1943878" y="2909069"/>
            <a:ext cx="374774" cy="364282"/>
            <a:chOff x="1943878" y="2909069"/>
            <a:chExt cx="374774" cy="364282"/>
          </a:xfrm>
        </p:grpSpPr>
        <p:sp>
          <p:nvSpPr>
            <p:cNvPr id="16277" name="Google Shape;16277;p66"/>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66"/>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66"/>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66"/>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66"/>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66"/>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66"/>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66"/>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66"/>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66"/>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66"/>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66"/>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66"/>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66"/>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66"/>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66"/>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66"/>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66"/>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66"/>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66"/>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66"/>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8" name="Google Shape;16298;p66"/>
          <p:cNvGrpSpPr/>
          <p:nvPr/>
        </p:nvGrpSpPr>
        <p:grpSpPr>
          <a:xfrm>
            <a:off x="1128072" y="3365261"/>
            <a:ext cx="328872" cy="370158"/>
            <a:chOff x="1128072" y="3365261"/>
            <a:chExt cx="328872" cy="370158"/>
          </a:xfrm>
        </p:grpSpPr>
        <p:sp>
          <p:nvSpPr>
            <p:cNvPr id="16299" name="Google Shape;16299;p66"/>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66"/>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66"/>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66"/>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66"/>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66"/>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66"/>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66"/>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66"/>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66"/>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66"/>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66"/>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66"/>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66"/>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66"/>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66"/>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66"/>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66"/>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66"/>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66"/>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66"/>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66"/>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66"/>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66"/>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66"/>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66"/>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66"/>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66"/>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66"/>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66"/>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66"/>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66"/>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66"/>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66"/>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66"/>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66"/>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66"/>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66"/>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66"/>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66"/>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66"/>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66"/>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66"/>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66"/>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3" name="Google Shape;16343;p66"/>
          <p:cNvGrpSpPr/>
          <p:nvPr/>
        </p:nvGrpSpPr>
        <p:grpSpPr>
          <a:xfrm>
            <a:off x="5776868" y="1515181"/>
            <a:ext cx="370866" cy="364151"/>
            <a:chOff x="5776868" y="1515181"/>
            <a:chExt cx="370866" cy="364151"/>
          </a:xfrm>
        </p:grpSpPr>
        <p:sp>
          <p:nvSpPr>
            <p:cNvPr id="16344" name="Google Shape;16344;p66"/>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66"/>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66"/>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66"/>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66"/>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66"/>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66"/>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66"/>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66"/>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66"/>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66"/>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66"/>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66"/>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66"/>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66"/>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66"/>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66"/>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1" name="Google Shape;16361;p66"/>
          <p:cNvGrpSpPr/>
          <p:nvPr/>
        </p:nvGrpSpPr>
        <p:grpSpPr>
          <a:xfrm>
            <a:off x="3577849" y="2432942"/>
            <a:ext cx="393660" cy="370079"/>
            <a:chOff x="3577849" y="2432942"/>
            <a:chExt cx="393660" cy="370079"/>
          </a:xfrm>
        </p:grpSpPr>
        <p:sp>
          <p:nvSpPr>
            <p:cNvPr id="16362" name="Google Shape;16362;p66"/>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66"/>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66"/>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66"/>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66"/>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66"/>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66"/>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66"/>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66"/>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66"/>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2" name="Google Shape;16372;p66"/>
          <p:cNvGrpSpPr/>
          <p:nvPr/>
        </p:nvGrpSpPr>
        <p:grpSpPr>
          <a:xfrm>
            <a:off x="2493999" y="2927037"/>
            <a:ext cx="370132" cy="328164"/>
            <a:chOff x="2493999" y="2927037"/>
            <a:chExt cx="370132" cy="328164"/>
          </a:xfrm>
        </p:grpSpPr>
        <p:sp>
          <p:nvSpPr>
            <p:cNvPr id="16373" name="Google Shape;16373;p66"/>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66"/>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66"/>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66"/>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66"/>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66"/>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66"/>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66"/>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66"/>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66"/>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66"/>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66"/>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5" name="Google Shape;16385;p66"/>
          <p:cNvGrpSpPr/>
          <p:nvPr/>
        </p:nvGrpSpPr>
        <p:grpSpPr>
          <a:xfrm>
            <a:off x="3589417" y="2950696"/>
            <a:ext cx="370315" cy="281028"/>
            <a:chOff x="3589417" y="2950696"/>
            <a:chExt cx="370315" cy="281028"/>
          </a:xfrm>
        </p:grpSpPr>
        <p:sp>
          <p:nvSpPr>
            <p:cNvPr id="16386" name="Google Shape;16386;p66"/>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66"/>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66"/>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66"/>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66"/>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66"/>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66"/>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66"/>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66"/>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66"/>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66"/>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66"/>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66"/>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66"/>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66"/>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66"/>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66"/>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66"/>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66"/>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66"/>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6" name="Google Shape;16406;p66"/>
          <p:cNvGrpSpPr/>
          <p:nvPr/>
        </p:nvGrpSpPr>
        <p:grpSpPr>
          <a:xfrm>
            <a:off x="3032711" y="2911718"/>
            <a:ext cx="396125" cy="359062"/>
            <a:chOff x="3032711" y="2911718"/>
            <a:chExt cx="396125" cy="359062"/>
          </a:xfrm>
        </p:grpSpPr>
        <p:sp>
          <p:nvSpPr>
            <p:cNvPr id="16407" name="Google Shape;16407;p66"/>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66"/>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66"/>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66"/>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66"/>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66"/>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66"/>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66"/>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66"/>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66"/>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66"/>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66"/>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9" name="Google Shape;16419;p66"/>
          <p:cNvGrpSpPr/>
          <p:nvPr/>
        </p:nvGrpSpPr>
        <p:grpSpPr>
          <a:xfrm>
            <a:off x="7417764" y="1513397"/>
            <a:ext cx="373174" cy="367692"/>
            <a:chOff x="7417764" y="1513397"/>
            <a:chExt cx="373174" cy="367692"/>
          </a:xfrm>
        </p:grpSpPr>
        <p:sp>
          <p:nvSpPr>
            <p:cNvPr id="16420" name="Google Shape;16420;p66"/>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66"/>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66"/>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66"/>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66"/>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66"/>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66"/>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66"/>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66"/>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66"/>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66"/>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66"/>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66"/>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66"/>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66"/>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66"/>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66"/>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66"/>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66"/>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9" name="Google Shape;16439;p66"/>
          <p:cNvGrpSpPr/>
          <p:nvPr/>
        </p:nvGrpSpPr>
        <p:grpSpPr>
          <a:xfrm>
            <a:off x="6871944" y="1514368"/>
            <a:ext cx="370132" cy="365672"/>
            <a:chOff x="6871944" y="1514368"/>
            <a:chExt cx="370132" cy="365672"/>
          </a:xfrm>
        </p:grpSpPr>
        <p:sp>
          <p:nvSpPr>
            <p:cNvPr id="16440" name="Google Shape;16440;p66"/>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66"/>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66"/>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66"/>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66"/>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66"/>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66"/>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66"/>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66"/>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66"/>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66"/>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66"/>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66"/>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66"/>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66"/>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66"/>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66"/>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66"/>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8" name="Google Shape;16458;p66"/>
          <p:cNvGrpSpPr/>
          <p:nvPr/>
        </p:nvGrpSpPr>
        <p:grpSpPr>
          <a:xfrm>
            <a:off x="6561931" y="3365261"/>
            <a:ext cx="400375" cy="370184"/>
            <a:chOff x="6561931" y="3365261"/>
            <a:chExt cx="400375" cy="370184"/>
          </a:xfrm>
        </p:grpSpPr>
        <p:sp>
          <p:nvSpPr>
            <p:cNvPr id="16459" name="Google Shape;16459;p66"/>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66"/>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66"/>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66"/>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66"/>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66"/>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66"/>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66"/>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66"/>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66"/>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66"/>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66"/>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1" name="Google Shape;16471;p66"/>
          <p:cNvGrpSpPr/>
          <p:nvPr/>
        </p:nvGrpSpPr>
        <p:grpSpPr>
          <a:xfrm>
            <a:off x="1942120" y="1985852"/>
            <a:ext cx="378315" cy="358695"/>
            <a:chOff x="1942120" y="1985852"/>
            <a:chExt cx="378315" cy="358695"/>
          </a:xfrm>
        </p:grpSpPr>
        <p:sp>
          <p:nvSpPr>
            <p:cNvPr id="16472" name="Google Shape;16472;p66"/>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66"/>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66"/>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66"/>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66"/>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66"/>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66"/>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66"/>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66"/>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66"/>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66"/>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66"/>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66"/>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66"/>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66"/>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66"/>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66"/>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66"/>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66"/>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66"/>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2" name="Google Shape;16492;p66"/>
          <p:cNvGrpSpPr/>
          <p:nvPr/>
        </p:nvGrpSpPr>
        <p:grpSpPr>
          <a:xfrm>
            <a:off x="1401415" y="2429218"/>
            <a:ext cx="364282" cy="374197"/>
            <a:chOff x="1401415" y="2429218"/>
            <a:chExt cx="364282" cy="374197"/>
          </a:xfrm>
        </p:grpSpPr>
        <p:sp>
          <p:nvSpPr>
            <p:cNvPr id="16493" name="Google Shape;16493;p66"/>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66"/>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66"/>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66"/>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66"/>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66"/>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66"/>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66"/>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66"/>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66"/>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66"/>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66"/>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66"/>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66"/>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66"/>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8" name="Google Shape;16508;p66"/>
          <p:cNvGrpSpPr/>
          <p:nvPr/>
        </p:nvGrpSpPr>
        <p:grpSpPr>
          <a:xfrm>
            <a:off x="7110427" y="3365261"/>
            <a:ext cx="400401" cy="370184"/>
            <a:chOff x="7110427" y="3365261"/>
            <a:chExt cx="400401" cy="370184"/>
          </a:xfrm>
        </p:grpSpPr>
        <p:sp>
          <p:nvSpPr>
            <p:cNvPr id="16509" name="Google Shape;16509;p66"/>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66"/>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66"/>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66"/>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66"/>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66"/>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66"/>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6" name="Google Shape;16516;p66"/>
          <p:cNvGrpSpPr/>
          <p:nvPr/>
        </p:nvGrpSpPr>
        <p:grpSpPr>
          <a:xfrm>
            <a:off x="7658949" y="3363137"/>
            <a:ext cx="400375" cy="370132"/>
            <a:chOff x="7658949" y="3363137"/>
            <a:chExt cx="400375" cy="370132"/>
          </a:xfrm>
        </p:grpSpPr>
        <p:sp>
          <p:nvSpPr>
            <p:cNvPr id="16517" name="Google Shape;16517;p66"/>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66"/>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66"/>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66"/>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66"/>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2" name="Google Shape;16522;p66"/>
          <p:cNvGrpSpPr/>
          <p:nvPr/>
        </p:nvGrpSpPr>
        <p:grpSpPr>
          <a:xfrm>
            <a:off x="3304481" y="3379389"/>
            <a:ext cx="356623" cy="370105"/>
            <a:chOff x="3307156" y="3365314"/>
            <a:chExt cx="356623" cy="370105"/>
          </a:xfrm>
        </p:grpSpPr>
        <p:sp>
          <p:nvSpPr>
            <p:cNvPr id="16523" name="Google Shape;16523;p66"/>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66"/>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66"/>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66"/>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66"/>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66"/>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66"/>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66"/>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66"/>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66"/>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66"/>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66"/>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66"/>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66"/>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66"/>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8" name="Google Shape;16538;p66"/>
          <p:cNvGrpSpPr/>
          <p:nvPr/>
        </p:nvGrpSpPr>
        <p:grpSpPr>
          <a:xfrm>
            <a:off x="7422407" y="1980107"/>
            <a:ext cx="372807" cy="370079"/>
            <a:chOff x="7422407" y="1980107"/>
            <a:chExt cx="372807" cy="370079"/>
          </a:xfrm>
        </p:grpSpPr>
        <p:sp>
          <p:nvSpPr>
            <p:cNvPr id="16539" name="Google Shape;16539;p66"/>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66"/>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66"/>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66"/>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66"/>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66"/>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66"/>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66"/>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66"/>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66"/>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66"/>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66"/>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66"/>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2" name="Google Shape;16552;p66"/>
          <p:cNvGrpSpPr/>
          <p:nvPr/>
        </p:nvGrpSpPr>
        <p:grpSpPr>
          <a:xfrm>
            <a:off x="6916141" y="2906184"/>
            <a:ext cx="289737" cy="370394"/>
            <a:chOff x="6916141" y="2906184"/>
            <a:chExt cx="289737" cy="370394"/>
          </a:xfrm>
        </p:grpSpPr>
        <p:sp>
          <p:nvSpPr>
            <p:cNvPr id="16553" name="Google Shape;16553;p66"/>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66"/>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66"/>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66"/>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66"/>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66"/>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66"/>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66"/>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66"/>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66"/>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66"/>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66"/>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66"/>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66"/>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66"/>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66"/>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66"/>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66"/>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66"/>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66"/>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66"/>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4" name="Google Shape;16574;p66"/>
          <p:cNvGrpSpPr/>
          <p:nvPr/>
        </p:nvGrpSpPr>
        <p:grpSpPr>
          <a:xfrm>
            <a:off x="7970194" y="2013577"/>
            <a:ext cx="372676" cy="331731"/>
            <a:chOff x="7970194" y="2013577"/>
            <a:chExt cx="372676" cy="331731"/>
          </a:xfrm>
        </p:grpSpPr>
        <p:sp>
          <p:nvSpPr>
            <p:cNvPr id="16575" name="Google Shape;16575;p66"/>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66"/>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66"/>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66"/>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66"/>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66"/>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66"/>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66"/>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66"/>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66"/>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5" name="Google Shape;16585;p66"/>
          <p:cNvGrpSpPr/>
          <p:nvPr/>
        </p:nvGrpSpPr>
        <p:grpSpPr>
          <a:xfrm>
            <a:off x="1416733" y="1512190"/>
            <a:ext cx="332964" cy="370158"/>
            <a:chOff x="1416733" y="1512190"/>
            <a:chExt cx="332964" cy="370158"/>
          </a:xfrm>
        </p:grpSpPr>
        <p:sp>
          <p:nvSpPr>
            <p:cNvPr id="16586" name="Google Shape;16586;p66"/>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66"/>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66"/>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66"/>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66"/>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66"/>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66"/>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66"/>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66"/>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66"/>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66"/>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66"/>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66"/>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66"/>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66"/>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66"/>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66"/>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66"/>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66"/>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5" name="Google Shape;16605;p66"/>
          <p:cNvGrpSpPr/>
          <p:nvPr/>
        </p:nvGrpSpPr>
        <p:grpSpPr>
          <a:xfrm>
            <a:off x="5246366" y="2906105"/>
            <a:ext cx="342852" cy="370079"/>
            <a:chOff x="5246366" y="2906105"/>
            <a:chExt cx="342852" cy="370079"/>
          </a:xfrm>
        </p:grpSpPr>
        <p:sp>
          <p:nvSpPr>
            <p:cNvPr id="16606" name="Google Shape;16606;p66"/>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66"/>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66"/>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66"/>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66"/>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66"/>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2" name="Google Shape;16612;p66"/>
          <p:cNvGrpSpPr/>
          <p:nvPr/>
        </p:nvGrpSpPr>
        <p:grpSpPr>
          <a:xfrm>
            <a:off x="849667" y="2434883"/>
            <a:ext cx="371259" cy="366249"/>
            <a:chOff x="849667" y="2434883"/>
            <a:chExt cx="371259" cy="366249"/>
          </a:xfrm>
        </p:grpSpPr>
        <p:sp>
          <p:nvSpPr>
            <p:cNvPr id="16613" name="Google Shape;16613;p66"/>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66"/>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66"/>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66"/>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66"/>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66"/>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66"/>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66"/>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66"/>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66"/>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66"/>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66"/>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66"/>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6" name="Google Shape;16626;p66"/>
          <p:cNvGrpSpPr/>
          <p:nvPr/>
        </p:nvGrpSpPr>
        <p:grpSpPr>
          <a:xfrm>
            <a:off x="4417026" y="3365366"/>
            <a:ext cx="332728" cy="370053"/>
            <a:chOff x="4417026" y="3365366"/>
            <a:chExt cx="332728" cy="370053"/>
          </a:xfrm>
        </p:grpSpPr>
        <p:sp>
          <p:nvSpPr>
            <p:cNvPr id="16627" name="Google Shape;16627;p66"/>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66"/>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66"/>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66"/>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66"/>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66"/>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66"/>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66"/>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66"/>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66"/>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66"/>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66"/>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66"/>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66"/>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66"/>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66"/>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66"/>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66"/>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5" name="Google Shape;16645;p66"/>
          <p:cNvGrpSpPr/>
          <p:nvPr/>
        </p:nvGrpSpPr>
        <p:grpSpPr>
          <a:xfrm>
            <a:off x="2497068" y="1980186"/>
            <a:ext cx="363994" cy="370105"/>
            <a:chOff x="2497068" y="1980186"/>
            <a:chExt cx="363994" cy="370105"/>
          </a:xfrm>
        </p:grpSpPr>
        <p:sp>
          <p:nvSpPr>
            <p:cNvPr id="16646" name="Google Shape;16646;p66"/>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66"/>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66"/>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66"/>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66"/>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66"/>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66"/>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66"/>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66"/>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66"/>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66"/>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66"/>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66"/>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66"/>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66"/>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66"/>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66"/>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66"/>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66"/>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66"/>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66"/>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7" name="Google Shape;16667;p66"/>
          <p:cNvGrpSpPr/>
          <p:nvPr/>
        </p:nvGrpSpPr>
        <p:grpSpPr>
          <a:xfrm>
            <a:off x="5820278" y="2906158"/>
            <a:ext cx="294904" cy="370027"/>
            <a:chOff x="5820278" y="2906158"/>
            <a:chExt cx="294904" cy="370027"/>
          </a:xfrm>
        </p:grpSpPr>
        <p:sp>
          <p:nvSpPr>
            <p:cNvPr id="16668" name="Google Shape;16668;p66"/>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66"/>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66"/>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66"/>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66"/>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66"/>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66"/>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5" name="Google Shape;16675;p66"/>
          <p:cNvGrpSpPr/>
          <p:nvPr/>
        </p:nvGrpSpPr>
        <p:grpSpPr>
          <a:xfrm>
            <a:off x="4946819" y="3383229"/>
            <a:ext cx="370132" cy="334223"/>
            <a:chOff x="4946819" y="3383229"/>
            <a:chExt cx="370132" cy="334223"/>
          </a:xfrm>
        </p:grpSpPr>
        <p:sp>
          <p:nvSpPr>
            <p:cNvPr id="16676" name="Google Shape;16676;p66"/>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66"/>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66"/>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66"/>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66"/>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66"/>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66"/>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66"/>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66"/>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5" name="Google Shape;16685;p66"/>
          <p:cNvGrpSpPr/>
          <p:nvPr/>
        </p:nvGrpSpPr>
        <p:grpSpPr>
          <a:xfrm>
            <a:off x="3038403" y="1539234"/>
            <a:ext cx="375482" cy="316072"/>
            <a:chOff x="3038403" y="1539234"/>
            <a:chExt cx="375482" cy="316072"/>
          </a:xfrm>
        </p:grpSpPr>
        <p:sp>
          <p:nvSpPr>
            <p:cNvPr id="16686" name="Google Shape;16686;p66"/>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87" name="Google Shape;16687;p66"/>
            <p:cNvGrpSpPr/>
            <p:nvPr/>
          </p:nvGrpSpPr>
          <p:grpSpPr>
            <a:xfrm>
              <a:off x="3038403" y="1539234"/>
              <a:ext cx="375482" cy="316072"/>
              <a:chOff x="3038403" y="1539234"/>
              <a:chExt cx="375482" cy="316072"/>
            </a:xfrm>
          </p:grpSpPr>
          <p:sp>
            <p:nvSpPr>
              <p:cNvPr id="16688" name="Google Shape;16688;p66"/>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66"/>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66"/>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66"/>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66"/>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66"/>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66"/>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66"/>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66"/>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697" name="Google Shape;16697;p66"/>
          <p:cNvGrpSpPr/>
          <p:nvPr/>
        </p:nvGrpSpPr>
        <p:grpSpPr>
          <a:xfrm>
            <a:off x="6332865" y="2906131"/>
            <a:ext cx="360846" cy="370184"/>
            <a:chOff x="6332865" y="2906131"/>
            <a:chExt cx="360846" cy="370184"/>
          </a:xfrm>
        </p:grpSpPr>
        <p:sp>
          <p:nvSpPr>
            <p:cNvPr id="16698" name="Google Shape;16698;p66"/>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66"/>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66"/>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66"/>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66"/>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66"/>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66"/>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66"/>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66"/>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66"/>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66"/>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9" name="Google Shape;16709;p66"/>
          <p:cNvGrpSpPr/>
          <p:nvPr/>
        </p:nvGrpSpPr>
        <p:grpSpPr>
          <a:xfrm>
            <a:off x="4135079" y="1518066"/>
            <a:ext cx="370132" cy="358223"/>
            <a:chOff x="4135079" y="1518066"/>
            <a:chExt cx="370132" cy="358223"/>
          </a:xfrm>
        </p:grpSpPr>
        <p:sp>
          <p:nvSpPr>
            <p:cNvPr id="16710" name="Google Shape;16710;p66"/>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66"/>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66"/>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66"/>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66"/>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66"/>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66"/>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66"/>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66"/>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66"/>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66"/>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66"/>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66"/>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66"/>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66"/>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66"/>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66"/>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66"/>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66"/>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9" name="Google Shape;16729;p66"/>
          <p:cNvGrpSpPr/>
          <p:nvPr/>
        </p:nvGrpSpPr>
        <p:grpSpPr>
          <a:xfrm>
            <a:off x="6878869" y="1980134"/>
            <a:ext cx="361240" cy="370158"/>
            <a:chOff x="6878869" y="1980134"/>
            <a:chExt cx="361240" cy="370158"/>
          </a:xfrm>
        </p:grpSpPr>
        <p:sp>
          <p:nvSpPr>
            <p:cNvPr id="16730" name="Google Shape;16730;p66"/>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66"/>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66"/>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66"/>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66"/>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66"/>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66"/>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66"/>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66"/>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66"/>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66"/>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66"/>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66"/>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3" name="Google Shape;16743;p66"/>
          <p:cNvGrpSpPr/>
          <p:nvPr/>
        </p:nvGrpSpPr>
        <p:grpSpPr>
          <a:xfrm>
            <a:off x="2493999" y="2550033"/>
            <a:ext cx="370132" cy="259467"/>
            <a:chOff x="2493999" y="2550033"/>
            <a:chExt cx="370132" cy="259467"/>
          </a:xfrm>
        </p:grpSpPr>
        <p:sp>
          <p:nvSpPr>
            <p:cNvPr id="16744" name="Google Shape;16744;p66"/>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66"/>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66"/>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66"/>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66"/>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66"/>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66"/>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66"/>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66"/>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66"/>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66"/>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66"/>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66"/>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66"/>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66"/>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66"/>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66"/>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66"/>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66"/>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3" name="Google Shape;16763;p66"/>
          <p:cNvGrpSpPr/>
          <p:nvPr/>
        </p:nvGrpSpPr>
        <p:grpSpPr>
          <a:xfrm>
            <a:off x="1699703" y="3365261"/>
            <a:ext cx="281054" cy="370158"/>
            <a:chOff x="1699703" y="3365261"/>
            <a:chExt cx="281054" cy="370158"/>
          </a:xfrm>
        </p:grpSpPr>
        <p:sp>
          <p:nvSpPr>
            <p:cNvPr id="16764" name="Google Shape;16764;p66"/>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66"/>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66"/>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66"/>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66"/>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66"/>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66"/>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66"/>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66"/>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66"/>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66"/>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66"/>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66"/>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7" name="Google Shape;16777;p66"/>
          <p:cNvGrpSpPr/>
          <p:nvPr/>
        </p:nvGrpSpPr>
        <p:grpSpPr>
          <a:xfrm>
            <a:off x="7966810" y="1519430"/>
            <a:ext cx="369974" cy="355626"/>
            <a:chOff x="7966810" y="1519430"/>
            <a:chExt cx="369974" cy="355626"/>
          </a:xfrm>
        </p:grpSpPr>
        <p:sp>
          <p:nvSpPr>
            <p:cNvPr id="16778" name="Google Shape;16778;p66"/>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66"/>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66"/>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66"/>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66"/>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66"/>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66"/>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66"/>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66"/>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66"/>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66"/>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66"/>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66"/>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66"/>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66"/>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66"/>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4" name="Google Shape;16794;p66"/>
          <p:cNvGrpSpPr/>
          <p:nvPr/>
        </p:nvGrpSpPr>
        <p:grpSpPr>
          <a:xfrm>
            <a:off x="2792628" y="3365340"/>
            <a:ext cx="290445" cy="370079"/>
            <a:chOff x="2792628" y="3365340"/>
            <a:chExt cx="290445" cy="370079"/>
          </a:xfrm>
        </p:grpSpPr>
        <p:sp>
          <p:nvSpPr>
            <p:cNvPr id="16795" name="Google Shape;16795;p66"/>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66"/>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66"/>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66"/>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66"/>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66"/>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66"/>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66"/>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66"/>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66"/>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66"/>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66"/>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66"/>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66"/>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9" name="Google Shape;16809;p66"/>
          <p:cNvGrpSpPr/>
          <p:nvPr/>
        </p:nvGrpSpPr>
        <p:grpSpPr>
          <a:xfrm>
            <a:off x="1389585" y="1988317"/>
            <a:ext cx="388125" cy="353790"/>
            <a:chOff x="1389585" y="1988317"/>
            <a:chExt cx="388125" cy="353790"/>
          </a:xfrm>
        </p:grpSpPr>
        <p:sp>
          <p:nvSpPr>
            <p:cNvPr id="16810" name="Google Shape;16810;p66"/>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66"/>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66"/>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66"/>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66"/>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66"/>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66"/>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66"/>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66"/>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66"/>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66"/>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66"/>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66"/>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66"/>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66"/>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66"/>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66"/>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66"/>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66"/>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66"/>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66"/>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66"/>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2" name="Google Shape;16832;p66"/>
          <p:cNvGrpSpPr/>
          <p:nvPr/>
        </p:nvGrpSpPr>
        <p:grpSpPr>
          <a:xfrm>
            <a:off x="2492924" y="1512190"/>
            <a:ext cx="370158" cy="370158"/>
            <a:chOff x="2492924" y="1512190"/>
            <a:chExt cx="370158" cy="370158"/>
          </a:xfrm>
        </p:grpSpPr>
        <p:sp>
          <p:nvSpPr>
            <p:cNvPr id="16833" name="Google Shape;16833;p66"/>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66"/>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66"/>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66"/>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66"/>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66"/>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66"/>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66"/>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66"/>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66"/>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66"/>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66"/>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66"/>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66"/>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66"/>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66"/>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66"/>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66"/>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66"/>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66"/>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66"/>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66"/>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5" name="Google Shape;16855;p66"/>
          <p:cNvGrpSpPr/>
          <p:nvPr/>
        </p:nvGrpSpPr>
        <p:grpSpPr>
          <a:xfrm>
            <a:off x="1933569" y="1512243"/>
            <a:ext cx="393975" cy="370105"/>
            <a:chOff x="1933569" y="1512243"/>
            <a:chExt cx="393975" cy="370105"/>
          </a:xfrm>
        </p:grpSpPr>
        <p:sp>
          <p:nvSpPr>
            <p:cNvPr id="16856" name="Google Shape;16856;p66"/>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66"/>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66"/>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66"/>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66"/>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66"/>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66"/>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66"/>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66"/>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66"/>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66"/>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66"/>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66"/>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66"/>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66"/>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66"/>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66"/>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66"/>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66"/>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66"/>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66"/>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66"/>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66"/>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66"/>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66"/>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66"/>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66"/>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66"/>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4" name="Google Shape;16884;p66"/>
          <p:cNvGrpSpPr/>
          <p:nvPr/>
        </p:nvGrpSpPr>
        <p:grpSpPr>
          <a:xfrm>
            <a:off x="2236106" y="3365392"/>
            <a:ext cx="306471" cy="370000"/>
            <a:chOff x="2236106" y="3365392"/>
            <a:chExt cx="306471" cy="370000"/>
          </a:xfrm>
        </p:grpSpPr>
        <p:sp>
          <p:nvSpPr>
            <p:cNvPr id="16885" name="Google Shape;16885;p66"/>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66"/>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66"/>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66"/>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66"/>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66"/>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66"/>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66"/>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66"/>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66"/>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66"/>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66"/>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66"/>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66"/>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9" name="Google Shape;16899;p66"/>
          <p:cNvGrpSpPr/>
          <p:nvPr/>
        </p:nvGrpSpPr>
        <p:grpSpPr>
          <a:xfrm>
            <a:off x="5492823" y="3385563"/>
            <a:ext cx="375325" cy="329606"/>
            <a:chOff x="5492823" y="3385563"/>
            <a:chExt cx="375325" cy="329606"/>
          </a:xfrm>
        </p:grpSpPr>
        <p:sp>
          <p:nvSpPr>
            <p:cNvPr id="16900" name="Google Shape;16900;p66"/>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66"/>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66"/>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66"/>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66"/>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66"/>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66"/>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66"/>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66"/>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66"/>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66"/>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66"/>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66"/>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66"/>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66"/>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66"/>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66"/>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66"/>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66"/>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66"/>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0" name="Google Shape;16920;p66"/>
          <p:cNvGrpSpPr/>
          <p:nvPr/>
        </p:nvGrpSpPr>
        <p:grpSpPr>
          <a:xfrm>
            <a:off x="3041787" y="2001118"/>
            <a:ext cx="370158" cy="328164"/>
            <a:chOff x="3041787" y="2001118"/>
            <a:chExt cx="370158" cy="328164"/>
          </a:xfrm>
        </p:grpSpPr>
        <p:sp>
          <p:nvSpPr>
            <p:cNvPr id="16921" name="Google Shape;16921;p66"/>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66"/>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66"/>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66"/>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66"/>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66"/>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66"/>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66"/>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66"/>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66"/>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66"/>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66"/>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66"/>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66"/>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66"/>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66"/>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66"/>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66"/>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9" name="Google Shape;16939;p66"/>
          <p:cNvGrpSpPr/>
          <p:nvPr/>
        </p:nvGrpSpPr>
        <p:grpSpPr>
          <a:xfrm>
            <a:off x="5779884" y="2039125"/>
            <a:ext cx="372309" cy="328216"/>
            <a:chOff x="5779884" y="2039125"/>
            <a:chExt cx="372309" cy="328216"/>
          </a:xfrm>
        </p:grpSpPr>
        <p:sp>
          <p:nvSpPr>
            <p:cNvPr id="16940" name="Google Shape;16940;p66"/>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66"/>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66"/>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66"/>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66"/>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66"/>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66"/>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66"/>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66"/>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66"/>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66"/>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66"/>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66"/>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53" name="Google Shape;16953;p66"/>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957"/>
        <p:cNvGrpSpPr/>
        <p:nvPr/>
      </p:nvGrpSpPr>
      <p:grpSpPr>
        <a:xfrm>
          <a:off x="0" y="0"/>
          <a:ext cx="0" cy="0"/>
          <a:chOff x="0" y="0"/>
          <a:chExt cx="0" cy="0"/>
        </a:xfrm>
      </p:grpSpPr>
      <p:grpSp>
        <p:nvGrpSpPr>
          <p:cNvPr id="16958" name="Google Shape;16958;p67"/>
          <p:cNvGrpSpPr/>
          <p:nvPr/>
        </p:nvGrpSpPr>
        <p:grpSpPr>
          <a:xfrm>
            <a:off x="878066" y="1981993"/>
            <a:ext cx="354610" cy="372358"/>
            <a:chOff x="878066" y="1981993"/>
            <a:chExt cx="354610" cy="372358"/>
          </a:xfrm>
        </p:grpSpPr>
        <p:sp>
          <p:nvSpPr>
            <p:cNvPr id="16959" name="Google Shape;16959;p67"/>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67"/>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67"/>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67"/>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67"/>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67"/>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67"/>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67"/>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67"/>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67"/>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67"/>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67"/>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67"/>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67"/>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3" name="Google Shape;16973;p67"/>
          <p:cNvGrpSpPr/>
          <p:nvPr/>
        </p:nvGrpSpPr>
        <p:grpSpPr>
          <a:xfrm>
            <a:off x="1345794" y="1982386"/>
            <a:ext cx="371650" cy="371624"/>
            <a:chOff x="1345794" y="1982386"/>
            <a:chExt cx="371650" cy="371624"/>
          </a:xfrm>
        </p:grpSpPr>
        <p:sp>
          <p:nvSpPr>
            <p:cNvPr id="16974" name="Google Shape;16974;p67"/>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67"/>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67"/>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67"/>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67"/>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67"/>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67"/>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67"/>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67"/>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67"/>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67"/>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67"/>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67"/>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67"/>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67"/>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67"/>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67"/>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67"/>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67"/>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67"/>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67"/>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67"/>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67"/>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67"/>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67"/>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67"/>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67"/>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67"/>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67"/>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67"/>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67"/>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67"/>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67"/>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67"/>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67"/>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67"/>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67"/>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1" name="Google Shape;17011;p67"/>
          <p:cNvGrpSpPr/>
          <p:nvPr/>
        </p:nvGrpSpPr>
        <p:grpSpPr>
          <a:xfrm>
            <a:off x="1821465" y="1981993"/>
            <a:ext cx="372410" cy="372410"/>
            <a:chOff x="1821465" y="1981993"/>
            <a:chExt cx="372410" cy="372410"/>
          </a:xfrm>
        </p:grpSpPr>
        <p:sp>
          <p:nvSpPr>
            <p:cNvPr id="17012" name="Google Shape;17012;p67"/>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67"/>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67"/>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67"/>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67"/>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67"/>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67"/>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67"/>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67"/>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67"/>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67"/>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67"/>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67"/>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67"/>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6" name="Google Shape;17026;p67"/>
          <p:cNvGrpSpPr/>
          <p:nvPr/>
        </p:nvGrpSpPr>
        <p:grpSpPr>
          <a:xfrm>
            <a:off x="2276348" y="1981809"/>
            <a:ext cx="415901" cy="372699"/>
            <a:chOff x="2276348" y="1981809"/>
            <a:chExt cx="415901" cy="372699"/>
          </a:xfrm>
        </p:grpSpPr>
        <p:sp>
          <p:nvSpPr>
            <p:cNvPr id="17027" name="Google Shape;17027;p67"/>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67"/>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67"/>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67"/>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67"/>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67"/>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67"/>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4" name="Google Shape;17034;p67"/>
          <p:cNvGrpSpPr/>
          <p:nvPr/>
        </p:nvGrpSpPr>
        <p:grpSpPr>
          <a:xfrm>
            <a:off x="2774354" y="2009990"/>
            <a:ext cx="372017" cy="316310"/>
            <a:chOff x="2774354" y="2009990"/>
            <a:chExt cx="372017" cy="316310"/>
          </a:xfrm>
        </p:grpSpPr>
        <p:sp>
          <p:nvSpPr>
            <p:cNvPr id="17035" name="Google Shape;17035;p67"/>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67"/>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67"/>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67"/>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67"/>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67"/>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67"/>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67"/>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67"/>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67"/>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67"/>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67"/>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67"/>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67"/>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67"/>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67"/>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67"/>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67"/>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67"/>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67"/>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67"/>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67"/>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67"/>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67"/>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67"/>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67"/>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1" name="Google Shape;17061;p67"/>
          <p:cNvGrpSpPr/>
          <p:nvPr/>
        </p:nvGrpSpPr>
        <p:grpSpPr>
          <a:xfrm>
            <a:off x="3722682" y="1981993"/>
            <a:ext cx="375818" cy="372043"/>
            <a:chOff x="3722682" y="1981993"/>
            <a:chExt cx="375818" cy="372043"/>
          </a:xfrm>
        </p:grpSpPr>
        <p:sp>
          <p:nvSpPr>
            <p:cNvPr id="17062" name="Google Shape;17062;p67"/>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67"/>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67"/>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67"/>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67"/>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67"/>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67"/>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67"/>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67"/>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67"/>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67"/>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67"/>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67"/>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67"/>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67"/>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7" name="Google Shape;17077;p67"/>
          <p:cNvGrpSpPr/>
          <p:nvPr/>
        </p:nvGrpSpPr>
        <p:grpSpPr>
          <a:xfrm>
            <a:off x="4201394" y="1981809"/>
            <a:ext cx="373538" cy="372305"/>
            <a:chOff x="4201394" y="1981809"/>
            <a:chExt cx="373538" cy="372305"/>
          </a:xfrm>
        </p:grpSpPr>
        <p:sp>
          <p:nvSpPr>
            <p:cNvPr id="17078" name="Google Shape;17078;p67"/>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67"/>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67"/>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67"/>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67"/>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67"/>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67"/>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67"/>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67"/>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67"/>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67"/>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67"/>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67"/>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67"/>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67"/>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67"/>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4" name="Google Shape;17094;p67"/>
          <p:cNvGrpSpPr/>
          <p:nvPr/>
        </p:nvGrpSpPr>
        <p:grpSpPr>
          <a:xfrm>
            <a:off x="4659658" y="1500266"/>
            <a:ext cx="422743" cy="377784"/>
            <a:chOff x="4659658" y="1500266"/>
            <a:chExt cx="422743" cy="377784"/>
          </a:xfrm>
        </p:grpSpPr>
        <p:sp>
          <p:nvSpPr>
            <p:cNvPr id="17095" name="Google Shape;17095;p67"/>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67"/>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67"/>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67"/>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67"/>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67"/>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67"/>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67"/>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67"/>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67"/>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67"/>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67"/>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67"/>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67"/>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67"/>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67"/>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67"/>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2" name="Google Shape;17112;p67"/>
          <p:cNvGrpSpPr/>
          <p:nvPr/>
        </p:nvGrpSpPr>
        <p:grpSpPr>
          <a:xfrm>
            <a:off x="5211406" y="1513504"/>
            <a:ext cx="260394" cy="351202"/>
            <a:chOff x="5211406" y="1513504"/>
            <a:chExt cx="260394" cy="351202"/>
          </a:xfrm>
        </p:grpSpPr>
        <p:sp>
          <p:nvSpPr>
            <p:cNvPr id="17113" name="Google Shape;17113;p67"/>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67"/>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67"/>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67"/>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67"/>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67"/>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67"/>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67"/>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67"/>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67"/>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67"/>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67"/>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67"/>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6" name="Google Shape;17126;p67"/>
          <p:cNvGrpSpPr/>
          <p:nvPr/>
        </p:nvGrpSpPr>
        <p:grpSpPr>
          <a:xfrm>
            <a:off x="5632602" y="1513216"/>
            <a:ext cx="366722" cy="351779"/>
            <a:chOff x="5632602" y="1513216"/>
            <a:chExt cx="366722" cy="351779"/>
          </a:xfrm>
        </p:grpSpPr>
        <p:sp>
          <p:nvSpPr>
            <p:cNvPr id="17127" name="Google Shape;17127;p67"/>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67"/>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67"/>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67"/>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67"/>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67"/>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67"/>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67"/>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5" name="Google Shape;17135;p67"/>
          <p:cNvGrpSpPr/>
          <p:nvPr/>
        </p:nvGrpSpPr>
        <p:grpSpPr>
          <a:xfrm>
            <a:off x="6089372" y="1527136"/>
            <a:ext cx="401902" cy="323965"/>
            <a:chOff x="6089372" y="1527136"/>
            <a:chExt cx="401902" cy="323965"/>
          </a:xfrm>
        </p:grpSpPr>
        <p:sp>
          <p:nvSpPr>
            <p:cNvPr id="17136" name="Google Shape;17136;p67"/>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67"/>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67"/>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67"/>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67"/>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67"/>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67"/>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67"/>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67"/>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67"/>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67"/>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67"/>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67"/>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67"/>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67"/>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67"/>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67"/>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67"/>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67"/>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67"/>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67"/>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67"/>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67"/>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67"/>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67"/>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67"/>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67"/>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67"/>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67"/>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67"/>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6" name="Google Shape;17166;p67"/>
          <p:cNvGrpSpPr/>
          <p:nvPr/>
        </p:nvGrpSpPr>
        <p:grpSpPr>
          <a:xfrm>
            <a:off x="6579435" y="1527897"/>
            <a:ext cx="370103" cy="322445"/>
            <a:chOff x="6579435" y="1527897"/>
            <a:chExt cx="370103" cy="322445"/>
          </a:xfrm>
        </p:grpSpPr>
        <p:sp>
          <p:nvSpPr>
            <p:cNvPr id="17167" name="Google Shape;17167;p67"/>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67"/>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67"/>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67"/>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67"/>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67"/>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67"/>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67"/>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67"/>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67"/>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67"/>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67"/>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67"/>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67"/>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67"/>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67"/>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67"/>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67"/>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67"/>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67"/>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67"/>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8" name="Google Shape;17188;p67"/>
          <p:cNvGrpSpPr/>
          <p:nvPr/>
        </p:nvGrpSpPr>
        <p:grpSpPr>
          <a:xfrm>
            <a:off x="6988887" y="1538854"/>
            <a:ext cx="499920" cy="300136"/>
            <a:chOff x="6988887" y="1538854"/>
            <a:chExt cx="499920" cy="300136"/>
          </a:xfrm>
        </p:grpSpPr>
        <p:sp>
          <p:nvSpPr>
            <p:cNvPr id="17189" name="Google Shape;17189;p67"/>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67"/>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67"/>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67"/>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67"/>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67"/>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67"/>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67"/>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67"/>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67"/>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67"/>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67"/>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67"/>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2" name="Google Shape;17202;p67"/>
          <p:cNvGrpSpPr/>
          <p:nvPr/>
        </p:nvGrpSpPr>
        <p:grpSpPr>
          <a:xfrm>
            <a:off x="8050359" y="1520687"/>
            <a:ext cx="279321" cy="336837"/>
            <a:chOff x="8050359" y="1520687"/>
            <a:chExt cx="279321" cy="336837"/>
          </a:xfrm>
        </p:grpSpPr>
        <p:sp>
          <p:nvSpPr>
            <p:cNvPr id="17203" name="Google Shape;17203;p67"/>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67"/>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67"/>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67"/>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67"/>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67"/>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67"/>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67"/>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67"/>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67"/>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67"/>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67"/>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67"/>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6" name="Google Shape;17216;p67"/>
          <p:cNvGrpSpPr/>
          <p:nvPr/>
        </p:nvGrpSpPr>
        <p:grpSpPr>
          <a:xfrm>
            <a:off x="6093907" y="2461832"/>
            <a:ext cx="364441" cy="339091"/>
            <a:chOff x="6093907" y="2461832"/>
            <a:chExt cx="364441" cy="339091"/>
          </a:xfrm>
        </p:grpSpPr>
        <p:sp>
          <p:nvSpPr>
            <p:cNvPr id="17217" name="Google Shape;17217;p67"/>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67"/>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67"/>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67"/>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67"/>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67"/>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67"/>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67"/>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67"/>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67"/>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7" name="Google Shape;17227;p67"/>
          <p:cNvGrpSpPr/>
          <p:nvPr/>
        </p:nvGrpSpPr>
        <p:grpSpPr>
          <a:xfrm>
            <a:off x="4676331" y="1980866"/>
            <a:ext cx="377680" cy="377680"/>
            <a:chOff x="4676331" y="1980866"/>
            <a:chExt cx="377680" cy="377680"/>
          </a:xfrm>
        </p:grpSpPr>
        <p:sp>
          <p:nvSpPr>
            <p:cNvPr id="17228" name="Google Shape;17228;p67"/>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67"/>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67"/>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67"/>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67"/>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67"/>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67"/>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67"/>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67"/>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67"/>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67"/>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67"/>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67"/>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67"/>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67"/>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67"/>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67"/>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67"/>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67"/>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7" name="Google Shape;17247;p67"/>
          <p:cNvGrpSpPr/>
          <p:nvPr/>
        </p:nvGrpSpPr>
        <p:grpSpPr>
          <a:xfrm>
            <a:off x="7526242" y="1522968"/>
            <a:ext cx="357651" cy="332275"/>
            <a:chOff x="7526242" y="1522968"/>
            <a:chExt cx="357651" cy="332275"/>
          </a:xfrm>
        </p:grpSpPr>
        <p:sp>
          <p:nvSpPr>
            <p:cNvPr id="17248" name="Google Shape;17248;p67"/>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67"/>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67"/>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67"/>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67"/>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67"/>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67"/>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67"/>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67"/>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67"/>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67"/>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67"/>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67"/>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67"/>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67"/>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67"/>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4" name="Google Shape;17264;p67"/>
          <p:cNvGrpSpPr/>
          <p:nvPr/>
        </p:nvGrpSpPr>
        <p:grpSpPr>
          <a:xfrm>
            <a:off x="3250786" y="1982386"/>
            <a:ext cx="371650" cy="371624"/>
            <a:chOff x="3250786" y="1982386"/>
            <a:chExt cx="371650" cy="371624"/>
          </a:xfrm>
        </p:grpSpPr>
        <p:sp>
          <p:nvSpPr>
            <p:cNvPr id="17265" name="Google Shape;17265;p67"/>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67"/>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67"/>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67"/>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67"/>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67"/>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67"/>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67"/>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67"/>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67"/>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67"/>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67"/>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67"/>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67"/>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67"/>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67"/>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67"/>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67"/>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67"/>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67"/>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67"/>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67"/>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67"/>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67"/>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67"/>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67"/>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67"/>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67"/>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67"/>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67"/>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5" name="Google Shape;17295;p67"/>
          <p:cNvGrpSpPr/>
          <p:nvPr/>
        </p:nvGrpSpPr>
        <p:grpSpPr>
          <a:xfrm>
            <a:off x="1342386" y="2916322"/>
            <a:ext cx="373538" cy="331515"/>
            <a:chOff x="1342386" y="2916322"/>
            <a:chExt cx="373538" cy="331515"/>
          </a:xfrm>
        </p:grpSpPr>
        <p:sp>
          <p:nvSpPr>
            <p:cNvPr id="17296" name="Google Shape;17296;p67"/>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67"/>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67"/>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67"/>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67"/>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67"/>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67"/>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67"/>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67"/>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67"/>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67"/>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7" name="Google Shape;17307;p67"/>
          <p:cNvGrpSpPr/>
          <p:nvPr/>
        </p:nvGrpSpPr>
        <p:grpSpPr>
          <a:xfrm>
            <a:off x="2294122" y="2946600"/>
            <a:ext cx="373931" cy="271351"/>
            <a:chOff x="2294122" y="2946600"/>
            <a:chExt cx="373931" cy="271351"/>
          </a:xfrm>
        </p:grpSpPr>
        <p:sp>
          <p:nvSpPr>
            <p:cNvPr id="17308" name="Google Shape;17308;p67"/>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67"/>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67"/>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67"/>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67"/>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67"/>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67"/>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67"/>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67"/>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67"/>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67"/>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67"/>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67"/>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67"/>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67"/>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67"/>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67"/>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67"/>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67"/>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67"/>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67"/>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67"/>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67"/>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67"/>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67"/>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67"/>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67"/>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67"/>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67"/>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67"/>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8" name="Google Shape;17338;p67"/>
          <p:cNvGrpSpPr/>
          <p:nvPr/>
        </p:nvGrpSpPr>
        <p:grpSpPr>
          <a:xfrm>
            <a:off x="2769819" y="2907251"/>
            <a:ext cx="373905" cy="349682"/>
            <a:chOff x="2769819" y="2907251"/>
            <a:chExt cx="373905" cy="349682"/>
          </a:xfrm>
        </p:grpSpPr>
        <p:sp>
          <p:nvSpPr>
            <p:cNvPr id="17339" name="Google Shape;17339;p67"/>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67"/>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67"/>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67"/>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67"/>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67"/>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67"/>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67"/>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67"/>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67"/>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67"/>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67"/>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67"/>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67"/>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67"/>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67"/>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67"/>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6" name="Google Shape;17356;p67"/>
          <p:cNvGrpSpPr/>
          <p:nvPr/>
        </p:nvGrpSpPr>
        <p:grpSpPr>
          <a:xfrm>
            <a:off x="3246251" y="2895245"/>
            <a:ext cx="375792" cy="373800"/>
            <a:chOff x="3246251" y="2895245"/>
            <a:chExt cx="375792" cy="373800"/>
          </a:xfrm>
        </p:grpSpPr>
        <p:sp>
          <p:nvSpPr>
            <p:cNvPr id="17357" name="Google Shape;17357;p67"/>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67"/>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67"/>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67"/>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67"/>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67"/>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67"/>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67"/>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67"/>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67"/>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67"/>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67"/>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67"/>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67"/>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1" name="Google Shape;17371;p67"/>
          <p:cNvGrpSpPr/>
          <p:nvPr/>
        </p:nvGrpSpPr>
        <p:grpSpPr>
          <a:xfrm>
            <a:off x="3791182" y="2895454"/>
            <a:ext cx="234650" cy="373590"/>
            <a:chOff x="3791182" y="2895454"/>
            <a:chExt cx="234650" cy="373590"/>
          </a:xfrm>
        </p:grpSpPr>
        <p:sp>
          <p:nvSpPr>
            <p:cNvPr id="17372" name="Google Shape;17372;p67"/>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67"/>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67"/>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67"/>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67"/>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67"/>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67"/>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67"/>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67"/>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1" name="Google Shape;17381;p67"/>
          <p:cNvGrpSpPr/>
          <p:nvPr/>
        </p:nvGrpSpPr>
        <p:grpSpPr>
          <a:xfrm>
            <a:off x="7042995" y="2489463"/>
            <a:ext cx="364441" cy="256225"/>
            <a:chOff x="7042995" y="2489463"/>
            <a:chExt cx="364441" cy="256225"/>
          </a:xfrm>
        </p:grpSpPr>
        <p:sp>
          <p:nvSpPr>
            <p:cNvPr id="17382" name="Google Shape;17382;p67"/>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67"/>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67"/>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67"/>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67"/>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67"/>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67"/>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67"/>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67"/>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1" name="Google Shape;17391;p67"/>
          <p:cNvGrpSpPr/>
          <p:nvPr/>
        </p:nvGrpSpPr>
        <p:grpSpPr>
          <a:xfrm>
            <a:off x="7517172" y="2437007"/>
            <a:ext cx="364284" cy="361243"/>
            <a:chOff x="7517172" y="2437007"/>
            <a:chExt cx="364284" cy="361243"/>
          </a:xfrm>
        </p:grpSpPr>
        <p:sp>
          <p:nvSpPr>
            <p:cNvPr id="17392" name="Google Shape;17392;p67"/>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67"/>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67"/>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67"/>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67"/>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67"/>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67"/>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67"/>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67"/>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67"/>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67"/>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67"/>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67"/>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67"/>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67"/>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67"/>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67"/>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67"/>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67"/>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67"/>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67"/>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3" name="Google Shape;17413;p67"/>
          <p:cNvGrpSpPr/>
          <p:nvPr/>
        </p:nvGrpSpPr>
        <p:grpSpPr>
          <a:xfrm>
            <a:off x="8006475" y="2436954"/>
            <a:ext cx="335290" cy="361321"/>
            <a:chOff x="8006475" y="2436954"/>
            <a:chExt cx="335290" cy="361321"/>
          </a:xfrm>
        </p:grpSpPr>
        <p:sp>
          <p:nvSpPr>
            <p:cNvPr id="17414" name="Google Shape;17414;p67"/>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67"/>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67"/>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67"/>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67"/>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67"/>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67"/>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67"/>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67"/>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67"/>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67"/>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67"/>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67"/>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67"/>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67"/>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67"/>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67"/>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67"/>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67"/>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3" name="Google Shape;17433;p67"/>
          <p:cNvGrpSpPr/>
          <p:nvPr/>
        </p:nvGrpSpPr>
        <p:grpSpPr>
          <a:xfrm>
            <a:off x="5596661" y="2909139"/>
            <a:ext cx="394326" cy="349682"/>
            <a:chOff x="5596661" y="2909139"/>
            <a:chExt cx="394326" cy="349682"/>
          </a:xfrm>
        </p:grpSpPr>
        <p:sp>
          <p:nvSpPr>
            <p:cNvPr id="17434" name="Google Shape;17434;p67"/>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67"/>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67"/>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67"/>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67"/>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67"/>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67"/>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67"/>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67"/>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67"/>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67"/>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67"/>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67"/>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67"/>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67"/>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67"/>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0" name="Google Shape;17450;p67"/>
          <p:cNvGrpSpPr/>
          <p:nvPr/>
        </p:nvGrpSpPr>
        <p:grpSpPr>
          <a:xfrm>
            <a:off x="874658" y="2914408"/>
            <a:ext cx="356891" cy="335709"/>
            <a:chOff x="874658" y="2914408"/>
            <a:chExt cx="356891" cy="335709"/>
          </a:xfrm>
        </p:grpSpPr>
        <p:sp>
          <p:nvSpPr>
            <p:cNvPr id="17451" name="Google Shape;17451;p67"/>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67"/>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67"/>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67"/>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67"/>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67"/>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67"/>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67"/>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67"/>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67"/>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67"/>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67"/>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67"/>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67"/>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67"/>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67"/>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67"/>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67"/>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67"/>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67"/>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1" name="Google Shape;17471;p67"/>
          <p:cNvGrpSpPr/>
          <p:nvPr/>
        </p:nvGrpSpPr>
        <p:grpSpPr>
          <a:xfrm>
            <a:off x="4230912" y="2929193"/>
            <a:ext cx="308813" cy="306165"/>
            <a:chOff x="4230912" y="2929193"/>
            <a:chExt cx="308813" cy="306165"/>
          </a:xfrm>
        </p:grpSpPr>
        <p:sp>
          <p:nvSpPr>
            <p:cNvPr id="17472" name="Google Shape;17472;p67"/>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67"/>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67"/>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67"/>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67"/>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67"/>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67"/>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67"/>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67"/>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67"/>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67"/>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67"/>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67"/>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67"/>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67"/>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7" name="Google Shape;17487;p67"/>
          <p:cNvGrpSpPr/>
          <p:nvPr/>
        </p:nvGrpSpPr>
        <p:grpSpPr>
          <a:xfrm>
            <a:off x="4627886" y="3401089"/>
            <a:ext cx="409111" cy="267944"/>
            <a:chOff x="4627886" y="3401089"/>
            <a:chExt cx="409111" cy="267944"/>
          </a:xfrm>
        </p:grpSpPr>
        <p:sp>
          <p:nvSpPr>
            <p:cNvPr id="17488" name="Google Shape;17488;p67"/>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67"/>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67"/>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67"/>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67"/>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67"/>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67"/>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67"/>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67"/>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67"/>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67"/>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9" name="Google Shape;17499;p67"/>
          <p:cNvGrpSpPr/>
          <p:nvPr/>
        </p:nvGrpSpPr>
        <p:grpSpPr>
          <a:xfrm>
            <a:off x="4652476" y="2898915"/>
            <a:ext cx="386016" cy="384495"/>
            <a:chOff x="4652476" y="2898915"/>
            <a:chExt cx="386016" cy="384495"/>
          </a:xfrm>
        </p:grpSpPr>
        <p:sp>
          <p:nvSpPr>
            <p:cNvPr id="17500" name="Google Shape;17500;p67"/>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67"/>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67"/>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67"/>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67"/>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67"/>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67"/>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67"/>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67"/>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9" name="Google Shape;17509;p67"/>
          <p:cNvGrpSpPr/>
          <p:nvPr/>
        </p:nvGrpSpPr>
        <p:grpSpPr>
          <a:xfrm>
            <a:off x="5156931" y="2922194"/>
            <a:ext cx="324699" cy="347611"/>
            <a:chOff x="5156931" y="2922194"/>
            <a:chExt cx="324699" cy="347611"/>
          </a:xfrm>
        </p:grpSpPr>
        <p:sp>
          <p:nvSpPr>
            <p:cNvPr id="17510" name="Google Shape;17510;p67"/>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67"/>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67"/>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67"/>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67"/>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67"/>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67"/>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67"/>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67"/>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67"/>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67"/>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67"/>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67"/>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67"/>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67"/>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67"/>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6" name="Google Shape;17526;p67"/>
          <p:cNvGrpSpPr/>
          <p:nvPr/>
        </p:nvGrpSpPr>
        <p:grpSpPr>
          <a:xfrm>
            <a:off x="6086331" y="2905337"/>
            <a:ext cx="364441" cy="364834"/>
            <a:chOff x="6086331" y="2905337"/>
            <a:chExt cx="364441" cy="364834"/>
          </a:xfrm>
        </p:grpSpPr>
        <p:sp>
          <p:nvSpPr>
            <p:cNvPr id="17527" name="Google Shape;17527;p67"/>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67"/>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67"/>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67"/>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67"/>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67"/>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3" name="Google Shape;17533;p67"/>
          <p:cNvGrpSpPr/>
          <p:nvPr/>
        </p:nvGrpSpPr>
        <p:grpSpPr>
          <a:xfrm>
            <a:off x="6554059" y="2907251"/>
            <a:ext cx="377706" cy="377680"/>
            <a:chOff x="6554059" y="2907251"/>
            <a:chExt cx="377706" cy="377680"/>
          </a:xfrm>
        </p:grpSpPr>
        <p:sp>
          <p:nvSpPr>
            <p:cNvPr id="17534" name="Google Shape;17534;p67"/>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67"/>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67"/>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67"/>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67"/>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67"/>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67"/>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67"/>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67"/>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67"/>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67"/>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67"/>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67"/>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67"/>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67"/>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67"/>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67"/>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67"/>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67"/>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67"/>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67"/>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5" name="Google Shape;17555;p67"/>
          <p:cNvGrpSpPr/>
          <p:nvPr/>
        </p:nvGrpSpPr>
        <p:grpSpPr>
          <a:xfrm>
            <a:off x="7491796" y="2945446"/>
            <a:ext cx="400801" cy="317542"/>
            <a:chOff x="7491796" y="2945446"/>
            <a:chExt cx="400801" cy="317542"/>
          </a:xfrm>
        </p:grpSpPr>
        <p:sp>
          <p:nvSpPr>
            <p:cNvPr id="17556" name="Google Shape;17556;p67"/>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67"/>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67"/>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67"/>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67"/>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67"/>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67"/>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67"/>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67"/>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67"/>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67"/>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67"/>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67"/>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67"/>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67"/>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67"/>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67"/>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67"/>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67"/>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67"/>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67"/>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67"/>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8" name="Google Shape;17578;p67"/>
          <p:cNvGrpSpPr/>
          <p:nvPr/>
        </p:nvGrpSpPr>
        <p:grpSpPr>
          <a:xfrm>
            <a:off x="7045643" y="2907723"/>
            <a:ext cx="345304" cy="365857"/>
            <a:chOff x="7045643" y="2907723"/>
            <a:chExt cx="345304" cy="365857"/>
          </a:xfrm>
        </p:grpSpPr>
        <p:sp>
          <p:nvSpPr>
            <p:cNvPr id="17579" name="Google Shape;17579;p67"/>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67"/>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67"/>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67"/>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67"/>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67"/>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67"/>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67"/>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67"/>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67"/>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67"/>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67"/>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67"/>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67"/>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67"/>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67"/>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67"/>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67"/>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67"/>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8" name="Google Shape;17598;p67"/>
          <p:cNvGrpSpPr/>
          <p:nvPr/>
        </p:nvGrpSpPr>
        <p:grpSpPr>
          <a:xfrm>
            <a:off x="7992843" y="2907251"/>
            <a:ext cx="347794" cy="366328"/>
            <a:chOff x="7992843" y="2907251"/>
            <a:chExt cx="347794" cy="366328"/>
          </a:xfrm>
        </p:grpSpPr>
        <p:sp>
          <p:nvSpPr>
            <p:cNvPr id="17599" name="Google Shape;17599;p67"/>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67"/>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67"/>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67"/>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67"/>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67"/>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67"/>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67"/>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67"/>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67"/>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67"/>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67"/>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67"/>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67"/>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67"/>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67"/>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67"/>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67"/>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67"/>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67"/>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67"/>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67"/>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67"/>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67"/>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67"/>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67"/>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67"/>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67"/>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67"/>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67"/>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67"/>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67"/>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67"/>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2" name="Google Shape;17632;p67"/>
          <p:cNvGrpSpPr/>
          <p:nvPr/>
        </p:nvGrpSpPr>
        <p:grpSpPr>
          <a:xfrm>
            <a:off x="873898" y="1512377"/>
            <a:ext cx="398127" cy="353457"/>
            <a:chOff x="873898" y="1512377"/>
            <a:chExt cx="398127" cy="353457"/>
          </a:xfrm>
        </p:grpSpPr>
        <p:sp>
          <p:nvSpPr>
            <p:cNvPr id="17633" name="Google Shape;17633;p67"/>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67"/>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67"/>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67"/>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67"/>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67"/>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67"/>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67"/>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67"/>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67"/>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67"/>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67"/>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67"/>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67"/>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67"/>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67"/>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67"/>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67"/>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67"/>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2" name="Google Shape;17652;p67"/>
          <p:cNvGrpSpPr/>
          <p:nvPr/>
        </p:nvGrpSpPr>
        <p:grpSpPr>
          <a:xfrm>
            <a:off x="1424125" y="1515680"/>
            <a:ext cx="246762" cy="347139"/>
            <a:chOff x="1424125" y="1515680"/>
            <a:chExt cx="246762" cy="347139"/>
          </a:xfrm>
        </p:grpSpPr>
        <p:sp>
          <p:nvSpPr>
            <p:cNvPr id="17653" name="Google Shape;17653;p67"/>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67"/>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67"/>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67"/>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67"/>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67"/>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67"/>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67"/>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67"/>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67"/>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67"/>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67"/>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67"/>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67"/>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67"/>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67"/>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67"/>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67"/>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67"/>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67"/>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3" name="Google Shape;17673;p67"/>
          <p:cNvGrpSpPr/>
          <p:nvPr/>
        </p:nvGrpSpPr>
        <p:grpSpPr>
          <a:xfrm>
            <a:off x="2319498" y="1512744"/>
            <a:ext cx="352697" cy="352723"/>
            <a:chOff x="2319498" y="1512744"/>
            <a:chExt cx="352697" cy="352723"/>
          </a:xfrm>
        </p:grpSpPr>
        <p:sp>
          <p:nvSpPr>
            <p:cNvPr id="17674" name="Google Shape;17674;p67"/>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67"/>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67"/>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67"/>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67"/>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67"/>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67"/>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67"/>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67"/>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67"/>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67"/>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67"/>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67"/>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67"/>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67"/>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67"/>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67"/>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67"/>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67"/>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3" name="Google Shape;17693;p67"/>
          <p:cNvGrpSpPr/>
          <p:nvPr/>
        </p:nvGrpSpPr>
        <p:grpSpPr>
          <a:xfrm>
            <a:off x="4236601" y="1512666"/>
            <a:ext cx="312981" cy="352697"/>
            <a:chOff x="4236601" y="1512666"/>
            <a:chExt cx="312981" cy="352697"/>
          </a:xfrm>
        </p:grpSpPr>
        <p:sp>
          <p:nvSpPr>
            <p:cNvPr id="17694" name="Google Shape;17694;p67"/>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67"/>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67"/>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67"/>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67"/>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67"/>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67"/>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67"/>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67"/>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67"/>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67"/>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67"/>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67"/>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67"/>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8" name="Google Shape;17708;p67"/>
          <p:cNvGrpSpPr/>
          <p:nvPr/>
        </p:nvGrpSpPr>
        <p:grpSpPr>
          <a:xfrm>
            <a:off x="849675" y="3347716"/>
            <a:ext cx="346300" cy="375818"/>
            <a:chOff x="849675" y="3347716"/>
            <a:chExt cx="346300" cy="375818"/>
          </a:xfrm>
        </p:grpSpPr>
        <p:sp>
          <p:nvSpPr>
            <p:cNvPr id="17709" name="Google Shape;17709;p67"/>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67"/>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67"/>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67"/>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67"/>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67"/>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67"/>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67"/>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67"/>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67"/>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67"/>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67"/>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67"/>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67"/>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67"/>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67"/>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67"/>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6" name="Google Shape;17726;p67"/>
          <p:cNvGrpSpPr/>
          <p:nvPr/>
        </p:nvGrpSpPr>
        <p:grpSpPr>
          <a:xfrm>
            <a:off x="1324219" y="3399202"/>
            <a:ext cx="376578" cy="272846"/>
            <a:chOff x="1324219" y="3399202"/>
            <a:chExt cx="376578" cy="272846"/>
          </a:xfrm>
        </p:grpSpPr>
        <p:sp>
          <p:nvSpPr>
            <p:cNvPr id="17727" name="Google Shape;17727;p67"/>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67"/>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67"/>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67"/>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67"/>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67"/>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67"/>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67"/>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67"/>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67"/>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67"/>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67"/>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67"/>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67"/>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67"/>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67"/>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67"/>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67"/>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67"/>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67"/>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67"/>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67"/>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67"/>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67"/>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67"/>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67"/>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67"/>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67"/>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67"/>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67"/>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67"/>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67"/>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67"/>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0" name="Google Shape;17760;p67"/>
          <p:cNvGrpSpPr/>
          <p:nvPr/>
        </p:nvGrpSpPr>
        <p:grpSpPr>
          <a:xfrm>
            <a:off x="1798763" y="3395401"/>
            <a:ext cx="376185" cy="280448"/>
            <a:chOff x="1798763" y="3395401"/>
            <a:chExt cx="376185" cy="280448"/>
          </a:xfrm>
        </p:grpSpPr>
        <p:sp>
          <p:nvSpPr>
            <p:cNvPr id="17761" name="Google Shape;17761;p67"/>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67"/>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67"/>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67"/>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67"/>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67"/>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67"/>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67"/>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67"/>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67"/>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67"/>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67"/>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67"/>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67"/>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67"/>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67"/>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67"/>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67"/>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67"/>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67"/>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67"/>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67"/>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67"/>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67"/>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67"/>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67"/>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67"/>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67"/>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67"/>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67"/>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67"/>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2" name="Google Shape;17792;p67"/>
          <p:cNvGrpSpPr/>
          <p:nvPr/>
        </p:nvGrpSpPr>
        <p:grpSpPr>
          <a:xfrm>
            <a:off x="2273307" y="3378754"/>
            <a:ext cx="375818" cy="313374"/>
            <a:chOff x="2273307" y="3378754"/>
            <a:chExt cx="375818" cy="313374"/>
          </a:xfrm>
        </p:grpSpPr>
        <p:sp>
          <p:nvSpPr>
            <p:cNvPr id="17793" name="Google Shape;17793;p67"/>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67"/>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67"/>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67"/>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67"/>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67"/>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67"/>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67"/>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67"/>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67"/>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67"/>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67"/>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67"/>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67"/>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67"/>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67"/>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67"/>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67"/>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67"/>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67"/>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67"/>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67"/>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67"/>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67"/>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67"/>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67"/>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67"/>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67"/>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67"/>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67"/>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67"/>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67"/>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67"/>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67"/>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67"/>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67"/>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67"/>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67"/>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67"/>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67"/>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67"/>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67"/>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67"/>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67"/>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67"/>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67"/>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67"/>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67"/>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67"/>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67"/>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67"/>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67"/>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67"/>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67"/>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67"/>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67"/>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67"/>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67"/>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67"/>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67"/>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67"/>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67"/>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67"/>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67"/>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67"/>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67"/>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67"/>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67"/>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67"/>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67"/>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67"/>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67"/>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67"/>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67"/>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67"/>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67"/>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67"/>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67"/>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67"/>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67"/>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67"/>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67"/>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67"/>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67"/>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7" name="Google Shape;17877;p67"/>
          <p:cNvGrpSpPr/>
          <p:nvPr/>
        </p:nvGrpSpPr>
        <p:grpSpPr>
          <a:xfrm>
            <a:off x="2747484" y="3359460"/>
            <a:ext cx="377706" cy="352330"/>
            <a:chOff x="2747484" y="3359460"/>
            <a:chExt cx="377706" cy="352330"/>
          </a:xfrm>
        </p:grpSpPr>
        <p:sp>
          <p:nvSpPr>
            <p:cNvPr id="17878" name="Google Shape;17878;p67"/>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67"/>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67"/>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67"/>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67"/>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67"/>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67"/>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67"/>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67"/>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67"/>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67"/>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67"/>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67"/>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67"/>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67"/>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3" name="Google Shape;17893;p67"/>
          <p:cNvGrpSpPr/>
          <p:nvPr/>
        </p:nvGrpSpPr>
        <p:grpSpPr>
          <a:xfrm>
            <a:off x="3696205" y="3371938"/>
            <a:ext cx="375792" cy="327373"/>
            <a:chOff x="3696205" y="3371938"/>
            <a:chExt cx="375792" cy="327373"/>
          </a:xfrm>
        </p:grpSpPr>
        <p:sp>
          <p:nvSpPr>
            <p:cNvPr id="17894" name="Google Shape;17894;p67"/>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67"/>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67"/>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67"/>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67"/>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67"/>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67"/>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67"/>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67"/>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67"/>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67"/>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67"/>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67"/>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67"/>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67"/>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67"/>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67"/>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67"/>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67"/>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67"/>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67"/>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67"/>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67"/>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7" name="Google Shape;17917;p67"/>
          <p:cNvGrpSpPr/>
          <p:nvPr/>
        </p:nvGrpSpPr>
        <p:grpSpPr>
          <a:xfrm>
            <a:off x="6567324" y="2436849"/>
            <a:ext cx="366722" cy="342892"/>
            <a:chOff x="6567324" y="2436849"/>
            <a:chExt cx="366722" cy="342892"/>
          </a:xfrm>
        </p:grpSpPr>
        <p:sp>
          <p:nvSpPr>
            <p:cNvPr id="17918" name="Google Shape;17918;p67"/>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67"/>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67"/>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67"/>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67"/>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67"/>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67"/>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67"/>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67"/>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67"/>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67"/>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67"/>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0" name="Google Shape;17930;p67"/>
          <p:cNvGrpSpPr/>
          <p:nvPr/>
        </p:nvGrpSpPr>
        <p:grpSpPr>
          <a:xfrm>
            <a:off x="4208970" y="3361347"/>
            <a:ext cx="299349" cy="348188"/>
            <a:chOff x="4208970" y="3361347"/>
            <a:chExt cx="299349" cy="348188"/>
          </a:xfrm>
        </p:grpSpPr>
        <p:sp>
          <p:nvSpPr>
            <p:cNvPr id="17931" name="Google Shape;17931;p67"/>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67"/>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67"/>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67"/>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67"/>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67"/>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67"/>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67"/>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67"/>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67"/>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67"/>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67"/>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67"/>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67"/>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5" name="Google Shape;17945;p67"/>
          <p:cNvGrpSpPr/>
          <p:nvPr/>
        </p:nvGrpSpPr>
        <p:grpSpPr>
          <a:xfrm>
            <a:off x="2786833" y="1512351"/>
            <a:ext cx="366722" cy="353667"/>
            <a:chOff x="2786833" y="1512351"/>
            <a:chExt cx="366722" cy="353667"/>
          </a:xfrm>
        </p:grpSpPr>
        <p:sp>
          <p:nvSpPr>
            <p:cNvPr id="17946" name="Google Shape;17946;p67"/>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67"/>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67"/>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67"/>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67"/>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67"/>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67"/>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67"/>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67"/>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67"/>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67"/>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67"/>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67"/>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67"/>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67"/>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67"/>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67"/>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67"/>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67"/>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67"/>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6" name="Google Shape;17966;p67"/>
          <p:cNvGrpSpPr/>
          <p:nvPr/>
        </p:nvGrpSpPr>
        <p:grpSpPr>
          <a:xfrm>
            <a:off x="1845321" y="1512744"/>
            <a:ext cx="352723" cy="353090"/>
            <a:chOff x="1845321" y="1512744"/>
            <a:chExt cx="352723" cy="353090"/>
          </a:xfrm>
        </p:grpSpPr>
        <p:sp>
          <p:nvSpPr>
            <p:cNvPr id="17967" name="Google Shape;17967;p67"/>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67"/>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67"/>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67"/>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67"/>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67"/>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67"/>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67"/>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67"/>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67"/>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67"/>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8" name="Google Shape;17978;p67"/>
          <p:cNvGrpSpPr/>
          <p:nvPr/>
        </p:nvGrpSpPr>
        <p:grpSpPr>
          <a:xfrm>
            <a:off x="3214452" y="3340533"/>
            <a:ext cx="392465" cy="389896"/>
            <a:chOff x="3214452" y="3340533"/>
            <a:chExt cx="392465" cy="389896"/>
          </a:xfrm>
        </p:grpSpPr>
        <p:sp>
          <p:nvSpPr>
            <p:cNvPr id="17979" name="Google Shape;17979;p67"/>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67"/>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67"/>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67"/>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67"/>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67"/>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67"/>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67"/>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67"/>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67"/>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67"/>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67"/>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67"/>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67"/>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67"/>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67"/>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67"/>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67"/>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67"/>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67"/>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67"/>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67"/>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67"/>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67"/>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67"/>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4" name="Google Shape;18004;p67"/>
          <p:cNvGrpSpPr/>
          <p:nvPr/>
        </p:nvGrpSpPr>
        <p:grpSpPr>
          <a:xfrm>
            <a:off x="3327229" y="1499899"/>
            <a:ext cx="234650" cy="378440"/>
            <a:chOff x="3327229" y="1499899"/>
            <a:chExt cx="234650" cy="378440"/>
          </a:xfrm>
        </p:grpSpPr>
        <p:sp>
          <p:nvSpPr>
            <p:cNvPr id="18005" name="Google Shape;18005;p67"/>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67"/>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67"/>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67"/>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67"/>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67"/>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67"/>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67"/>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67"/>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67"/>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67"/>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67"/>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67"/>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67"/>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67"/>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67"/>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67"/>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67"/>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67"/>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67"/>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67"/>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6" name="Google Shape;18026;p67"/>
          <p:cNvGrpSpPr/>
          <p:nvPr/>
        </p:nvGrpSpPr>
        <p:grpSpPr>
          <a:xfrm>
            <a:off x="3735553" y="1530151"/>
            <a:ext cx="366722" cy="317962"/>
            <a:chOff x="3735553" y="1530151"/>
            <a:chExt cx="366722" cy="317962"/>
          </a:xfrm>
        </p:grpSpPr>
        <p:sp>
          <p:nvSpPr>
            <p:cNvPr id="18027" name="Google Shape;18027;p67"/>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67"/>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67"/>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67"/>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67"/>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67"/>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67"/>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67"/>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67"/>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67"/>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67"/>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67"/>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9" name="Google Shape;18039;p67"/>
          <p:cNvGrpSpPr/>
          <p:nvPr/>
        </p:nvGrpSpPr>
        <p:grpSpPr>
          <a:xfrm>
            <a:off x="866322" y="2469775"/>
            <a:ext cx="379226" cy="322733"/>
            <a:chOff x="866322" y="2469775"/>
            <a:chExt cx="379226" cy="322733"/>
          </a:xfrm>
        </p:grpSpPr>
        <p:sp>
          <p:nvSpPr>
            <p:cNvPr id="18040" name="Google Shape;18040;p67"/>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67"/>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67"/>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67"/>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67"/>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67"/>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67"/>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67"/>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67"/>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67"/>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67"/>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67"/>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67"/>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67"/>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67"/>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67"/>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67"/>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67"/>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67"/>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67"/>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67"/>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67"/>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67"/>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67"/>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67"/>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67"/>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6" name="Google Shape;18066;p67"/>
          <p:cNvGrpSpPr/>
          <p:nvPr/>
        </p:nvGrpSpPr>
        <p:grpSpPr>
          <a:xfrm>
            <a:off x="1328387" y="2500814"/>
            <a:ext cx="404183" cy="289151"/>
            <a:chOff x="1328387" y="2500814"/>
            <a:chExt cx="404183" cy="289151"/>
          </a:xfrm>
        </p:grpSpPr>
        <p:sp>
          <p:nvSpPr>
            <p:cNvPr id="18067" name="Google Shape;18067;p67"/>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67"/>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67"/>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67"/>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67"/>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67"/>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67"/>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67"/>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67"/>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67"/>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67"/>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67"/>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67"/>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67"/>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67"/>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67"/>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67"/>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67"/>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67"/>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67"/>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67"/>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67"/>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67"/>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67"/>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67"/>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67"/>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67"/>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67"/>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67"/>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6" name="Google Shape;18096;p67"/>
          <p:cNvGrpSpPr/>
          <p:nvPr/>
        </p:nvGrpSpPr>
        <p:grpSpPr>
          <a:xfrm>
            <a:off x="1821465" y="2495702"/>
            <a:ext cx="365988" cy="270801"/>
            <a:chOff x="1821465" y="2495702"/>
            <a:chExt cx="365988" cy="270801"/>
          </a:xfrm>
        </p:grpSpPr>
        <p:sp>
          <p:nvSpPr>
            <p:cNvPr id="18097" name="Google Shape;18097;p67"/>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67"/>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67"/>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67"/>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67"/>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67"/>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67"/>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4" name="Google Shape;18104;p67"/>
          <p:cNvGrpSpPr/>
          <p:nvPr/>
        </p:nvGrpSpPr>
        <p:grpSpPr>
          <a:xfrm>
            <a:off x="3725723" y="2455776"/>
            <a:ext cx="354977" cy="351202"/>
            <a:chOff x="3725723" y="2455776"/>
            <a:chExt cx="354977" cy="351202"/>
          </a:xfrm>
        </p:grpSpPr>
        <p:sp>
          <p:nvSpPr>
            <p:cNvPr id="18105" name="Google Shape;18105;p67"/>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67"/>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67"/>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67"/>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67"/>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67"/>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67"/>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67"/>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67"/>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67"/>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67"/>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67"/>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67"/>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8" name="Google Shape;18118;p67"/>
          <p:cNvGrpSpPr/>
          <p:nvPr/>
        </p:nvGrpSpPr>
        <p:grpSpPr>
          <a:xfrm>
            <a:off x="5226165" y="1977641"/>
            <a:ext cx="230482" cy="388847"/>
            <a:chOff x="5226165" y="1977641"/>
            <a:chExt cx="230482" cy="388847"/>
          </a:xfrm>
        </p:grpSpPr>
        <p:sp>
          <p:nvSpPr>
            <p:cNvPr id="18119" name="Google Shape;18119;p67"/>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67"/>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67"/>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67"/>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67"/>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67"/>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67"/>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67"/>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67"/>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67"/>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67"/>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67"/>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1" name="Google Shape;18131;p67"/>
          <p:cNvGrpSpPr/>
          <p:nvPr/>
        </p:nvGrpSpPr>
        <p:grpSpPr>
          <a:xfrm>
            <a:off x="5632602" y="2025510"/>
            <a:ext cx="370130" cy="287264"/>
            <a:chOff x="5632602" y="2025510"/>
            <a:chExt cx="370130" cy="287264"/>
          </a:xfrm>
        </p:grpSpPr>
        <p:sp>
          <p:nvSpPr>
            <p:cNvPr id="18132" name="Google Shape;18132;p67"/>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67"/>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67"/>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67"/>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67"/>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67"/>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67"/>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67"/>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67"/>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67"/>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67"/>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67"/>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67"/>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67"/>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67"/>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67"/>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67"/>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67"/>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0" name="Google Shape;18150;p67"/>
          <p:cNvGrpSpPr/>
          <p:nvPr/>
        </p:nvGrpSpPr>
        <p:grpSpPr>
          <a:xfrm>
            <a:off x="4212378" y="2456537"/>
            <a:ext cx="331515" cy="330021"/>
            <a:chOff x="4212378" y="2456537"/>
            <a:chExt cx="331515" cy="330021"/>
          </a:xfrm>
        </p:grpSpPr>
        <p:sp>
          <p:nvSpPr>
            <p:cNvPr id="18151" name="Google Shape;18151;p67"/>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67"/>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67"/>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67"/>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67"/>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67"/>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67"/>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67"/>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67"/>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0" name="Google Shape;18160;p67"/>
          <p:cNvGrpSpPr/>
          <p:nvPr/>
        </p:nvGrpSpPr>
        <p:grpSpPr>
          <a:xfrm>
            <a:off x="6176013" y="1977825"/>
            <a:ext cx="235411" cy="347427"/>
            <a:chOff x="6176013" y="1977825"/>
            <a:chExt cx="235411" cy="347427"/>
          </a:xfrm>
        </p:grpSpPr>
        <p:sp>
          <p:nvSpPr>
            <p:cNvPr id="18161" name="Google Shape;18161;p67"/>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67"/>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67"/>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67"/>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67"/>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67"/>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67"/>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67"/>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67"/>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67"/>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67"/>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67"/>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67"/>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67"/>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67"/>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67"/>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67"/>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8" name="Google Shape;18178;p67"/>
          <p:cNvGrpSpPr/>
          <p:nvPr/>
        </p:nvGrpSpPr>
        <p:grpSpPr>
          <a:xfrm>
            <a:off x="6652077" y="1977458"/>
            <a:ext cx="235778" cy="347794"/>
            <a:chOff x="6652077" y="1977458"/>
            <a:chExt cx="235778" cy="347794"/>
          </a:xfrm>
        </p:grpSpPr>
        <p:sp>
          <p:nvSpPr>
            <p:cNvPr id="18179" name="Google Shape;18179;p67"/>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67"/>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67"/>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67"/>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67"/>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67"/>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67"/>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67"/>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67"/>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67"/>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67"/>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67"/>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67"/>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67"/>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67"/>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67"/>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5" name="Google Shape;18195;p67"/>
          <p:cNvGrpSpPr/>
          <p:nvPr/>
        </p:nvGrpSpPr>
        <p:grpSpPr>
          <a:xfrm>
            <a:off x="7072513" y="1997512"/>
            <a:ext cx="394352" cy="308052"/>
            <a:chOff x="7072513" y="1997512"/>
            <a:chExt cx="394352" cy="308052"/>
          </a:xfrm>
        </p:grpSpPr>
        <p:sp>
          <p:nvSpPr>
            <p:cNvPr id="18196" name="Google Shape;18196;p67"/>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67"/>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67"/>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67"/>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67"/>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67"/>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67"/>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67"/>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67"/>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67"/>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67"/>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7" name="Google Shape;18207;p67"/>
          <p:cNvGrpSpPr/>
          <p:nvPr/>
        </p:nvGrpSpPr>
        <p:grpSpPr>
          <a:xfrm>
            <a:off x="7576208" y="1977825"/>
            <a:ext cx="292533" cy="347454"/>
            <a:chOff x="7576208" y="1977825"/>
            <a:chExt cx="292533" cy="347454"/>
          </a:xfrm>
        </p:grpSpPr>
        <p:sp>
          <p:nvSpPr>
            <p:cNvPr id="18208" name="Google Shape;18208;p67"/>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67"/>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67"/>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67"/>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67"/>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67"/>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67"/>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67"/>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67"/>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67"/>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67"/>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67"/>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67"/>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1" name="Google Shape;18221;p67"/>
          <p:cNvGrpSpPr/>
          <p:nvPr/>
        </p:nvGrpSpPr>
        <p:grpSpPr>
          <a:xfrm>
            <a:off x="8023882" y="1977458"/>
            <a:ext cx="320557" cy="347794"/>
            <a:chOff x="8023882" y="1977458"/>
            <a:chExt cx="320557" cy="347794"/>
          </a:xfrm>
        </p:grpSpPr>
        <p:sp>
          <p:nvSpPr>
            <p:cNvPr id="18222" name="Google Shape;18222;p67"/>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67"/>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67"/>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67"/>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67"/>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67"/>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67"/>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67"/>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67"/>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67"/>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67"/>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67"/>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67"/>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67"/>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67"/>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67"/>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67"/>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67"/>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67"/>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67"/>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67"/>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67"/>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67"/>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67"/>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67"/>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67"/>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67"/>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67"/>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67"/>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67"/>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67"/>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67"/>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67"/>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67"/>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67"/>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67"/>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67"/>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67"/>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67"/>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67"/>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2" name="Google Shape;18262;p67"/>
          <p:cNvGrpSpPr/>
          <p:nvPr/>
        </p:nvGrpSpPr>
        <p:grpSpPr>
          <a:xfrm>
            <a:off x="5627674" y="2444819"/>
            <a:ext cx="345147" cy="342630"/>
            <a:chOff x="5627674" y="2444819"/>
            <a:chExt cx="345147" cy="342630"/>
          </a:xfrm>
        </p:grpSpPr>
        <p:sp>
          <p:nvSpPr>
            <p:cNvPr id="18263" name="Google Shape;18263;p67"/>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67"/>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67"/>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67"/>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67"/>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8" name="Google Shape;18268;p67"/>
          <p:cNvGrpSpPr/>
          <p:nvPr/>
        </p:nvGrpSpPr>
        <p:grpSpPr>
          <a:xfrm>
            <a:off x="4653996" y="2440257"/>
            <a:ext cx="396607" cy="348555"/>
            <a:chOff x="4653996" y="2440257"/>
            <a:chExt cx="396607" cy="348555"/>
          </a:xfrm>
        </p:grpSpPr>
        <p:sp>
          <p:nvSpPr>
            <p:cNvPr id="18269" name="Google Shape;18269;p67"/>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67"/>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67"/>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67"/>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67"/>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67"/>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67"/>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67"/>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67"/>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67"/>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67"/>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67"/>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67"/>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67"/>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67"/>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67"/>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67"/>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67"/>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7" name="Google Shape;18287;p67"/>
          <p:cNvGrpSpPr/>
          <p:nvPr/>
        </p:nvGrpSpPr>
        <p:grpSpPr>
          <a:xfrm>
            <a:off x="1854391" y="2895140"/>
            <a:ext cx="301630" cy="374272"/>
            <a:chOff x="1854391" y="2895140"/>
            <a:chExt cx="301630" cy="374272"/>
          </a:xfrm>
        </p:grpSpPr>
        <p:sp>
          <p:nvSpPr>
            <p:cNvPr id="18288" name="Google Shape;18288;p67"/>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67"/>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67"/>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67"/>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67"/>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67"/>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67"/>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67"/>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67"/>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67"/>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67"/>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67"/>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67"/>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67"/>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67"/>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67"/>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67"/>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67"/>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67"/>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67"/>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67"/>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67"/>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67"/>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67"/>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67"/>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67"/>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67"/>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67"/>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67"/>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67"/>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67"/>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67"/>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67"/>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67"/>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67"/>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67"/>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67"/>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67"/>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67"/>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67"/>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67"/>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67"/>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67"/>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67"/>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67"/>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67"/>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67"/>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67"/>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67"/>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7" name="Google Shape;18337;p67"/>
          <p:cNvGrpSpPr/>
          <p:nvPr/>
        </p:nvGrpSpPr>
        <p:grpSpPr>
          <a:xfrm>
            <a:off x="5172817" y="2438370"/>
            <a:ext cx="289518" cy="357651"/>
            <a:chOff x="5172817" y="2438370"/>
            <a:chExt cx="289518" cy="357651"/>
          </a:xfrm>
        </p:grpSpPr>
        <p:sp>
          <p:nvSpPr>
            <p:cNvPr id="18338" name="Google Shape;18338;p67"/>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67"/>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67"/>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67"/>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67"/>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67"/>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67"/>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67"/>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67"/>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67"/>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67"/>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9" name="Google Shape;18349;p67"/>
          <p:cNvGrpSpPr/>
          <p:nvPr/>
        </p:nvGrpSpPr>
        <p:grpSpPr>
          <a:xfrm>
            <a:off x="3234506" y="2484534"/>
            <a:ext cx="388297" cy="293320"/>
            <a:chOff x="3234506" y="2484534"/>
            <a:chExt cx="388297" cy="293320"/>
          </a:xfrm>
        </p:grpSpPr>
        <p:sp>
          <p:nvSpPr>
            <p:cNvPr id="18350" name="Google Shape;18350;p67"/>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67"/>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67"/>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67"/>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67"/>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67"/>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67"/>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67"/>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67"/>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67"/>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67"/>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67"/>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67"/>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67"/>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67"/>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67"/>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6" name="Google Shape;18366;p67"/>
          <p:cNvGrpSpPr/>
          <p:nvPr/>
        </p:nvGrpSpPr>
        <p:grpSpPr>
          <a:xfrm>
            <a:off x="6065149" y="3367036"/>
            <a:ext cx="362553" cy="356498"/>
            <a:chOff x="6065149" y="3367036"/>
            <a:chExt cx="362553" cy="356498"/>
          </a:xfrm>
        </p:grpSpPr>
        <p:sp>
          <p:nvSpPr>
            <p:cNvPr id="18367" name="Google Shape;18367;p67"/>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67"/>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67"/>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67"/>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67"/>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2" name="Google Shape;18372;p67"/>
          <p:cNvGrpSpPr/>
          <p:nvPr/>
        </p:nvGrpSpPr>
        <p:grpSpPr>
          <a:xfrm>
            <a:off x="6540821" y="3367036"/>
            <a:ext cx="362553" cy="356498"/>
            <a:chOff x="6540821" y="3367036"/>
            <a:chExt cx="362553" cy="356498"/>
          </a:xfrm>
        </p:grpSpPr>
        <p:sp>
          <p:nvSpPr>
            <p:cNvPr id="18373" name="Google Shape;18373;p67"/>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67"/>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67"/>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67"/>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67"/>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67"/>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67"/>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0" name="Google Shape;18380;p67"/>
          <p:cNvGrpSpPr/>
          <p:nvPr/>
        </p:nvGrpSpPr>
        <p:grpSpPr>
          <a:xfrm>
            <a:off x="2302458" y="2474704"/>
            <a:ext cx="354479" cy="312561"/>
            <a:chOff x="2302458" y="2474704"/>
            <a:chExt cx="354479" cy="312561"/>
          </a:xfrm>
        </p:grpSpPr>
        <p:sp>
          <p:nvSpPr>
            <p:cNvPr id="18381" name="Google Shape;18381;p67"/>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67"/>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67"/>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67"/>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67"/>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67"/>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67"/>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67"/>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67"/>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67"/>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67"/>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67"/>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3" name="Google Shape;18393;p67"/>
          <p:cNvGrpSpPr/>
          <p:nvPr/>
        </p:nvGrpSpPr>
        <p:grpSpPr>
          <a:xfrm>
            <a:off x="2831110" y="2442538"/>
            <a:ext cx="246002" cy="348922"/>
            <a:chOff x="2831110" y="2442538"/>
            <a:chExt cx="246002" cy="348922"/>
          </a:xfrm>
        </p:grpSpPr>
        <p:sp>
          <p:nvSpPr>
            <p:cNvPr id="18394" name="Google Shape;18394;p67"/>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67"/>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67"/>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67"/>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67"/>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67"/>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67"/>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67"/>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67"/>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67"/>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67"/>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67"/>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67"/>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67"/>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8" name="Google Shape;18408;p67"/>
          <p:cNvGrpSpPr/>
          <p:nvPr/>
        </p:nvGrpSpPr>
        <p:grpSpPr>
          <a:xfrm>
            <a:off x="7016492" y="3367036"/>
            <a:ext cx="362947" cy="356498"/>
            <a:chOff x="7016492" y="3367036"/>
            <a:chExt cx="362947" cy="356498"/>
          </a:xfrm>
        </p:grpSpPr>
        <p:sp>
          <p:nvSpPr>
            <p:cNvPr id="18409" name="Google Shape;18409;p67"/>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67"/>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67"/>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67"/>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67"/>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67"/>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5" name="Google Shape;18415;p67"/>
          <p:cNvGrpSpPr/>
          <p:nvPr/>
        </p:nvGrpSpPr>
        <p:grpSpPr>
          <a:xfrm>
            <a:off x="3486106" y="3817357"/>
            <a:ext cx="363314" cy="356576"/>
            <a:chOff x="3763184" y="3817357"/>
            <a:chExt cx="363314" cy="356576"/>
          </a:xfrm>
        </p:grpSpPr>
        <p:sp>
          <p:nvSpPr>
            <p:cNvPr id="18416" name="Google Shape;18416;p67"/>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67"/>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67"/>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67"/>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67"/>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1" name="Google Shape;18421;p67"/>
          <p:cNvGrpSpPr/>
          <p:nvPr/>
        </p:nvGrpSpPr>
        <p:grpSpPr>
          <a:xfrm>
            <a:off x="4831774" y="3817357"/>
            <a:ext cx="362947" cy="356576"/>
            <a:chOff x="5108852" y="3817357"/>
            <a:chExt cx="362947" cy="356576"/>
          </a:xfrm>
        </p:grpSpPr>
        <p:sp>
          <p:nvSpPr>
            <p:cNvPr id="18422" name="Google Shape;18422;p67"/>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67"/>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67"/>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67"/>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6" name="Google Shape;18426;p67"/>
          <p:cNvGrpSpPr/>
          <p:nvPr/>
        </p:nvGrpSpPr>
        <p:grpSpPr>
          <a:xfrm>
            <a:off x="5728642" y="3817357"/>
            <a:ext cx="362947" cy="356576"/>
            <a:chOff x="6005720" y="3817357"/>
            <a:chExt cx="362947" cy="356576"/>
          </a:xfrm>
        </p:grpSpPr>
        <p:sp>
          <p:nvSpPr>
            <p:cNvPr id="18427" name="Google Shape;18427;p67"/>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67"/>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67"/>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67"/>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1" name="Google Shape;18431;p67"/>
          <p:cNvGrpSpPr/>
          <p:nvPr/>
        </p:nvGrpSpPr>
        <p:grpSpPr>
          <a:xfrm>
            <a:off x="5589452" y="3367036"/>
            <a:ext cx="362580" cy="356498"/>
            <a:chOff x="5589452" y="3367036"/>
            <a:chExt cx="362580" cy="356498"/>
          </a:xfrm>
        </p:grpSpPr>
        <p:sp>
          <p:nvSpPr>
            <p:cNvPr id="18432" name="Google Shape;18432;p67"/>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67"/>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67"/>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5" name="Google Shape;18435;p67"/>
          <p:cNvGrpSpPr/>
          <p:nvPr/>
        </p:nvGrpSpPr>
        <p:grpSpPr>
          <a:xfrm>
            <a:off x="3934907" y="3817357"/>
            <a:ext cx="362947" cy="356576"/>
            <a:chOff x="4211985" y="3817357"/>
            <a:chExt cx="362947" cy="356576"/>
          </a:xfrm>
        </p:grpSpPr>
        <p:sp>
          <p:nvSpPr>
            <p:cNvPr id="18436" name="Google Shape;18436;p67"/>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67"/>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67"/>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9" name="Google Shape;18439;p67"/>
          <p:cNvGrpSpPr/>
          <p:nvPr/>
        </p:nvGrpSpPr>
        <p:grpSpPr>
          <a:xfrm>
            <a:off x="7488021" y="3362475"/>
            <a:ext cx="372017" cy="365621"/>
            <a:chOff x="7488021" y="3362475"/>
            <a:chExt cx="372017" cy="365621"/>
          </a:xfrm>
        </p:grpSpPr>
        <p:sp>
          <p:nvSpPr>
            <p:cNvPr id="18440" name="Google Shape;18440;p67"/>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67"/>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67"/>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67"/>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67"/>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67"/>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67"/>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67"/>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67"/>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67"/>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0" name="Google Shape;18450;p67"/>
          <p:cNvGrpSpPr/>
          <p:nvPr/>
        </p:nvGrpSpPr>
        <p:grpSpPr>
          <a:xfrm>
            <a:off x="5113781" y="3367036"/>
            <a:ext cx="362553" cy="356498"/>
            <a:chOff x="5113781" y="3367036"/>
            <a:chExt cx="362553" cy="356498"/>
          </a:xfrm>
        </p:grpSpPr>
        <p:sp>
          <p:nvSpPr>
            <p:cNvPr id="18451" name="Google Shape;18451;p67"/>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67"/>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53" name="Google Shape;18453;p67"/>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54" name="Google Shape;18454;p67"/>
          <p:cNvGrpSpPr/>
          <p:nvPr/>
        </p:nvGrpSpPr>
        <p:grpSpPr>
          <a:xfrm>
            <a:off x="7968621" y="3365489"/>
            <a:ext cx="375818" cy="357651"/>
            <a:chOff x="7968621" y="3365489"/>
            <a:chExt cx="375818" cy="357651"/>
          </a:xfrm>
        </p:grpSpPr>
        <p:sp>
          <p:nvSpPr>
            <p:cNvPr id="18455" name="Google Shape;18455;p67"/>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67"/>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67"/>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67"/>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67"/>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67"/>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67"/>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67"/>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67"/>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67"/>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67"/>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67"/>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7" name="Google Shape;18467;p67"/>
          <p:cNvGrpSpPr/>
          <p:nvPr/>
        </p:nvGrpSpPr>
        <p:grpSpPr>
          <a:xfrm>
            <a:off x="3037672" y="3817357"/>
            <a:ext cx="362920" cy="356865"/>
            <a:chOff x="3314750" y="3817357"/>
            <a:chExt cx="362920" cy="356865"/>
          </a:xfrm>
        </p:grpSpPr>
        <p:grpSp>
          <p:nvGrpSpPr>
            <p:cNvPr id="18468" name="Google Shape;18468;p67"/>
            <p:cNvGrpSpPr/>
            <p:nvPr/>
          </p:nvGrpSpPr>
          <p:grpSpPr>
            <a:xfrm>
              <a:off x="3314750" y="3817357"/>
              <a:ext cx="362920" cy="356865"/>
              <a:chOff x="3314750" y="3817357"/>
              <a:chExt cx="362920" cy="356865"/>
            </a:xfrm>
          </p:grpSpPr>
          <p:sp>
            <p:nvSpPr>
              <p:cNvPr id="18469" name="Google Shape;18469;p67"/>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67"/>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1" name="Google Shape;18471;p67"/>
            <p:cNvGrpSpPr/>
            <p:nvPr/>
          </p:nvGrpSpPr>
          <p:grpSpPr>
            <a:xfrm>
              <a:off x="3394986" y="3894612"/>
              <a:ext cx="202339" cy="202323"/>
              <a:chOff x="935197" y="1793977"/>
              <a:chExt cx="256451" cy="256430"/>
            </a:xfrm>
          </p:grpSpPr>
          <p:sp>
            <p:nvSpPr>
              <p:cNvPr id="18472" name="Google Shape;18472;p67"/>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67"/>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474" name="Google Shape;18474;p67"/>
          <p:cNvGrpSpPr/>
          <p:nvPr/>
        </p:nvGrpSpPr>
        <p:grpSpPr>
          <a:xfrm>
            <a:off x="5280208" y="3817357"/>
            <a:ext cx="362947" cy="356576"/>
            <a:chOff x="5557286" y="3817357"/>
            <a:chExt cx="362947" cy="356576"/>
          </a:xfrm>
        </p:grpSpPr>
        <p:grpSp>
          <p:nvGrpSpPr>
            <p:cNvPr id="18475" name="Google Shape;18475;p67"/>
            <p:cNvGrpSpPr/>
            <p:nvPr/>
          </p:nvGrpSpPr>
          <p:grpSpPr>
            <a:xfrm>
              <a:off x="5557286" y="3817357"/>
              <a:ext cx="362947" cy="356576"/>
              <a:chOff x="5557286" y="3817357"/>
              <a:chExt cx="362947" cy="356576"/>
            </a:xfrm>
          </p:grpSpPr>
          <p:sp>
            <p:nvSpPr>
              <p:cNvPr id="18476" name="Google Shape;18476;p67"/>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67"/>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67"/>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79" name="Google Shape;18479;p67"/>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0" name="Google Shape;18480;p67"/>
          <p:cNvGrpSpPr/>
          <p:nvPr/>
        </p:nvGrpSpPr>
        <p:grpSpPr>
          <a:xfrm>
            <a:off x="2589238" y="3817357"/>
            <a:ext cx="362920" cy="356865"/>
            <a:chOff x="2866317" y="3817357"/>
            <a:chExt cx="362920" cy="356865"/>
          </a:xfrm>
        </p:grpSpPr>
        <p:sp>
          <p:nvSpPr>
            <p:cNvPr id="18481" name="Google Shape;18481;p67"/>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67"/>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67"/>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4" name="Google Shape;18484;p67"/>
          <p:cNvGrpSpPr/>
          <p:nvPr/>
        </p:nvGrpSpPr>
        <p:grpSpPr>
          <a:xfrm>
            <a:off x="4383341" y="3817357"/>
            <a:ext cx="362947" cy="356576"/>
            <a:chOff x="4660419" y="3817357"/>
            <a:chExt cx="362947" cy="356576"/>
          </a:xfrm>
        </p:grpSpPr>
        <p:grpSp>
          <p:nvGrpSpPr>
            <p:cNvPr id="18485" name="Google Shape;18485;p67"/>
            <p:cNvGrpSpPr/>
            <p:nvPr/>
          </p:nvGrpSpPr>
          <p:grpSpPr>
            <a:xfrm>
              <a:off x="4660419" y="3817357"/>
              <a:ext cx="362947" cy="356576"/>
              <a:chOff x="4660419" y="3817357"/>
              <a:chExt cx="362947" cy="356576"/>
            </a:xfrm>
          </p:grpSpPr>
          <p:sp>
            <p:nvSpPr>
              <p:cNvPr id="18486" name="Google Shape;18486;p67"/>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67"/>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8" name="Google Shape;18488;p67"/>
            <p:cNvGrpSpPr/>
            <p:nvPr/>
          </p:nvGrpSpPr>
          <p:grpSpPr>
            <a:xfrm>
              <a:off x="4694459" y="3856408"/>
              <a:ext cx="282308" cy="265356"/>
              <a:chOff x="4690600" y="3853050"/>
              <a:chExt cx="289488" cy="272132"/>
            </a:xfrm>
          </p:grpSpPr>
          <p:sp>
            <p:nvSpPr>
              <p:cNvPr id="18489" name="Google Shape;18489;p67"/>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67"/>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491" name="Google Shape;18491;p67"/>
          <p:cNvGrpSpPr/>
          <p:nvPr/>
        </p:nvGrpSpPr>
        <p:grpSpPr>
          <a:xfrm>
            <a:off x="6184880" y="3813323"/>
            <a:ext cx="369882" cy="364325"/>
            <a:chOff x="1190200" y="238125"/>
            <a:chExt cx="5306767" cy="5212083"/>
          </a:xfrm>
        </p:grpSpPr>
        <p:grpSp>
          <p:nvGrpSpPr>
            <p:cNvPr id="18492" name="Google Shape;18492;p67"/>
            <p:cNvGrpSpPr/>
            <p:nvPr/>
          </p:nvGrpSpPr>
          <p:grpSpPr>
            <a:xfrm>
              <a:off x="1190200" y="238125"/>
              <a:ext cx="5212075" cy="5212075"/>
              <a:chOff x="1190200" y="238125"/>
              <a:chExt cx="5212075" cy="5212075"/>
            </a:xfrm>
          </p:grpSpPr>
          <p:sp>
            <p:nvSpPr>
              <p:cNvPr id="18493" name="Google Shape;18493;p67"/>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67"/>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95" name="Google Shape;18495;p67"/>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96" name="Google Shape;18496;p67"/>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500"/>
        <p:cNvGrpSpPr/>
        <p:nvPr/>
      </p:nvGrpSpPr>
      <p:grpSpPr>
        <a:xfrm>
          <a:off x="0" y="0"/>
          <a:ext cx="0" cy="0"/>
          <a:chOff x="0" y="0"/>
          <a:chExt cx="0" cy="0"/>
        </a:xfrm>
      </p:grpSpPr>
      <p:pic>
        <p:nvPicPr>
          <p:cNvPr id="18501" name="Google Shape;18501;p6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51"/>
        <p:cNvGrpSpPr/>
        <p:nvPr/>
      </p:nvGrpSpPr>
      <p:grpSpPr>
        <a:xfrm>
          <a:off x="0" y="0"/>
          <a:ext cx="0" cy="0"/>
          <a:chOff x="0" y="0"/>
          <a:chExt cx="0" cy="0"/>
        </a:xfrm>
      </p:grpSpPr>
      <p:grpSp>
        <p:nvGrpSpPr>
          <p:cNvPr id="852" name="Google Shape;852;p31"/>
          <p:cNvGrpSpPr/>
          <p:nvPr/>
        </p:nvGrpSpPr>
        <p:grpSpPr>
          <a:xfrm>
            <a:off x="810845" y="1468439"/>
            <a:ext cx="5159507" cy="904914"/>
            <a:chOff x="1448026" y="501688"/>
            <a:chExt cx="6247889" cy="904914"/>
          </a:xfrm>
        </p:grpSpPr>
        <p:sp>
          <p:nvSpPr>
            <p:cNvPr id="853" name="Google Shape;853;p31"/>
            <p:cNvSpPr/>
            <p:nvPr/>
          </p:nvSpPr>
          <p:spPr>
            <a:xfrm>
              <a:off x="1448026" y="501688"/>
              <a:ext cx="6247889" cy="904914"/>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a:noFill/>
            </a:ln>
            <a:effectLst>
              <a:outerShdw blurRad="57150" dist="19050" dir="5400000" algn="bl" rotWithShape="0">
                <a:srgbClr val="191919">
                  <a:alpha val="13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1"/>
            <p:cNvSpPr/>
            <p:nvPr/>
          </p:nvSpPr>
          <p:spPr>
            <a:xfrm>
              <a:off x="1545175" y="585600"/>
              <a:ext cx="6053593" cy="737045"/>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5" name="Google Shape;855;p31"/>
          <p:cNvSpPr txBox="1">
            <a:spLocks noGrp="1"/>
          </p:cNvSpPr>
          <p:nvPr>
            <p:ph type="title"/>
          </p:nvPr>
        </p:nvSpPr>
        <p:spPr>
          <a:xfrm>
            <a:off x="1298850" y="1500000"/>
            <a:ext cx="4183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Introduction</a:t>
            </a:r>
            <a:endParaRPr/>
          </a:p>
        </p:txBody>
      </p:sp>
      <p:sp>
        <p:nvSpPr>
          <p:cNvPr id="856" name="Google Shape;856;p31"/>
          <p:cNvSpPr txBox="1">
            <a:spLocks noGrp="1"/>
          </p:cNvSpPr>
          <p:nvPr>
            <p:ph type="subTitle" idx="1"/>
          </p:nvPr>
        </p:nvSpPr>
        <p:spPr>
          <a:xfrm>
            <a:off x="1060050" y="2637410"/>
            <a:ext cx="4661100" cy="1359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give a brief description of the topic you want to talk about here. For example, if you want to talk about Mercury, you can say that it’s the smallest planet in the entire Solar System</a:t>
            </a:r>
            <a:endParaRPr/>
          </a:p>
        </p:txBody>
      </p:sp>
      <p:grpSp>
        <p:nvGrpSpPr>
          <p:cNvPr id="857" name="Google Shape;857;p31"/>
          <p:cNvGrpSpPr/>
          <p:nvPr/>
        </p:nvGrpSpPr>
        <p:grpSpPr>
          <a:xfrm flipH="1">
            <a:off x="6504232" y="1293800"/>
            <a:ext cx="2474816" cy="3849552"/>
            <a:chOff x="44786" y="1801150"/>
            <a:chExt cx="2148651" cy="3342205"/>
          </a:xfrm>
        </p:grpSpPr>
        <p:sp>
          <p:nvSpPr>
            <p:cNvPr id="858" name="Google Shape;858;p31"/>
            <p:cNvSpPr/>
            <p:nvPr/>
          </p:nvSpPr>
          <p:spPr>
            <a:xfrm>
              <a:off x="44786" y="2383694"/>
              <a:ext cx="959017" cy="1111274"/>
            </a:xfrm>
            <a:custGeom>
              <a:avLst/>
              <a:gdLst/>
              <a:ahLst/>
              <a:cxnLst/>
              <a:rect l="l" t="t" r="r" b="b"/>
              <a:pathLst>
                <a:path w="28873" h="33457" extrusionOk="0">
                  <a:moveTo>
                    <a:pt x="26992" y="11037"/>
                  </a:moveTo>
                  <a:cubicBezTo>
                    <a:pt x="28873" y="17966"/>
                    <a:pt x="26015" y="29706"/>
                    <a:pt x="19074" y="31575"/>
                  </a:cubicBezTo>
                  <a:cubicBezTo>
                    <a:pt x="12144" y="33456"/>
                    <a:pt x="3751" y="24765"/>
                    <a:pt x="1881" y="17824"/>
                  </a:cubicBezTo>
                  <a:cubicBezTo>
                    <a:pt x="0" y="10894"/>
                    <a:pt x="4108" y="3750"/>
                    <a:pt x="11037" y="1869"/>
                  </a:cubicBezTo>
                  <a:cubicBezTo>
                    <a:pt x="17979" y="0"/>
                    <a:pt x="25110" y="4096"/>
                    <a:pt x="26992" y="11037"/>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 name="Google Shape;859;p31"/>
            <p:cNvGrpSpPr/>
            <p:nvPr/>
          </p:nvGrpSpPr>
          <p:grpSpPr>
            <a:xfrm>
              <a:off x="44786" y="1801150"/>
              <a:ext cx="2148651" cy="3342205"/>
              <a:chOff x="2466800" y="1619587"/>
              <a:chExt cx="1921526" cy="2988916"/>
            </a:xfrm>
          </p:grpSpPr>
          <p:sp>
            <p:nvSpPr>
              <p:cNvPr id="860" name="Google Shape;860;p31"/>
              <p:cNvSpPr/>
              <p:nvPr/>
            </p:nvSpPr>
            <p:spPr>
              <a:xfrm>
                <a:off x="2466800" y="2140552"/>
                <a:ext cx="857672" cy="993840"/>
              </a:xfrm>
              <a:custGeom>
                <a:avLst/>
                <a:gdLst/>
                <a:ahLst/>
                <a:cxnLst/>
                <a:rect l="l" t="t" r="r" b="b"/>
                <a:pathLst>
                  <a:path w="28873" h="33457" extrusionOk="0">
                    <a:moveTo>
                      <a:pt x="26992" y="11037"/>
                    </a:moveTo>
                    <a:cubicBezTo>
                      <a:pt x="28873" y="17966"/>
                      <a:pt x="26015" y="29706"/>
                      <a:pt x="19074" y="31575"/>
                    </a:cubicBezTo>
                    <a:cubicBezTo>
                      <a:pt x="12144" y="33456"/>
                      <a:pt x="3751" y="24765"/>
                      <a:pt x="1881" y="17824"/>
                    </a:cubicBezTo>
                    <a:cubicBezTo>
                      <a:pt x="0" y="10894"/>
                      <a:pt x="4108" y="3750"/>
                      <a:pt x="11037" y="1869"/>
                    </a:cubicBezTo>
                    <a:cubicBezTo>
                      <a:pt x="17979" y="0"/>
                      <a:pt x="25110" y="4096"/>
                      <a:pt x="26992" y="11037"/>
                    </a:cubicBezTo>
                    <a:close/>
                  </a:path>
                </a:pathLst>
              </a:custGeom>
              <a:gradFill>
                <a:gsLst>
                  <a:gs pos="0">
                    <a:schemeClr val="accent1"/>
                  </a:gs>
                  <a:gs pos="100000">
                    <a:srgbClr val="FF003A">
                      <a:alpha val="3294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1"/>
              <p:cNvSpPr/>
              <p:nvPr/>
            </p:nvSpPr>
            <p:spPr>
              <a:xfrm>
                <a:off x="3339651" y="3485920"/>
                <a:ext cx="278039" cy="1109868"/>
              </a:xfrm>
              <a:custGeom>
                <a:avLst/>
                <a:gdLst/>
                <a:ahLst/>
                <a:cxnLst/>
                <a:rect l="l" t="t" r="r" b="b"/>
                <a:pathLst>
                  <a:path w="9360" h="37363" extrusionOk="0">
                    <a:moveTo>
                      <a:pt x="3739" y="37362"/>
                    </a:moveTo>
                    <a:cubicBezTo>
                      <a:pt x="3525" y="36540"/>
                      <a:pt x="3275" y="35600"/>
                      <a:pt x="3001" y="34612"/>
                    </a:cubicBezTo>
                    <a:cubicBezTo>
                      <a:pt x="1727" y="30075"/>
                      <a:pt x="1" y="23872"/>
                      <a:pt x="1001" y="20229"/>
                    </a:cubicBezTo>
                    <a:cubicBezTo>
                      <a:pt x="3489" y="11192"/>
                      <a:pt x="9038" y="119"/>
                      <a:pt x="9085" y="0"/>
                    </a:cubicBezTo>
                    <a:lnTo>
                      <a:pt x="9359" y="143"/>
                    </a:lnTo>
                    <a:cubicBezTo>
                      <a:pt x="9311" y="250"/>
                      <a:pt x="3775" y="11299"/>
                      <a:pt x="1299" y="20312"/>
                    </a:cubicBezTo>
                    <a:cubicBezTo>
                      <a:pt x="310" y="23884"/>
                      <a:pt x="2037" y="30028"/>
                      <a:pt x="3287" y="34528"/>
                    </a:cubicBezTo>
                    <a:cubicBezTo>
                      <a:pt x="3573" y="35517"/>
                      <a:pt x="3835" y="36469"/>
                      <a:pt x="4037" y="3727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1"/>
              <p:cNvSpPr/>
              <p:nvPr/>
            </p:nvSpPr>
            <p:spPr>
              <a:xfrm>
                <a:off x="3245575" y="2905544"/>
                <a:ext cx="166615" cy="1702958"/>
              </a:xfrm>
              <a:custGeom>
                <a:avLst/>
                <a:gdLst/>
                <a:ahLst/>
                <a:cxnLst/>
                <a:rect l="l" t="t" r="r" b="b"/>
                <a:pathLst>
                  <a:path w="5609" h="57329" extrusionOk="0">
                    <a:moveTo>
                      <a:pt x="5311" y="57329"/>
                    </a:moveTo>
                    <a:cubicBezTo>
                      <a:pt x="4466" y="47470"/>
                      <a:pt x="48" y="500"/>
                      <a:pt x="1" y="36"/>
                    </a:cubicBezTo>
                    <a:lnTo>
                      <a:pt x="298" y="0"/>
                    </a:lnTo>
                    <a:cubicBezTo>
                      <a:pt x="346" y="476"/>
                      <a:pt x="4763" y="47446"/>
                      <a:pt x="5609" y="5730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1"/>
              <p:cNvSpPr/>
              <p:nvPr/>
            </p:nvSpPr>
            <p:spPr>
              <a:xfrm>
                <a:off x="3005084" y="3075308"/>
                <a:ext cx="90927" cy="84897"/>
              </a:xfrm>
              <a:custGeom>
                <a:avLst/>
                <a:gdLst/>
                <a:ahLst/>
                <a:cxnLst/>
                <a:rect l="l" t="t" r="r" b="b"/>
                <a:pathLst>
                  <a:path w="3061" h="2858" extrusionOk="0">
                    <a:moveTo>
                      <a:pt x="631" y="203"/>
                    </a:moveTo>
                    <a:cubicBezTo>
                      <a:pt x="631" y="203"/>
                      <a:pt x="0" y="1762"/>
                      <a:pt x="119" y="2858"/>
                    </a:cubicBezTo>
                    <a:lnTo>
                      <a:pt x="3060" y="2072"/>
                    </a:lnTo>
                    <a:cubicBezTo>
                      <a:pt x="3060" y="2072"/>
                      <a:pt x="2596" y="1012"/>
                      <a:pt x="1310" y="0"/>
                    </a:cubicBezTo>
                    <a:close/>
                  </a:path>
                </a:pathLst>
              </a:custGeom>
              <a:gradFill>
                <a:gsLst>
                  <a:gs pos="0">
                    <a:srgbClr val="FFD5E0"/>
                  </a:gs>
                  <a:gs pos="100000">
                    <a:srgbClr val="FA578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1"/>
              <p:cNvSpPr/>
              <p:nvPr/>
            </p:nvSpPr>
            <p:spPr>
              <a:xfrm>
                <a:off x="3008619" y="3118440"/>
                <a:ext cx="87392" cy="42122"/>
              </a:xfrm>
              <a:custGeom>
                <a:avLst/>
                <a:gdLst/>
                <a:ahLst/>
                <a:cxnLst/>
                <a:rect l="l" t="t" r="r" b="b"/>
                <a:pathLst>
                  <a:path w="2942" h="1418" extrusionOk="0">
                    <a:moveTo>
                      <a:pt x="0" y="1418"/>
                    </a:moveTo>
                    <a:cubicBezTo>
                      <a:pt x="0" y="1418"/>
                      <a:pt x="1310" y="1"/>
                      <a:pt x="2941" y="620"/>
                    </a:cubicBezTo>
                    <a:cubicBezTo>
                      <a:pt x="2013" y="1048"/>
                      <a:pt x="1013" y="1310"/>
                      <a:pt x="0" y="1418"/>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1"/>
              <p:cNvSpPr/>
              <p:nvPr/>
            </p:nvSpPr>
            <p:spPr>
              <a:xfrm>
                <a:off x="3001994" y="3127618"/>
                <a:ext cx="98621" cy="37547"/>
              </a:xfrm>
              <a:custGeom>
                <a:avLst/>
                <a:gdLst/>
                <a:ahLst/>
                <a:cxnLst/>
                <a:rect l="l" t="t" r="r" b="b"/>
                <a:pathLst>
                  <a:path w="3320" h="1264" extrusionOk="0">
                    <a:moveTo>
                      <a:pt x="2330" y="299"/>
                    </a:moveTo>
                    <a:lnTo>
                      <a:pt x="2330" y="299"/>
                    </a:lnTo>
                    <a:cubicBezTo>
                      <a:pt x="2457" y="300"/>
                      <a:pt x="2585" y="312"/>
                      <a:pt x="2712" y="335"/>
                    </a:cubicBezTo>
                    <a:cubicBezTo>
                      <a:pt x="2069" y="585"/>
                      <a:pt x="1390" y="775"/>
                      <a:pt x="712" y="882"/>
                    </a:cubicBezTo>
                    <a:cubicBezTo>
                      <a:pt x="1176" y="525"/>
                      <a:pt x="1735" y="323"/>
                      <a:pt x="2330" y="299"/>
                    </a:cubicBezTo>
                    <a:close/>
                    <a:moveTo>
                      <a:pt x="2322" y="1"/>
                    </a:moveTo>
                    <a:cubicBezTo>
                      <a:pt x="1049" y="1"/>
                      <a:pt x="114" y="992"/>
                      <a:pt x="104" y="1001"/>
                    </a:cubicBezTo>
                    <a:cubicBezTo>
                      <a:pt x="1" y="1093"/>
                      <a:pt x="75" y="1252"/>
                      <a:pt x="209" y="1252"/>
                    </a:cubicBezTo>
                    <a:cubicBezTo>
                      <a:pt x="214" y="1252"/>
                      <a:pt x="219" y="1252"/>
                      <a:pt x="223" y="1251"/>
                    </a:cubicBezTo>
                    <a:lnTo>
                      <a:pt x="235" y="1263"/>
                    </a:lnTo>
                    <a:cubicBezTo>
                      <a:pt x="1271" y="1156"/>
                      <a:pt x="2283" y="882"/>
                      <a:pt x="3236" y="442"/>
                    </a:cubicBezTo>
                    <a:cubicBezTo>
                      <a:pt x="3283" y="418"/>
                      <a:pt x="3319" y="358"/>
                      <a:pt x="3319" y="299"/>
                    </a:cubicBezTo>
                    <a:cubicBezTo>
                      <a:pt x="3307" y="239"/>
                      <a:pt x="3271" y="180"/>
                      <a:pt x="3212" y="168"/>
                    </a:cubicBezTo>
                    <a:cubicBezTo>
                      <a:pt x="2903" y="49"/>
                      <a:pt x="2604" y="1"/>
                      <a:pt x="2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1"/>
              <p:cNvSpPr/>
              <p:nvPr/>
            </p:nvSpPr>
            <p:spPr>
              <a:xfrm>
                <a:off x="2593046" y="2282007"/>
                <a:ext cx="52013" cy="87036"/>
              </a:xfrm>
              <a:custGeom>
                <a:avLst/>
                <a:gdLst/>
                <a:ahLst/>
                <a:cxnLst/>
                <a:rect l="l" t="t" r="r" b="b"/>
                <a:pathLst>
                  <a:path w="1751" h="2930" extrusionOk="0">
                    <a:moveTo>
                      <a:pt x="1703" y="810"/>
                    </a:moveTo>
                    <a:cubicBezTo>
                      <a:pt x="1656" y="1429"/>
                      <a:pt x="1239" y="2215"/>
                      <a:pt x="763" y="2572"/>
                    </a:cubicBezTo>
                    <a:cubicBezTo>
                      <a:pt x="286" y="2929"/>
                      <a:pt x="1" y="2739"/>
                      <a:pt x="132" y="2144"/>
                    </a:cubicBezTo>
                    <a:cubicBezTo>
                      <a:pt x="298" y="1489"/>
                      <a:pt x="620" y="882"/>
                      <a:pt x="1072" y="381"/>
                    </a:cubicBezTo>
                    <a:cubicBezTo>
                      <a:pt x="1465" y="0"/>
                      <a:pt x="1751" y="191"/>
                      <a:pt x="1703" y="81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1"/>
              <p:cNvSpPr/>
              <p:nvPr/>
            </p:nvSpPr>
            <p:spPr>
              <a:xfrm>
                <a:off x="2729570" y="2202784"/>
                <a:ext cx="68648" cy="81718"/>
              </a:xfrm>
              <a:custGeom>
                <a:avLst/>
                <a:gdLst/>
                <a:ahLst/>
                <a:cxnLst/>
                <a:rect l="l" t="t" r="r" b="b"/>
                <a:pathLst>
                  <a:path w="2311" h="2751" extrusionOk="0">
                    <a:moveTo>
                      <a:pt x="2155" y="989"/>
                    </a:moveTo>
                    <a:cubicBezTo>
                      <a:pt x="2310" y="1632"/>
                      <a:pt x="1953" y="2275"/>
                      <a:pt x="1334" y="2513"/>
                    </a:cubicBezTo>
                    <a:cubicBezTo>
                      <a:pt x="762" y="2751"/>
                      <a:pt x="131" y="2358"/>
                      <a:pt x="84" y="1739"/>
                    </a:cubicBezTo>
                    <a:cubicBezTo>
                      <a:pt x="0" y="1108"/>
                      <a:pt x="358" y="417"/>
                      <a:pt x="893" y="203"/>
                    </a:cubicBezTo>
                    <a:cubicBezTo>
                      <a:pt x="1429" y="1"/>
                      <a:pt x="2001" y="358"/>
                      <a:pt x="2155" y="9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1"/>
              <p:cNvSpPr/>
              <p:nvPr/>
            </p:nvSpPr>
            <p:spPr>
              <a:xfrm>
                <a:off x="2898265" y="2182258"/>
                <a:ext cx="87392" cy="57331"/>
              </a:xfrm>
              <a:custGeom>
                <a:avLst/>
                <a:gdLst/>
                <a:ahLst/>
                <a:cxnLst/>
                <a:rect l="l" t="t" r="r" b="b"/>
                <a:pathLst>
                  <a:path w="2942" h="1930" extrusionOk="0">
                    <a:moveTo>
                      <a:pt x="2465" y="596"/>
                    </a:moveTo>
                    <a:cubicBezTo>
                      <a:pt x="2942" y="1001"/>
                      <a:pt x="2870" y="1489"/>
                      <a:pt x="2287" y="1715"/>
                    </a:cubicBezTo>
                    <a:cubicBezTo>
                      <a:pt x="1644" y="1930"/>
                      <a:pt x="929" y="1751"/>
                      <a:pt x="441" y="1287"/>
                    </a:cubicBezTo>
                    <a:cubicBezTo>
                      <a:pt x="1" y="811"/>
                      <a:pt x="84" y="311"/>
                      <a:pt x="620" y="156"/>
                    </a:cubicBezTo>
                    <a:cubicBezTo>
                      <a:pt x="1156" y="1"/>
                      <a:pt x="1977" y="203"/>
                      <a:pt x="2465" y="59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1"/>
              <p:cNvSpPr/>
              <p:nvPr/>
            </p:nvSpPr>
            <p:spPr>
              <a:xfrm>
                <a:off x="2509219" y="2466980"/>
                <a:ext cx="56974" cy="87036"/>
              </a:xfrm>
              <a:custGeom>
                <a:avLst/>
                <a:gdLst/>
                <a:ahLst/>
                <a:cxnLst/>
                <a:rect l="l" t="t" r="r" b="b"/>
                <a:pathLst>
                  <a:path w="1918" h="2930" extrusionOk="0">
                    <a:moveTo>
                      <a:pt x="1918" y="893"/>
                    </a:moveTo>
                    <a:cubicBezTo>
                      <a:pt x="1918" y="1536"/>
                      <a:pt x="1489" y="2322"/>
                      <a:pt x="953" y="2620"/>
                    </a:cubicBezTo>
                    <a:cubicBezTo>
                      <a:pt x="406" y="2929"/>
                      <a:pt x="1" y="2691"/>
                      <a:pt x="60" y="2096"/>
                    </a:cubicBezTo>
                    <a:cubicBezTo>
                      <a:pt x="179" y="1417"/>
                      <a:pt x="537" y="798"/>
                      <a:pt x="1061" y="358"/>
                    </a:cubicBezTo>
                    <a:cubicBezTo>
                      <a:pt x="1537" y="0"/>
                      <a:pt x="1918" y="239"/>
                      <a:pt x="1918" y="89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1"/>
              <p:cNvSpPr/>
              <p:nvPr/>
            </p:nvSpPr>
            <p:spPr>
              <a:xfrm>
                <a:off x="2664130" y="2379618"/>
                <a:ext cx="75718" cy="93749"/>
              </a:xfrm>
              <a:custGeom>
                <a:avLst/>
                <a:gdLst/>
                <a:ahLst/>
                <a:cxnLst/>
                <a:rect l="l" t="t" r="r" b="b"/>
                <a:pathLst>
                  <a:path w="2549" h="3156" extrusionOk="0">
                    <a:moveTo>
                      <a:pt x="2406" y="1120"/>
                    </a:moveTo>
                    <a:cubicBezTo>
                      <a:pt x="2549" y="1846"/>
                      <a:pt x="2108" y="2644"/>
                      <a:pt x="1453" y="2906"/>
                    </a:cubicBezTo>
                    <a:cubicBezTo>
                      <a:pt x="799" y="3156"/>
                      <a:pt x="179" y="2775"/>
                      <a:pt x="96" y="2072"/>
                    </a:cubicBezTo>
                    <a:cubicBezTo>
                      <a:pt x="1" y="1358"/>
                      <a:pt x="429" y="560"/>
                      <a:pt x="1049" y="286"/>
                    </a:cubicBezTo>
                    <a:cubicBezTo>
                      <a:pt x="1656" y="1"/>
                      <a:pt x="2275" y="382"/>
                      <a:pt x="2406" y="1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1"/>
              <p:cNvSpPr/>
              <p:nvPr/>
            </p:nvSpPr>
            <p:spPr>
              <a:xfrm>
                <a:off x="2849459" y="2323030"/>
                <a:ext cx="89858" cy="86679"/>
              </a:xfrm>
              <a:custGeom>
                <a:avLst/>
                <a:gdLst/>
                <a:ahLst/>
                <a:cxnLst/>
                <a:rect l="l" t="t" r="r" b="b"/>
                <a:pathLst>
                  <a:path w="3025" h="2918" extrusionOk="0">
                    <a:moveTo>
                      <a:pt x="2763" y="1167"/>
                    </a:moveTo>
                    <a:cubicBezTo>
                      <a:pt x="3025" y="1846"/>
                      <a:pt x="2608" y="2608"/>
                      <a:pt x="1894" y="2763"/>
                    </a:cubicBezTo>
                    <a:cubicBezTo>
                      <a:pt x="1156" y="2918"/>
                      <a:pt x="417" y="2477"/>
                      <a:pt x="215" y="1739"/>
                    </a:cubicBezTo>
                    <a:cubicBezTo>
                      <a:pt x="1" y="1013"/>
                      <a:pt x="405" y="286"/>
                      <a:pt x="1096" y="143"/>
                    </a:cubicBezTo>
                    <a:cubicBezTo>
                      <a:pt x="1775" y="1"/>
                      <a:pt x="2525" y="453"/>
                      <a:pt x="2763" y="116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1"/>
              <p:cNvSpPr/>
              <p:nvPr/>
            </p:nvSpPr>
            <p:spPr>
              <a:xfrm>
                <a:off x="3042215" y="2306425"/>
                <a:ext cx="88461" cy="67935"/>
              </a:xfrm>
              <a:custGeom>
                <a:avLst/>
                <a:gdLst/>
                <a:ahLst/>
                <a:cxnLst/>
                <a:rect l="l" t="t" r="r" b="b"/>
                <a:pathLst>
                  <a:path w="2978" h="2287" extrusionOk="0">
                    <a:moveTo>
                      <a:pt x="2656" y="1048"/>
                    </a:moveTo>
                    <a:cubicBezTo>
                      <a:pt x="2977" y="1631"/>
                      <a:pt x="2679" y="2167"/>
                      <a:pt x="2013" y="2226"/>
                    </a:cubicBezTo>
                    <a:cubicBezTo>
                      <a:pt x="1358" y="2286"/>
                      <a:pt x="584" y="1810"/>
                      <a:pt x="286" y="1167"/>
                    </a:cubicBezTo>
                    <a:cubicBezTo>
                      <a:pt x="1" y="524"/>
                      <a:pt x="274" y="0"/>
                      <a:pt x="905" y="0"/>
                    </a:cubicBezTo>
                    <a:cubicBezTo>
                      <a:pt x="1548" y="0"/>
                      <a:pt x="2334" y="464"/>
                      <a:pt x="2656" y="1048"/>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1"/>
              <p:cNvSpPr/>
              <p:nvPr/>
            </p:nvSpPr>
            <p:spPr>
              <a:xfrm>
                <a:off x="3202087" y="2433740"/>
                <a:ext cx="65440" cy="95175"/>
              </a:xfrm>
              <a:custGeom>
                <a:avLst/>
                <a:gdLst/>
                <a:ahLst/>
                <a:cxnLst/>
                <a:rect l="l" t="t" r="r" b="b"/>
                <a:pathLst>
                  <a:path w="2203" h="3204" extrusionOk="0">
                    <a:moveTo>
                      <a:pt x="2072" y="2334"/>
                    </a:moveTo>
                    <a:cubicBezTo>
                      <a:pt x="1941" y="2989"/>
                      <a:pt x="1381" y="3203"/>
                      <a:pt x="834" y="2822"/>
                    </a:cubicBezTo>
                    <a:cubicBezTo>
                      <a:pt x="286" y="2453"/>
                      <a:pt x="0" y="1584"/>
                      <a:pt x="191" y="905"/>
                    </a:cubicBezTo>
                    <a:cubicBezTo>
                      <a:pt x="369" y="226"/>
                      <a:pt x="917" y="0"/>
                      <a:pt x="1405" y="417"/>
                    </a:cubicBezTo>
                    <a:cubicBezTo>
                      <a:pt x="1893" y="822"/>
                      <a:pt x="2203" y="1679"/>
                      <a:pt x="2072" y="2334"/>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1"/>
              <p:cNvSpPr/>
              <p:nvPr/>
            </p:nvSpPr>
            <p:spPr>
              <a:xfrm>
                <a:off x="2590224" y="2758772"/>
                <a:ext cx="65113" cy="91610"/>
              </a:xfrm>
              <a:custGeom>
                <a:avLst/>
                <a:gdLst/>
                <a:ahLst/>
                <a:cxnLst/>
                <a:rect l="l" t="t" r="r" b="b"/>
                <a:pathLst>
                  <a:path w="2192" h="3084" extrusionOk="0">
                    <a:moveTo>
                      <a:pt x="2167" y="2107"/>
                    </a:moveTo>
                    <a:cubicBezTo>
                      <a:pt x="2155" y="2774"/>
                      <a:pt x="1643" y="3084"/>
                      <a:pt x="1036" y="2798"/>
                    </a:cubicBezTo>
                    <a:cubicBezTo>
                      <a:pt x="429" y="2524"/>
                      <a:pt x="0" y="1726"/>
                      <a:pt x="72" y="1012"/>
                    </a:cubicBezTo>
                    <a:cubicBezTo>
                      <a:pt x="143" y="310"/>
                      <a:pt x="643" y="0"/>
                      <a:pt x="1191" y="322"/>
                    </a:cubicBezTo>
                    <a:cubicBezTo>
                      <a:pt x="1751" y="643"/>
                      <a:pt x="2191" y="1441"/>
                      <a:pt x="2167" y="210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1"/>
              <p:cNvSpPr/>
              <p:nvPr/>
            </p:nvSpPr>
            <p:spPr>
              <a:xfrm>
                <a:off x="2601898" y="2581909"/>
                <a:ext cx="82075" cy="84927"/>
              </a:xfrm>
              <a:custGeom>
                <a:avLst/>
                <a:gdLst/>
                <a:ahLst/>
                <a:cxnLst/>
                <a:rect l="l" t="t" r="r" b="b"/>
                <a:pathLst>
                  <a:path w="2763" h="2859" extrusionOk="0">
                    <a:moveTo>
                      <a:pt x="2560" y="1156"/>
                    </a:moveTo>
                    <a:cubicBezTo>
                      <a:pt x="2763" y="1906"/>
                      <a:pt x="2346" y="2501"/>
                      <a:pt x="1691" y="2680"/>
                    </a:cubicBezTo>
                    <a:cubicBezTo>
                      <a:pt x="1036" y="2858"/>
                      <a:pt x="381" y="2608"/>
                      <a:pt x="191" y="1918"/>
                    </a:cubicBezTo>
                    <a:cubicBezTo>
                      <a:pt x="0" y="1227"/>
                      <a:pt x="357" y="501"/>
                      <a:pt x="1024" y="239"/>
                    </a:cubicBezTo>
                    <a:cubicBezTo>
                      <a:pt x="1679" y="1"/>
                      <a:pt x="2358" y="418"/>
                      <a:pt x="2560" y="115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1"/>
              <p:cNvSpPr/>
              <p:nvPr/>
            </p:nvSpPr>
            <p:spPr>
              <a:xfrm>
                <a:off x="2793228" y="2519677"/>
                <a:ext cx="92353" cy="93393"/>
              </a:xfrm>
              <a:custGeom>
                <a:avLst/>
                <a:gdLst/>
                <a:ahLst/>
                <a:cxnLst/>
                <a:rect l="l" t="t" r="r" b="b"/>
                <a:pathLst>
                  <a:path w="3109" h="3144" extrusionOk="0">
                    <a:moveTo>
                      <a:pt x="2894" y="1286"/>
                    </a:moveTo>
                    <a:cubicBezTo>
                      <a:pt x="3108" y="2096"/>
                      <a:pt x="2644" y="2751"/>
                      <a:pt x="1906" y="2953"/>
                    </a:cubicBezTo>
                    <a:cubicBezTo>
                      <a:pt x="1167" y="3144"/>
                      <a:pt x="441" y="2834"/>
                      <a:pt x="227" y="2036"/>
                    </a:cubicBezTo>
                    <a:cubicBezTo>
                      <a:pt x="1" y="1239"/>
                      <a:pt x="429" y="429"/>
                      <a:pt x="1155" y="215"/>
                    </a:cubicBezTo>
                    <a:cubicBezTo>
                      <a:pt x="1894" y="0"/>
                      <a:pt x="2679" y="477"/>
                      <a:pt x="2894" y="128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1"/>
              <p:cNvSpPr/>
              <p:nvPr/>
            </p:nvSpPr>
            <p:spPr>
              <a:xfrm>
                <a:off x="3001549" y="2468733"/>
                <a:ext cx="88788" cy="88461"/>
              </a:xfrm>
              <a:custGeom>
                <a:avLst/>
                <a:gdLst/>
                <a:ahLst/>
                <a:cxnLst/>
                <a:rect l="l" t="t" r="r" b="b"/>
                <a:pathLst>
                  <a:path w="2989" h="2978" extrusionOk="0">
                    <a:moveTo>
                      <a:pt x="2786" y="1239"/>
                    </a:moveTo>
                    <a:cubicBezTo>
                      <a:pt x="2989" y="2001"/>
                      <a:pt x="2536" y="2597"/>
                      <a:pt x="1834" y="2787"/>
                    </a:cubicBezTo>
                    <a:cubicBezTo>
                      <a:pt x="1131" y="2978"/>
                      <a:pt x="429" y="2656"/>
                      <a:pt x="215" y="1870"/>
                    </a:cubicBezTo>
                    <a:cubicBezTo>
                      <a:pt x="0" y="1073"/>
                      <a:pt x="417" y="311"/>
                      <a:pt x="1120" y="156"/>
                    </a:cubicBezTo>
                    <a:cubicBezTo>
                      <a:pt x="1834" y="1"/>
                      <a:pt x="2584" y="477"/>
                      <a:pt x="2786" y="123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1"/>
              <p:cNvSpPr/>
              <p:nvPr/>
            </p:nvSpPr>
            <p:spPr>
              <a:xfrm>
                <a:off x="2741601" y="2706759"/>
                <a:ext cx="88788" cy="84570"/>
              </a:xfrm>
              <a:custGeom>
                <a:avLst/>
                <a:gdLst/>
                <a:ahLst/>
                <a:cxnLst/>
                <a:rect l="l" t="t" r="r" b="b"/>
                <a:pathLst>
                  <a:path w="2989" h="2847" extrusionOk="0">
                    <a:moveTo>
                      <a:pt x="2751" y="1180"/>
                    </a:moveTo>
                    <a:cubicBezTo>
                      <a:pt x="2989" y="1906"/>
                      <a:pt x="2643" y="2608"/>
                      <a:pt x="1965" y="2727"/>
                    </a:cubicBezTo>
                    <a:cubicBezTo>
                      <a:pt x="1286" y="2846"/>
                      <a:pt x="524" y="2370"/>
                      <a:pt x="262" y="1680"/>
                    </a:cubicBezTo>
                    <a:cubicBezTo>
                      <a:pt x="0" y="989"/>
                      <a:pt x="357" y="310"/>
                      <a:pt x="1048" y="156"/>
                    </a:cubicBezTo>
                    <a:cubicBezTo>
                      <a:pt x="1750" y="1"/>
                      <a:pt x="2501" y="453"/>
                      <a:pt x="2751" y="1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1"/>
              <p:cNvSpPr/>
              <p:nvPr/>
            </p:nvSpPr>
            <p:spPr>
              <a:xfrm>
                <a:off x="2940713" y="2653705"/>
                <a:ext cx="86679" cy="94105"/>
              </a:xfrm>
              <a:custGeom>
                <a:avLst/>
                <a:gdLst/>
                <a:ahLst/>
                <a:cxnLst/>
                <a:rect l="l" t="t" r="r" b="b"/>
                <a:pathLst>
                  <a:path w="2918" h="3168" extrusionOk="0">
                    <a:moveTo>
                      <a:pt x="2751" y="1192"/>
                    </a:moveTo>
                    <a:cubicBezTo>
                      <a:pt x="2918" y="1954"/>
                      <a:pt x="2501" y="2751"/>
                      <a:pt x="1822" y="2966"/>
                    </a:cubicBezTo>
                    <a:cubicBezTo>
                      <a:pt x="1132" y="3168"/>
                      <a:pt x="405" y="2704"/>
                      <a:pt x="203" y="1954"/>
                    </a:cubicBezTo>
                    <a:cubicBezTo>
                      <a:pt x="0" y="1203"/>
                      <a:pt x="417" y="441"/>
                      <a:pt x="1155" y="215"/>
                    </a:cubicBezTo>
                    <a:cubicBezTo>
                      <a:pt x="1870" y="1"/>
                      <a:pt x="2608" y="453"/>
                      <a:pt x="2751" y="119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1"/>
              <p:cNvSpPr/>
              <p:nvPr/>
            </p:nvSpPr>
            <p:spPr>
              <a:xfrm>
                <a:off x="3134538" y="2592899"/>
                <a:ext cx="72153" cy="89145"/>
              </a:xfrm>
              <a:custGeom>
                <a:avLst/>
                <a:gdLst/>
                <a:ahLst/>
                <a:cxnLst/>
                <a:rect l="l" t="t" r="r" b="b"/>
                <a:pathLst>
                  <a:path w="2429" h="3001" extrusionOk="0">
                    <a:moveTo>
                      <a:pt x="2358" y="1036"/>
                    </a:moveTo>
                    <a:cubicBezTo>
                      <a:pt x="2429" y="1703"/>
                      <a:pt x="1988" y="2477"/>
                      <a:pt x="1393" y="2738"/>
                    </a:cubicBezTo>
                    <a:cubicBezTo>
                      <a:pt x="798" y="3000"/>
                      <a:pt x="226" y="2619"/>
                      <a:pt x="119" y="1905"/>
                    </a:cubicBezTo>
                    <a:cubicBezTo>
                      <a:pt x="0" y="1191"/>
                      <a:pt x="441" y="441"/>
                      <a:pt x="1072" y="214"/>
                    </a:cubicBezTo>
                    <a:cubicBezTo>
                      <a:pt x="1715" y="0"/>
                      <a:pt x="2286" y="345"/>
                      <a:pt x="2358" y="1036"/>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1"/>
              <p:cNvSpPr/>
              <p:nvPr/>
            </p:nvSpPr>
            <p:spPr>
              <a:xfrm>
                <a:off x="2720005" y="2877948"/>
                <a:ext cx="85640" cy="68292"/>
              </a:xfrm>
              <a:custGeom>
                <a:avLst/>
                <a:gdLst/>
                <a:ahLst/>
                <a:cxnLst/>
                <a:rect l="l" t="t" r="r" b="b"/>
                <a:pathLst>
                  <a:path w="2883" h="2299" extrusionOk="0">
                    <a:moveTo>
                      <a:pt x="2549" y="1155"/>
                    </a:moveTo>
                    <a:cubicBezTo>
                      <a:pt x="2882" y="1798"/>
                      <a:pt x="2680" y="2298"/>
                      <a:pt x="2096" y="2239"/>
                    </a:cubicBezTo>
                    <a:cubicBezTo>
                      <a:pt x="1513" y="2179"/>
                      <a:pt x="739" y="1655"/>
                      <a:pt x="370" y="1072"/>
                    </a:cubicBezTo>
                    <a:cubicBezTo>
                      <a:pt x="1" y="489"/>
                      <a:pt x="215" y="24"/>
                      <a:pt x="834" y="12"/>
                    </a:cubicBezTo>
                    <a:cubicBezTo>
                      <a:pt x="1442" y="0"/>
                      <a:pt x="2216" y="512"/>
                      <a:pt x="2549" y="115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1"/>
              <p:cNvSpPr/>
              <p:nvPr/>
            </p:nvSpPr>
            <p:spPr>
              <a:xfrm>
                <a:off x="2895799" y="2854600"/>
                <a:ext cx="81718" cy="86323"/>
              </a:xfrm>
              <a:custGeom>
                <a:avLst/>
                <a:gdLst/>
                <a:ahLst/>
                <a:cxnLst/>
                <a:rect l="l" t="t" r="r" b="b"/>
                <a:pathLst>
                  <a:path w="2751" h="2906" extrusionOk="0">
                    <a:moveTo>
                      <a:pt x="2548" y="1215"/>
                    </a:moveTo>
                    <a:cubicBezTo>
                      <a:pt x="2751" y="1953"/>
                      <a:pt x="2429" y="2680"/>
                      <a:pt x="1834" y="2787"/>
                    </a:cubicBezTo>
                    <a:cubicBezTo>
                      <a:pt x="1227" y="2906"/>
                      <a:pt x="524" y="2394"/>
                      <a:pt x="262" y="1668"/>
                    </a:cubicBezTo>
                    <a:cubicBezTo>
                      <a:pt x="0" y="953"/>
                      <a:pt x="322" y="275"/>
                      <a:pt x="977" y="132"/>
                    </a:cubicBezTo>
                    <a:cubicBezTo>
                      <a:pt x="1632" y="1"/>
                      <a:pt x="2334" y="465"/>
                      <a:pt x="2548" y="12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1"/>
              <p:cNvSpPr/>
              <p:nvPr/>
            </p:nvSpPr>
            <p:spPr>
              <a:xfrm>
                <a:off x="3073346" y="2792368"/>
                <a:ext cx="65440" cy="96214"/>
              </a:xfrm>
              <a:custGeom>
                <a:avLst/>
                <a:gdLst/>
                <a:ahLst/>
                <a:cxnLst/>
                <a:rect l="l" t="t" r="r" b="b"/>
                <a:pathLst>
                  <a:path w="2203" h="3239" extrusionOk="0">
                    <a:moveTo>
                      <a:pt x="2155" y="1107"/>
                    </a:moveTo>
                    <a:cubicBezTo>
                      <a:pt x="2203" y="1834"/>
                      <a:pt x="1834" y="2679"/>
                      <a:pt x="1298" y="2953"/>
                    </a:cubicBezTo>
                    <a:cubicBezTo>
                      <a:pt x="774" y="3239"/>
                      <a:pt x="238" y="2846"/>
                      <a:pt x="119" y="2096"/>
                    </a:cubicBezTo>
                    <a:cubicBezTo>
                      <a:pt x="0" y="1346"/>
                      <a:pt x="393" y="524"/>
                      <a:pt x="977" y="262"/>
                    </a:cubicBezTo>
                    <a:cubicBezTo>
                      <a:pt x="1572" y="0"/>
                      <a:pt x="2096" y="369"/>
                      <a:pt x="2155" y="1107"/>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1"/>
              <p:cNvSpPr/>
              <p:nvPr/>
            </p:nvSpPr>
            <p:spPr>
              <a:xfrm>
                <a:off x="3224366" y="2705006"/>
                <a:ext cx="53083" cy="91283"/>
              </a:xfrm>
              <a:custGeom>
                <a:avLst/>
                <a:gdLst/>
                <a:ahLst/>
                <a:cxnLst/>
                <a:rect l="l" t="t" r="r" b="b"/>
                <a:pathLst>
                  <a:path w="1787" h="3073" extrusionOk="0">
                    <a:moveTo>
                      <a:pt x="1679" y="858"/>
                    </a:moveTo>
                    <a:cubicBezTo>
                      <a:pt x="1572" y="1489"/>
                      <a:pt x="1131" y="2310"/>
                      <a:pt x="715" y="2691"/>
                    </a:cubicBezTo>
                    <a:cubicBezTo>
                      <a:pt x="298" y="3072"/>
                      <a:pt x="0" y="2834"/>
                      <a:pt x="48" y="2155"/>
                    </a:cubicBezTo>
                    <a:cubicBezTo>
                      <a:pt x="96" y="1477"/>
                      <a:pt x="512" y="667"/>
                      <a:pt x="1000" y="334"/>
                    </a:cubicBezTo>
                    <a:cubicBezTo>
                      <a:pt x="1477" y="0"/>
                      <a:pt x="1786" y="238"/>
                      <a:pt x="1679" y="858"/>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1"/>
              <p:cNvSpPr/>
              <p:nvPr/>
            </p:nvSpPr>
            <p:spPr>
              <a:xfrm>
                <a:off x="2878451" y="3017651"/>
                <a:ext cx="73965" cy="67579"/>
              </a:xfrm>
              <a:custGeom>
                <a:avLst/>
                <a:gdLst/>
                <a:ahLst/>
                <a:cxnLst/>
                <a:rect l="l" t="t" r="r" b="b"/>
                <a:pathLst>
                  <a:path w="2490" h="2275" extrusionOk="0">
                    <a:moveTo>
                      <a:pt x="2204" y="1191"/>
                    </a:moveTo>
                    <a:cubicBezTo>
                      <a:pt x="2489" y="1822"/>
                      <a:pt x="2323" y="2275"/>
                      <a:pt x="1846" y="2203"/>
                    </a:cubicBezTo>
                    <a:cubicBezTo>
                      <a:pt x="1370" y="2120"/>
                      <a:pt x="692" y="1584"/>
                      <a:pt x="346" y="1012"/>
                    </a:cubicBezTo>
                    <a:cubicBezTo>
                      <a:pt x="1" y="429"/>
                      <a:pt x="168" y="0"/>
                      <a:pt x="703" y="24"/>
                    </a:cubicBezTo>
                    <a:cubicBezTo>
                      <a:pt x="1251" y="48"/>
                      <a:pt x="1918" y="572"/>
                      <a:pt x="2204" y="119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1"/>
              <p:cNvSpPr/>
              <p:nvPr/>
            </p:nvSpPr>
            <p:spPr>
              <a:xfrm>
                <a:off x="3027006" y="2988302"/>
                <a:ext cx="58756" cy="84897"/>
              </a:xfrm>
              <a:custGeom>
                <a:avLst/>
                <a:gdLst/>
                <a:ahLst/>
                <a:cxnLst/>
                <a:rect l="l" t="t" r="r" b="b"/>
                <a:pathLst>
                  <a:path w="1978" h="2858" extrusionOk="0">
                    <a:moveTo>
                      <a:pt x="1882" y="1060"/>
                    </a:moveTo>
                    <a:cubicBezTo>
                      <a:pt x="1977" y="1739"/>
                      <a:pt x="1715" y="2477"/>
                      <a:pt x="1275" y="2667"/>
                    </a:cubicBezTo>
                    <a:cubicBezTo>
                      <a:pt x="846" y="2858"/>
                      <a:pt x="346" y="2441"/>
                      <a:pt x="179" y="1774"/>
                    </a:cubicBezTo>
                    <a:cubicBezTo>
                      <a:pt x="1" y="1096"/>
                      <a:pt x="286" y="405"/>
                      <a:pt x="798" y="203"/>
                    </a:cubicBezTo>
                    <a:cubicBezTo>
                      <a:pt x="1310" y="0"/>
                      <a:pt x="1787" y="381"/>
                      <a:pt x="1882" y="10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1"/>
              <p:cNvSpPr/>
              <p:nvPr/>
            </p:nvSpPr>
            <p:spPr>
              <a:xfrm>
                <a:off x="3154678" y="2900583"/>
                <a:ext cx="42835" cy="92680"/>
              </a:xfrm>
              <a:custGeom>
                <a:avLst/>
                <a:gdLst/>
                <a:ahLst/>
                <a:cxnLst/>
                <a:rect l="l" t="t" r="r" b="b"/>
                <a:pathLst>
                  <a:path w="1442" h="3120" extrusionOk="0">
                    <a:moveTo>
                      <a:pt x="1334" y="834"/>
                    </a:moveTo>
                    <a:cubicBezTo>
                      <a:pt x="1215" y="1465"/>
                      <a:pt x="858" y="2322"/>
                      <a:pt x="548" y="2715"/>
                    </a:cubicBezTo>
                    <a:cubicBezTo>
                      <a:pt x="227" y="3120"/>
                      <a:pt x="1" y="2906"/>
                      <a:pt x="36" y="2239"/>
                    </a:cubicBezTo>
                    <a:cubicBezTo>
                      <a:pt x="72" y="1584"/>
                      <a:pt x="417" y="739"/>
                      <a:pt x="822" y="370"/>
                    </a:cubicBezTo>
                    <a:cubicBezTo>
                      <a:pt x="1215" y="0"/>
                      <a:pt x="1441" y="203"/>
                      <a:pt x="1334" y="834"/>
                    </a:cubicBezTo>
                    <a:close/>
                  </a:path>
                </a:pathLst>
              </a:custGeom>
              <a:solidFill>
                <a:srgbClr val="FFAE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1"/>
              <p:cNvSpPr/>
              <p:nvPr/>
            </p:nvSpPr>
            <p:spPr>
              <a:xfrm>
                <a:off x="2634782" y="2834104"/>
                <a:ext cx="85966" cy="93749"/>
              </a:xfrm>
              <a:custGeom>
                <a:avLst/>
                <a:gdLst/>
                <a:ahLst/>
                <a:cxnLst/>
                <a:rect l="l" t="t" r="r" b="b"/>
                <a:pathLst>
                  <a:path w="2894" h="3156" extrusionOk="0">
                    <a:moveTo>
                      <a:pt x="1906" y="1179"/>
                    </a:moveTo>
                    <a:cubicBezTo>
                      <a:pt x="2560" y="1929"/>
                      <a:pt x="2894" y="2715"/>
                      <a:pt x="2644" y="2941"/>
                    </a:cubicBezTo>
                    <a:cubicBezTo>
                      <a:pt x="2394" y="3155"/>
                      <a:pt x="1656" y="2739"/>
                      <a:pt x="989" y="1988"/>
                    </a:cubicBezTo>
                    <a:cubicBezTo>
                      <a:pt x="334" y="1238"/>
                      <a:pt x="1" y="453"/>
                      <a:pt x="251" y="226"/>
                    </a:cubicBezTo>
                    <a:cubicBezTo>
                      <a:pt x="501" y="0"/>
                      <a:pt x="1251" y="429"/>
                      <a:pt x="1906" y="1179"/>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1"/>
              <p:cNvSpPr/>
              <p:nvPr/>
            </p:nvSpPr>
            <p:spPr>
              <a:xfrm>
                <a:off x="3143004" y="2819251"/>
                <a:ext cx="74322" cy="123454"/>
              </a:xfrm>
              <a:custGeom>
                <a:avLst/>
                <a:gdLst/>
                <a:ahLst/>
                <a:cxnLst/>
                <a:rect l="l" t="t" r="r" b="b"/>
                <a:pathLst>
                  <a:path w="2502" h="4156" extrusionOk="0">
                    <a:moveTo>
                      <a:pt x="1644" y="107"/>
                    </a:moveTo>
                    <a:cubicBezTo>
                      <a:pt x="2215" y="226"/>
                      <a:pt x="2501" y="1203"/>
                      <a:pt x="2275" y="2286"/>
                    </a:cubicBezTo>
                    <a:cubicBezTo>
                      <a:pt x="2061" y="3370"/>
                      <a:pt x="1418" y="4155"/>
                      <a:pt x="858" y="4048"/>
                    </a:cubicBezTo>
                    <a:cubicBezTo>
                      <a:pt x="287" y="3929"/>
                      <a:pt x="1" y="2953"/>
                      <a:pt x="227" y="1869"/>
                    </a:cubicBezTo>
                    <a:cubicBezTo>
                      <a:pt x="441" y="786"/>
                      <a:pt x="1084" y="0"/>
                      <a:pt x="1644" y="107"/>
                    </a:cubicBezTo>
                    <a:close/>
                  </a:path>
                </a:pathLst>
              </a:custGeom>
              <a:solidFill>
                <a:srgbClr val="7F6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1"/>
              <p:cNvSpPr/>
              <p:nvPr/>
            </p:nvSpPr>
            <p:spPr>
              <a:xfrm>
                <a:off x="2555202" y="2563165"/>
                <a:ext cx="27626" cy="85640"/>
              </a:xfrm>
              <a:custGeom>
                <a:avLst/>
                <a:gdLst/>
                <a:ahLst/>
                <a:cxnLst/>
                <a:rect l="l" t="t" r="r" b="b"/>
                <a:pathLst>
                  <a:path w="930" h="2883" extrusionOk="0">
                    <a:moveTo>
                      <a:pt x="929" y="1442"/>
                    </a:moveTo>
                    <a:cubicBezTo>
                      <a:pt x="929" y="2239"/>
                      <a:pt x="727" y="2882"/>
                      <a:pt x="465" y="2882"/>
                    </a:cubicBezTo>
                    <a:cubicBezTo>
                      <a:pt x="215" y="2882"/>
                      <a:pt x="1" y="2239"/>
                      <a:pt x="1" y="1442"/>
                    </a:cubicBezTo>
                    <a:cubicBezTo>
                      <a:pt x="1" y="644"/>
                      <a:pt x="203" y="1"/>
                      <a:pt x="465" y="1"/>
                    </a:cubicBezTo>
                    <a:cubicBezTo>
                      <a:pt x="715" y="1"/>
                      <a:pt x="929" y="644"/>
                      <a:pt x="929" y="144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1"/>
              <p:cNvSpPr/>
              <p:nvPr/>
            </p:nvSpPr>
            <p:spPr>
              <a:xfrm>
                <a:off x="2730639" y="2950458"/>
                <a:ext cx="38914" cy="25130"/>
              </a:xfrm>
              <a:custGeom>
                <a:avLst/>
                <a:gdLst/>
                <a:ahLst/>
                <a:cxnLst/>
                <a:rect l="l" t="t" r="r" b="b"/>
                <a:pathLst>
                  <a:path w="1310" h="846" extrusionOk="0">
                    <a:moveTo>
                      <a:pt x="726" y="286"/>
                    </a:moveTo>
                    <a:cubicBezTo>
                      <a:pt x="1060" y="477"/>
                      <a:pt x="1310" y="703"/>
                      <a:pt x="1262" y="774"/>
                    </a:cubicBezTo>
                    <a:cubicBezTo>
                      <a:pt x="1215" y="846"/>
                      <a:pt x="905" y="750"/>
                      <a:pt x="572" y="560"/>
                    </a:cubicBezTo>
                    <a:cubicBezTo>
                      <a:pt x="238" y="369"/>
                      <a:pt x="0" y="143"/>
                      <a:pt x="36" y="72"/>
                    </a:cubicBezTo>
                    <a:cubicBezTo>
                      <a:pt x="84" y="0"/>
                      <a:pt x="393" y="96"/>
                      <a:pt x="726" y="286"/>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1"/>
              <p:cNvSpPr/>
              <p:nvPr/>
            </p:nvSpPr>
            <p:spPr>
              <a:xfrm>
                <a:off x="2946030" y="1619587"/>
                <a:ext cx="811689" cy="952461"/>
              </a:xfrm>
              <a:custGeom>
                <a:avLst/>
                <a:gdLst/>
                <a:ahLst/>
                <a:cxnLst/>
                <a:rect l="l" t="t" r="r" b="b"/>
                <a:pathLst>
                  <a:path w="27325" h="32064" extrusionOk="0">
                    <a:moveTo>
                      <a:pt x="26599" y="14978"/>
                    </a:moveTo>
                    <a:cubicBezTo>
                      <a:pt x="25872" y="22122"/>
                      <a:pt x="19002" y="32064"/>
                      <a:pt x="11859" y="31337"/>
                    </a:cubicBezTo>
                    <a:cubicBezTo>
                      <a:pt x="4715" y="30611"/>
                      <a:pt x="0" y="19491"/>
                      <a:pt x="726" y="12347"/>
                    </a:cubicBezTo>
                    <a:cubicBezTo>
                      <a:pt x="1453" y="5203"/>
                      <a:pt x="7834" y="0"/>
                      <a:pt x="14978" y="726"/>
                    </a:cubicBezTo>
                    <a:cubicBezTo>
                      <a:pt x="22122" y="1453"/>
                      <a:pt x="27325" y="7834"/>
                      <a:pt x="26599" y="14978"/>
                    </a:cubicBezTo>
                    <a:close/>
                  </a:path>
                </a:pathLst>
              </a:custGeom>
              <a:solidFill>
                <a:srgbClr val="FFB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1"/>
              <p:cNvSpPr/>
              <p:nvPr/>
            </p:nvSpPr>
            <p:spPr>
              <a:xfrm>
                <a:off x="3245575" y="2549382"/>
                <a:ext cx="90214" cy="77827"/>
              </a:xfrm>
              <a:custGeom>
                <a:avLst/>
                <a:gdLst/>
                <a:ahLst/>
                <a:cxnLst/>
                <a:rect l="l" t="t" r="r" b="b"/>
                <a:pathLst>
                  <a:path w="3037" h="2620" extrusionOk="0">
                    <a:moveTo>
                      <a:pt x="1441" y="1"/>
                    </a:moveTo>
                    <a:cubicBezTo>
                      <a:pt x="1441" y="1"/>
                      <a:pt x="286" y="1239"/>
                      <a:pt x="1" y="2310"/>
                    </a:cubicBezTo>
                    <a:lnTo>
                      <a:pt x="3037" y="2620"/>
                    </a:lnTo>
                    <a:cubicBezTo>
                      <a:pt x="3037" y="2620"/>
                      <a:pt x="2989" y="1465"/>
                      <a:pt x="2132" y="72"/>
                    </a:cubicBezTo>
                    <a:close/>
                  </a:path>
                </a:pathLst>
              </a:custGeom>
              <a:solidFill>
                <a:srgbClr val="FF7D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1"/>
              <p:cNvSpPr/>
              <p:nvPr/>
            </p:nvSpPr>
            <p:spPr>
              <a:xfrm>
                <a:off x="3245575" y="2592543"/>
                <a:ext cx="90214" cy="36448"/>
              </a:xfrm>
              <a:custGeom>
                <a:avLst/>
                <a:gdLst/>
                <a:ahLst/>
                <a:cxnLst/>
                <a:rect l="l" t="t" r="r" b="b"/>
                <a:pathLst>
                  <a:path w="3037" h="1227" extrusionOk="0">
                    <a:moveTo>
                      <a:pt x="1" y="857"/>
                    </a:moveTo>
                    <a:cubicBezTo>
                      <a:pt x="1" y="857"/>
                      <a:pt x="1727" y="0"/>
                      <a:pt x="3037" y="1167"/>
                    </a:cubicBezTo>
                    <a:cubicBezTo>
                      <a:pt x="2013" y="1227"/>
                      <a:pt x="989" y="1131"/>
                      <a:pt x="1" y="857"/>
                    </a:cubicBezTo>
                    <a:close/>
                  </a:path>
                </a:pathLst>
              </a:custGeom>
              <a:solidFill>
                <a:srgbClr val="FF4D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1"/>
              <p:cNvSpPr/>
              <p:nvPr/>
            </p:nvSpPr>
            <p:spPr>
              <a:xfrm>
                <a:off x="3239218" y="2604425"/>
                <a:ext cx="101532" cy="28101"/>
              </a:xfrm>
              <a:custGeom>
                <a:avLst/>
                <a:gdLst/>
                <a:ahLst/>
                <a:cxnLst/>
                <a:rect l="l" t="t" r="r" b="b"/>
                <a:pathLst>
                  <a:path w="3418" h="946" extrusionOk="0">
                    <a:moveTo>
                      <a:pt x="1600" y="308"/>
                    </a:moveTo>
                    <a:cubicBezTo>
                      <a:pt x="1988" y="308"/>
                      <a:pt x="2418" y="388"/>
                      <a:pt x="2822" y="636"/>
                    </a:cubicBezTo>
                    <a:cubicBezTo>
                      <a:pt x="2120" y="636"/>
                      <a:pt x="1441" y="565"/>
                      <a:pt x="762" y="422"/>
                    </a:cubicBezTo>
                    <a:cubicBezTo>
                      <a:pt x="988" y="362"/>
                      <a:pt x="1280" y="308"/>
                      <a:pt x="1600" y="308"/>
                    </a:cubicBezTo>
                    <a:close/>
                    <a:moveTo>
                      <a:pt x="1610" y="1"/>
                    </a:moveTo>
                    <a:cubicBezTo>
                      <a:pt x="803" y="1"/>
                      <a:pt x="157" y="315"/>
                      <a:pt x="143" y="315"/>
                    </a:cubicBezTo>
                    <a:cubicBezTo>
                      <a:pt x="0" y="374"/>
                      <a:pt x="24" y="576"/>
                      <a:pt x="179" y="600"/>
                    </a:cubicBezTo>
                    <a:cubicBezTo>
                      <a:pt x="1000" y="827"/>
                      <a:pt x="1858" y="934"/>
                      <a:pt x="2703" y="946"/>
                    </a:cubicBezTo>
                    <a:cubicBezTo>
                      <a:pt x="2894" y="946"/>
                      <a:pt x="3084" y="934"/>
                      <a:pt x="3263" y="922"/>
                    </a:cubicBezTo>
                    <a:cubicBezTo>
                      <a:pt x="3322" y="910"/>
                      <a:pt x="3382" y="874"/>
                      <a:pt x="3394" y="815"/>
                    </a:cubicBezTo>
                    <a:cubicBezTo>
                      <a:pt x="3417" y="755"/>
                      <a:pt x="3394" y="684"/>
                      <a:pt x="3346" y="648"/>
                    </a:cubicBezTo>
                    <a:cubicBezTo>
                      <a:pt x="2793" y="149"/>
                      <a:pt x="2164" y="1"/>
                      <a:pt x="1610" y="1"/>
                    </a:cubicBezTo>
                    <a:close/>
                  </a:path>
                </a:pathLst>
              </a:custGeom>
              <a:solidFill>
                <a:srgbClr val="FF75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1"/>
              <p:cNvSpPr/>
              <p:nvPr/>
            </p:nvSpPr>
            <p:spPr>
              <a:xfrm>
                <a:off x="2946030" y="1619587"/>
                <a:ext cx="811689" cy="952461"/>
              </a:xfrm>
              <a:custGeom>
                <a:avLst/>
                <a:gdLst/>
                <a:ahLst/>
                <a:cxnLst/>
                <a:rect l="l" t="t" r="r" b="b"/>
                <a:pathLst>
                  <a:path w="27325" h="32064" extrusionOk="0">
                    <a:moveTo>
                      <a:pt x="26599" y="14978"/>
                    </a:moveTo>
                    <a:cubicBezTo>
                      <a:pt x="25872" y="22122"/>
                      <a:pt x="19002" y="32064"/>
                      <a:pt x="11859" y="31337"/>
                    </a:cubicBezTo>
                    <a:cubicBezTo>
                      <a:pt x="4715" y="30611"/>
                      <a:pt x="0" y="19491"/>
                      <a:pt x="726" y="12347"/>
                    </a:cubicBezTo>
                    <a:cubicBezTo>
                      <a:pt x="1453" y="5203"/>
                      <a:pt x="7834" y="0"/>
                      <a:pt x="14978" y="726"/>
                    </a:cubicBezTo>
                    <a:cubicBezTo>
                      <a:pt x="22122" y="1453"/>
                      <a:pt x="27325" y="7834"/>
                      <a:pt x="26599" y="14978"/>
                    </a:cubicBezTo>
                    <a:close/>
                  </a:path>
                </a:pathLst>
              </a:custGeom>
              <a:gradFill>
                <a:gsLst>
                  <a:gs pos="0">
                    <a:srgbClr val="FFD5E0"/>
                  </a:gs>
                  <a:gs pos="100000">
                    <a:srgbClr val="FA578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1"/>
              <p:cNvSpPr/>
              <p:nvPr/>
            </p:nvSpPr>
            <p:spPr>
              <a:xfrm>
                <a:off x="3008619" y="2185823"/>
                <a:ext cx="56261" cy="107532"/>
              </a:xfrm>
              <a:custGeom>
                <a:avLst/>
                <a:gdLst/>
                <a:ahLst/>
                <a:cxnLst/>
                <a:rect l="l" t="t" r="r" b="b"/>
                <a:pathLst>
                  <a:path w="1894" h="3620" extrusionOk="0">
                    <a:moveTo>
                      <a:pt x="1524" y="1595"/>
                    </a:moveTo>
                    <a:cubicBezTo>
                      <a:pt x="1870" y="2524"/>
                      <a:pt x="1894" y="3381"/>
                      <a:pt x="1584" y="3500"/>
                    </a:cubicBezTo>
                    <a:cubicBezTo>
                      <a:pt x="1263" y="3619"/>
                      <a:pt x="727" y="2953"/>
                      <a:pt x="381" y="2024"/>
                    </a:cubicBezTo>
                    <a:cubicBezTo>
                      <a:pt x="24" y="1083"/>
                      <a:pt x="0" y="226"/>
                      <a:pt x="322" y="107"/>
                    </a:cubicBezTo>
                    <a:cubicBezTo>
                      <a:pt x="632" y="0"/>
                      <a:pt x="1167" y="655"/>
                      <a:pt x="1524" y="15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1"/>
              <p:cNvSpPr/>
              <p:nvPr/>
            </p:nvSpPr>
            <p:spPr>
              <a:xfrm>
                <a:off x="3494206" y="1788637"/>
                <a:ext cx="194568" cy="253265"/>
              </a:xfrm>
              <a:custGeom>
                <a:avLst/>
                <a:gdLst/>
                <a:ahLst/>
                <a:cxnLst/>
                <a:rect l="l" t="t" r="r" b="b"/>
                <a:pathLst>
                  <a:path w="6550" h="8526" extrusionOk="0">
                    <a:moveTo>
                      <a:pt x="5775" y="3334"/>
                    </a:moveTo>
                    <a:cubicBezTo>
                      <a:pt x="6549" y="5394"/>
                      <a:pt x="6049" y="7501"/>
                      <a:pt x="4668" y="8013"/>
                    </a:cubicBezTo>
                    <a:cubicBezTo>
                      <a:pt x="3287" y="8525"/>
                      <a:pt x="1537" y="7263"/>
                      <a:pt x="763" y="5191"/>
                    </a:cubicBezTo>
                    <a:cubicBezTo>
                      <a:pt x="1" y="3120"/>
                      <a:pt x="489" y="1024"/>
                      <a:pt x="1870" y="512"/>
                    </a:cubicBezTo>
                    <a:cubicBezTo>
                      <a:pt x="3251" y="0"/>
                      <a:pt x="5001" y="1262"/>
                      <a:pt x="5775" y="333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1"/>
              <p:cNvSpPr/>
              <p:nvPr/>
            </p:nvSpPr>
            <p:spPr>
              <a:xfrm>
                <a:off x="3459213" y="2358408"/>
                <a:ext cx="92680" cy="119206"/>
              </a:xfrm>
              <a:custGeom>
                <a:avLst/>
                <a:gdLst/>
                <a:ahLst/>
                <a:cxnLst/>
                <a:rect l="l" t="t" r="r" b="b"/>
                <a:pathLst>
                  <a:path w="3120" h="4013" extrusionOk="0">
                    <a:moveTo>
                      <a:pt x="2631" y="310"/>
                    </a:moveTo>
                    <a:cubicBezTo>
                      <a:pt x="3119" y="619"/>
                      <a:pt x="3036" y="1631"/>
                      <a:pt x="2441" y="2572"/>
                    </a:cubicBezTo>
                    <a:cubicBezTo>
                      <a:pt x="1857" y="3513"/>
                      <a:pt x="976" y="4013"/>
                      <a:pt x="488" y="3703"/>
                    </a:cubicBezTo>
                    <a:cubicBezTo>
                      <a:pt x="0" y="3394"/>
                      <a:pt x="83" y="2381"/>
                      <a:pt x="679" y="1453"/>
                    </a:cubicBezTo>
                    <a:cubicBezTo>
                      <a:pt x="1274" y="512"/>
                      <a:pt x="2143" y="0"/>
                      <a:pt x="2631" y="310"/>
                    </a:cubicBezTo>
                    <a:close/>
                  </a:path>
                </a:pathLst>
              </a:custGeom>
              <a:solidFill>
                <a:srgbClr val="7F4D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1"/>
              <p:cNvSpPr/>
              <p:nvPr/>
            </p:nvSpPr>
            <p:spPr>
              <a:xfrm>
                <a:off x="3011441" y="1900744"/>
                <a:ext cx="44587" cy="85610"/>
              </a:xfrm>
              <a:custGeom>
                <a:avLst/>
                <a:gdLst/>
                <a:ahLst/>
                <a:cxnLst/>
                <a:rect l="l" t="t" r="r" b="b"/>
                <a:pathLst>
                  <a:path w="1501" h="2882" extrusionOk="0">
                    <a:moveTo>
                      <a:pt x="1263" y="84"/>
                    </a:moveTo>
                    <a:cubicBezTo>
                      <a:pt x="1501" y="179"/>
                      <a:pt x="1465" y="858"/>
                      <a:pt x="1179" y="1608"/>
                    </a:cubicBezTo>
                    <a:cubicBezTo>
                      <a:pt x="894" y="2346"/>
                      <a:pt x="477" y="2882"/>
                      <a:pt x="239" y="2787"/>
                    </a:cubicBezTo>
                    <a:cubicBezTo>
                      <a:pt x="1" y="2691"/>
                      <a:pt x="36" y="2025"/>
                      <a:pt x="310" y="1275"/>
                    </a:cubicBezTo>
                    <a:cubicBezTo>
                      <a:pt x="596" y="524"/>
                      <a:pt x="1025" y="1"/>
                      <a:pt x="1263" y="8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1"/>
              <p:cNvSpPr/>
              <p:nvPr/>
            </p:nvSpPr>
            <p:spPr>
              <a:xfrm>
                <a:off x="3059533" y="2323030"/>
                <a:ext cx="30448" cy="35765"/>
              </a:xfrm>
              <a:custGeom>
                <a:avLst/>
                <a:gdLst/>
                <a:ahLst/>
                <a:cxnLst/>
                <a:rect l="l" t="t" r="r" b="b"/>
                <a:pathLst>
                  <a:path w="1025" h="1204" extrusionOk="0">
                    <a:moveTo>
                      <a:pt x="632" y="501"/>
                    </a:moveTo>
                    <a:cubicBezTo>
                      <a:pt x="882" y="798"/>
                      <a:pt x="1025" y="1096"/>
                      <a:pt x="953" y="1144"/>
                    </a:cubicBezTo>
                    <a:cubicBezTo>
                      <a:pt x="894" y="1203"/>
                      <a:pt x="632" y="1001"/>
                      <a:pt x="394" y="703"/>
                    </a:cubicBezTo>
                    <a:cubicBezTo>
                      <a:pt x="144" y="394"/>
                      <a:pt x="1" y="108"/>
                      <a:pt x="61" y="48"/>
                    </a:cubicBezTo>
                    <a:cubicBezTo>
                      <a:pt x="132" y="1"/>
                      <a:pt x="382" y="203"/>
                      <a:pt x="632" y="50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1"/>
              <p:cNvSpPr/>
              <p:nvPr/>
            </p:nvSpPr>
            <p:spPr>
              <a:xfrm>
                <a:off x="3451074" y="2653705"/>
                <a:ext cx="937252" cy="972661"/>
              </a:xfrm>
              <a:custGeom>
                <a:avLst/>
                <a:gdLst/>
                <a:ahLst/>
                <a:cxnLst/>
                <a:rect l="l" t="t" r="r" b="b"/>
                <a:pathLst>
                  <a:path w="31552" h="32744" extrusionOk="0">
                    <a:moveTo>
                      <a:pt x="26896" y="22992"/>
                    </a:moveTo>
                    <a:cubicBezTo>
                      <a:pt x="22241" y="28469"/>
                      <a:pt x="10942" y="32743"/>
                      <a:pt x="5477" y="28088"/>
                    </a:cubicBezTo>
                    <a:cubicBezTo>
                      <a:pt x="0" y="23432"/>
                      <a:pt x="2429" y="11598"/>
                      <a:pt x="7084" y="6133"/>
                    </a:cubicBezTo>
                    <a:cubicBezTo>
                      <a:pt x="11740" y="656"/>
                      <a:pt x="19955" y="1"/>
                      <a:pt x="25420" y="4656"/>
                    </a:cubicBezTo>
                    <a:cubicBezTo>
                      <a:pt x="30885" y="9312"/>
                      <a:pt x="31552" y="17527"/>
                      <a:pt x="26896" y="22992"/>
                    </a:cubicBezTo>
                    <a:close/>
                  </a:path>
                </a:pathLst>
              </a:custGeom>
              <a:solidFill>
                <a:srgbClr val="9AC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1"/>
              <p:cNvSpPr/>
              <p:nvPr/>
            </p:nvSpPr>
            <p:spPr>
              <a:xfrm>
                <a:off x="3532050" y="3481672"/>
                <a:ext cx="89858" cy="90927"/>
              </a:xfrm>
              <a:custGeom>
                <a:avLst/>
                <a:gdLst/>
                <a:ahLst/>
                <a:cxnLst/>
                <a:rect l="l" t="t" r="r" b="b"/>
                <a:pathLst>
                  <a:path w="3025" h="3061" extrusionOk="0">
                    <a:moveTo>
                      <a:pt x="2489" y="0"/>
                    </a:moveTo>
                    <a:cubicBezTo>
                      <a:pt x="2489" y="0"/>
                      <a:pt x="846" y="358"/>
                      <a:pt x="1" y="1084"/>
                    </a:cubicBezTo>
                    <a:lnTo>
                      <a:pt x="2322" y="3060"/>
                    </a:lnTo>
                    <a:cubicBezTo>
                      <a:pt x="2322" y="3060"/>
                      <a:pt x="2930" y="2084"/>
                      <a:pt x="3025" y="441"/>
                    </a:cubicBezTo>
                    <a:close/>
                  </a:path>
                </a:pathLst>
              </a:custGeom>
              <a:gradFill>
                <a:gsLst>
                  <a:gs pos="0">
                    <a:srgbClr val="8A9EFF"/>
                  </a:gs>
                  <a:gs pos="100000">
                    <a:srgbClr val="0F36F8"/>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1"/>
              <p:cNvSpPr/>
              <p:nvPr/>
            </p:nvSpPr>
            <p:spPr>
              <a:xfrm>
                <a:off x="3532050" y="3513842"/>
                <a:ext cx="69005" cy="58756"/>
              </a:xfrm>
              <a:custGeom>
                <a:avLst/>
                <a:gdLst/>
                <a:ahLst/>
                <a:cxnLst/>
                <a:rect l="l" t="t" r="r" b="b"/>
                <a:pathLst>
                  <a:path w="2323" h="1978" extrusionOk="0">
                    <a:moveTo>
                      <a:pt x="1" y="1"/>
                    </a:moveTo>
                    <a:cubicBezTo>
                      <a:pt x="1" y="1"/>
                      <a:pt x="1906" y="275"/>
                      <a:pt x="2322" y="1977"/>
                    </a:cubicBezTo>
                    <a:cubicBezTo>
                      <a:pt x="1441" y="1453"/>
                      <a:pt x="656" y="775"/>
                      <a:pt x="1" y="1"/>
                    </a:cubicBezTo>
                    <a:close/>
                  </a:path>
                </a:pathLst>
              </a:custGeom>
              <a:solidFill>
                <a:srgbClr val="1361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1"/>
              <p:cNvSpPr/>
              <p:nvPr/>
            </p:nvSpPr>
            <p:spPr>
              <a:xfrm>
                <a:off x="3527119" y="3509179"/>
                <a:ext cx="78837" cy="67817"/>
              </a:xfrm>
              <a:custGeom>
                <a:avLst/>
                <a:gdLst/>
                <a:ahLst/>
                <a:cxnLst/>
                <a:rect l="l" t="t" r="r" b="b"/>
                <a:pathLst>
                  <a:path w="2654" h="2283" extrusionOk="0">
                    <a:moveTo>
                      <a:pt x="631" y="432"/>
                    </a:moveTo>
                    <a:lnTo>
                      <a:pt x="631" y="432"/>
                    </a:lnTo>
                    <a:cubicBezTo>
                      <a:pt x="1119" y="610"/>
                      <a:pt x="1857" y="991"/>
                      <a:pt x="2203" y="1777"/>
                    </a:cubicBezTo>
                    <a:cubicBezTo>
                      <a:pt x="1631" y="1384"/>
                      <a:pt x="1107" y="932"/>
                      <a:pt x="631" y="432"/>
                    </a:cubicBezTo>
                    <a:close/>
                    <a:moveTo>
                      <a:pt x="156" y="1"/>
                    </a:moveTo>
                    <a:cubicBezTo>
                      <a:pt x="104" y="1"/>
                      <a:pt x="56" y="35"/>
                      <a:pt x="36" y="86"/>
                    </a:cubicBezTo>
                    <a:cubicBezTo>
                      <a:pt x="0" y="134"/>
                      <a:pt x="12" y="205"/>
                      <a:pt x="48" y="253"/>
                    </a:cubicBezTo>
                    <a:cubicBezTo>
                      <a:pt x="1226" y="1622"/>
                      <a:pt x="2369" y="2241"/>
                      <a:pt x="2417" y="2265"/>
                    </a:cubicBezTo>
                    <a:cubicBezTo>
                      <a:pt x="2434" y="2274"/>
                      <a:pt x="2451" y="2282"/>
                      <a:pt x="2468" y="2282"/>
                    </a:cubicBezTo>
                    <a:cubicBezTo>
                      <a:pt x="2474" y="2282"/>
                      <a:pt x="2480" y="2281"/>
                      <a:pt x="2487" y="2278"/>
                    </a:cubicBezTo>
                    <a:lnTo>
                      <a:pt x="2487" y="2278"/>
                    </a:lnTo>
                    <a:cubicBezTo>
                      <a:pt x="2489" y="2278"/>
                      <a:pt x="2492" y="2278"/>
                      <a:pt x="2495" y="2278"/>
                    </a:cubicBezTo>
                    <a:cubicBezTo>
                      <a:pt x="2592" y="2278"/>
                      <a:pt x="2654" y="2188"/>
                      <a:pt x="2631" y="2099"/>
                    </a:cubicBezTo>
                    <a:cubicBezTo>
                      <a:pt x="2203" y="313"/>
                      <a:pt x="202" y="3"/>
                      <a:pt x="179" y="3"/>
                    </a:cubicBezTo>
                    <a:cubicBezTo>
                      <a:pt x="171" y="2"/>
                      <a:pt x="163" y="1"/>
                      <a:pt x="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1"/>
              <p:cNvSpPr/>
              <p:nvPr/>
            </p:nvSpPr>
            <p:spPr>
              <a:xfrm>
                <a:off x="3451074" y="2653705"/>
                <a:ext cx="937252" cy="972661"/>
              </a:xfrm>
              <a:custGeom>
                <a:avLst/>
                <a:gdLst/>
                <a:ahLst/>
                <a:cxnLst/>
                <a:rect l="l" t="t" r="r" b="b"/>
                <a:pathLst>
                  <a:path w="31552" h="32744" extrusionOk="0">
                    <a:moveTo>
                      <a:pt x="26896" y="22992"/>
                    </a:moveTo>
                    <a:cubicBezTo>
                      <a:pt x="22241" y="28469"/>
                      <a:pt x="10942" y="32743"/>
                      <a:pt x="5477" y="28088"/>
                    </a:cubicBezTo>
                    <a:cubicBezTo>
                      <a:pt x="0" y="23432"/>
                      <a:pt x="2429" y="11598"/>
                      <a:pt x="7084" y="6133"/>
                    </a:cubicBezTo>
                    <a:cubicBezTo>
                      <a:pt x="11740" y="656"/>
                      <a:pt x="19955" y="1"/>
                      <a:pt x="25420" y="4656"/>
                    </a:cubicBezTo>
                    <a:cubicBezTo>
                      <a:pt x="30885" y="9312"/>
                      <a:pt x="31552" y="17527"/>
                      <a:pt x="26896" y="22992"/>
                    </a:cubicBezTo>
                    <a:close/>
                  </a:path>
                </a:pathLst>
              </a:custGeom>
              <a:gradFill>
                <a:gsLst>
                  <a:gs pos="0">
                    <a:srgbClr val="ABCAFF"/>
                  </a:gs>
                  <a:gs pos="100000">
                    <a:srgbClr val="2F79F9"/>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1"/>
              <p:cNvSpPr/>
              <p:nvPr/>
            </p:nvSpPr>
            <p:spPr>
              <a:xfrm>
                <a:off x="3550081" y="3028612"/>
                <a:ext cx="49548" cy="108958"/>
              </a:xfrm>
              <a:custGeom>
                <a:avLst/>
                <a:gdLst/>
                <a:ahLst/>
                <a:cxnLst/>
                <a:rect l="l" t="t" r="r" b="b"/>
                <a:pathLst>
                  <a:path w="1668" h="3668" extrusionOk="0">
                    <a:moveTo>
                      <a:pt x="1275" y="84"/>
                    </a:moveTo>
                    <a:cubicBezTo>
                      <a:pt x="1596" y="155"/>
                      <a:pt x="1668" y="1013"/>
                      <a:pt x="1418" y="1977"/>
                    </a:cubicBezTo>
                    <a:cubicBezTo>
                      <a:pt x="1180" y="2953"/>
                      <a:pt x="715" y="3668"/>
                      <a:pt x="394" y="3584"/>
                    </a:cubicBezTo>
                    <a:cubicBezTo>
                      <a:pt x="60" y="3501"/>
                      <a:pt x="1" y="2656"/>
                      <a:pt x="239" y="1679"/>
                    </a:cubicBezTo>
                    <a:cubicBezTo>
                      <a:pt x="489" y="715"/>
                      <a:pt x="953" y="1"/>
                      <a:pt x="1275" y="84"/>
                    </a:cubicBezTo>
                    <a:close/>
                  </a:path>
                </a:pathLst>
              </a:custGeom>
              <a:solidFill>
                <a:srgbClr val="231D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1"/>
              <p:cNvSpPr/>
              <p:nvPr/>
            </p:nvSpPr>
            <p:spPr>
              <a:xfrm>
                <a:off x="4122347" y="3004907"/>
                <a:ext cx="186042" cy="252195"/>
              </a:xfrm>
              <a:custGeom>
                <a:avLst/>
                <a:gdLst/>
                <a:ahLst/>
                <a:cxnLst/>
                <a:rect l="l" t="t" r="r" b="b"/>
                <a:pathLst>
                  <a:path w="6263" h="8490" extrusionOk="0">
                    <a:moveTo>
                      <a:pt x="4108" y="358"/>
                    </a:moveTo>
                    <a:cubicBezTo>
                      <a:pt x="5537" y="715"/>
                      <a:pt x="6263" y="2751"/>
                      <a:pt x="5727" y="4894"/>
                    </a:cubicBezTo>
                    <a:cubicBezTo>
                      <a:pt x="5179" y="7037"/>
                      <a:pt x="3584" y="8490"/>
                      <a:pt x="2155" y="8121"/>
                    </a:cubicBezTo>
                    <a:cubicBezTo>
                      <a:pt x="727" y="7764"/>
                      <a:pt x="0" y="5740"/>
                      <a:pt x="548" y="3596"/>
                    </a:cubicBezTo>
                    <a:cubicBezTo>
                      <a:pt x="1084" y="1441"/>
                      <a:pt x="2679" y="1"/>
                      <a:pt x="4108" y="358"/>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1"/>
              <p:cNvSpPr/>
              <p:nvPr/>
            </p:nvSpPr>
            <p:spPr>
              <a:xfrm>
                <a:off x="3798028" y="3455502"/>
                <a:ext cx="123098" cy="83144"/>
              </a:xfrm>
              <a:custGeom>
                <a:avLst/>
                <a:gdLst/>
                <a:ahLst/>
                <a:cxnLst/>
                <a:rect l="l" t="t" r="r" b="b"/>
                <a:pathLst>
                  <a:path w="4144" h="2799" extrusionOk="0">
                    <a:moveTo>
                      <a:pt x="3917" y="608"/>
                    </a:moveTo>
                    <a:cubicBezTo>
                      <a:pt x="4144" y="1143"/>
                      <a:pt x="3501" y="1929"/>
                      <a:pt x="2477" y="2358"/>
                    </a:cubicBezTo>
                    <a:cubicBezTo>
                      <a:pt x="1465" y="2798"/>
                      <a:pt x="453" y="2715"/>
                      <a:pt x="226" y="2179"/>
                    </a:cubicBezTo>
                    <a:cubicBezTo>
                      <a:pt x="0" y="1655"/>
                      <a:pt x="643" y="870"/>
                      <a:pt x="1655" y="429"/>
                    </a:cubicBezTo>
                    <a:cubicBezTo>
                      <a:pt x="2679" y="0"/>
                      <a:pt x="3691" y="84"/>
                      <a:pt x="3917" y="608"/>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1"/>
              <p:cNvSpPr/>
              <p:nvPr/>
            </p:nvSpPr>
            <p:spPr>
              <a:xfrm>
                <a:off x="3700774" y="2806864"/>
                <a:ext cx="79223" cy="61222"/>
              </a:xfrm>
              <a:custGeom>
                <a:avLst/>
                <a:gdLst/>
                <a:ahLst/>
                <a:cxnLst/>
                <a:rect l="l" t="t" r="r" b="b"/>
                <a:pathLst>
                  <a:path w="2667" h="2061" extrusionOk="0">
                    <a:moveTo>
                      <a:pt x="2512" y="203"/>
                    </a:moveTo>
                    <a:cubicBezTo>
                      <a:pt x="2667" y="417"/>
                      <a:pt x="2250" y="953"/>
                      <a:pt x="1595" y="1405"/>
                    </a:cubicBezTo>
                    <a:cubicBezTo>
                      <a:pt x="941" y="1858"/>
                      <a:pt x="286" y="2060"/>
                      <a:pt x="143" y="1846"/>
                    </a:cubicBezTo>
                    <a:cubicBezTo>
                      <a:pt x="0" y="1631"/>
                      <a:pt x="405" y="1096"/>
                      <a:pt x="1072" y="643"/>
                    </a:cubicBezTo>
                    <a:cubicBezTo>
                      <a:pt x="1726" y="191"/>
                      <a:pt x="2369" y="0"/>
                      <a:pt x="2512" y="203"/>
                    </a:cubicBezTo>
                    <a:close/>
                  </a:path>
                </a:pathLst>
              </a:custGeom>
              <a:solidFill>
                <a:srgbClr val="231D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1"/>
              <p:cNvSpPr/>
              <p:nvPr/>
            </p:nvSpPr>
            <p:spPr>
              <a:xfrm>
                <a:off x="3543011" y="3167601"/>
                <a:ext cx="11347" cy="42122"/>
              </a:xfrm>
              <a:custGeom>
                <a:avLst/>
                <a:gdLst/>
                <a:ahLst/>
                <a:cxnLst/>
                <a:rect l="l" t="t" r="r" b="b"/>
                <a:pathLst>
                  <a:path w="382" h="1418" extrusionOk="0">
                    <a:moveTo>
                      <a:pt x="346" y="703"/>
                    </a:moveTo>
                    <a:cubicBezTo>
                      <a:pt x="382" y="1084"/>
                      <a:pt x="334" y="1406"/>
                      <a:pt x="251" y="1418"/>
                    </a:cubicBezTo>
                    <a:cubicBezTo>
                      <a:pt x="156" y="1418"/>
                      <a:pt x="60" y="1108"/>
                      <a:pt x="37" y="727"/>
                    </a:cubicBezTo>
                    <a:cubicBezTo>
                      <a:pt x="1" y="334"/>
                      <a:pt x="48" y="13"/>
                      <a:pt x="132" y="13"/>
                    </a:cubicBezTo>
                    <a:cubicBezTo>
                      <a:pt x="215" y="1"/>
                      <a:pt x="310" y="310"/>
                      <a:pt x="346" y="703"/>
                    </a:cubicBezTo>
                    <a:close/>
                  </a:path>
                </a:pathLst>
              </a:custGeom>
              <a:solidFill>
                <a:srgbClr val="231D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1"/>
              <p:cNvSpPr/>
              <p:nvPr/>
            </p:nvSpPr>
            <p:spPr>
              <a:xfrm>
                <a:off x="3060602" y="2363696"/>
                <a:ext cx="772805" cy="914290"/>
              </a:xfrm>
              <a:custGeom>
                <a:avLst/>
                <a:gdLst/>
                <a:ahLst/>
                <a:cxnLst/>
                <a:rect l="l" t="t" r="r" b="b"/>
                <a:pathLst>
                  <a:path w="26016" h="30779" extrusionOk="0">
                    <a:moveTo>
                      <a:pt x="26016" y="13002"/>
                    </a:moveTo>
                    <a:cubicBezTo>
                      <a:pt x="26016" y="20194"/>
                      <a:pt x="20194" y="30778"/>
                      <a:pt x="13014" y="30778"/>
                    </a:cubicBezTo>
                    <a:cubicBezTo>
                      <a:pt x="5823" y="30778"/>
                      <a:pt x="1" y="20194"/>
                      <a:pt x="1" y="13002"/>
                    </a:cubicBezTo>
                    <a:cubicBezTo>
                      <a:pt x="1" y="5823"/>
                      <a:pt x="5823" y="1"/>
                      <a:pt x="13014" y="1"/>
                    </a:cubicBezTo>
                    <a:cubicBezTo>
                      <a:pt x="20194" y="1"/>
                      <a:pt x="26016" y="5823"/>
                      <a:pt x="26016" y="13002"/>
                    </a:cubicBezTo>
                    <a:close/>
                  </a:path>
                </a:pathLst>
              </a:custGeom>
              <a:solidFill>
                <a:srgbClr val="CCE7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1"/>
              <p:cNvSpPr/>
              <p:nvPr/>
            </p:nvSpPr>
            <p:spPr>
              <a:xfrm>
                <a:off x="3401556" y="3277599"/>
                <a:ext cx="90571" cy="72540"/>
              </a:xfrm>
              <a:custGeom>
                <a:avLst/>
                <a:gdLst/>
                <a:ahLst/>
                <a:cxnLst/>
                <a:rect l="l" t="t" r="r" b="b"/>
                <a:pathLst>
                  <a:path w="3049" h="2442" extrusionOk="0">
                    <a:moveTo>
                      <a:pt x="1203" y="12"/>
                    </a:moveTo>
                    <a:cubicBezTo>
                      <a:pt x="1203" y="12"/>
                      <a:pt x="179" y="1346"/>
                      <a:pt x="0" y="2441"/>
                    </a:cubicBezTo>
                    <a:lnTo>
                      <a:pt x="3048" y="2441"/>
                    </a:lnTo>
                    <a:cubicBezTo>
                      <a:pt x="3048" y="2441"/>
                      <a:pt x="2882" y="1310"/>
                      <a:pt x="1905" y="1"/>
                    </a:cubicBezTo>
                    <a:close/>
                  </a:path>
                </a:pathLst>
              </a:custGeom>
              <a:solidFill>
                <a:srgbClr val="ABE8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1"/>
              <p:cNvSpPr/>
              <p:nvPr/>
            </p:nvSpPr>
            <p:spPr>
              <a:xfrm>
                <a:off x="3401556" y="3319691"/>
                <a:ext cx="90571" cy="35735"/>
              </a:xfrm>
              <a:custGeom>
                <a:avLst/>
                <a:gdLst/>
                <a:ahLst/>
                <a:cxnLst/>
                <a:rect l="l" t="t" r="r" b="b"/>
                <a:pathLst>
                  <a:path w="3049" h="1203" extrusionOk="0">
                    <a:moveTo>
                      <a:pt x="0" y="1024"/>
                    </a:moveTo>
                    <a:cubicBezTo>
                      <a:pt x="0" y="1024"/>
                      <a:pt x="1643" y="0"/>
                      <a:pt x="3048" y="1024"/>
                    </a:cubicBezTo>
                    <a:cubicBezTo>
                      <a:pt x="2048" y="1203"/>
                      <a:pt x="1012" y="1203"/>
                      <a:pt x="0" y="1024"/>
                    </a:cubicBezTo>
                    <a:close/>
                  </a:path>
                </a:pathLst>
              </a:custGeom>
              <a:solidFill>
                <a:srgbClr val="71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1"/>
              <p:cNvSpPr/>
              <p:nvPr/>
            </p:nvSpPr>
            <p:spPr>
              <a:xfrm>
                <a:off x="3395199" y="3332137"/>
                <a:ext cx="103284" cy="26497"/>
              </a:xfrm>
              <a:custGeom>
                <a:avLst/>
                <a:gdLst/>
                <a:ahLst/>
                <a:cxnLst/>
                <a:rect l="l" t="t" r="r" b="b"/>
                <a:pathLst>
                  <a:path w="3477" h="892" extrusionOk="0">
                    <a:moveTo>
                      <a:pt x="1842" y="307"/>
                    </a:moveTo>
                    <a:cubicBezTo>
                      <a:pt x="2157" y="307"/>
                      <a:pt x="2492" y="365"/>
                      <a:pt x="2822" y="522"/>
                    </a:cubicBezTo>
                    <a:cubicBezTo>
                      <a:pt x="2477" y="558"/>
                      <a:pt x="2131" y="576"/>
                      <a:pt x="1786" y="576"/>
                    </a:cubicBezTo>
                    <a:cubicBezTo>
                      <a:pt x="1441" y="576"/>
                      <a:pt x="1095" y="558"/>
                      <a:pt x="750" y="522"/>
                    </a:cubicBezTo>
                    <a:cubicBezTo>
                      <a:pt x="1031" y="413"/>
                      <a:pt x="1417" y="307"/>
                      <a:pt x="1842" y="307"/>
                    </a:cubicBezTo>
                    <a:close/>
                    <a:moveTo>
                      <a:pt x="1857" y="1"/>
                    </a:moveTo>
                    <a:cubicBezTo>
                      <a:pt x="911" y="1"/>
                      <a:pt x="151" y="466"/>
                      <a:pt x="143" y="474"/>
                    </a:cubicBezTo>
                    <a:cubicBezTo>
                      <a:pt x="0" y="546"/>
                      <a:pt x="48" y="748"/>
                      <a:pt x="191" y="760"/>
                    </a:cubicBezTo>
                    <a:cubicBezTo>
                      <a:pt x="726" y="843"/>
                      <a:pt x="1262" y="879"/>
                      <a:pt x="1810" y="891"/>
                    </a:cubicBezTo>
                    <a:cubicBezTo>
                      <a:pt x="2310" y="891"/>
                      <a:pt x="2810" y="843"/>
                      <a:pt x="3298" y="748"/>
                    </a:cubicBezTo>
                    <a:cubicBezTo>
                      <a:pt x="3441" y="736"/>
                      <a:pt x="3477" y="558"/>
                      <a:pt x="3358" y="474"/>
                    </a:cubicBezTo>
                    <a:cubicBezTo>
                      <a:pt x="2859" y="119"/>
                      <a:pt x="2334" y="1"/>
                      <a:pt x="1857" y="1"/>
                    </a:cubicBezTo>
                    <a:close/>
                  </a:path>
                </a:pathLst>
              </a:custGeom>
              <a:solidFill>
                <a:srgbClr val="97B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1"/>
              <p:cNvSpPr/>
              <p:nvPr/>
            </p:nvSpPr>
            <p:spPr>
              <a:xfrm>
                <a:off x="3060602" y="2363696"/>
                <a:ext cx="772805" cy="914290"/>
              </a:xfrm>
              <a:custGeom>
                <a:avLst/>
                <a:gdLst/>
                <a:ahLst/>
                <a:cxnLst/>
                <a:rect l="l" t="t" r="r" b="b"/>
                <a:pathLst>
                  <a:path w="26016" h="30779" extrusionOk="0">
                    <a:moveTo>
                      <a:pt x="26016" y="13002"/>
                    </a:moveTo>
                    <a:cubicBezTo>
                      <a:pt x="26016" y="20194"/>
                      <a:pt x="20194" y="30778"/>
                      <a:pt x="13014" y="30778"/>
                    </a:cubicBezTo>
                    <a:cubicBezTo>
                      <a:pt x="5823" y="30778"/>
                      <a:pt x="1" y="20194"/>
                      <a:pt x="1" y="13002"/>
                    </a:cubicBezTo>
                    <a:cubicBezTo>
                      <a:pt x="1" y="5823"/>
                      <a:pt x="5823" y="1"/>
                      <a:pt x="13014" y="1"/>
                    </a:cubicBezTo>
                    <a:cubicBezTo>
                      <a:pt x="20194" y="1"/>
                      <a:pt x="26016" y="5823"/>
                      <a:pt x="26016" y="13002"/>
                    </a:cubicBezTo>
                    <a:close/>
                  </a:path>
                </a:pathLst>
              </a:custGeom>
              <a:gradFill>
                <a:gsLst>
                  <a:gs pos="0">
                    <a:srgbClr val="F5FCFF"/>
                  </a:gs>
                  <a:gs pos="100000">
                    <a:srgbClr val="76CDFB"/>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1"/>
              <p:cNvSpPr/>
              <p:nvPr/>
            </p:nvSpPr>
            <p:spPr>
              <a:xfrm>
                <a:off x="3122507" y="2941606"/>
                <a:ext cx="65440" cy="105423"/>
              </a:xfrm>
              <a:custGeom>
                <a:avLst/>
                <a:gdLst/>
                <a:ahLst/>
                <a:cxnLst/>
                <a:rect l="l" t="t" r="r" b="b"/>
                <a:pathLst>
                  <a:path w="2203" h="3549" extrusionOk="0">
                    <a:moveTo>
                      <a:pt x="1655" y="1501"/>
                    </a:moveTo>
                    <a:cubicBezTo>
                      <a:pt x="2096" y="2394"/>
                      <a:pt x="2203" y="3251"/>
                      <a:pt x="1905" y="3394"/>
                    </a:cubicBezTo>
                    <a:cubicBezTo>
                      <a:pt x="1608" y="3549"/>
                      <a:pt x="1000" y="2941"/>
                      <a:pt x="560" y="2048"/>
                    </a:cubicBezTo>
                    <a:cubicBezTo>
                      <a:pt x="119" y="1144"/>
                      <a:pt x="0" y="298"/>
                      <a:pt x="310" y="155"/>
                    </a:cubicBezTo>
                    <a:cubicBezTo>
                      <a:pt x="608" y="1"/>
                      <a:pt x="1215" y="608"/>
                      <a:pt x="1655" y="150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1"/>
              <p:cNvSpPr/>
              <p:nvPr/>
            </p:nvSpPr>
            <p:spPr>
              <a:xfrm>
                <a:off x="3574142" y="2489615"/>
                <a:ext cx="200212" cy="251839"/>
              </a:xfrm>
              <a:custGeom>
                <a:avLst/>
                <a:gdLst/>
                <a:ahLst/>
                <a:cxnLst/>
                <a:rect l="l" t="t" r="r" b="b"/>
                <a:pathLst>
                  <a:path w="6740" h="8478" extrusionOk="0">
                    <a:moveTo>
                      <a:pt x="5763" y="3060"/>
                    </a:moveTo>
                    <a:cubicBezTo>
                      <a:pt x="6740" y="5037"/>
                      <a:pt x="6466" y="7180"/>
                      <a:pt x="5144" y="7823"/>
                    </a:cubicBezTo>
                    <a:cubicBezTo>
                      <a:pt x="3822" y="8478"/>
                      <a:pt x="1953" y="7406"/>
                      <a:pt x="977" y="5418"/>
                    </a:cubicBezTo>
                    <a:cubicBezTo>
                      <a:pt x="1" y="3441"/>
                      <a:pt x="274" y="1298"/>
                      <a:pt x="1596" y="643"/>
                    </a:cubicBezTo>
                    <a:cubicBezTo>
                      <a:pt x="2918" y="0"/>
                      <a:pt x="4787" y="1072"/>
                      <a:pt x="5763" y="306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1"/>
              <p:cNvSpPr/>
              <p:nvPr/>
            </p:nvSpPr>
            <p:spPr>
              <a:xfrm>
                <a:off x="3597846" y="3064347"/>
                <a:ext cx="84897" cy="122028"/>
              </a:xfrm>
              <a:custGeom>
                <a:avLst/>
                <a:gdLst/>
                <a:ahLst/>
                <a:cxnLst/>
                <a:rect l="l" t="t" r="r" b="b"/>
                <a:pathLst>
                  <a:path w="2858" h="4108" extrusionOk="0">
                    <a:moveTo>
                      <a:pt x="2322" y="262"/>
                    </a:moveTo>
                    <a:cubicBezTo>
                      <a:pt x="2846" y="524"/>
                      <a:pt x="2858" y="1536"/>
                      <a:pt x="2370" y="2524"/>
                    </a:cubicBezTo>
                    <a:cubicBezTo>
                      <a:pt x="1870" y="3512"/>
                      <a:pt x="1048" y="4108"/>
                      <a:pt x="536" y="3846"/>
                    </a:cubicBezTo>
                    <a:cubicBezTo>
                      <a:pt x="12" y="3596"/>
                      <a:pt x="0" y="2584"/>
                      <a:pt x="488" y="1584"/>
                    </a:cubicBezTo>
                    <a:cubicBezTo>
                      <a:pt x="989" y="595"/>
                      <a:pt x="1810" y="0"/>
                      <a:pt x="2322" y="26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1"/>
              <p:cNvSpPr/>
              <p:nvPr/>
            </p:nvSpPr>
            <p:spPr>
              <a:xfrm>
                <a:off x="3102338" y="2656914"/>
                <a:ext cx="38943" cy="87036"/>
              </a:xfrm>
              <a:custGeom>
                <a:avLst/>
                <a:gdLst/>
                <a:ahLst/>
                <a:cxnLst/>
                <a:rect l="l" t="t" r="r" b="b"/>
                <a:pathLst>
                  <a:path w="1311" h="2930" extrusionOk="0">
                    <a:moveTo>
                      <a:pt x="1025" y="72"/>
                    </a:moveTo>
                    <a:cubicBezTo>
                      <a:pt x="1275" y="131"/>
                      <a:pt x="1310" y="810"/>
                      <a:pt x="1108" y="1584"/>
                    </a:cubicBezTo>
                    <a:cubicBezTo>
                      <a:pt x="894" y="2358"/>
                      <a:pt x="536" y="2929"/>
                      <a:pt x="286" y="2858"/>
                    </a:cubicBezTo>
                    <a:cubicBezTo>
                      <a:pt x="36" y="2786"/>
                      <a:pt x="1" y="2119"/>
                      <a:pt x="215" y="1345"/>
                    </a:cubicBezTo>
                    <a:cubicBezTo>
                      <a:pt x="417" y="572"/>
                      <a:pt x="786" y="0"/>
                      <a:pt x="1025" y="7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1"/>
              <p:cNvSpPr/>
              <p:nvPr/>
            </p:nvSpPr>
            <p:spPr>
              <a:xfrm>
                <a:off x="3187234" y="3075664"/>
                <a:ext cx="32913" cy="33270"/>
              </a:xfrm>
              <a:custGeom>
                <a:avLst/>
                <a:gdLst/>
                <a:ahLst/>
                <a:cxnLst/>
                <a:rect l="l" t="t" r="r" b="b"/>
                <a:pathLst>
                  <a:path w="1108" h="1120" extrusionOk="0">
                    <a:moveTo>
                      <a:pt x="667" y="452"/>
                    </a:moveTo>
                    <a:cubicBezTo>
                      <a:pt x="941" y="726"/>
                      <a:pt x="1107" y="1000"/>
                      <a:pt x="1048" y="1060"/>
                    </a:cubicBezTo>
                    <a:cubicBezTo>
                      <a:pt x="988" y="1119"/>
                      <a:pt x="715" y="941"/>
                      <a:pt x="441" y="667"/>
                    </a:cubicBezTo>
                    <a:cubicBezTo>
                      <a:pt x="167" y="393"/>
                      <a:pt x="0" y="119"/>
                      <a:pt x="60" y="60"/>
                    </a:cubicBezTo>
                    <a:cubicBezTo>
                      <a:pt x="119" y="0"/>
                      <a:pt x="393" y="167"/>
                      <a:pt x="667" y="45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1"/>
              <p:cNvSpPr/>
              <p:nvPr/>
            </p:nvSpPr>
            <p:spPr>
              <a:xfrm>
                <a:off x="3185809" y="3724629"/>
                <a:ext cx="229204" cy="870089"/>
              </a:xfrm>
              <a:custGeom>
                <a:avLst/>
                <a:gdLst/>
                <a:ahLst/>
                <a:cxnLst/>
                <a:rect l="l" t="t" r="r" b="b"/>
                <a:pathLst>
                  <a:path w="7716" h="29291" extrusionOk="0">
                    <a:moveTo>
                      <a:pt x="6775" y="29290"/>
                    </a:moveTo>
                    <a:lnTo>
                      <a:pt x="6478" y="29278"/>
                    </a:lnTo>
                    <a:cubicBezTo>
                      <a:pt x="7418" y="12467"/>
                      <a:pt x="72" y="275"/>
                      <a:pt x="1" y="156"/>
                    </a:cubicBezTo>
                    <a:lnTo>
                      <a:pt x="262" y="1"/>
                    </a:lnTo>
                    <a:cubicBezTo>
                      <a:pt x="322" y="120"/>
                      <a:pt x="7716" y="12383"/>
                      <a:pt x="6775" y="292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1"/>
              <p:cNvSpPr/>
              <p:nvPr/>
            </p:nvSpPr>
            <p:spPr>
              <a:xfrm>
                <a:off x="3031967" y="3069634"/>
                <a:ext cx="345915" cy="1019327"/>
              </a:xfrm>
              <a:custGeom>
                <a:avLst/>
                <a:gdLst/>
                <a:ahLst/>
                <a:cxnLst/>
                <a:rect l="l" t="t" r="r" b="b"/>
                <a:pathLst>
                  <a:path w="11645" h="34315" extrusionOk="0">
                    <a:moveTo>
                      <a:pt x="11347" y="34314"/>
                    </a:moveTo>
                    <a:cubicBezTo>
                      <a:pt x="9251" y="24408"/>
                      <a:pt x="1036" y="2322"/>
                      <a:pt x="310" y="382"/>
                    </a:cubicBezTo>
                    <a:lnTo>
                      <a:pt x="96" y="453"/>
                    </a:lnTo>
                    <a:lnTo>
                      <a:pt x="0" y="155"/>
                    </a:lnTo>
                    <a:lnTo>
                      <a:pt x="488" y="1"/>
                    </a:lnTo>
                    <a:lnTo>
                      <a:pt x="548" y="132"/>
                    </a:lnTo>
                    <a:cubicBezTo>
                      <a:pt x="631" y="370"/>
                      <a:pt x="9466" y="23908"/>
                      <a:pt x="11645" y="342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1"/>
              <p:cNvSpPr/>
              <p:nvPr/>
            </p:nvSpPr>
            <p:spPr>
              <a:xfrm>
                <a:off x="3337542" y="3276886"/>
                <a:ext cx="113919" cy="968739"/>
              </a:xfrm>
              <a:custGeom>
                <a:avLst/>
                <a:gdLst/>
                <a:ahLst/>
                <a:cxnLst/>
                <a:rect l="l" t="t" r="r" b="b"/>
                <a:pathLst>
                  <a:path w="3835" h="32612" extrusionOk="0">
                    <a:moveTo>
                      <a:pt x="1477" y="32612"/>
                    </a:moveTo>
                    <a:cubicBezTo>
                      <a:pt x="0" y="20408"/>
                      <a:pt x="3501" y="203"/>
                      <a:pt x="3536" y="1"/>
                    </a:cubicBezTo>
                    <a:lnTo>
                      <a:pt x="3834" y="60"/>
                    </a:lnTo>
                    <a:cubicBezTo>
                      <a:pt x="3798" y="263"/>
                      <a:pt x="310" y="20408"/>
                      <a:pt x="1774" y="325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1"/>
              <p:cNvSpPr/>
              <p:nvPr/>
            </p:nvSpPr>
            <p:spPr>
              <a:xfrm>
                <a:off x="2619216" y="3177166"/>
                <a:ext cx="785549" cy="785163"/>
              </a:xfrm>
              <a:custGeom>
                <a:avLst/>
                <a:gdLst/>
                <a:ahLst/>
                <a:cxnLst/>
                <a:rect l="l" t="t" r="r" b="b"/>
                <a:pathLst>
                  <a:path w="26445" h="26432" extrusionOk="0">
                    <a:moveTo>
                      <a:pt x="26444" y="13216"/>
                    </a:moveTo>
                    <a:cubicBezTo>
                      <a:pt x="26444" y="20515"/>
                      <a:pt x="20527" y="26432"/>
                      <a:pt x="13229" y="26432"/>
                    </a:cubicBezTo>
                    <a:cubicBezTo>
                      <a:pt x="5930" y="26432"/>
                      <a:pt x="1" y="20515"/>
                      <a:pt x="1" y="13216"/>
                    </a:cubicBezTo>
                    <a:cubicBezTo>
                      <a:pt x="1" y="5918"/>
                      <a:pt x="5930" y="0"/>
                      <a:pt x="13229" y="0"/>
                    </a:cubicBezTo>
                    <a:cubicBezTo>
                      <a:pt x="20527" y="0"/>
                      <a:pt x="26444" y="5918"/>
                      <a:pt x="26444" y="13216"/>
                    </a:cubicBezTo>
                    <a:close/>
                  </a:path>
                </a:pathLst>
              </a:custGeom>
              <a:solidFill>
                <a:srgbClr val="CCE7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1"/>
              <p:cNvSpPr/>
              <p:nvPr/>
            </p:nvSpPr>
            <p:spPr>
              <a:xfrm>
                <a:off x="2736283" y="3624196"/>
                <a:ext cx="120276" cy="126989"/>
              </a:xfrm>
              <a:custGeom>
                <a:avLst/>
                <a:gdLst/>
                <a:ahLst/>
                <a:cxnLst/>
                <a:rect l="l" t="t" r="r" b="b"/>
                <a:pathLst>
                  <a:path w="4049" h="4275" extrusionOk="0">
                    <a:moveTo>
                      <a:pt x="3965" y="2299"/>
                    </a:moveTo>
                    <a:cubicBezTo>
                      <a:pt x="4049" y="3465"/>
                      <a:pt x="3287" y="4275"/>
                      <a:pt x="2287" y="4120"/>
                    </a:cubicBezTo>
                    <a:cubicBezTo>
                      <a:pt x="1275" y="3953"/>
                      <a:pt x="322" y="2989"/>
                      <a:pt x="179" y="1929"/>
                    </a:cubicBezTo>
                    <a:cubicBezTo>
                      <a:pt x="1" y="905"/>
                      <a:pt x="834" y="1"/>
                      <a:pt x="1870" y="84"/>
                    </a:cubicBezTo>
                    <a:cubicBezTo>
                      <a:pt x="2942" y="132"/>
                      <a:pt x="3882" y="1144"/>
                      <a:pt x="3965" y="2299"/>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1"/>
              <p:cNvSpPr/>
              <p:nvPr/>
            </p:nvSpPr>
            <p:spPr>
              <a:xfrm>
                <a:off x="3018867" y="3630910"/>
                <a:ext cx="125593" cy="131593"/>
              </a:xfrm>
              <a:custGeom>
                <a:avLst/>
                <a:gdLst/>
                <a:ahLst/>
                <a:cxnLst/>
                <a:rect l="l" t="t" r="r" b="b"/>
                <a:pathLst>
                  <a:path w="4228" h="4430" extrusionOk="0">
                    <a:moveTo>
                      <a:pt x="4132" y="2132"/>
                    </a:moveTo>
                    <a:cubicBezTo>
                      <a:pt x="4061" y="3311"/>
                      <a:pt x="3120" y="4311"/>
                      <a:pt x="2013" y="4370"/>
                    </a:cubicBezTo>
                    <a:cubicBezTo>
                      <a:pt x="918" y="4430"/>
                      <a:pt x="1" y="3477"/>
                      <a:pt x="1" y="2263"/>
                    </a:cubicBezTo>
                    <a:cubicBezTo>
                      <a:pt x="1" y="1049"/>
                      <a:pt x="977" y="25"/>
                      <a:pt x="2144" y="13"/>
                    </a:cubicBezTo>
                    <a:cubicBezTo>
                      <a:pt x="3299" y="1"/>
                      <a:pt x="4227" y="977"/>
                      <a:pt x="4132" y="2132"/>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1"/>
              <p:cNvSpPr/>
              <p:nvPr/>
            </p:nvSpPr>
            <p:spPr>
              <a:xfrm>
                <a:off x="3292984" y="3606522"/>
                <a:ext cx="97640" cy="133702"/>
              </a:xfrm>
              <a:custGeom>
                <a:avLst/>
                <a:gdLst/>
                <a:ahLst/>
                <a:cxnLst/>
                <a:rect l="l" t="t" r="r" b="b"/>
                <a:pathLst>
                  <a:path w="3287" h="4501" extrusionOk="0">
                    <a:moveTo>
                      <a:pt x="3108" y="1227"/>
                    </a:moveTo>
                    <a:cubicBezTo>
                      <a:pt x="3286" y="2120"/>
                      <a:pt x="2822" y="3322"/>
                      <a:pt x="2119" y="3906"/>
                    </a:cubicBezTo>
                    <a:cubicBezTo>
                      <a:pt x="1417" y="4501"/>
                      <a:pt x="619" y="4179"/>
                      <a:pt x="310" y="3167"/>
                    </a:cubicBezTo>
                    <a:cubicBezTo>
                      <a:pt x="0" y="2155"/>
                      <a:pt x="393" y="941"/>
                      <a:pt x="1226" y="477"/>
                    </a:cubicBezTo>
                    <a:cubicBezTo>
                      <a:pt x="2048" y="0"/>
                      <a:pt x="2917" y="346"/>
                      <a:pt x="3108" y="1227"/>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1"/>
              <p:cNvSpPr/>
              <p:nvPr/>
            </p:nvSpPr>
            <p:spPr>
              <a:xfrm>
                <a:off x="2779445" y="3201198"/>
                <a:ext cx="108245" cy="116384"/>
              </a:xfrm>
              <a:custGeom>
                <a:avLst/>
                <a:gdLst/>
                <a:ahLst/>
                <a:cxnLst/>
                <a:rect l="l" t="t" r="r" b="b"/>
                <a:pathLst>
                  <a:path w="3644" h="3918" extrusionOk="0">
                    <a:moveTo>
                      <a:pt x="3441" y="1501"/>
                    </a:moveTo>
                    <a:cubicBezTo>
                      <a:pt x="3227" y="2465"/>
                      <a:pt x="2310" y="3454"/>
                      <a:pt x="1381" y="3692"/>
                    </a:cubicBezTo>
                    <a:cubicBezTo>
                      <a:pt x="465" y="3918"/>
                      <a:pt x="0" y="3406"/>
                      <a:pt x="369" y="2537"/>
                    </a:cubicBezTo>
                    <a:cubicBezTo>
                      <a:pt x="738" y="1680"/>
                      <a:pt x="1655" y="691"/>
                      <a:pt x="2417" y="346"/>
                    </a:cubicBezTo>
                    <a:cubicBezTo>
                      <a:pt x="3179" y="1"/>
                      <a:pt x="3644" y="525"/>
                      <a:pt x="3441" y="1501"/>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1"/>
              <p:cNvSpPr/>
              <p:nvPr/>
            </p:nvSpPr>
            <p:spPr>
              <a:xfrm>
                <a:off x="3017114" y="3177166"/>
                <a:ext cx="106819" cy="114602"/>
              </a:xfrm>
              <a:custGeom>
                <a:avLst/>
                <a:gdLst/>
                <a:ahLst/>
                <a:cxnLst/>
                <a:rect l="l" t="t" r="r" b="b"/>
                <a:pathLst>
                  <a:path w="3596" h="3858" extrusionOk="0">
                    <a:moveTo>
                      <a:pt x="3429" y="2131"/>
                    </a:moveTo>
                    <a:cubicBezTo>
                      <a:pt x="3596" y="3120"/>
                      <a:pt x="2917" y="3858"/>
                      <a:pt x="1893" y="3774"/>
                    </a:cubicBezTo>
                    <a:cubicBezTo>
                      <a:pt x="857" y="3691"/>
                      <a:pt x="48" y="2834"/>
                      <a:pt x="12" y="1786"/>
                    </a:cubicBezTo>
                    <a:cubicBezTo>
                      <a:pt x="0" y="762"/>
                      <a:pt x="727" y="0"/>
                      <a:pt x="1584" y="107"/>
                    </a:cubicBezTo>
                    <a:cubicBezTo>
                      <a:pt x="2441" y="214"/>
                      <a:pt x="3263" y="1143"/>
                      <a:pt x="3429" y="2131"/>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1"/>
              <p:cNvSpPr/>
              <p:nvPr/>
            </p:nvSpPr>
            <p:spPr>
              <a:xfrm>
                <a:off x="3231079" y="3247181"/>
                <a:ext cx="106136" cy="109314"/>
              </a:xfrm>
              <a:custGeom>
                <a:avLst/>
                <a:gdLst/>
                <a:ahLst/>
                <a:cxnLst/>
                <a:rect l="l" t="t" r="r" b="b"/>
                <a:pathLst>
                  <a:path w="3573" h="3680" extrusionOk="0">
                    <a:moveTo>
                      <a:pt x="3037" y="2703"/>
                    </a:moveTo>
                    <a:cubicBezTo>
                      <a:pt x="3572" y="3394"/>
                      <a:pt x="3334" y="3680"/>
                      <a:pt x="2537" y="3322"/>
                    </a:cubicBezTo>
                    <a:cubicBezTo>
                      <a:pt x="1727" y="2965"/>
                      <a:pt x="774" y="1977"/>
                      <a:pt x="382" y="1132"/>
                    </a:cubicBezTo>
                    <a:cubicBezTo>
                      <a:pt x="1" y="274"/>
                      <a:pt x="215" y="1"/>
                      <a:pt x="870" y="513"/>
                    </a:cubicBezTo>
                    <a:cubicBezTo>
                      <a:pt x="1655" y="1167"/>
                      <a:pt x="2382" y="1906"/>
                      <a:pt x="3037" y="2703"/>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1"/>
              <p:cNvSpPr/>
              <p:nvPr/>
            </p:nvSpPr>
            <p:spPr>
              <a:xfrm>
                <a:off x="2621711" y="3425440"/>
                <a:ext cx="110354" cy="112849"/>
              </a:xfrm>
              <a:custGeom>
                <a:avLst/>
                <a:gdLst/>
                <a:ahLst/>
                <a:cxnLst/>
                <a:rect l="l" t="t" r="r" b="b"/>
                <a:pathLst>
                  <a:path w="3715" h="3799" extrusionOk="0">
                    <a:moveTo>
                      <a:pt x="3584" y="1727"/>
                    </a:moveTo>
                    <a:cubicBezTo>
                      <a:pt x="3453" y="2774"/>
                      <a:pt x="2596" y="3703"/>
                      <a:pt x="1643" y="3751"/>
                    </a:cubicBezTo>
                    <a:cubicBezTo>
                      <a:pt x="679" y="3798"/>
                      <a:pt x="0" y="3084"/>
                      <a:pt x="191" y="2191"/>
                    </a:cubicBezTo>
                    <a:cubicBezTo>
                      <a:pt x="381" y="1298"/>
                      <a:pt x="1298" y="417"/>
                      <a:pt x="2203" y="215"/>
                    </a:cubicBezTo>
                    <a:cubicBezTo>
                      <a:pt x="3108" y="0"/>
                      <a:pt x="3715" y="667"/>
                      <a:pt x="3584" y="1727"/>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1"/>
              <p:cNvSpPr/>
              <p:nvPr/>
            </p:nvSpPr>
            <p:spPr>
              <a:xfrm>
                <a:off x="2879521" y="3397132"/>
                <a:ext cx="126306" cy="131950"/>
              </a:xfrm>
              <a:custGeom>
                <a:avLst/>
                <a:gdLst/>
                <a:ahLst/>
                <a:cxnLst/>
                <a:rect l="l" t="t" r="r" b="b"/>
                <a:pathLst>
                  <a:path w="4252" h="4442" extrusionOk="0">
                    <a:moveTo>
                      <a:pt x="4251" y="2180"/>
                    </a:moveTo>
                    <a:cubicBezTo>
                      <a:pt x="4251" y="3394"/>
                      <a:pt x="3263" y="4430"/>
                      <a:pt x="2096" y="4442"/>
                    </a:cubicBezTo>
                    <a:cubicBezTo>
                      <a:pt x="917" y="4442"/>
                      <a:pt x="1" y="3442"/>
                      <a:pt x="84" y="2275"/>
                    </a:cubicBezTo>
                    <a:cubicBezTo>
                      <a:pt x="132" y="1084"/>
                      <a:pt x="1084" y="84"/>
                      <a:pt x="2203" y="48"/>
                    </a:cubicBezTo>
                    <a:cubicBezTo>
                      <a:pt x="3323" y="1"/>
                      <a:pt x="4251" y="953"/>
                      <a:pt x="4251" y="2180"/>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1"/>
              <p:cNvSpPr/>
              <p:nvPr/>
            </p:nvSpPr>
            <p:spPr>
              <a:xfrm>
                <a:off x="3169530" y="3406697"/>
                <a:ext cx="119949" cy="126989"/>
              </a:xfrm>
              <a:custGeom>
                <a:avLst/>
                <a:gdLst/>
                <a:ahLst/>
                <a:cxnLst/>
                <a:rect l="l" t="t" r="r" b="b"/>
                <a:pathLst>
                  <a:path w="4038" h="4275" extrusionOk="0">
                    <a:moveTo>
                      <a:pt x="3882" y="2310"/>
                    </a:moveTo>
                    <a:cubicBezTo>
                      <a:pt x="4037" y="3358"/>
                      <a:pt x="3192" y="4275"/>
                      <a:pt x="2144" y="4215"/>
                    </a:cubicBezTo>
                    <a:cubicBezTo>
                      <a:pt x="1072" y="4179"/>
                      <a:pt x="144" y="3167"/>
                      <a:pt x="72" y="2001"/>
                    </a:cubicBezTo>
                    <a:cubicBezTo>
                      <a:pt x="1" y="834"/>
                      <a:pt x="775" y="0"/>
                      <a:pt x="1799" y="143"/>
                    </a:cubicBezTo>
                    <a:cubicBezTo>
                      <a:pt x="2811" y="274"/>
                      <a:pt x="3763" y="1250"/>
                      <a:pt x="3882" y="2310"/>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1"/>
              <p:cNvSpPr/>
              <p:nvPr/>
            </p:nvSpPr>
            <p:spPr>
              <a:xfrm>
                <a:off x="2687122" y="3782999"/>
                <a:ext cx="105780" cy="109314"/>
              </a:xfrm>
              <a:custGeom>
                <a:avLst/>
                <a:gdLst/>
                <a:ahLst/>
                <a:cxnLst/>
                <a:rect l="l" t="t" r="r" b="b"/>
                <a:pathLst>
                  <a:path w="3561" h="3680" extrusionOk="0">
                    <a:moveTo>
                      <a:pt x="3180" y="2548"/>
                    </a:moveTo>
                    <a:cubicBezTo>
                      <a:pt x="3561" y="3406"/>
                      <a:pt x="3358" y="3680"/>
                      <a:pt x="2703" y="3168"/>
                    </a:cubicBezTo>
                    <a:cubicBezTo>
                      <a:pt x="1918" y="2513"/>
                      <a:pt x="1191" y="1775"/>
                      <a:pt x="536" y="989"/>
                    </a:cubicBezTo>
                    <a:cubicBezTo>
                      <a:pt x="1" y="298"/>
                      <a:pt x="227" y="1"/>
                      <a:pt x="1037" y="358"/>
                    </a:cubicBezTo>
                    <a:cubicBezTo>
                      <a:pt x="1834" y="715"/>
                      <a:pt x="2799" y="1703"/>
                      <a:pt x="3180" y="2548"/>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1"/>
              <p:cNvSpPr/>
              <p:nvPr/>
            </p:nvSpPr>
            <p:spPr>
              <a:xfrm>
                <a:off x="2900403" y="3847726"/>
                <a:ext cx="106463" cy="114602"/>
              </a:xfrm>
              <a:custGeom>
                <a:avLst/>
                <a:gdLst/>
                <a:ahLst/>
                <a:cxnLst/>
                <a:rect l="l" t="t" r="r" b="b"/>
                <a:pathLst>
                  <a:path w="3584" h="3858" extrusionOk="0">
                    <a:moveTo>
                      <a:pt x="3584" y="2072"/>
                    </a:moveTo>
                    <a:cubicBezTo>
                      <a:pt x="3584" y="3096"/>
                      <a:pt x="2870" y="3858"/>
                      <a:pt x="2012" y="3751"/>
                    </a:cubicBezTo>
                    <a:cubicBezTo>
                      <a:pt x="1155" y="3644"/>
                      <a:pt x="334" y="2715"/>
                      <a:pt x="167" y="1727"/>
                    </a:cubicBezTo>
                    <a:cubicBezTo>
                      <a:pt x="0" y="739"/>
                      <a:pt x="679" y="0"/>
                      <a:pt x="1691" y="84"/>
                    </a:cubicBezTo>
                    <a:cubicBezTo>
                      <a:pt x="2739" y="167"/>
                      <a:pt x="3548" y="1024"/>
                      <a:pt x="3584" y="2072"/>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1"/>
              <p:cNvSpPr/>
              <p:nvPr/>
            </p:nvSpPr>
            <p:spPr>
              <a:xfrm>
                <a:off x="3136647" y="3821913"/>
                <a:ext cx="107889" cy="116384"/>
              </a:xfrm>
              <a:custGeom>
                <a:avLst/>
                <a:gdLst/>
                <a:ahLst/>
                <a:cxnLst/>
                <a:rect l="l" t="t" r="r" b="b"/>
                <a:pathLst>
                  <a:path w="3632" h="3918" extrusionOk="0">
                    <a:moveTo>
                      <a:pt x="3275" y="1381"/>
                    </a:moveTo>
                    <a:cubicBezTo>
                      <a:pt x="2906" y="2239"/>
                      <a:pt x="1989" y="3239"/>
                      <a:pt x="1227" y="3572"/>
                    </a:cubicBezTo>
                    <a:cubicBezTo>
                      <a:pt x="465" y="3917"/>
                      <a:pt x="1" y="3393"/>
                      <a:pt x="203" y="2417"/>
                    </a:cubicBezTo>
                    <a:cubicBezTo>
                      <a:pt x="405" y="1453"/>
                      <a:pt x="1334" y="465"/>
                      <a:pt x="2263" y="226"/>
                    </a:cubicBezTo>
                    <a:cubicBezTo>
                      <a:pt x="3180" y="0"/>
                      <a:pt x="3632" y="512"/>
                      <a:pt x="3275" y="1381"/>
                    </a:cubicBezTo>
                    <a:close/>
                  </a:path>
                </a:pathLst>
              </a:custGeom>
              <a:solidFill>
                <a:srgbClr val="75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1"/>
              <p:cNvSpPr/>
              <p:nvPr/>
            </p:nvSpPr>
            <p:spPr>
              <a:xfrm>
                <a:off x="2619216" y="3177166"/>
                <a:ext cx="785549" cy="785163"/>
              </a:xfrm>
              <a:custGeom>
                <a:avLst/>
                <a:gdLst/>
                <a:ahLst/>
                <a:cxnLst/>
                <a:rect l="l" t="t" r="r" b="b"/>
                <a:pathLst>
                  <a:path w="26445" h="26432" extrusionOk="0">
                    <a:moveTo>
                      <a:pt x="26444" y="13216"/>
                    </a:moveTo>
                    <a:cubicBezTo>
                      <a:pt x="26444" y="20515"/>
                      <a:pt x="20527" y="26432"/>
                      <a:pt x="13229" y="26432"/>
                    </a:cubicBezTo>
                    <a:cubicBezTo>
                      <a:pt x="5930" y="26432"/>
                      <a:pt x="1" y="20515"/>
                      <a:pt x="1" y="13216"/>
                    </a:cubicBezTo>
                    <a:cubicBezTo>
                      <a:pt x="1" y="5918"/>
                      <a:pt x="5930" y="0"/>
                      <a:pt x="13229" y="0"/>
                    </a:cubicBezTo>
                    <a:cubicBezTo>
                      <a:pt x="20527" y="0"/>
                      <a:pt x="26444" y="5918"/>
                      <a:pt x="26444" y="13216"/>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1"/>
              <p:cNvSpPr/>
              <p:nvPr/>
            </p:nvSpPr>
            <p:spPr>
              <a:xfrm>
                <a:off x="2676874" y="3659575"/>
                <a:ext cx="83501" cy="134059"/>
              </a:xfrm>
              <a:custGeom>
                <a:avLst/>
                <a:gdLst/>
                <a:ahLst/>
                <a:cxnLst/>
                <a:rect l="l" t="t" r="r" b="b"/>
                <a:pathLst>
                  <a:path w="2811" h="4513" extrusionOk="0">
                    <a:moveTo>
                      <a:pt x="2108" y="1917"/>
                    </a:moveTo>
                    <a:cubicBezTo>
                      <a:pt x="2667" y="3060"/>
                      <a:pt x="2810" y="4144"/>
                      <a:pt x="2429" y="4322"/>
                    </a:cubicBezTo>
                    <a:cubicBezTo>
                      <a:pt x="2048" y="4513"/>
                      <a:pt x="1274" y="3751"/>
                      <a:pt x="715" y="2608"/>
                    </a:cubicBezTo>
                    <a:cubicBezTo>
                      <a:pt x="155" y="1465"/>
                      <a:pt x="0" y="381"/>
                      <a:pt x="393" y="191"/>
                    </a:cubicBezTo>
                    <a:cubicBezTo>
                      <a:pt x="774" y="0"/>
                      <a:pt x="1536" y="774"/>
                      <a:pt x="2108" y="1917"/>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1"/>
              <p:cNvSpPr/>
              <p:nvPr/>
            </p:nvSpPr>
            <p:spPr>
              <a:xfrm>
                <a:off x="3139469" y="3262033"/>
                <a:ext cx="200568" cy="251839"/>
              </a:xfrm>
              <a:custGeom>
                <a:avLst/>
                <a:gdLst/>
                <a:ahLst/>
                <a:cxnLst/>
                <a:rect l="l" t="t" r="r" b="b"/>
                <a:pathLst>
                  <a:path w="6752" h="8478" extrusionOk="0">
                    <a:moveTo>
                      <a:pt x="5775" y="3061"/>
                    </a:moveTo>
                    <a:cubicBezTo>
                      <a:pt x="6752" y="5037"/>
                      <a:pt x="6478" y="7180"/>
                      <a:pt x="5144" y="7835"/>
                    </a:cubicBezTo>
                    <a:cubicBezTo>
                      <a:pt x="3823" y="8478"/>
                      <a:pt x="1965" y="7406"/>
                      <a:pt x="977" y="5418"/>
                    </a:cubicBezTo>
                    <a:cubicBezTo>
                      <a:pt x="1" y="3442"/>
                      <a:pt x="287" y="1298"/>
                      <a:pt x="1608" y="655"/>
                    </a:cubicBezTo>
                    <a:cubicBezTo>
                      <a:pt x="2930" y="1"/>
                      <a:pt x="4787" y="1072"/>
                      <a:pt x="5775" y="306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1"/>
              <p:cNvSpPr/>
              <p:nvPr/>
            </p:nvSpPr>
            <p:spPr>
              <a:xfrm>
                <a:off x="3238862" y="3728193"/>
                <a:ext cx="84897" cy="122028"/>
              </a:xfrm>
              <a:custGeom>
                <a:avLst/>
                <a:gdLst/>
                <a:ahLst/>
                <a:cxnLst/>
                <a:rect l="l" t="t" r="r" b="b"/>
                <a:pathLst>
                  <a:path w="2858" h="4108" extrusionOk="0">
                    <a:moveTo>
                      <a:pt x="2322" y="262"/>
                    </a:moveTo>
                    <a:cubicBezTo>
                      <a:pt x="2846" y="512"/>
                      <a:pt x="2858" y="1524"/>
                      <a:pt x="2370" y="2524"/>
                    </a:cubicBezTo>
                    <a:cubicBezTo>
                      <a:pt x="1870" y="3512"/>
                      <a:pt x="1048" y="4108"/>
                      <a:pt x="536" y="3846"/>
                    </a:cubicBezTo>
                    <a:cubicBezTo>
                      <a:pt x="12" y="3596"/>
                      <a:pt x="0" y="2572"/>
                      <a:pt x="489" y="1584"/>
                    </a:cubicBezTo>
                    <a:cubicBezTo>
                      <a:pt x="989" y="595"/>
                      <a:pt x="1810" y="0"/>
                      <a:pt x="2322" y="26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1"/>
              <p:cNvSpPr/>
              <p:nvPr/>
            </p:nvSpPr>
            <p:spPr>
              <a:xfrm>
                <a:off x="2668021" y="3429332"/>
                <a:ext cx="38943" cy="87036"/>
              </a:xfrm>
              <a:custGeom>
                <a:avLst/>
                <a:gdLst/>
                <a:ahLst/>
                <a:cxnLst/>
                <a:rect l="l" t="t" r="r" b="b"/>
                <a:pathLst>
                  <a:path w="1311" h="2930" extrusionOk="0">
                    <a:moveTo>
                      <a:pt x="1025" y="72"/>
                    </a:moveTo>
                    <a:cubicBezTo>
                      <a:pt x="1275" y="131"/>
                      <a:pt x="1310" y="810"/>
                      <a:pt x="1096" y="1584"/>
                    </a:cubicBezTo>
                    <a:cubicBezTo>
                      <a:pt x="894" y="2358"/>
                      <a:pt x="525" y="2929"/>
                      <a:pt x="275" y="2858"/>
                    </a:cubicBezTo>
                    <a:cubicBezTo>
                      <a:pt x="36" y="2798"/>
                      <a:pt x="1" y="2120"/>
                      <a:pt x="203" y="1346"/>
                    </a:cubicBezTo>
                    <a:cubicBezTo>
                      <a:pt x="417" y="572"/>
                      <a:pt x="775" y="0"/>
                      <a:pt x="1025" y="7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1"/>
              <p:cNvSpPr/>
              <p:nvPr/>
            </p:nvSpPr>
            <p:spPr>
              <a:xfrm>
                <a:off x="2759275" y="3830378"/>
                <a:ext cx="42122" cy="42478"/>
              </a:xfrm>
              <a:custGeom>
                <a:avLst/>
                <a:gdLst/>
                <a:ahLst/>
                <a:cxnLst/>
                <a:rect l="l" t="t" r="r" b="b"/>
                <a:pathLst>
                  <a:path w="1418" h="1430" extrusionOk="0">
                    <a:moveTo>
                      <a:pt x="846" y="572"/>
                    </a:moveTo>
                    <a:cubicBezTo>
                      <a:pt x="1203" y="918"/>
                      <a:pt x="1417" y="1275"/>
                      <a:pt x="1346" y="1346"/>
                    </a:cubicBezTo>
                    <a:cubicBezTo>
                      <a:pt x="1263" y="1430"/>
                      <a:pt x="917" y="1203"/>
                      <a:pt x="572" y="858"/>
                    </a:cubicBezTo>
                    <a:cubicBezTo>
                      <a:pt x="215" y="501"/>
                      <a:pt x="1" y="156"/>
                      <a:pt x="72" y="72"/>
                    </a:cubicBezTo>
                    <a:cubicBezTo>
                      <a:pt x="155" y="1"/>
                      <a:pt x="501" y="227"/>
                      <a:pt x="846" y="57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1"/>
              <p:cNvSpPr/>
              <p:nvPr/>
            </p:nvSpPr>
            <p:spPr>
              <a:xfrm>
                <a:off x="3343898" y="3793247"/>
                <a:ext cx="270226" cy="801471"/>
              </a:xfrm>
              <a:custGeom>
                <a:avLst/>
                <a:gdLst/>
                <a:ahLst/>
                <a:cxnLst/>
                <a:rect l="l" t="t" r="r" b="b"/>
                <a:pathLst>
                  <a:path w="9097" h="26981" extrusionOk="0">
                    <a:moveTo>
                      <a:pt x="298" y="26980"/>
                    </a:moveTo>
                    <a:lnTo>
                      <a:pt x="1" y="26980"/>
                    </a:lnTo>
                    <a:cubicBezTo>
                      <a:pt x="1" y="26873"/>
                      <a:pt x="132" y="16931"/>
                      <a:pt x="965" y="11205"/>
                    </a:cubicBezTo>
                    <a:cubicBezTo>
                      <a:pt x="1798" y="5418"/>
                      <a:pt x="8847" y="48"/>
                      <a:pt x="8918" y="1"/>
                    </a:cubicBezTo>
                    <a:lnTo>
                      <a:pt x="9097" y="251"/>
                    </a:lnTo>
                    <a:cubicBezTo>
                      <a:pt x="9026" y="298"/>
                      <a:pt x="2084" y="5585"/>
                      <a:pt x="1263" y="11240"/>
                    </a:cubicBezTo>
                    <a:cubicBezTo>
                      <a:pt x="429" y="16943"/>
                      <a:pt x="298" y="26873"/>
                      <a:pt x="298" y="2698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1"/>
              <p:cNvSpPr/>
              <p:nvPr/>
            </p:nvSpPr>
            <p:spPr>
              <a:xfrm>
                <a:off x="3272814" y="3557004"/>
                <a:ext cx="748417" cy="748388"/>
              </a:xfrm>
              <a:custGeom>
                <a:avLst/>
                <a:gdLst/>
                <a:ahLst/>
                <a:cxnLst/>
                <a:rect l="l" t="t" r="r" b="b"/>
                <a:pathLst>
                  <a:path w="25195" h="25194" extrusionOk="0">
                    <a:moveTo>
                      <a:pt x="25194" y="12597"/>
                    </a:moveTo>
                    <a:cubicBezTo>
                      <a:pt x="25194" y="19562"/>
                      <a:pt x="19551" y="25194"/>
                      <a:pt x="12597" y="25194"/>
                    </a:cubicBezTo>
                    <a:cubicBezTo>
                      <a:pt x="5632" y="25194"/>
                      <a:pt x="0" y="19562"/>
                      <a:pt x="0" y="12597"/>
                    </a:cubicBezTo>
                    <a:cubicBezTo>
                      <a:pt x="0" y="5644"/>
                      <a:pt x="5632" y="0"/>
                      <a:pt x="12597" y="0"/>
                    </a:cubicBezTo>
                    <a:cubicBezTo>
                      <a:pt x="19551" y="0"/>
                      <a:pt x="25194" y="5644"/>
                      <a:pt x="25194" y="12597"/>
                    </a:cubicBezTo>
                    <a:close/>
                  </a:path>
                </a:pathLst>
              </a:custGeom>
              <a:solidFill>
                <a:srgbClr val="FFB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1"/>
              <p:cNvSpPr/>
              <p:nvPr/>
            </p:nvSpPr>
            <p:spPr>
              <a:xfrm>
                <a:off x="3272814" y="3557004"/>
                <a:ext cx="748417" cy="748388"/>
              </a:xfrm>
              <a:custGeom>
                <a:avLst/>
                <a:gdLst/>
                <a:ahLst/>
                <a:cxnLst/>
                <a:rect l="l" t="t" r="r" b="b"/>
                <a:pathLst>
                  <a:path w="25195" h="25194" extrusionOk="0">
                    <a:moveTo>
                      <a:pt x="25194" y="12597"/>
                    </a:moveTo>
                    <a:cubicBezTo>
                      <a:pt x="25194" y="19562"/>
                      <a:pt x="19551" y="25194"/>
                      <a:pt x="12597" y="25194"/>
                    </a:cubicBezTo>
                    <a:cubicBezTo>
                      <a:pt x="5632" y="25194"/>
                      <a:pt x="0" y="19562"/>
                      <a:pt x="0" y="12597"/>
                    </a:cubicBezTo>
                    <a:cubicBezTo>
                      <a:pt x="0" y="5644"/>
                      <a:pt x="5632" y="0"/>
                      <a:pt x="12597" y="0"/>
                    </a:cubicBezTo>
                    <a:cubicBezTo>
                      <a:pt x="19551" y="0"/>
                      <a:pt x="25194" y="5644"/>
                      <a:pt x="25194" y="12597"/>
                    </a:cubicBezTo>
                    <a:close/>
                  </a:path>
                </a:pathLst>
              </a:custGeom>
              <a:gradFill>
                <a:gsLst>
                  <a:gs pos="0">
                    <a:srgbClr val="FFB47B"/>
                  </a:gs>
                  <a:gs pos="100000">
                    <a:srgbClr val="EF6D09"/>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1"/>
              <p:cNvSpPr/>
              <p:nvPr/>
            </p:nvSpPr>
            <p:spPr>
              <a:xfrm>
                <a:off x="3368672" y="4099179"/>
                <a:ext cx="106819" cy="112136"/>
              </a:xfrm>
              <a:custGeom>
                <a:avLst/>
                <a:gdLst/>
                <a:ahLst/>
                <a:cxnLst/>
                <a:rect l="l" t="t" r="r" b="b"/>
                <a:pathLst>
                  <a:path w="3596" h="3775" extrusionOk="0">
                    <a:moveTo>
                      <a:pt x="2334" y="1382"/>
                    </a:moveTo>
                    <a:cubicBezTo>
                      <a:pt x="3167" y="2263"/>
                      <a:pt x="3596" y="3215"/>
                      <a:pt x="3298" y="3489"/>
                    </a:cubicBezTo>
                    <a:cubicBezTo>
                      <a:pt x="2989" y="3775"/>
                      <a:pt x="2084" y="3275"/>
                      <a:pt x="1250" y="2382"/>
                    </a:cubicBezTo>
                    <a:cubicBezTo>
                      <a:pt x="429" y="1501"/>
                      <a:pt x="0" y="548"/>
                      <a:pt x="298" y="275"/>
                    </a:cubicBezTo>
                    <a:cubicBezTo>
                      <a:pt x="595" y="1"/>
                      <a:pt x="1512" y="489"/>
                      <a:pt x="2334" y="1382"/>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1"/>
              <p:cNvSpPr/>
              <p:nvPr/>
            </p:nvSpPr>
            <p:spPr>
              <a:xfrm>
                <a:off x="3778571" y="3641188"/>
                <a:ext cx="191716" cy="240165"/>
              </a:xfrm>
              <a:custGeom>
                <a:avLst/>
                <a:gdLst/>
                <a:ahLst/>
                <a:cxnLst/>
                <a:rect l="l" t="t" r="r" b="b"/>
                <a:pathLst>
                  <a:path w="6454" h="8085" extrusionOk="0">
                    <a:moveTo>
                      <a:pt x="5501" y="2893"/>
                    </a:moveTo>
                    <a:cubicBezTo>
                      <a:pt x="6454" y="4775"/>
                      <a:pt x="6204" y="6810"/>
                      <a:pt x="4941" y="7442"/>
                    </a:cubicBezTo>
                    <a:cubicBezTo>
                      <a:pt x="3691" y="8084"/>
                      <a:pt x="1905" y="7061"/>
                      <a:pt x="953" y="5179"/>
                    </a:cubicBezTo>
                    <a:cubicBezTo>
                      <a:pt x="0" y="3298"/>
                      <a:pt x="262" y="1262"/>
                      <a:pt x="1512" y="631"/>
                    </a:cubicBezTo>
                    <a:cubicBezTo>
                      <a:pt x="2775" y="0"/>
                      <a:pt x="4560" y="1012"/>
                      <a:pt x="5501" y="2893"/>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1"/>
              <p:cNvSpPr/>
              <p:nvPr/>
            </p:nvSpPr>
            <p:spPr>
              <a:xfrm>
                <a:off x="3910491" y="3867183"/>
                <a:ext cx="63331" cy="115671"/>
              </a:xfrm>
              <a:custGeom>
                <a:avLst/>
                <a:gdLst/>
                <a:ahLst/>
                <a:cxnLst/>
                <a:rect l="l" t="t" r="r" b="b"/>
                <a:pathLst>
                  <a:path w="2132" h="3894" extrusionOk="0">
                    <a:moveTo>
                      <a:pt x="2060" y="1869"/>
                    </a:moveTo>
                    <a:cubicBezTo>
                      <a:pt x="2132" y="2929"/>
                      <a:pt x="1751" y="3810"/>
                      <a:pt x="1203" y="3858"/>
                    </a:cubicBezTo>
                    <a:cubicBezTo>
                      <a:pt x="655" y="3894"/>
                      <a:pt x="143" y="3072"/>
                      <a:pt x="72" y="2012"/>
                    </a:cubicBezTo>
                    <a:cubicBezTo>
                      <a:pt x="0" y="965"/>
                      <a:pt x="381" y="72"/>
                      <a:pt x="929" y="36"/>
                    </a:cubicBezTo>
                    <a:cubicBezTo>
                      <a:pt x="1489" y="0"/>
                      <a:pt x="1989" y="822"/>
                      <a:pt x="2060" y="1869"/>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1"/>
              <p:cNvSpPr/>
              <p:nvPr/>
            </p:nvSpPr>
            <p:spPr>
              <a:xfrm>
                <a:off x="3310302" y="3890858"/>
                <a:ext cx="27626" cy="82105"/>
              </a:xfrm>
              <a:custGeom>
                <a:avLst/>
                <a:gdLst/>
                <a:ahLst/>
                <a:cxnLst/>
                <a:rect l="l" t="t" r="r" b="b"/>
                <a:pathLst>
                  <a:path w="930" h="2764" extrusionOk="0">
                    <a:moveTo>
                      <a:pt x="905" y="1370"/>
                    </a:moveTo>
                    <a:cubicBezTo>
                      <a:pt x="929" y="2120"/>
                      <a:pt x="751" y="2751"/>
                      <a:pt x="501" y="2751"/>
                    </a:cubicBezTo>
                    <a:cubicBezTo>
                      <a:pt x="262" y="2763"/>
                      <a:pt x="48" y="2156"/>
                      <a:pt x="24" y="1394"/>
                    </a:cubicBezTo>
                    <a:cubicBezTo>
                      <a:pt x="1" y="632"/>
                      <a:pt x="179" y="13"/>
                      <a:pt x="417" y="1"/>
                    </a:cubicBezTo>
                    <a:cubicBezTo>
                      <a:pt x="667" y="1"/>
                      <a:pt x="882" y="608"/>
                      <a:pt x="905" y="137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1"/>
              <p:cNvSpPr/>
              <p:nvPr/>
            </p:nvSpPr>
            <p:spPr>
              <a:xfrm>
                <a:off x="3487849" y="4236416"/>
                <a:ext cx="48122" cy="29735"/>
              </a:xfrm>
              <a:custGeom>
                <a:avLst/>
                <a:gdLst/>
                <a:ahLst/>
                <a:cxnLst/>
                <a:rect l="l" t="t" r="r" b="b"/>
                <a:pathLst>
                  <a:path w="1620" h="1001" extrusionOk="0">
                    <a:moveTo>
                      <a:pt x="905" y="334"/>
                    </a:moveTo>
                    <a:cubicBezTo>
                      <a:pt x="1322" y="560"/>
                      <a:pt x="1620" y="822"/>
                      <a:pt x="1560" y="905"/>
                    </a:cubicBezTo>
                    <a:cubicBezTo>
                      <a:pt x="1513" y="1000"/>
                      <a:pt x="1132" y="893"/>
                      <a:pt x="715" y="667"/>
                    </a:cubicBezTo>
                    <a:cubicBezTo>
                      <a:pt x="298" y="441"/>
                      <a:pt x="0" y="191"/>
                      <a:pt x="60" y="96"/>
                    </a:cubicBezTo>
                    <a:cubicBezTo>
                      <a:pt x="108" y="0"/>
                      <a:pt x="489" y="107"/>
                      <a:pt x="905" y="334"/>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55"/>
        <p:cNvGrpSpPr/>
        <p:nvPr/>
      </p:nvGrpSpPr>
      <p:grpSpPr>
        <a:xfrm>
          <a:off x="0" y="0"/>
          <a:ext cx="0" cy="0"/>
          <a:chOff x="0" y="0"/>
          <a:chExt cx="0" cy="0"/>
        </a:xfrm>
      </p:grpSpPr>
      <p:grpSp>
        <p:nvGrpSpPr>
          <p:cNvPr id="956" name="Google Shape;956;p32"/>
          <p:cNvGrpSpPr/>
          <p:nvPr/>
        </p:nvGrpSpPr>
        <p:grpSpPr>
          <a:xfrm>
            <a:off x="1150282" y="1431101"/>
            <a:ext cx="6843769" cy="2281277"/>
            <a:chOff x="1132975" y="1368575"/>
            <a:chExt cx="6878160" cy="2872422"/>
          </a:xfrm>
        </p:grpSpPr>
        <p:sp>
          <p:nvSpPr>
            <p:cNvPr id="957" name="Google Shape;957;p32"/>
            <p:cNvSpPr/>
            <p:nvPr/>
          </p:nvSpPr>
          <p:spPr>
            <a:xfrm>
              <a:off x="1132975" y="1368575"/>
              <a:ext cx="6878160" cy="2872422"/>
            </a:xfrm>
            <a:custGeom>
              <a:avLst/>
              <a:gdLst/>
              <a:ahLst/>
              <a:cxnLst/>
              <a:rect l="l" t="t" r="r" b="b"/>
              <a:pathLst>
                <a:path w="129386" h="50513" extrusionOk="0">
                  <a:moveTo>
                    <a:pt x="36979" y="1"/>
                  </a:moveTo>
                  <a:cubicBezTo>
                    <a:pt x="21928" y="1"/>
                    <a:pt x="10389" y="251"/>
                    <a:pt x="8346" y="797"/>
                  </a:cubicBezTo>
                  <a:cubicBezTo>
                    <a:pt x="0" y="2999"/>
                    <a:pt x="4894" y="44504"/>
                    <a:pt x="9489" y="47695"/>
                  </a:cubicBezTo>
                  <a:cubicBezTo>
                    <a:pt x="12075" y="49502"/>
                    <a:pt x="45623" y="50513"/>
                    <a:pt x="75658" y="50513"/>
                  </a:cubicBezTo>
                  <a:cubicBezTo>
                    <a:pt x="98878" y="50513"/>
                    <a:pt x="119998" y="49908"/>
                    <a:pt x="123087" y="48600"/>
                  </a:cubicBezTo>
                  <a:cubicBezTo>
                    <a:pt x="128945" y="46136"/>
                    <a:pt x="129385" y="5869"/>
                    <a:pt x="123480" y="3095"/>
                  </a:cubicBezTo>
                  <a:cubicBezTo>
                    <a:pt x="119430" y="1192"/>
                    <a:pt x="69837" y="1"/>
                    <a:pt x="36979" y="1"/>
                  </a:cubicBezTo>
                  <a:close/>
                </a:path>
              </a:pathLst>
            </a:custGeom>
            <a:solidFill>
              <a:srgbClr val="FFFFFF"/>
            </a:solidFill>
            <a:ln>
              <a:noFill/>
            </a:ln>
            <a:effectLst>
              <a:outerShdw blurRad="57150" dist="19050" dir="5400000" algn="bl" rotWithShape="0">
                <a:srgbClr val="000000">
                  <a:alpha val="13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2"/>
            <p:cNvSpPr/>
            <p:nvPr/>
          </p:nvSpPr>
          <p:spPr>
            <a:xfrm>
              <a:off x="1259551" y="1482619"/>
              <a:ext cx="6617770" cy="2622256"/>
            </a:xfrm>
            <a:custGeom>
              <a:avLst/>
              <a:gdLst/>
              <a:ahLst/>
              <a:cxnLst/>
              <a:rect l="l" t="t" r="r" b="b"/>
              <a:pathLst>
                <a:path w="129386" h="50513" extrusionOk="0">
                  <a:moveTo>
                    <a:pt x="36979" y="1"/>
                  </a:moveTo>
                  <a:cubicBezTo>
                    <a:pt x="21928" y="1"/>
                    <a:pt x="10389" y="251"/>
                    <a:pt x="8346" y="797"/>
                  </a:cubicBezTo>
                  <a:cubicBezTo>
                    <a:pt x="0" y="2999"/>
                    <a:pt x="4894" y="44504"/>
                    <a:pt x="9489" y="47695"/>
                  </a:cubicBezTo>
                  <a:cubicBezTo>
                    <a:pt x="12075" y="49502"/>
                    <a:pt x="45623" y="50513"/>
                    <a:pt x="75658" y="50513"/>
                  </a:cubicBezTo>
                  <a:cubicBezTo>
                    <a:pt x="98878" y="50513"/>
                    <a:pt x="119998" y="49908"/>
                    <a:pt x="123087" y="48600"/>
                  </a:cubicBezTo>
                  <a:cubicBezTo>
                    <a:pt x="128945" y="46136"/>
                    <a:pt x="129385" y="5869"/>
                    <a:pt x="123480" y="3095"/>
                  </a:cubicBezTo>
                  <a:cubicBezTo>
                    <a:pt x="119430" y="1192"/>
                    <a:pt x="69837" y="1"/>
                    <a:pt x="36979" y="1"/>
                  </a:cubicBezTo>
                  <a:close/>
                </a:path>
              </a:pathLst>
            </a:custGeom>
            <a:solidFill>
              <a:srgbClr val="FFFFFF"/>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 name="Google Shape;959;p32"/>
          <p:cNvGrpSpPr/>
          <p:nvPr/>
        </p:nvGrpSpPr>
        <p:grpSpPr>
          <a:xfrm>
            <a:off x="4019691" y="709510"/>
            <a:ext cx="1104665" cy="1051065"/>
            <a:chOff x="720975" y="1648729"/>
            <a:chExt cx="794780" cy="756216"/>
          </a:xfrm>
        </p:grpSpPr>
        <p:sp>
          <p:nvSpPr>
            <p:cNvPr id="960" name="Google Shape;960;p32"/>
            <p:cNvSpPr/>
            <p:nvPr/>
          </p:nvSpPr>
          <p:spPr>
            <a:xfrm>
              <a:off x="720975" y="1648729"/>
              <a:ext cx="794780" cy="756216"/>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rgbClr val="FFFFFF"/>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2"/>
            <p:cNvSpPr/>
            <p:nvPr/>
          </p:nvSpPr>
          <p:spPr>
            <a:xfrm>
              <a:off x="752619" y="1681950"/>
              <a:ext cx="731492" cy="689775"/>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noFill/>
            <a:ln w="19050"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 name="Google Shape;962;p32"/>
          <p:cNvSpPr/>
          <p:nvPr/>
        </p:nvSpPr>
        <p:spPr>
          <a:xfrm rot="5400000">
            <a:off x="2547410" y="4098907"/>
            <a:ext cx="69300" cy="6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2"/>
          <p:cNvSpPr/>
          <p:nvPr/>
        </p:nvSpPr>
        <p:spPr>
          <a:xfrm rot="5400000" flipH="1">
            <a:off x="6110460" y="4145619"/>
            <a:ext cx="69300" cy="6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2"/>
          <p:cNvSpPr txBox="1">
            <a:spLocks noGrp="1"/>
          </p:cNvSpPr>
          <p:nvPr>
            <p:ph type="title"/>
          </p:nvPr>
        </p:nvSpPr>
        <p:spPr>
          <a:xfrm>
            <a:off x="1724525" y="1793888"/>
            <a:ext cx="56949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Name of the section</a:t>
            </a:r>
            <a:endParaRPr/>
          </a:p>
        </p:txBody>
      </p:sp>
      <p:sp>
        <p:nvSpPr>
          <p:cNvPr id="965" name="Google Shape;965;p32"/>
          <p:cNvSpPr txBox="1">
            <a:spLocks noGrp="1"/>
          </p:cNvSpPr>
          <p:nvPr>
            <p:ph type="title" idx="2"/>
          </p:nvPr>
        </p:nvSpPr>
        <p:spPr>
          <a:xfrm>
            <a:off x="3729800" y="810575"/>
            <a:ext cx="1684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966" name="Google Shape;966;p32"/>
          <p:cNvSpPr txBox="1">
            <a:spLocks noGrp="1"/>
          </p:cNvSpPr>
          <p:nvPr>
            <p:ph type="subTitle" idx="1"/>
          </p:nvPr>
        </p:nvSpPr>
        <p:spPr>
          <a:xfrm>
            <a:off x="2391925" y="2635688"/>
            <a:ext cx="4360200" cy="7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grpSp>
        <p:nvGrpSpPr>
          <p:cNvPr id="967" name="Google Shape;967;p32"/>
          <p:cNvGrpSpPr/>
          <p:nvPr/>
        </p:nvGrpSpPr>
        <p:grpSpPr>
          <a:xfrm>
            <a:off x="7049704" y="2832121"/>
            <a:ext cx="1713371" cy="2522103"/>
            <a:chOff x="3003300" y="2146175"/>
            <a:chExt cx="1341295" cy="1974403"/>
          </a:xfrm>
        </p:grpSpPr>
        <p:sp>
          <p:nvSpPr>
            <p:cNvPr id="968" name="Google Shape;968;p32"/>
            <p:cNvSpPr/>
            <p:nvPr/>
          </p:nvSpPr>
          <p:spPr>
            <a:xfrm>
              <a:off x="3645637" y="2793962"/>
              <a:ext cx="56625" cy="1326616"/>
            </a:xfrm>
            <a:custGeom>
              <a:avLst/>
              <a:gdLst/>
              <a:ahLst/>
              <a:cxnLst/>
              <a:rect l="l" t="t" r="r" b="b"/>
              <a:pathLst>
                <a:path w="1609" h="37696" extrusionOk="0">
                  <a:moveTo>
                    <a:pt x="572" y="37696"/>
                  </a:moveTo>
                  <a:lnTo>
                    <a:pt x="1477" y="37696"/>
                  </a:lnTo>
                  <a:lnTo>
                    <a:pt x="1608" y="1"/>
                  </a:lnTo>
                  <a:lnTo>
                    <a:pt x="1" y="6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2"/>
            <p:cNvSpPr/>
            <p:nvPr/>
          </p:nvSpPr>
          <p:spPr>
            <a:xfrm>
              <a:off x="3650248" y="3085179"/>
              <a:ext cx="50325" cy="123631"/>
            </a:xfrm>
            <a:custGeom>
              <a:avLst/>
              <a:gdLst/>
              <a:ahLst/>
              <a:cxnLst/>
              <a:rect l="l" t="t" r="r" b="b"/>
              <a:pathLst>
                <a:path w="1430" h="3513" extrusionOk="0">
                  <a:moveTo>
                    <a:pt x="36" y="2799"/>
                  </a:moveTo>
                  <a:lnTo>
                    <a:pt x="1429" y="3513"/>
                  </a:lnTo>
                  <a:lnTo>
                    <a:pt x="1429" y="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2"/>
            <p:cNvSpPr/>
            <p:nvPr/>
          </p:nvSpPr>
          <p:spPr>
            <a:xfrm>
              <a:off x="3650248" y="3085179"/>
              <a:ext cx="33151" cy="1035399"/>
            </a:xfrm>
            <a:custGeom>
              <a:avLst/>
              <a:gdLst/>
              <a:ahLst/>
              <a:cxnLst/>
              <a:rect l="l" t="t" r="r" b="b"/>
              <a:pathLst>
                <a:path w="942" h="29421" extrusionOk="0">
                  <a:moveTo>
                    <a:pt x="441" y="29421"/>
                  </a:moveTo>
                  <a:lnTo>
                    <a:pt x="1" y="1"/>
                  </a:lnTo>
                  <a:lnTo>
                    <a:pt x="715" y="60"/>
                  </a:lnTo>
                  <a:lnTo>
                    <a:pt x="941" y="29421"/>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2"/>
            <p:cNvSpPr/>
            <p:nvPr/>
          </p:nvSpPr>
          <p:spPr>
            <a:xfrm>
              <a:off x="3608368" y="2423139"/>
              <a:ext cx="736227" cy="395599"/>
            </a:xfrm>
            <a:custGeom>
              <a:avLst/>
              <a:gdLst/>
              <a:ahLst/>
              <a:cxnLst/>
              <a:rect l="l" t="t" r="r" b="b"/>
              <a:pathLst>
                <a:path w="20920" h="11241" extrusionOk="0">
                  <a:moveTo>
                    <a:pt x="10751" y="644"/>
                  </a:moveTo>
                  <a:cubicBezTo>
                    <a:pt x="10751" y="644"/>
                    <a:pt x="15514" y="1"/>
                    <a:pt x="20919" y="6573"/>
                  </a:cubicBezTo>
                  <a:lnTo>
                    <a:pt x="1726" y="11240"/>
                  </a:lnTo>
                  <a:cubicBezTo>
                    <a:pt x="1726" y="11240"/>
                    <a:pt x="3477" y="4573"/>
                    <a:pt x="0" y="3513"/>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2"/>
            <p:cNvSpPr/>
            <p:nvPr/>
          </p:nvSpPr>
          <p:spPr>
            <a:xfrm>
              <a:off x="3666190" y="2745783"/>
              <a:ext cx="395564" cy="736227"/>
            </a:xfrm>
            <a:custGeom>
              <a:avLst/>
              <a:gdLst/>
              <a:ahLst/>
              <a:cxnLst/>
              <a:rect l="l" t="t" r="r" b="b"/>
              <a:pathLst>
                <a:path w="11240" h="20920" extrusionOk="0">
                  <a:moveTo>
                    <a:pt x="10597" y="10752"/>
                  </a:moveTo>
                  <a:cubicBezTo>
                    <a:pt x="10597" y="10752"/>
                    <a:pt x="11240" y="15514"/>
                    <a:pt x="4679" y="20920"/>
                  </a:cubicBezTo>
                  <a:lnTo>
                    <a:pt x="0" y="1727"/>
                  </a:lnTo>
                  <a:cubicBezTo>
                    <a:pt x="0" y="1727"/>
                    <a:pt x="6668" y="3477"/>
                    <a:pt x="7739" y="1"/>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2"/>
            <p:cNvSpPr/>
            <p:nvPr/>
          </p:nvSpPr>
          <p:spPr>
            <a:xfrm>
              <a:off x="3666190" y="2718967"/>
              <a:ext cx="372935" cy="405206"/>
            </a:xfrm>
            <a:custGeom>
              <a:avLst/>
              <a:gdLst/>
              <a:ahLst/>
              <a:cxnLst/>
              <a:rect l="l" t="t" r="r" b="b"/>
              <a:pathLst>
                <a:path w="10597" h="11514" extrusionOk="0">
                  <a:moveTo>
                    <a:pt x="0" y="2489"/>
                  </a:moveTo>
                  <a:cubicBezTo>
                    <a:pt x="0" y="2489"/>
                    <a:pt x="667" y="2549"/>
                    <a:pt x="2048" y="2144"/>
                  </a:cubicBezTo>
                  <a:cubicBezTo>
                    <a:pt x="3679" y="1667"/>
                    <a:pt x="5215" y="1"/>
                    <a:pt x="7739" y="763"/>
                  </a:cubicBezTo>
                  <a:lnTo>
                    <a:pt x="10597" y="11514"/>
                  </a:lnTo>
                  <a:cubicBezTo>
                    <a:pt x="10097" y="9859"/>
                    <a:pt x="9037" y="8442"/>
                    <a:pt x="7596" y="7490"/>
                  </a:cubicBezTo>
                  <a:cubicBezTo>
                    <a:pt x="5727" y="6299"/>
                    <a:pt x="3191" y="5525"/>
                    <a:pt x="0" y="2489"/>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2"/>
            <p:cNvSpPr/>
            <p:nvPr/>
          </p:nvSpPr>
          <p:spPr>
            <a:xfrm>
              <a:off x="3003300" y="2806948"/>
              <a:ext cx="736227" cy="395599"/>
            </a:xfrm>
            <a:custGeom>
              <a:avLst/>
              <a:gdLst/>
              <a:ahLst/>
              <a:cxnLst/>
              <a:rect l="l" t="t" r="r" b="b"/>
              <a:pathLst>
                <a:path w="20920" h="11241" extrusionOk="0">
                  <a:moveTo>
                    <a:pt x="10168" y="10609"/>
                  </a:moveTo>
                  <a:cubicBezTo>
                    <a:pt x="10168" y="10609"/>
                    <a:pt x="5406" y="11240"/>
                    <a:pt x="0" y="4680"/>
                  </a:cubicBezTo>
                  <a:lnTo>
                    <a:pt x="19193" y="1"/>
                  </a:lnTo>
                  <a:cubicBezTo>
                    <a:pt x="19193" y="1"/>
                    <a:pt x="17443" y="6680"/>
                    <a:pt x="20920" y="7740"/>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2"/>
            <p:cNvSpPr/>
            <p:nvPr/>
          </p:nvSpPr>
          <p:spPr>
            <a:xfrm>
              <a:off x="3361140" y="2806948"/>
              <a:ext cx="405206" cy="373392"/>
            </a:xfrm>
            <a:custGeom>
              <a:avLst/>
              <a:gdLst/>
              <a:ahLst/>
              <a:cxnLst/>
              <a:rect l="l" t="t" r="r" b="b"/>
              <a:pathLst>
                <a:path w="11514" h="10610" extrusionOk="0">
                  <a:moveTo>
                    <a:pt x="9025" y="1"/>
                  </a:moveTo>
                  <a:cubicBezTo>
                    <a:pt x="9025" y="1"/>
                    <a:pt x="8966" y="668"/>
                    <a:pt x="9371" y="2049"/>
                  </a:cubicBezTo>
                  <a:cubicBezTo>
                    <a:pt x="9847" y="3680"/>
                    <a:pt x="11514" y="5216"/>
                    <a:pt x="10752" y="7740"/>
                  </a:cubicBezTo>
                  <a:lnTo>
                    <a:pt x="0" y="10609"/>
                  </a:lnTo>
                  <a:cubicBezTo>
                    <a:pt x="1655" y="10109"/>
                    <a:pt x="3072" y="9038"/>
                    <a:pt x="4013" y="7597"/>
                  </a:cubicBezTo>
                  <a:cubicBezTo>
                    <a:pt x="5215" y="5728"/>
                    <a:pt x="5989" y="3192"/>
                    <a:pt x="9025" y="1"/>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2"/>
            <p:cNvSpPr/>
            <p:nvPr/>
          </p:nvSpPr>
          <p:spPr>
            <a:xfrm>
              <a:off x="3279844" y="2146175"/>
              <a:ext cx="395177" cy="736262"/>
            </a:xfrm>
            <a:custGeom>
              <a:avLst/>
              <a:gdLst/>
              <a:ahLst/>
              <a:cxnLst/>
              <a:rect l="l" t="t" r="r" b="b"/>
              <a:pathLst>
                <a:path w="11229" h="20921" extrusionOk="0">
                  <a:moveTo>
                    <a:pt x="632" y="10169"/>
                  </a:moveTo>
                  <a:cubicBezTo>
                    <a:pt x="632" y="10169"/>
                    <a:pt x="1" y="5406"/>
                    <a:pt x="6561" y="1"/>
                  </a:cubicBezTo>
                  <a:lnTo>
                    <a:pt x="11228" y="19182"/>
                  </a:lnTo>
                  <a:cubicBezTo>
                    <a:pt x="11228" y="19182"/>
                    <a:pt x="4573" y="17432"/>
                    <a:pt x="3501" y="20920"/>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2"/>
            <p:cNvSpPr/>
            <p:nvPr/>
          </p:nvSpPr>
          <p:spPr>
            <a:xfrm>
              <a:off x="3302051" y="2504011"/>
              <a:ext cx="372970" cy="405242"/>
            </a:xfrm>
            <a:custGeom>
              <a:avLst/>
              <a:gdLst/>
              <a:ahLst/>
              <a:cxnLst/>
              <a:rect l="l" t="t" r="r" b="b"/>
              <a:pathLst>
                <a:path w="10598" h="11515" extrusionOk="0">
                  <a:moveTo>
                    <a:pt x="10597" y="9014"/>
                  </a:moveTo>
                  <a:cubicBezTo>
                    <a:pt x="10597" y="9014"/>
                    <a:pt x="9942" y="8966"/>
                    <a:pt x="8561" y="9371"/>
                  </a:cubicBezTo>
                  <a:cubicBezTo>
                    <a:pt x="6930" y="9847"/>
                    <a:pt x="5394" y="11514"/>
                    <a:pt x="2870" y="10752"/>
                  </a:cubicBezTo>
                  <a:lnTo>
                    <a:pt x="1" y="1"/>
                  </a:lnTo>
                  <a:cubicBezTo>
                    <a:pt x="501" y="1644"/>
                    <a:pt x="1572" y="3073"/>
                    <a:pt x="3013" y="4013"/>
                  </a:cubicBezTo>
                  <a:cubicBezTo>
                    <a:pt x="4882" y="5216"/>
                    <a:pt x="7418" y="5990"/>
                    <a:pt x="10597" y="9014"/>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2"/>
            <p:cNvSpPr/>
            <p:nvPr/>
          </p:nvSpPr>
          <p:spPr>
            <a:xfrm>
              <a:off x="3581552" y="2445768"/>
              <a:ext cx="405206" cy="372970"/>
            </a:xfrm>
            <a:custGeom>
              <a:avLst/>
              <a:gdLst/>
              <a:ahLst/>
              <a:cxnLst/>
              <a:rect l="l" t="t" r="r" b="b"/>
              <a:pathLst>
                <a:path w="11514" h="10598" extrusionOk="0">
                  <a:moveTo>
                    <a:pt x="2488" y="10597"/>
                  </a:moveTo>
                  <a:cubicBezTo>
                    <a:pt x="2488" y="10597"/>
                    <a:pt x="2548" y="9942"/>
                    <a:pt x="2143" y="8561"/>
                  </a:cubicBezTo>
                  <a:cubicBezTo>
                    <a:pt x="1667" y="6930"/>
                    <a:pt x="0" y="5394"/>
                    <a:pt x="762" y="2870"/>
                  </a:cubicBezTo>
                  <a:lnTo>
                    <a:pt x="11513" y="1"/>
                  </a:lnTo>
                  <a:cubicBezTo>
                    <a:pt x="9858" y="501"/>
                    <a:pt x="8442" y="1572"/>
                    <a:pt x="7501" y="3013"/>
                  </a:cubicBezTo>
                  <a:cubicBezTo>
                    <a:pt x="6298" y="4882"/>
                    <a:pt x="5525" y="7418"/>
                    <a:pt x="2488" y="10597"/>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2"/>
            <p:cNvSpPr/>
            <p:nvPr/>
          </p:nvSpPr>
          <p:spPr>
            <a:xfrm>
              <a:off x="3636417" y="2798994"/>
              <a:ext cx="65845" cy="65423"/>
            </a:xfrm>
            <a:custGeom>
              <a:avLst/>
              <a:gdLst/>
              <a:ahLst/>
              <a:cxnLst/>
              <a:rect l="l" t="t" r="r" b="b"/>
              <a:pathLst>
                <a:path w="1871" h="1859" extrusionOk="0">
                  <a:moveTo>
                    <a:pt x="929" y="1"/>
                  </a:moveTo>
                  <a:cubicBezTo>
                    <a:pt x="417" y="1"/>
                    <a:pt x="1" y="417"/>
                    <a:pt x="1" y="929"/>
                  </a:cubicBezTo>
                  <a:cubicBezTo>
                    <a:pt x="1" y="1441"/>
                    <a:pt x="417" y="1858"/>
                    <a:pt x="929" y="1858"/>
                  </a:cubicBezTo>
                  <a:cubicBezTo>
                    <a:pt x="1453" y="1858"/>
                    <a:pt x="1870" y="1441"/>
                    <a:pt x="1870" y="929"/>
                  </a:cubicBezTo>
                  <a:cubicBezTo>
                    <a:pt x="1870" y="417"/>
                    <a:pt x="1453" y="1"/>
                    <a:pt x="929" y="1"/>
                  </a:cubicBez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2"/>
            <p:cNvSpPr/>
            <p:nvPr/>
          </p:nvSpPr>
          <p:spPr>
            <a:xfrm>
              <a:off x="3636417" y="2786008"/>
              <a:ext cx="65845" cy="65810"/>
            </a:xfrm>
            <a:custGeom>
              <a:avLst/>
              <a:gdLst/>
              <a:ahLst/>
              <a:cxnLst/>
              <a:rect l="l" t="t" r="r" b="b"/>
              <a:pathLst>
                <a:path w="1871" h="1870" extrusionOk="0">
                  <a:moveTo>
                    <a:pt x="1870" y="929"/>
                  </a:moveTo>
                  <a:cubicBezTo>
                    <a:pt x="1870" y="1453"/>
                    <a:pt x="1453" y="1870"/>
                    <a:pt x="929" y="1870"/>
                  </a:cubicBezTo>
                  <a:cubicBezTo>
                    <a:pt x="417" y="1870"/>
                    <a:pt x="1" y="1453"/>
                    <a:pt x="1" y="929"/>
                  </a:cubicBezTo>
                  <a:cubicBezTo>
                    <a:pt x="1" y="417"/>
                    <a:pt x="417" y="1"/>
                    <a:pt x="929" y="1"/>
                  </a:cubicBezTo>
                  <a:cubicBezTo>
                    <a:pt x="1453" y="1"/>
                    <a:pt x="1870" y="417"/>
                    <a:pt x="1870" y="9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 name="Google Shape;981;p32"/>
          <p:cNvGrpSpPr/>
          <p:nvPr/>
        </p:nvGrpSpPr>
        <p:grpSpPr>
          <a:xfrm rot="889100" flipH="1">
            <a:off x="867516" y="2840978"/>
            <a:ext cx="1065568" cy="2788424"/>
            <a:chOff x="6889850" y="1154050"/>
            <a:chExt cx="1133630" cy="2966530"/>
          </a:xfrm>
        </p:grpSpPr>
        <p:sp>
          <p:nvSpPr>
            <p:cNvPr id="982" name="Google Shape;982;p32"/>
            <p:cNvSpPr/>
            <p:nvPr/>
          </p:nvSpPr>
          <p:spPr>
            <a:xfrm>
              <a:off x="6889850" y="1634491"/>
              <a:ext cx="354123" cy="2486088"/>
            </a:xfrm>
            <a:custGeom>
              <a:avLst/>
              <a:gdLst/>
              <a:ahLst/>
              <a:cxnLst/>
              <a:rect l="l" t="t" r="r" b="b"/>
              <a:pathLst>
                <a:path w="5371" h="37708" extrusionOk="0">
                  <a:moveTo>
                    <a:pt x="1" y="500"/>
                  </a:moveTo>
                  <a:lnTo>
                    <a:pt x="834" y="32647"/>
                  </a:lnTo>
                  <a:lnTo>
                    <a:pt x="2656" y="37707"/>
                  </a:lnTo>
                  <a:lnTo>
                    <a:pt x="3251" y="37469"/>
                  </a:lnTo>
                  <a:lnTo>
                    <a:pt x="4715" y="32683"/>
                  </a:lnTo>
                  <a:lnTo>
                    <a:pt x="5370" y="0"/>
                  </a:ln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2"/>
            <p:cNvSpPr/>
            <p:nvPr/>
          </p:nvSpPr>
          <p:spPr>
            <a:xfrm>
              <a:off x="6944837" y="3786881"/>
              <a:ext cx="255950" cy="290554"/>
            </a:xfrm>
            <a:custGeom>
              <a:avLst/>
              <a:gdLst/>
              <a:ahLst/>
              <a:cxnLst/>
              <a:rect l="l" t="t" r="r" b="b"/>
              <a:pathLst>
                <a:path w="3882" h="4407" extrusionOk="0">
                  <a:moveTo>
                    <a:pt x="0" y="1"/>
                  </a:moveTo>
                  <a:lnTo>
                    <a:pt x="524" y="942"/>
                  </a:lnTo>
                  <a:lnTo>
                    <a:pt x="917" y="144"/>
                  </a:lnTo>
                  <a:lnTo>
                    <a:pt x="2119" y="1239"/>
                  </a:lnTo>
                  <a:lnTo>
                    <a:pt x="3298" y="84"/>
                  </a:lnTo>
                  <a:lnTo>
                    <a:pt x="3524" y="822"/>
                  </a:lnTo>
                  <a:lnTo>
                    <a:pt x="3881" y="37"/>
                  </a:lnTo>
                  <a:lnTo>
                    <a:pt x="2608" y="4192"/>
                  </a:lnTo>
                  <a:lnTo>
                    <a:pt x="1560" y="4406"/>
                  </a:lnTo>
                  <a:close/>
                </a:path>
              </a:pathLst>
            </a:custGeom>
            <a:solidFill>
              <a:srgbClr val="FDD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2"/>
            <p:cNvSpPr/>
            <p:nvPr/>
          </p:nvSpPr>
          <p:spPr>
            <a:xfrm>
              <a:off x="6889850" y="1606997"/>
              <a:ext cx="354123" cy="90324"/>
            </a:xfrm>
            <a:custGeom>
              <a:avLst/>
              <a:gdLst/>
              <a:ahLst/>
              <a:cxnLst/>
              <a:rect l="l" t="t" r="r" b="b"/>
              <a:pathLst>
                <a:path w="5371" h="1370" extrusionOk="0">
                  <a:moveTo>
                    <a:pt x="1" y="917"/>
                  </a:moveTo>
                  <a:lnTo>
                    <a:pt x="703" y="1227"/>
                  </a:lnTo>
                  <a:lnTo>
                    <a:pt x="2680" y="1370"/>
                  </a:lnTo>
                  <a:lnTo>
                    <a:pt x="4739" y="1108"/>
                  </a:lnTo>
                  <a:lnTo>
                    <a:pt x="5370" y="417"/>
                  </a:lnTo>
                  <a:lnTo>
                    <a:pt x="4096" y="131"/>
                  </a:lnTo>
                  <a:lnTo>
                    <a:pt x="2691" y="0"/>
                  </a:lnTo>
                  <a:lnTo>
                    <a:pt x="798" y="381"/>
                  </a:lnTo>
                  <a:close/>
                </a:path>
              </a:pathLst>
            </a:custGeom>
            <a:solidFill>
              <a:srgbClr val="FDD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2"/>
            <p:cNvSpPr/>
            <p:nvPr/>
          </p:nvSpPr>
          <p:spPr>
            <a:xfrm>
              <a:off x="7009977" y="1628953"/>
              <a:ext cx="119338" cy="38569"/>
            </a:xfrm>
            <a:custGeom>
              <a:avLst/>
              <a:gdLst/>
              <a:ahLst/>
              <a:cxnLst/>
              <a:rect l="l" t="t" r="r" b="b"/>
              <a:pathLst>
                <a:path w="1810" h="585" extrusionOk="0">
                  <a:moveTo>
                    <a:pt x="0" y="394"/>
                  </a:moveTo>
                  <a:cubicBezTo>
                    <a:pt x="0" y="394"/>
                    <a:pt x="929" y="1"/>
                    <a:pt x="1798" y="298"/>
                  </a:cubicBezTo>
                  <a:cubicBezTo>
                    <a:pt x="1810" y="298"/>
                    <a:pt x="1286" y="584"/>
                    <a:pt x="0" y="3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2"/>
            <p:cNvSpPr/>
            <p:nvPr/>
          </p:nvSpPr>
          <p:spPr>
            <a:xfrm>
              <a:off x="7116720" y="1634491"/>
              <a:ext cx="127250" cy="2428729"/>
            </a:xfrm>
            <a:custGeom>
              <a:avLst/>
              <a:gdLst/>
              <a:ahLst/>
              <a:cxnLst/>
              <a:rect l="l" t="t" r="r" b="b"/>
              <a:pathLst>
                <a:path w="1930" h="36838" extrusionOk="0">
                  <a:moveTo>
                    <a:pt x="1298" y="691"/>
                  </a:moveTo>
                  <a:lnTo>
                    <a:pt x="691" y="32730"/>
                  </a:lnTo>
                  <a:lnTo>
                    <a:pt x="1" y="36838"/>
                  </a:lnTo>
                  <a:lnTo>
                    <a:pt x="1274" y="32683"/>
                  </a:lnTo>
                  <a:lnTo>
                    <a:pt x="1929" y="0"/>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2"/>
            <p:cNvSpPr/>
            <p:nvPr/>
          </p:nvSpPr>
          <p:spPr>
            <a:xfrm>
              <a:off x="6889850" y="1667456"/>
              <a:ext cx="175117" cy="2453123"/>
            </a:xfrm>
            <a:custGeom>
              <a:avLst/>
              <a:gdLst/>
              <a:ahLst/>
              <a:cxnLst/>
              <a:rect l="l" t="t" r="r" b="b"/>
              <a:pathLst>
                <a:path w="2656" h="37208" extrusionOk="0">
                  <a:moveTo>
                    <a:pt x="703" y="310"/>
                  </a:moveTo>
                  <a:lnTo>
                    <a:pt x="1358" y="33088"/>
                  </a:lnTo>
                  <a:lnTo>
                    <a:pt x="2656" y="37207"/>
                  </a:lnTo>
                  <a:lnTo>
                    <a:pt x="834" y="32147"/>
                  </a:lnTo>
                  <a:lnTo>
                    <a:pt x="1" y="0"/>
                  </a:ln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2"/>
            <p:cNvSpPr/>
            <p:nvPr/>
          </p:nvSpPr>
          <p:spPr>
            <a:xfrm>
              <a:off x="6936200" y="1687829"/>
              <a:ext cx="148414" cy="2180767"/>
            </a:xfrm>
            <a:custGeom>
              <a:avLst/>
              <a:gdLst/>
              <a:ahLst/>
              <a:cxnLst/>
              <a:rect l="l" t="t" r="r" b="b"/>
              <a:pathLst>
                <a:path w="2251" h="33077" extrusionOk="0">
                  <a:moveTo>
                    <a:pt x="1977" y="144"/>
                  </a:moveTo>
                  <a:lnTo>
                    <a:pt x="2250" y="33076"/>
                  </a:lnTo>
                  <a:lnTo>
                    <a:pt x="655" y="32779"/>
                  </a:lnTo>
                  <a:lnTo>
                    <a:pt x="0" y="1"/>
                  </a:ln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2"/>
            <p:cNvSpPr/>
            <p:nvPr/>
          </p:nvSpPr>
          <p:spPr>
            <a:xfrm>
              <a:off x="7401676" y="1154050"/>
              <a:ext cx="277971" cy="2943709"/>
            </a:xfrm>
            <a:custGeom>
              <a:avLst/>
              <a:gdLst/>
              <a:ahLst/>
              <a:cxnLst/>
              <a:rect l="l" t="t" r="r" b="b"/>
              <a:pathLst>
                <a:path w="4216" h="44649" extrusionOk="0">
                  <a:moveTo>
                    <a:pt x="48" y="43839"/>
                  </a:moveTo>
                  <a:lnTo>
                    <a:pt x="0" y="5418"/>
                  </a:lnTo>
                  <a:lnTo>
                    <a:pt x="1524" y="358"/>
                  </a:lnTo>
                  <a:lnTo>
                    <a:pt x="2417" y="0"/>
                  </a:lnTo>
                  <a:lnTo>
                    <a:pt x="4215" y="5203"/>
                  </a:lnTo>
                  <a:lnTo>
                    <a:pt x="3965" y="43839"/>
                  </a:lnTo>
                  <a:lnTo>
                    <a:pt x="3334" y="44339"/>
                  </a:lnTo>
                  <a:lnTo>
                    <a:pt x="2132" y="44649"/>
                  </a:lnTo>
                  <a:lnTo>
                    <a:pt x="643" y="44339"/>
                  </a:lnTo>
                  <a:close/>
                </a:path>
              </a:pathLst>
            </a:custGeom>
            <a:gradFill>
              <a:gsLst>
                <a:gs pos="0">
                  <a:srgbClr val="8A9EFF"/>
                </a:gs>
                <a:gs pos="100000">
                  <a:srgbClr val="0F36F8"/>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2"/>
            <p:cNvSpPr/>
            <p:nvPr/>
          </p:nvSpPr>
          <p:spPr>
            <a:xfrm>
              <a:off x="7401676" y="1242727"/>
              <a:ext cx="277180" cy="327408"/>
            </a:xfrm>
            <a:custGeom>
              <a:avLst/>
              <a:gdLst/>
              <a:ahLst/>
              <a:cxnLst/>
              <a:rect l="l" t="t" r="r" b="b"/>
              <a:pathLst>
                <a:path w="4204" h="4966" extrusionOk="0">
                  <a:moveTo>
                    <a:pt x="0" y="4073"/>
                  </a:moveTo>
                  <a:lnTo>
                    <a:pt x="215" y="4966"/>
                  </a:lnTo>
                  <a:lnTo>
                    <a:pt x="1143" y="4109"/>
                  </a:lnTo>
                  <a:lnTo>
                    <a:pt x="2096" y="4966"/>
                  </a:lnTo>
                  <a:lnTo>
                    <a:pt x="3287" y="4132"/>
                  </a:lnTo>
                  <a:lnTo>
                    <a:pt x="3906" y="4882"/>
                  </a:lnTo>
                  <a:lnTo>
                    <a:pt x="4203" y="3823"/>
                  </a:lnTo>
                  <a:lnTo>
                    <a:pt x="2906" y="72"/>
                  </a:lnTo>
                  <a:lnTo>
                    <a:pt x="1227" y="1"/>
                  </a:lnTo>
                  <a:close/>
                </a:path>
              </a:pathLst>
            </a:custGeom>
            <a:solidFill>
              <a:srgbClr val="FDD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2"/>
            <p:cNvSpPr/>
            <p:nvPr/>
          </p:nvSpPr>
          <p:spPr>
            <a:xfrm>
              <a:off x="7584569" y="1263957"/>
              <a:ext cx="94283" cy="2813431"/>
            </a:xfrm>
            <a:custGeom>
              <a:avLst/>
              <a:gdLst/>
              <a:ahLst/>
              <a:cxnLst/>
              <a:rect l="l" t="t" r="r" b="b"/>
              <a:pathLst>
                <a:path w="1430" h="42673" extrusionOk="0">
                  <a:moveTo>
                    <a:pt x="560" y="42672"/>
                  </a:moveTo>
                  <a:lnTo>
                    <a:pt x="1132" y="4560"/>
                  </a:lnTo>
                  <a:lnTo>
                    <a:pt x="1" y="0"/>
                  </a:lnTo>
                  <a:lnTo>
                    <a:pt x="1429" y="3501"/>
                  </a:lnTo>
                  <a:lnTo>
                    <a:pt x="1191" y="42172"/>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2"/>
            <p:cNvSpPr/>
            <p:nvPr/>
          </p:nvSpPr>
          <p:spPr>
            <a:xfrm>
              <a:off x="7401676" y="1242727"/>
              <a:ext cx="80899" cy="2834660"/>
            </a:xfrm>
            <a:custGeom>
              <a:avLst/>
              <a:gdLst/>
              <a:ahLst/>
              <a:cxnLst/>
              <a:rect l="l" t="t" r="r" b="b"/>
              <a:pathLst>
                <a:path w="1227" h="42995" extrusionOk="0">
                  <a:moveTo>
                    <a:pt x="643" y="42994"/>
                  </a:moveTo>
                  <a:lnTo>
                    <a:pt x="215" y="4966"/>
                  </a:lnTo>
                  <a:lnTo>
                    <a:pt x="1227" y="1"/>
                  </a:lnTo>
                  <a:lnTo>
                    <a:pt x="0" y="4073"/>
                  </a:lnTo>
                  <a:lnTo>
                    <a:pt x="48" y="42494"/>
                  </a:ln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2"/>
            <p:cNvSpPr/>
            <p:nvPr/>
          </p:nvSpPr>
          <p:spPr>
            <a:xfrm>
              <a:off x="7415785" y="1242727"/>
              <a:ext cx="126459" cy="2855033"/>
            </a:xfrm>
            <a:custGeom>
              <a:avLst/>
              <a:gdLst/>
              <a:ahLst/>
              <a:cxnLst/>
              <a:rect l="l" t="t" r="r" b="b"/>
              <a:pathLst>
                <a:path w="1918" h="43304" extrusionOk="0">
                  <a:moveTo>
                    <a:pt x="1918" y="43304"/>
                  </a:moveTo>
                  <a:lnTo>
                    <a:pt x="1882" y="4966"/>
                  </a:lnTo>
                  <a:lnTo>
                    <a:pt x="1882" y="168"/>
                  </a:lnTo>
                  <a:lnTo>
                    <a:pt x="1120" y="1"/>
                  </a:lnTo>
                  <a:lnTo>
                    <a:pt x="1" y="4966"/>
                  </a:lnTo>
                  <a:lnTo>
                    <a:pt x="429" y="42994"/>
                  </a:ln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2"/>
            <p:cNvSpPr/>
            <p:nvPr/>
          </p:nvSpPr>
          <p:spPr>
            <a:xfrm>
              <a:off x="7745508" y="1654072"/>
              <a:ext cx="277971" cy="2246697"/>
            </a:xfrm>
            <a:custGeom>
              <a:avLst/>
              <a:gdLst/>
              <a:ahLst/>
              <a:cxnLst/>
              <a:rect l="l" t="t" r="r" b="b"/>
              <a:pathLst>
                <a:path w="4216" h="34077" extrusionOk="0">
                  <a:moveTo>
                    <a:pt x="250" y="33267"/>
                  </a:moveTo>
                  <a:lnTo>
                    <a:pt x="0" y="6168"/>
                  </a:lnTo>
                  <a:lnTo>
                    <a:pt x="1524" y="358"/>
                  </a:lnTo>
                  <a:lnTo>
                    <a:pt x="2417" y="1"/>
                  </a:lnTo>
                  <a:lnTo>
                    <a:pt x="4215" y="5954"/>
                  </a:lnTo>
                  <a:lnTo>
                    <a:pt x="3810" y="33279"/>
                  </a:lnTo>
                  <a:lnTo>
                    <a:pt x="3179" y="33779"/>
                  </a:lnTo>
                  <a:lnTo>
                    <a:pt x="2084" y="34076"/>
                  </a:lnTo>
                  <a:lnTo>
                    <a:pt x="846" y="33767"/>
                  </a:lnTo>
                  <a:close/>
                </a:path>
              </a:pathLst>
            </a:custGeom>
            <a:gradFill>
              <a:gsLst>
                <a:gs pos="0">
                  <a:srgbClr val="F5FCFF"/>
                </a:gs>
                <a:gs pos="100000">
                  <a:srgbClr val="76CDF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2"/>
            <p:cNvSpPr/>
            <p:nvPr/>
          </p:nvSpPr>
          <p:spPr>
            <a:xfrm>
              <a:off x="7745508" y="1791473"/>
              <a:ext cx="277180" cy="328200"/>
            </a:xfrm>
            <a:custGeom>
              <a:avLst/>
              <a:gdLst/>
              <a:ahLst/>
              <a:cxnLst/>
              <a:rect l="l" t="t" r="r" b="b"/>
              <a:pathLst>
                <a:path w="4204" h="4978" extrusionOk="0">
                  <a:moveTo>
                    <a:pt x="0" y="4084"/>
                  </a:moveTo>
                  <a:lnTo>
                    <a:pt x="203" y="4977"/>
                  </a:lnTo>
                  <a:lnTo>
                    <a:pt x="1143" y="4120"/>
                  </a:lnTo>
                  <a:lnTo>
                    <a:pt x="2096" y="4977"/>
                  </a:lnTo>
                  <a:lnTo>
                    <a:pt x="3287" y="4144"/>
                  </a:lnTo>
                  <a:lnTo>
                    <a:pt x="3906" y="4894"/>
                  </a:lnTo>
                  <a:lnTo>
                    <a:pt x="4203" y="3834"/>
                  </a:lnTo>
                  <a:lnTo>
                    <a:pt x="3072" y="84"/>
                  </a:lnTo>
                  <a:lnTo>
                    <a:pt x="1072" y="0"/>
                  </a:lnTo>
                  <a:close/>
                </a:path>
              </a:pathLst>
            </a:custGeom>
            <a:solidFill>
              <a:srgbClr val="FDD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2"/>
            <p:cNvSpPr/>
            <p:nvPr/>
          </p:nvSpPr>
          <p:spPr>
            <a:xfrm>
              <a:off x="7948049" y="1796945"/>
              <a:ext cx="74636" cy="2084179"/>
            </a:xfrm>
            <a:custGeom>
              <a:avLst/>
              <a:gdLst/>
              <a:ahLst/>
              <a:cxnLst/>
              <a:rect l="l" t="t" r="r" b="b"/>
              <a:pathLst>
                <a:path w="1132" h="31612" extrusionOk="0">
                  <a:moveTo>
                    <a:pt x="107" y="31612"/>
                  </a:moveTo>
                  <a:lnTo>
                    <a:pt x="834" y="4811"/>
                  </a:lnTo>
                  <a:lnTo>
                    <a:pt x="0" y="1"/>
                  </a:lnTo>
                  <a:lnTo>
                    <a:pt x="1131" y="3751"/>
                  </a:lnTo>
                  <a:lnTo>
                    <a:pt x="738" y="31112"/>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2"/>
            <p:cNvSpPr/>
            <p:nvPr/>
          </p:nvSpPr>
          <p:spPr>
            <a:xfrm>
              <a:off x="7745508" y="1791473"/>
              <a:ext cx="70680" cy="2088860"/>
            </a:xfrm>
            <a:custGeom>
              <a:avLst/>
              <a:gdLst/>
              <a:ahLst/>
              <a:cxnLst/>
              <a:rect l="l" t="t" r="r" b="b"/>
              <a:pathLst>
                <a:path w="1072" h="31683" extrusionOk="0">
                  <a:moveTo>
                    <a:pt x="846" y="31683"/>
                  </a:moveTo>
                  <a:lnTo>
                    <a:pt x="203" y="4977"/>
                  </a:lnTo>
                  <a:lnTo>
                    <a:pt x="1072" y="0"/>
                  </a:lnTo>
                  <a:lnTo>
                    <a:pt x="0" y="4084"/>
                  </a:lnTo>
                  <a:lnTo>
                    <a:pt x="250" y="31183"/>
                  </a:ln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2"/>
            <p:cNvSpPr/>
            <p:nvPr/>
          </p:nvSpPr>
          <p:spPr>
            <a:xfrm>
              <a:off x="7758826" y="1792264"/>
              <a:ext cx="124876" cy="2108507"/>
            </a:xfrm>
            <a:custGeom>
              <a:avLst/>
              <a:gdLst/>
              <a:ahLst/>
              <a:cxnLst/>
              <a:rect l="l" t="t" r="r" b="b"/>
              <a:pathLst>
                <a:path w="1894" h="31981" extrusionOk="0">
                  <a:moveTo>
                    <a:pt x="1882" y="31980"/>
                  </a:moveTo>
                  <a:lnTo>
                    <a:pt x="1894" y="4965"/>
                  </a:lnTo>
                  <a:lnTo>
                    <a:pt x="1894" y="167"/>
                  </a:lnTo>
                  <a:lnTo>
                    <a:pt x="1132" y="0"/>
                  </a:lnTo>
                  <a:lnTo>
                    <a:pt x="1" y="4965"/>
                  </a:lnTo>
                  <a:lnTo>
                    <a:pt x="644" y="31671"/>
                  </a:lnTo>
                  <a:close/>
                </a:path>
              </a:pathLst>
            </a:custGeom>
            <a:solidFill>
              <a:srgbClr val="750000">
                <a:alpha val="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2"/>
            <p:cNvSpPr/>
            <p:nvPr/>
          </p:nvSpPr>
          <p:spPr>
            <a:xfrm>
              <a:off x="7845988" y="1654072"/>
              <a:ext cx="58944" cy="36196"/>
            </a:xfrm>
            <a:custGeom>
              <a:avLst/>
              <a:gdLst/>
              <a:ahLst/>
              <a:cxnLst/>
              <a:rect l="l" t="t" r="r" b="b"/>
              <a:pathLst>
                <a:path w="894" h="549" extrusionOk="0">
                  <a:moveTo>
                    <a:pt x="0" y="358"/>
                  </a:moveTo>
                  <a:lnTo>
                    <a:pt x="572" y="548"/>
                  </a:lnTo>
                  <a:lnTo>
                    <a:pt x="8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03"/>
        <p:cNvGrpSpPr/>
        <p:nvPr/>
      </p:nvGrpSpPr>
      <p:grpSpPr>
        <a:xfrm>
          <a:off x="0" y="0"/>
          <a:ext cx="0" cy="0"/>
          <a:chOff x="0" y="0"/>
          <a:chExt cx="0" cy="0"/>
        </a:xfrm>
      </p:grpSpPr>
      <p:grpSp>
        <p:nvGrpSpPr>
          <p:cNvPr id="1004" name="Google Shape;1004;p33"/>
          <p:cNvGrpSpPr/>
          <p:nvPr/>
        </p:nvGrpSpPr>
        <p:grpSpPr>
          <a:xfrm>
            <a:off x="5772897" y="1477110"/>
            <a:ext cx="1034406" cy="984291"/>
            <a:chOff x="720975" y="1648729"/>
            <a:chExt cx="794780" cy="756216"/>
          </a:xfrm>
        </p:grpSpPr>
        <p:sp>
          <p:nvSpPr>
            <p:cNvPr id="1005" name="Google Shape;1005;p33"/>
            <p:cNvSpPr/>
            <p:nvPr/>
          </p:nvSpPr>
          <p:spPr>
            <a:xfrm>
              <a:off x="720975" y="1648729"/>
              <a:ext cx="794780" cy="756216"/>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rgbClr val="FFFFFF"/>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3"/>
            <p:cNvSpPr/>
            <p:nvPr/>
          </p:nvSpPr>
          <p:spPr>
            <a:xfrm>
              <a:off x="752619" y="1681950"/>
              <a:ext cx="731492" cy="689775"/>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noFill/>
            <a:ln w="19050"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 name="Google Shape;1007;p33"/>
          <p:cNvGrpSpPr/>
          <p:nvPr/>
        </p:nvGrpSpPr>
        <p:grpSpPr>
          <a:xfrm>
            <a:off x="354738" y="385775"/>
            <a:ext cx="8434536" cy="691213"/>
            <a:chOff x="234525" y="385775"/>
            <a:chExt cx="8434536" cy="691213"/>
          </a:xfrm>
        </p:grpSpPr>
        <p:sp>
          <p:nvSpPr>
            <p:cNvPr id="1008" name="Google Shape;1008;p33"/>
            <p:cNvSpPr/>
            <p:nvPr/>
          </p:nvSpPr>
          <p:spPr>
            <a:xfrm>
              <a:off x="234525" y="385775"/>
              <a:ext cx="8434536" cy="691213"/>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a:noFill/>
            </a:ln>
            <a:effectLst>
              <a:outerShdw blurRad="57150" dist="19050" dir="54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3"/>
            <p:cNvSpPr/>
            <p:nvPr/>
          </p:nvSpPr>
          <p:spPr>
            <a:xfrm>
              <a:off x="316975" y="445024"/>
              <a:ext cx="8269679" cy="572708"/>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chemeClr val="lt1"/>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 name="Google Shape;1010;p3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Main children's rights</a:t>
            </a:r>
            <a:endParaRPr/>
          </a:p>
        </p:txBody>
      </p:sp>
      <p:sp>
        <p:nvSpPr>
          <p:cNvPr id="1011" name="Google Shape;1011;p33"/>
          <p:cNvSpPr txBox="1">
            <a:spLocks noGrp="1"/>
          </p:cNvSpPr>
          <p:nvPr>
            <p:ph type="subTitle" idx="1"/>
          </p:nvPr>
        </p:nvSpPr>
        <p:spPr>
          <a:xfrm>
            <a:off x="1264225" y="2611575"/>
            <a:ext cx="2742000" cy="7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Education</a:t>
            </a:r>
            <a:endParaRPr/>
          </a:p>
        </p:txBody>
      </p:sp>
      <p:sp>
        <p:nvSpPr>
          <p:cNvPr id="1012" name="Google Shape;1012;p33"/>
          <p:cNvSpPr txBox="1">
            <a:spLocks noGrp="1"/>
          </p:cNvSpPr>
          <p:nvPr>
            <p:ph type="subTitle" idx="2"/>
          </p:nvPr>
        </p:nvSpPr>
        <p:spPr>
          <a:xfrm>
            <a:off x="4919075" y="2611575"/>
            <a:ext cx="2742000" cy="7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Home</a:t>
            </a:r>
            <a:endParaRPr/>
          </a:p>
        </p:txBody>
      </p:sp>
      <p:sp>
        <p:nvSpPr>
          <p:cNvPr id="1013" name="Google Shape;1013;p33"/>
          <p:cNvSpPr txBox="1">
            <a:spLocks noGrp="1"/>
          </p:cNvSpPr>
          <p:nvPr>
            <p:ph type="subTitle" idx="3"/>
          </p:nvPr>
        </p:nvSpPr>
        <p:spPr>
          <a:xfrm>
            <a:off x="1264225" y="3225600"/>
            <a:ext cx="2742000" cy="1253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1014" name="Google Shape;1014;p33"/>
          <p:cNvSpPr txBox="1">
            <a:spLocks noGrp="1"/>
          </p:cNvSpPr>
          <p:nvPr>
            <p:ph type="subTitle" idx="4"/>
          </p:nvPr>
        </p:nvSpPr>
        <p:spPr>
          <a:xfrm>
            <a:off x="4919075" y="3225600"/>
            <a:ext cx="2742000" cy="1253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hot and has a poisonous atmosphere</a:t>
            </a:r>
            <a:endParaRPr/>
          </a:p>
        </p:txBody>
      </p:sp>
      <p:grpSp>
        <p:nvGrpSpPr>
          <p:cNvPr id="1015" name="Google Shape;1015;p33"/>
          <p:cNvGrpSpPr/>
          <p:nvPr/>
        </p:nvGrpSpPr>
        <p:grpSpPr>
          <a:xfrm>
            <a:off x="2118022" y="1477110"/>
            <a:ext cx="1034406" cy="984291"/>
            <a:chOff x="720975" y="1648729"/>
            <a:chExt cx="794780" cy="756216"/>
          </a:xfrm>
        </p:grpSpPr>
        <p:sp>
          <p:nvSpPr>
            <p:cNvPr id="1016" name="Google Shape;1016;p33"/>
            <p:cNvSpPr/>
            <p:nvPr/>
          </p:nvSpPr>
          <p:spPr>
            <a:xfrm>
              <a:off x="720975" y="1648729"/>
              <a:ext cx="794780" cy="756216"/>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solidFill>
              <a:srgbClr val="FFFFFF"/>
            </a:solidFill>
            <a:ln>
              <a:noFill/>
            </a:ln>
            <a:effectLst>
              <a:outerShdw blurRad="57150" dist="19050" dir="54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3"/>
            <p:cNvSpPr/>
            <p:nvPr/>
          </p:nvSpPr>
          <p:spPr>
            <a:xfrm>
              <a:off x="752619" y="1681950"/>
              <a:ext cx="731492" cy="689775"/>
            </a:xfrm>
            <a:custGeom>
              <a:avLst/>
              <a:gdLst/>
              <a:ahLst/>
              <a:cxnLst/>
              <a:rect l="l" t="t" r="r" b="b"/>
              <a:pathLst>
                <a:path w="65414" h="62240" extrusionOk="0">
                  <a:moveTo>
                    <a:pt x="18656" y="1"/>
                  </a:moveTo>
                  <a:cubicBezTo>
                    <a:pt x="11064" y="1"/>
                    <a:pt x="5246" y="307"/>
                    <a:pt x="4215" y="976"/>
                  </a:cubicBezTo>
                  <a:cubicBezTo>
                    <a:pt x="1" y="3702"/>
                    <a:pt x="2477" y="54839"/>
                    <a:pt x="4787" y="58780"/>
                  </a:cubicBezTo>
                  <a:cubicBezTo>
                    <a:pt x="6096" y="60997"/>
                    <a:pt x="23065" y="62239"/>
                    <a:pt x="38252" y="62239"/>
                  </a:cubicBezTo>
                  <a:cubicBezTo>
                    <a:pt x="49991" y="62239"/>
                    <a:pt x="60665" y="61497"/>
                    <a:pt x="62223" y="59888"/>
                  </a:cubicBezTo>
                  <a:cubicBezTo>
                    <a:pt x="65187" y="56840"/>
                    <a:pt x="65414" y="7238"/>
                    <a:pt x="62425" y="3821"/>
                  </a:cubicBezTo>
                  <a:cubicBezTo>
                    <a:pt x="60374" y="1468"/>
                    <a:pt x="35268" y="1"/>
                    <a:pt x="18656" y="1"/>
                  </a:cubicBezTo>
                  <a:close/>
                </a:path>
              </a:pathLst>
            </a:custGeom>
            <a:noFill/>
            <a:ln w="19050"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33"/>
          <p:cNvGrpSpPr/>
          <p:nvPr/>
        </p:nvGrpSpPr>
        <p:grpSpPr>
          <a:xfrm>
            <a:off x="2284776" y="1698660"/>
            <a:ext cx="700596" cy="541458"/>
            <a:chOff x="6194613" y="1454556"/>
            <a:chExt cx="427558" cy="330439"/>
          </a:xfrm>
        </p:grpSpPr>
        <p:sp>
          <p:nvSpPr>
            <p:cNvPr id="1019" name="Google Shape;1019;p33"/>
            <p:cNvSpPr/>
            <p:nvPr/>
          </p:nvSpPr>
          <p:spPr>
            <a:xfrm>
              <a:off x="6202769" y="1508014"/>
              <a:ext cx="222150" cy="184089"/>
            </a:xfrm>
            <a:custGeom>
              <a:avLst/>
              <a:gdLst/>
              <a:ahLst/>
              <a:cxnLst/>
              <a:rect l="l" t="t" r="r" b="b"/>
              <a:pathLst>
                <a:path w="8253" h="6839" extrusionOk="0">
                  <a:moveTo>
                    <a:pt x="831" y="0"/>
                  </a:moveTo>
                  <a:cubicBezTo>
                    <a:pt x="355" y="0"/>
                    <a:pt x="1" y="440"/>
                    <a:pt x="104" y="906"/>
                  </a:cubicBezTo>
                  <a:lnTo>
                    <a:pt x="916" y="4554"/>
                  </a:lnTo>
                  <a:cubicBezTo>
                    <a:pt x="1142" y="5577"/>
                    <a:pt x="2005" y="6334"/>
                    <a:pt x="3047" y="6427"/>
                  </a:cubicBezTo>
                  <a:lnTo>
                    <a:pt x="7601" y="6839"/>
                  </a:lnTo>
                  <a:lnTo>
                    <a:pt x="8253" y="6269"/>
                  </a:lnTo>
                  <a:lnTo>
                    <a:pt x="7731" y="5102"/>
                  </a:lnTo>
                  <a:cubicBezTo>
                    <a:pt x="7428" y="4418"/>
                    <a:pt x="6750" y="3980"/>
                    <a:pt x="6004" y="3980"/>
                  </a:cubicBezTo>
                  <a:lnTo>
                    <a:pt x="3237" y="3980"/>
                  </a:lnTo>
                  <a:lnTo>
                    <a:pt x="2526" y="778"/>
                  </a:lnTo>
                  <a:cubicBezTo>
                    <a:pt x="2424" y="323"/>
                    <a:pt x="2021" y="0"/>
                    <a:pt x="1556" y="0"/>
                  </a:cubicBez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3"/>
            <p:cNvSpPr/>
            <p:nvPr/>
          </p:nvSpPr>
          <p:spPr>
            <a:xfrm>
              <a:off x="6308313" y="1547583"/>
              <a:ext cx="221477" cy="167292"/>
            </a:xfrm>
            <a:custGeom>
              <a:avLst/>
              <a:gdLst/>
              <a:ahLst/>
              <a:cxnLst/>
              <a:rect l="l" t="t" r="r" b="b"/>
              <a:pathLst>
                <a:path w="8228" h="6215" extrusionOk="0">
                  <a:moveTo>
                    <a:pt x="7441" y="1"/>
                  </a:moveTo>
                  <a:lnTo>
                    <a:pt x="4710" y="3698"/>
                  </a:lnTo>
                  <a:cubicBezTo>
                    <a:pt x="4308" y="4243"/>
                    <a:pt x="3671" y="4566"/>
                    <a:pt x="2993" y="4566"/>
                  </a:cubicBezTo>
                  <a:lnTo>
                    <a:pt x="1" y="4566"/>
                  </a:lnTo>
                  <a:lnTo>
                    <a:pt x="620" y="6214"/>
                  </a:lnTo>
                  <a:lnTo>
                    <a:pt x="6065" y="6214"/>
                  </a:lnTo>
                  <a:lnTo>
                    <a:pt x="8227" y="3328"/>
                  </a:lnTo>
                  <a:lnTo>
                    <a:pt x="7441" y="1"/>
                  </a:ln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3"/>
            <p:cNvSpPr/>
            <p:nvPr/>
          </p:nvSpPr>
          <p:spPr>
            <a:xfrm>
              <a:off x="6451514" y="1620798"/>
              <a:ext cx="170657" cy="164197"/>
            </a:xfrm>
            <a:custGeom>
              <a:avLst/>
              <a:gdLst/>
              <a:ahLst/>
              <a:cxnLst/>
              <a:rect l="l" t="t" r="r" b="b"/>
              <a:pathLst>
                <a:path w="6340" h="6100" extrusionOk="0">
                  <a:moveTo>
                    <a:pt x="3290" y="0"/>
                  </a:moveTo>
                  <a:cubicBezTo>
                    <a:pt x="2057" y="0"/>
                    <a:pt x="945" y="744"/>
                    <a:pt x="473" y="1882"/>
                  </a:cubicBezTo>
                  <a:cubicBezTo>
                    <a:pt x="0" y="3023"/>
                    <a:pt x="262" y="4334"/>
                    <a:pt x="1134" y="5205"/>
                  </a:cubicBezTo>
                  <a:cubicBezTo>
                    <a:pt x="1717" y="5789"/>
                    <a:pt x="2497" y="6099"/>
                    <a:pt x="3290" y="6099"/>
                  </a:cubicBezTo>
                  <a:cubicBezTo>
                    <a:pt x="3683" y="6099"/>
                    <a:pt x="4080" y="6023"/>
                    <a:pt x="4458" y="5866"/>
                  </a:cubicBezTo>
                  <a:cubicBezTo>
                    <a:pt x="5596" y="5395"/>
                    <a:pt x="6340" y="4283"/>
                    <a:pt x="6340" y="3050"/>
                  </a:cubicBezTo>
                  <a:cubicBezTo>
                    <a:pt x="6340" y="1366"/>
                    <a:pt x="4974" y="0"/>
                    <a:pt x="3290"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3"/>
            <p:cNvSpPr/>
            <p:nvPr/>
          </p:nvSpPr>
          <p:spPr>
            <a:xfrm>
              <a:off x="6194613" y="1644674"/>
              <a:ext cx="145785" cy="140321"/>
            </a:xfrm>
            <a:custGeom>
              <a:avLst/>
              <a:gdLst/>
              <a:ahLst/>
              <a:cxnLst/>
              <a:rect l="l" t="t" r="r" b="b"/>
              <a:pathLst>
                <a:path w="5416" h="5213" extrusionOk="0">
                  <a:moveTo>
                    <a:pt x="2811" y="1"/>
                  </a:moveTo>
                  <a:cubicBezTo>
                    <a:pt x="1756" y="2"/>
                    <a:pt x="807" y="636"/>
                    <a:pt x="403" y="1610"/>
                  </a:cubicBezTo>
                  <a:cubicBezTo>
                    <a:pt x="0" y="2583"/>
                    <a:pt x="223" y="3704"/>
                    <a:pt x="968" y="4449"/>
                  </a:cubicBezTo>
                  <a:cubicBezTo>
                    <a:pt x="1466" y="4948"/>
                    <a:pt x="2133" y="5212"/>
                    <a:pt x="2811" y="5212"/>
                  </a:cubicBezTo>
                  <a:cubicBezTo>
                    <a:pt x="3146" y="5212"/>
                    <a:pt x="3485" y="5147"/>
                    <a:pt x="3807" y="5014"/>
                  </a:cubicBezTo>
                  <a:cubicBezTo>
                    <a:pt x="4780" y="4610"/>
                    <a:pt x="5416" y="3660"/>
                    <a:pt x="5416" y="2607"/>
                  </a:cubicBezTo>
                  <a:cubicBezTo>
                    <a:pt x="5416" y="1168"/>
                    <a:pt x="4249" y="1"/>
                    <a:pt x="2811"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3"/>
            <p:cNvSpPr/>
            <p:nvPr/>
          </p:nvSpPr>
          <p:spPr>
            <a:xfrm>
              <a:off x="6196470" y="1644674"/>
              <a:ext cx="121263" cy="140321"/>
            </a:xfrm>
            <a:custGeom>
              <a:avLst/>
              <a:gdLst/>
              <a:ahLst/>
              <a:cxnLst/>
              <a:rect l="l" t="t" r="r" b="b"/>
              <a:pathLst>
                <a:path w="4505" h="5213" extrusionOk="0">
                  <a:moveTo>
                    <a:pt x="2742" y="1"/>
                  </a:moveTo>
                  <a:cubicBezTo>
                    <a:pt x="1881" y="1"/>
                    <a:pt x="1076" y="426"/>
                    <a:pt x="589" y="1137"/>
                  </a:cubicBezTo>
                  <a:cubicBezTo>
                    <a:pt x="104" y="1847"/>
                    <a:pt x="0" y="2752"/>
                    <a:pt x="313" y="3554"/>
                  </a:cubicBezTo>
                  <a:cubicBezTo>
                    <a:pt x="625" y="4356"/>
                    <a:pt x="1315" y="4951"/>
                    <a:pt x="2153" y="5145"/>
                  </a:cubicBezTo>
                  <a:cubicBezTo>
                    <a:pt x="2348" y="5190"/>
                    <a:pt x="2546" y="5213"/>
                    <a:pt x="2742" y="5213"/>
                  </a:cubicBezTo>
                  <a:cubicBezTo>
                    <a:pt x="3388" y="5213"/>
                    <a:pt x="4019" y="4971"/>
                    <a:pt x="4504" y="4524"/>
                  </a:cubicBezTo>
                  <a:cubicBezTo>
                    <a:pt x="3242" y="4138"/>
                    <a:pt x="2381" y="2974"/>
                    <a:pt x="2381" y="1653"/>
                  </a:cubicBezTo>
                  <a:cubicBezTo>
                    <a:pt x="2380" y="1068"/>
                    <a:pt x="2551" y="494"/>
                    <a:pt x="2874" y="5"/>
                  </a:cubicBezTo>
                  <a:cubicBezTo>
                    <a:pt x="2831" y="2"/>
                    <a:pt x="2786" y="1"/>
                    <a:pt x="2742"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3"/>
            <p:cNvSpPr/>
            <p:nvPr/>
          </p:nvSpPr>
          <p:spPr>
            <a:xfrm>
              <a:off x="6238758" y="1685642"/>
              <a:ext cx="60699" cy="58384"/>
            </a:xfrm>
            <a:custGeom>
              <a:avLst/>
              <a:gdLst/>
              <a:ahLst/>
              <a:cxnLst/>
              <a:rect l="l" t="t" r="r" b="b"/>
              <a:pathLst>
                <a:path w="2255" h="2169" extrusionOk="0">
                  <a:moveTo>
                    <a:pt x="1171" y="1"/>
                  </a:moveTo>
                  <a:cubicBezTo>
                    <a:pt x="732" y="1"/>
                    <a:pt x="337" y="265"/>
                    <a:pt x="169" y="671"/>
                  </a:cubicBezTo>
                  <a:cubicBezTo>
                    <a:pt x="1" y="1075"/>
                    <a:pt x="94" y="1541"/>
                    <a:pt x="403" y="1852"/>
                  </a:cubicBezTo>
                  <a:cubicBezTo>
                    <a:pt x="611" y="2058"/>
                    <a:pt x="888" y="2169"/>
                    <a:pt x="1170" y="2169"/>
                  </a:cubicBezTo>
                  <a:cubicBezTo>
                    <a:pt x="1310" y="2169"/>
                    <a:pt x="1450" y="2142"/>
                    <a:pt x="1584" y="2086"/>
                  </a:cubicBezTo>
                  <a:cubicBezTo>
                    <a:pt x="1990" y="1918"/>
                    <a:pt x="2254" y="1523"/>
                    <a:pt x="2254" y="1085"/>
                  </a:cubicBezTo>
                  <a:cubicBezTo>
                    <a:pt x="2254" y="486"/>
                    <a:pt x="1769" y="2"/>
                    <a:pt x="1171" y="1"/>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3"/>
            <p:cNvSpPr/>
            <p:nvPr/>
          </p:nvSpPr>
          <p:spPr>
            <a:xfrm>
              <a:off x="6453883" y="1620798"/>
              <a:ext cx="145247" cy="164197"/>
            </a:xfrm>
            <a:custGeom>
              <a:avLst/>
              <a:gdLst/>
              <a:ahLst/>
              <a:cxnLst/>
              <a:rect l="l" t="t" r="r" b="b"/>
              <a:pathLst>
                <a:path w="5396" h="6100" extrusionOk="0">
                  <a:moveTo>
                    <a:pt x="3130" y="0"/>
                  </a:moveTo>
                  <a:lnTo>
                    <a:pt x="3130" y="0"/>
                  </a:lnTo>
                  <a:cubicBezTo>
                    <a:pt x="2113" y="26"/>
                    <a:pt x="1176" y="554"/>
                    <a:pt x="629" y="1412"/>
                  </a:cubicBezTo>
                  <a:cubicBezTo>
                    <a:pt x="84" y="2270"/>
                    <a:pt x="1" y="3343"/>
                    <a:pt x="410" y="4274"/>
                  </a:cubicBezTo>
                  <a:cubicBezTo>
                    <a:pt x="817" y="5205"/>
                    <a:pt x="1662" y="5873"/>
                    <a:pt x="2664" y="6051"/>
                  </a:cubicBezTo>
                  <a:cubicBezTo>
                    <a:pt x="2844" y="6084"/>
                    <a:pt x="3024" y="6099"/>
                    <a:pt x="3204" y="6099"/>
                  </a:cubicBezTo>
                  <a:cubicBezTo>
                    <a:pt x="4023" y="6099"/>
                    <a:pt x="4816" y="5768"/>
                    <a:pt x="5396" y="5168"/>
                  </a:cubicBezTo>
                  <a:cubicBezTo>
                    <a:pt x="3963" y="4747"/>
                    <a:pt x="2979" y="3433"/>
                    <a:pt x="2978" y="1939"/>
                  </a:cubicBezTo>
                  <a:lnTo>
                    <a:pt x="2978" y="1939"/>
                  </a:lnTo>
                  <a:cubicBezTo>
                    <a:pt x="2978" y="1117"/>
                    <a:pt x="3031" y="485"/>
                    <a:pt x="3130"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3"/>
            <p:cNvSpPr/>
            <p:nvPr/>
          </p:nvSpPr>
          <p:spPr>
            <a:xfrm>
              <a:off x="6491702" y="1658079"/>
              <a:ext cx="93188" cy="89662"/>
            </a:xfrm>
            <a:custGeom>
              <a:avLst/>
              <a:gdLst/>
              <a:ahLst/>
              <a:cxnLst/>
              <a:rect l="l" t="t" r="r" b="b"/>
              <a:pathLst>
                <a:path w="3462" h="3331" extrusionOk="0">
                  <a:moveTo>
                    <a:pt x="1800" y="0"/>
                  </a:moveTo>
                  <a:cubicBezTo>
                    <a:pt x="1799" y="0"/>
                    <a:pt x="1798" y="0"/>
                    <a:pt x="1797" y="0"/>
                  </a:cubicBezTo>
                  <a:cubicBezTo>
                    <a:pt x="1124" y="0"/>
                    <a:pt x="516" y="406"/>
                    <a:pt x="259" y="1028"/>
                  </a:cubicBezTo>
                  <a:cubicBezTo>
                    <a:pt x="1" y="1650"/>
                    <a:pt x="143" y="2366"/>
                    <a:pt x="619" y="2842"/>
                  </a:cubicBezTo>
                  <a:cubicBezTo>
                    <a:pt x="938" y="3161"/>
                    <a:pt x="1364" y="3330"/>
                    <a:pt x="1797" y="3330"/>
                  </a:cubicBezTo>
                  <a:cubicBezTo>
                    <a:pt x="2012" y="3330"/>
                    <a:pt x="2228" y="3289"/>
                    <a:pt x="2434" y="3203"/>
                  </a:cubicBezTo>
                  <a:cubicBezTo>
                    <a:pt x="3056" y="2945"/>
                    <a:pt x="3462" y="2338"/>
                    <a:pt x="3462" y="1665"/>
                  </a:cubicBezTo>
                  <a:cubicBezTo>
                    <a:pt x="3462" y="746"/>
                    <a:pt x="2718" y="0"/>
                    <a:pt x="1800" y="0"/>
                  </a:cubicBez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3"/>
            <p:cNvSpPr/>
            <p:nvPr/>
          </p:nvSpPr>
          <p:spPr>
            <a:xfrm>
              <a:off x="6488068" y="1658429"/>
              <a:ext cx="76284" cy="89312"/>
            </a:xfrm>
            <a:custGeom>
              <a:avLst/>
              <a:gdLst/>
              <a:ahLst/>
              <a:cxnLst/>
              <a:rect l="l" t="t" r="r" b="b"/>
              <a:pathLst>
                <a:path w="2834" h="3318" extrusionOk="0">
                  <a:moveTo>
                    <a:pt x="1716" y="1"/>
                  </a:moveTo>
                  <a:lnTo>
                    <a:pt x="1716" y="1"/>
                  </a:lnTo>
                  <a:cubicBezTo>
                    <a:pt x="658" y="139"/>
                    <a:pt x="0" y="1222"/>
                    <a:pt x="367" y="2224"/>
                  </a:cubicBezTo>
                  <a:cubicBezTo>
                    <a:pt x="618" y="2912"/>
                    <a:pt x="1264" y="3318"/>
                    <a:pt x="1934" y="3318"/>
                  </a:cubicBezTo>
                  <a:cubicBezTo>
                    <a:pt x="2240" y="3318"/>
                    <a:pt x="2552" y="3233"/>
                    <a:pt x="2834" y="3052"/>
                  </a:cubicBezTo>
                  <a:cubicBezTo>
                    <a:pt x="2117" y="2413"/>
                    <a:pt x="1707" y="1500"/>
                    <a:pt x="1708" y="541"/>
                  </a:cubicBezTo>
                  <a:cubicBezTo>
                    <a:pt x="1708" y="351"/>
                    <a:pt x="1711" y="170"/>
                    <a:pt x="1716"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3"/>
            <p:cNvSpPr/>
            <p:nvPr/>
          </p:nvSpPr>
          <p:spPr>
            <a:xfrm>
              <a:off x="6432860" y="1462308"/>
              <a:ext cx="125462" cy="257574"/>
            </a:xfrm>
            <a:custGeom>
              <a:avLst/>
              <a:gdLst/>
              <a:ahLst/>
              <a:cxnLst/>
              <a:rect l="l" t="t" r="r" b="b"/>
              <a:pathLst>
                <a:path w="4661" h="9569" extrusionOk="0">
                  <a:moveTo>
                    <a:pt x="1128" y="1"/>
                  </a:moveTo>
                  <a:cubicBezTo>
                    <a:pt x="1126" y="1"/>
                    <a:pt x="1123" y="1"/>
                    <a:pt x="1121" y="1"/>
                  </a:cubicBezTo>
                  <a:lnTo>
                    <a:pt x="1" y="1"/>
                  </a:lnTo>
                  <a:lnTo>
                    <a:pt x="1" y="1264"/>
                  </a:lnTo>
                  <a:lnTo>
                    <a:pt x="1121" y="1264"/>
                  </a:lnTo>
                  <a:cubicBezTo>
                    <a:pt x="1122" y="1264"/>
                    <a:pt x="1123" y="1264"/>
                    <a:pt x="1125" y="1264"/>
                  </a:cubicBezTo>
                  <a:cubicBezTo>
                    <a:pt x="1681" y="1264"/>
                    <a:pt x="2154" y="1666"/>
                    <a:pt x="2242" y="2215"/>
                  </a:cubicBezTo>
                  <a:lnTo>
                    <a:pt x="3360" y="9040"/>
                  </a:lnTo>
                  <a:cubicBezTo>
                    <a:pt x="3409" y="9345"/>
                    <a:pt x="3672" y="9569"/>
                    <a:pt x="3982" y="9569"/>
                  </a:cubicBezTo>
                  <a:cubicBezTo>
                    <a:pt x="4016" y="9569"/>
                    <a:pt x="4049" y="9566"/>
                    <a:pt x="4084" y="9560"/>
                  </a:cubicBezTo>
                  <a:cubicBezTo>
                    <a:pt x="4428" y="9504"/>
                    <a:pt x="4661" y="9180"/>
                    <a:pt x="4605" y="8836"/>
                  </a:cubicBezTo>
                  <a:lnTo>
                    <a:pt x="3488" y="2012"/>
                  </a:lnTo>
                  <a:cubicBezTo>
                    <a:pt x="3302" y="853"/>
                    <a:pt x="2301" y="1"/>
                    <a:pt x="1128" y="1"/>
                  </a:cubicBez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3"/>
            <p:cNvSpPr/>
            <p:nvPr/>
          </p:nvSpPr>
          <p:spPr>
            <a:xfrm>
              <a:off x="6432860" y="1462308"/>
              <a:ext cx="57254" cy="40942"/>
            </a:xfrm>
            <a:custGeom>
              <a:avLst/>
              <a:gdLst/>
              <a:ahLst/>
              <a:cxnLst/>
              <a:rect l="l" t="t" r="r" b="b"/>
              <a:pathLst>
                <a:path w="2127" h="1521" extrusionOk="0">
                  <a:moveTo>
                    <a:pt x="1" y="1"/>
                  </a:moveTo>
                  <a:lnTo>
                    <a:pt x="1" y="1264"/>
                  </a:lnTo>
                  <a:lnTo>
                    <a:pt x="1121" y="1264"/>
                  </a:lnTo>
                  <a:cubicBezTo>
                    <a:pt x="1124" y="1264"/>
                    <a:pt x="1126" y="1264"/>
                    <a:pt x="1128" y="1264"/>
                  </a:cubicBezTo>
                  <a:cubicBezTo>
                    <a:pt x="1388" y="1264"/>
                    <a:pt x="1641" y="1355"/>
                    <a:pt x="1842" y="1521"/>
                  </a:cubicBezTo>
                  <a:cubicBezTo>
                    <a:pt x="2066" y="1108"/>
                    <a:pt x="2126" y="625"/>
                    <a:pt x="2011" y="170"/>
                  </a:cubicBezTo>
                  <a:cubicBezTo>
                    <a:pt x="1727" y="58"/>
                    <a:pt x="1426" y="1"/>
                    <a:pt x="1121"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3"/>
            <p:cNvSpPr/>
            <p:nvPr/>
          </p:nvSpPr>
          <p:spPr>
            <a:xfrm>
              <a:off x="6372699" y="1454556"/>
              <a:ext cx="90362" cy="49555"/>
            </a:xfrm>
            <a:custGeom>
              <a:avLst/>
              <a:gdLst/>
              <a:ahLst/>
              <a:cxnLst/>
              <a:rect l="l" t="t" r="r" b="b"/>
              <a:pathLst>
                <a:path w="3357" h="1841" extrusionOk="0">
                  <a:moveTo>
                    <a:pt x="920" y="0"/>
                  </a:moveTo>
                  <a:cubicBezTo>
                    <a:pt x="412" y="0"/>
                    <a:pt x="0" y="412"/>
                    <a:pt x="0" y="920"/>
                  </a:cubicBezTo>
                  <a:cubicBezTo>
                    <a:pt x="0" y="1429"/>
                    <a:pt x="412" y="1840"/>
                    <a:pt x="920" y="1840"/>
                  </a:cubicBezTo>
                  <a:lnTo>
                    <a:pt x="2437" y="1840"/>
                  </a:lnTo>
                  <a:cubicBezTo>
                    <a:pt x="2945" y="1840"/>
                    <a:pt x="3356" y="1429"/>
                    <a:pt x="3356" y="920"/>
                  </a:cubicBezTo>
                  <a:cubicBezTo>
                    <a:pt x="3356" y="412"/>
                    <a:pt x="2945" y="0"/>
                    <a:pt x="2437"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3"/>
            <p:cNvSpPr/>
            <p:nvPr/>
          </p:nvSpPr>
          <p:spPr>
            <a:xfrm>
              <a:off x="6237277" y="1687311"/>
              <a:ext cx="43095" cy="56742"/>
            </a:xfrm>
            <a:custGeom>
              <a:avLst/>
              <a:gdLst/>
              <a:ahLst/>
              <a:cxnLst/>
              <a:rect l="l" t="t" r="r" b="b"/>
              <a:pathLst>
                <a:path w="1601" h="2108" extrusionOk="0">
                  <a:moveTo>
                    <a:pt x="865" y="0"/>
                  </a:moveTo>
                  <a:cubicBezTo>
                    <a:pt x="296" y="200"/>
                    <a:pt x="0" y="825"/>
                    <a:pt x="204" y="1391"/>
                  </a:cubicBezTo>
                  <a:cubicBezTo>
                    <a:pt x="364" y="1833"/>
                    <a:pt x="780" y="2107"/>
                    <a:pt x="1223" y="2107"/>
                  </a:cubicBezTo>
                  <a:cubicBezTo>
                    <a:pt x="1348" y="2107"/>
                    <a:pt x="1476" y="2085"/>
                    <a:pt x="1600" y="2039"/>
                  </a:cubicBezTo>
                  <a:cubicBezTo>
                    <a:pt x="1125" y="1494"/>
                    <a:pt x="862" y="794"/>
                    <a:pt x="864" y="69"/>
                  </a:cubicBezTo>
                  <a:lnTo>
                    <a:pt x="865" y="69"/>
                  </a:lnTo>
                  <a:lnTo>
                    <a:pt x="865" y="0"/>
                  </a:ln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3"/>
            <p:cNvSpPr/>
            <p:nvPr/>
          </p:nvSpPr>
          <p:spPr>
            <a:xfrm>
              <a:off x="6372699" y="1454583"/>
              <a:ext cx="89797" cy="49555"/>
            </a:xfrm>
            <a:custGeom>
              <a:avLst/>
              <a:gdLst/>
              <a:ahLst/>
              <a:cxnLst/>
              <a:rect l="l" t="t" r="r" b="b"/>
              <a:pathLst>
                <a:path w="3336" h="1841" extrusionOk="0">
                  <a:moveTo>
                    <a:pt x="888" y="1"/>
                  </a:moveTo>
                  <a:cubicBezTo>
                    <a:pt x="392" y="17"/>
                    <a:pt x="0" y="424"/>
                    <a:pt x="0" y="920"/>
                  </a:cubicBezTo>
                  <a:cubicBezTo>
                    <a:pt x="0" y="1428"/>
                    <a:pt x="412" y="1841"/>
                    <a:pt x="921" y="1841"/>
                  </a:cubicBezTo>
                  <a:lnTo>
                    <a:pt x="2437" y="1841"/>
                  </a:lnTo>
                  <a:cubicBezTo>
                    <a:pt x="2870" y="1839"/>
                    <a:pt x="3244" y="1539"/>
                    <a:pt x="3335" y="1115"/>
                  </a:cubicBezTo>
                  <a:lnTo>
                    <a:pt x="3335" y="1115"/>
                  </a:lnTo>
                  <a:cubicBezTo>
                    <a:pt x="3107" y="1216"/>
                    <a:pt x="2859" y="1269"/>
                    <a:pt x="2610" y="1269"/>
                  </a:cubicBezTo>
                  <a:cubicBezTo>
                    <a:pt x="1821" y="1269"/>
                    <a:pt x="1122" y="755"/>
                    <a:pt x="888"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 name="Google Shape;1033;p33"/>
          <p:cNvGrpSpPr/>
          <p:nvPr/>
        </p:nvGrpSpPr>
        <p:grpSpPr>
          <a:xfrm>
            <a:off x="5935431" y="1623989"/>
            <a:ext cx="709329" cy="691245"/>
            <a:chOff x="723820" y="3431108"/>
            <a:chExt cx="432887" cy="421851"/>
          </a:xfrm>
        </p:grpSpPr>
        <p:sp>
          <p:nvSpPr>
            <p:cNvPr id="1034" name="Google Shape;1034;p33"/>
            <p:cNvSpPr/>
            <p:nvPr/>
          </p:nvSpPr>
          <p:spPr>
            <a:xfrm>
              <a:off x="1023869" y="3503973"/>
              <a:ext cx="110093" cy="108262"/>
            </a:xfrm>
            <a:custGeom>
              <a:avLst/>
              <a:gdLst/>
              <a:ahLst/>
              <a:cxnLst/>
              <a:rect l="l" t="t" r="r" b="b"/>
              <a:pathLst>
                <a:path w="4090" h="4022" extrusionOk="0">
                  <a:moveTo>
                    <a:pt x="1" y="1"/>
                  </a:moveTo>
                  <a:lnTo>
                    <a:pt x="1" y="2771"/>
                  </a:lnTo>
                  <a:lnTo>
                    <a:pt x="2045" y="4021"/>
                  </a:lnTo>
                  <a:lnTo>
                    <a:pt x="4090" y="2771"/>
                  </a:lnTo>
                  <a:lnTo>
                    <a:pt x="4090" y="1"/>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3"/>
            <p:cNvSpPr/>
            <p:nvPr/>
          </p:nvSpPr>
          <p:spPr>
            <a:xfrm>
              <a:off x="1023869" y="3612209"/>
              <a:ext cx="110093" cy="143093"/>
            </a:xfrm>
            <a:custGeom>
              <a:avLst/>
              <a:gdLst/>
              <a:ahLst/>
              <a:cxnLst/>
              <a:rect l="l" t="t" r="r" b="b"/>
              <a:pathLst>
                <a:path w="4090" h="5316" extrusionOk="0">
                  <a:moveTo>
                    <a:pt x="2045" y="0"/>
                  </a:moveTo>
                  <a:lnTo>
                    <a:pt x="1" y="1250"/>
                  </a:lnTo>
                  <a:lnTo>
                    <a:pt x="1" y="3750"/>
                  </a:lnTo>
                  <a:lnTo>
                    <a:pt x="2045" y="5315"/>
                  </a:lnTo>
                  <a:lnTo>
                    <a:pt x="4090" y="3750"/>
                  </a:lnTo>
                  <a:lnTo>
                    <a:pt x="4090" y="1250"/>
                  </a:lnTo>
                  <a:lnTo>
                    <a:pt x="2045" y="0"/>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3"/>
            <p:cNvSpPr/>
            <p:nvPr/>
          </p:nvSpPr>
          <p:spPr>
            <a:xfrm>
              <a:off x="746592" y="3503973"/>
              <a:ext cx="110066" cy="108262"/>
            </a:xfrm>
            <a:custGeom>
              <a:avLst/>
              <a:gdLst/>
              <a:ahLst/>
              <a:cxnLst/>
              <a:rect l="l" t="t" r="r" b="b"/>
              <a:pathLst>
                <a:path w="4089" h="4022" extrusionOk="0">
                  <a:moveTo>
                    <a:pt x="0" y="1"/>
                  </a:moveTo>
                  <a:lnTo>
                    <a:pt x="0" y="2771"/>
                  </a:lnTo>
                  <a:lnTo>
                    <a:pt x="2045" y="4021"/>
                  </a:lnTo>
                  <a:lnTo>
                    <a:pt x="4088" y="2771"/>
                  </a:lnTo>
                  <a:lnTo>
                    <a:pt x="4088" y="1"/>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3"/>
            <p:cNvSpPr/>
            <p:nvPr/>
          </p:nvSpPr>
          <p:spPr>
            <a:xfrm>
              <a:off x="746592" y="3612209"/>
              <a:ext cx="110066" cy="143093"/>
            </a:xfrm>
            <a:custGeom>
              <a:avLst/>
              <a:gdLst/>
              <a:ahLst/>
              <a:cxnLst/>
              <a:rect l="l" t="t" r="r" b="b"/>
              <a:pathLst>
                <a:path w="4089" h="5316" extrusionOk="0">
                  <a:moveTo>
                    <a:pt x="2045" y="0"/>
                  </a:moveTo>
                  <a:lnTo>
                    <a:pt x="0" y="1250"/>
                  </a:lnTo>
                  <a:lnTo>
                    <a:pt x="0" y="3750"/>
                  </a:lnTo>
                  <a:lnTo>
                    <a:pt x="2045" y="5315"/>
                  </a:lnTo>
                  <a:lnTo>
                    <a:pt x="4088" y="3750"/>
                  </a:lnTo>
                  <a:lnTo>
                    <a:pt x="4088" y="1250"/>
                  </a:lnTo>
                  <a:lnTo>
                    <a:pt x="2045" y="0"/>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3"/>
            <p:cNvSpPr/>
            <p:nvPr/>
          </p:nvSpPr>
          <p:spPr>
            <a:xfrm>
              <a:off x="746592" y="3503973"/>
              <a:ext cx="43337" cy="89958"/>
            </a:xfrm>
            <a:custGeom>
              <a:avLst/>
              <a:gdLst/>
              <a:ahLst/>
              <a:cxnLst/>
              <a:rect l="l" t="t" r="r" b="b"/>
              <a:pathLst>
                <a:path w="1610" h="3342" extrusionOk="0">
                  <a:moveTo>
                    <a:pt x="0" y="1"/>
                  </a:moveTo>
                  <a:lnTo>
                    <a:pt x="0" y="2773"/>
                  </a:lnTo>
                  <a:lnTo>
                    <a:pt x="933" y="3342"/>
                  </a:lnTo>
                  <a:lnTo>
                    <a:pt x="933" y="3313"/>
                  </a:lnTo>
                  <a:cubicBezTo>
                    <a:pt x="932" y="2175"/>
                    <a:pt x="1162" y="1048"/>
                    <a:pt x="1609"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3"/>
            <p:cNvSpPr/>
            <p:nvPr/>
          </p:nvSpPr>
          <p:spPr>
            <a:xfrm>
              <a:off x="746592" y="3628763"/>
              <a:ext cx="77415" cy="126539"/>
            </a:xfrm>
            <a:custGeom>
              <a:avLst/>
              <a:gdLst/>
              <a:ahLst/>
              <a:cxnLst/>
              <a:rect l="l" t="t" r="r" b="b"/>
              <a:pathLst>
                <a:path w="2876" h="4701" extrusionOk="0">
                  <a:moveTo>
                    <a:pt x="1037" y="1"/>
                  </a:moveTo>
                  <a:lnTo>
                    <a:pt x="0" y="635"/>
                  </a:lnTo>
                  <a:lnTo>
                    <a:pt x="0" y="3135"/>
                  </a:lnTo>
                  <a:lnTo>
                    <a:pt x="2045" y="4700"/>
                  </a:lnTo>
                  <a:lnTo>
                    <a:pt x="2876" y="4063"/>
                  </a:lnTo>
                  <a:cubicBezTo>
                    <a:pt x="1908" y="2899"/>
                    <a:pt x="1273" y="1496"/>
                    <a:pt x="1037"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3"/>
            <p:cNvSpPr/>
            <p:nvPr/>
          </p:nvSpPr>
          <p:spPr>
            <a:xfrm>
              <a:off x="746592" y="3578589"/>
              <a:ext cx="110093" cy="67267"/>
            </a:xfrm>
            <a:custGeom>
              <a:avLst/>
              <a:gdLst/>
              <a:ahLst/>
              <a:cxnLst/>
              <a:rect l="l" t="t" r="r" b="b"/>
              <a:pathLst>
                <a:path w="4090" h="2499" extrusionOk="0">
                  <a:moveTo>
                    <a:pt x="0" y="1"/>
                  </a:moveTo>
                  <a:lnTo>
                    <a:pt x="0" y="2499"/>
                  </a:lnTo>
                  <a:lnTo>
                    <a:pt x="4090" y="2499"/>
                  </a:lnTo>
                  <a:lnTo>
                    <a:pt x="4090" y="1"/>
                  </a:ln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3"/>
            <p:cNvSpPr/>
            <p:nvPr/>
          </p:nvSpPr>
          <p:spPr>
            <a:xfrm>
              <a:off x="746592" y="3713122"/>
              <a:ext cx="110066" cy="84279"/>
            </a:xfrm>
            <a:custGeom>
              <a:avLst/>
              <a:gdLst/>
              <a:ahLst/>
              <a:cxnLst/>
              <a:rect l="l" t="t" r="r" b="b"/>
              <a:pathLst>
                <a:path w="4089" h="3131" extrusionOk="0">
                  <a:moveTo>
                    <a:pt x="0" y="1"/>
                  </a:moveTo>
                  <a:lnTo>
                    <a:pt x="0" y="2501"/>
                  </a:lnTo>
                  <a:lnTo>
                    <a:pt x="4088" y="3130"/>
                  </a:lnTo>
                  <a:lnTo>
                    <a:pt x="4088" y="1"/>
                  </a:ln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3"/>
            <p:cNvSpPr/>
            <p:nvPr/>
          </p:nvSpPr>
          <p:spPr>
            <a:xfrm>
              <a:off x="1023869" y="3628763"/>
              <a:ext cx="77469" cy="126539"/>
            </a:xfrm>
            <a:custGeom>
              <a:avLst/>
              <a:gdLst/>
              <a:ahLst/>
              <a:cxnLst/>
              <a:rect l="l" t="t" r="r" b="b"/>
              <a:pathLst>
                <a:path w="2878" h="4701" extrusionOk="0">
                  <a:moveTo>
                    <a:pt x="1037" y="1"/>
                  </a:moveTo>
                  <a:lnTo>
                    <a:pt x="1" y="635"/>
                  </a:lnTo>
                  <a:lnTo>
                    <a:pt x="1" y="3135"/>
                  </a:lnTo>
                  <a:lnTo>
                    <a:pt x="2045" y="4700"/>
                  </a:lnTo>
                  <a:lnTo>
                    <a:pt x="2878" y="4063"/>
                  </a:lnTo>
                  <a:cubicBezTo>
                    <a:pt x="1909" y="2899"/>
                    <a:pt x="1275" y="1496"/>
                    <a:pt x="1037"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3"/>
            <p:cNvSpPr/>
            <p:nvPr/>
          </p:nvSpPr>
          <p:spPr>
            <a:xfrm>
              <a:off x="1023869" y="3503973"/>
              <a:ext cx="43337" cy="89958"/>
            </a:xfrm>
            <a:custGeom>
              <a:avLst/>
              <a:gdLst/>
              <a:ahLst/>
              <a:cxnLst/>
              <a:rect l="l" t="t" r="r" b="b"/>
              <a:pathLst>
                <a:path w="1610" h="3342" extrusionOk="0">
                  <a:moveTo>
                    <a:pt x="1" y="1"/>
                  </a:moveTo>
                  <a:lnTo>
                    <a:pt x="1" y="2773"/>
                  </a:lnTo>
                  <a:lnTo>
                    <a:pt x="935" y="3342"/>
                  </a:lnTo>
                  <a:lnTo>
                    <a:pt x="935" y="3313"/>
                  </a:lnTo>
                  <a:lnTo>
                    <a:pt x="934" y="3313"/>
                  </a:lnTo>
                  <a:cubicBezTo>
                    <a:pt x="932" y="2175"/>
                    <a:pt x="1163" y="1048"/>
                    <a:pt x="1610"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3"/>
            <p:cNvSpPr/>
            <p:nvPr/>
          </p:nvSpPr>
          <p:spPr>
            <a:xfrm>
              <a:off x="1023869" y="3578589"/>
              <a:ext cx="110093" cy="67267"/>
            </a:xfrm>
            <a:custGeom>
              <a:avLst/>
              <a:gdLst/>
              <a:ahLst/>
              <a:cxnLst/>
              <a:rect l="l" t="t" r="r" b="b"/>
              <a:pathLst>
                <a:path w="4090" h="2499" extrusionOk="0">
                  <a:moveTo>
                    <a:pt x="1" y="1"/>
                  </a:moveTo>
                  <a:lnTo>
                    <a:pt x="1" y="2499"/>
                  </a:lnTo>
                  <a:lnTo>
                    <a:pt x="4090" y="2499"/>
                  </a:lnTo>
                  <a:lnTo>
                    <a:pt x="4090" y="1"/>
                  </a:ln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3"/>
            <p:cNvSpPr/>
            <p:nvPr/>
          </p:nvSpPr>
          <p:spPr>
            <a:xfrm>
              <a:off x="1023869" y="3713122"/>
              <a:ext cx="110093" cy="84279"/>
            </a:xfrm>
            <a:custGeom>
              <a:avLst/>
              <a:gdLst/>
              <a:ahLst/>
              <a:cxnLst/>
              <a:rect l="l" t="t" r="r" b="b"/>
              <a:pathLst>
                <a:path w="4090" h="3131" extrusionOk="0">
                  <a:moveTo>
                    <a:pt x="1" y="1"/>
                  </a:moveTo>
                  <a:lnTo>
                    <a:pt x="1" y="3130"/>
                  </a:lnTo>
                  <a:lnTo>
                    <a:pt x="4090" y="2501"/>
                  </a:lnTo>
                  <a:lnTo>
                    <a:pt x="4090" y="1"/>
                  </a:lnTo>
                  <a:close/>
                </a:path>
              </a:pathLst>
            </a:custGeom>
            <a:solidFill>
              <a:srgbClr val="773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3"/>
            <p:cNvSpPr/>
            <p:nvPr/>
          </p:nvSpPr>
          <p:spPr>
            <a:xfrm>
              <a:off x="746592" y="3713122"/>
              <a:ext cx="110093" cy="84279"/>
            </a:xfrm>
            <a:custGeom>
              <a:avLst/>
              <a:gdLst/>
              <a:ahLst/>
              <a:cxnLst/>
              <a:rect l="l" t="t" r="r" b="b"/>
              <a:pathLst>
                <a:path w="4090" h="3131" extrusionOk="0">
                  <a:moveTo>
                    <a:pt x="0" y="1"/>
                  </a:moveTo>
                  <a:lnTo>
                    <a:pt x="0" y="2501"/>
                  </a:lnTo>
                  <a:lnTo>
                    <a:pt x="4090" y="3130"/>
                  </a:lnTo>
                  <a:lnTo>
                    <a:pt x="4090" y="2122"/>
                  </a:lnTo>
                  <a:cubicBezTo>
                    <a:pt x="3346" y="1526"/>
                    <a:pt x="2711" y="809"/>
                    <a:pt x="2206"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3"/>
            <p:cNvSpPr/>
            <p:nvPr/>
          </p:nvSpPr>
          <p:spPr>
            <a:xfrm>
              <a:off x="1023869" y="3713122"/>
              <a:ext cx="110093" cy="84279"/>
            </a:xfrm>
            <a:custGeom>
              <a:avLst/>
              <a:gdLst/>
              <a:ahLst/>
              <a:cxnLst/>
              <a:rect l="l" t="t" r="r" b="b"/>
              <a:pathLst>
                <a:path w="4090" h="3131" extrusionOk="0">
                  <a:moveTo>
                    <a:pt x="1" y="1"/>
                  </a:moveTo>
                  <a:lnTo>
                    <a:pt x="1" y="3130"/>
                  </a:lnTo>
                  <a:lnTo>
                    <a:pt x="4090" y="2501"/>
                  </a:lnTo>
                  <a:lnTo>
                    <a:pt x="4090" y="2122"/>
                  </a:lnTo>
                  <a:cubicBezTo>
                    <a:pt x="3348" y="1526"/>
                    <a:pt x="2711" y="809"/>
                    <a:pt x="2208"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3"/>
            <p:cNvSpPr/>
            <p:nvPr/>
          </p:nvSpPr>
          <p:spPr>
            <a:xfrm>
              <a:off x="1023869" y="3578589"/>
              <a:ext cx="31332" cy="67267"/>
            </a:xfrm>
            <a:custGeom>
              <a:avLst/>
              <a:gdLst/>
              <a:ahLst/>
              <a:cxnLst/>
              <a:rect l="l" t="t" r="r" b="b"/>
              <a:pathLst>
                <a:path w="1164" h="2499" extrusionOk="0">
                  <a:moveTo>
                    <a:pt x="1" y="1"/>
                  </a:moveTo>
                  <a:lnTo>
                    <a:pt x="1" y="2499"/>
                  </a:lnTo>
                  <a:lnTo>
                    <a:pt x="1163" y="2499"/>
                  </a:lnTo>
                  <a:cubicBezTo>
                    <a:pt x="1010" y="1857"/>
                    <a:pt x="934" y="1201"/>
                    <a:pt x="934" y="541"/>
                  </a:cubicBezTo>
                  <a:cubicBezTo>
                    <a:pt x="934" y="360"/>
                    <a:pt x="941" y="179"/>
                    <a:pt x="952"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3"/>
            <p:cNvSpPr/>
            <p:nvPr/>
          </p:nvSpPr>
          <p:spPr>
            <a:xfrm>
              <a:off x="844222" y="3609328"/>
              <a:ext cx="192137" cy="188153"/>
            </a:xfrm>
            <a:custGeom>
              <a:avLst/>
              <a:gdLst/>
              <a:ahLst/>
              <a:cxnLst/>
              <a:rect l="l" t="t" r="r" b="b"/>
              <a:pathLst>
                <a:path w="7138" h="6990" extrusionOk="0">
                  <a:moveTo>
                    <a:pt x="0" y="0"/>
                  </a:moveTo>
                  <a:lnTo>
                    <a:pt x="0" y="6989"/>
                  </a:lnTo>
                  <a:lnTo>
                    <a:pt x="2163" y="6989"/>
                  </a:lnTo>
                  <a:lnTo>
                    <a:pt x="2163" y="3837"/>
                  </a:lnTo>
                  <a:cubicBezTo>
                    <a:pt x="2154" y="3055"/>
                    <a:pt x="2787" y="2416"/>
                    <a:pt x="3568" y="2416"/>
                  </a:cubicBezTo>
                  <a:cubicBezTo>
                    <a:pt x="4351" y="2416"/>
                    <a:pt x="4983" y="3055"/>
                    <a:pt x="4974" y="3837"/>
                  </a:cubicBezTo>
                  <a:lnTo>
                    <a:pt x="4974" y="6989"/>
                  </a:lnTo>
                  <a:lnTo>
                    <a:pt x="7137" y="6989"/>
                  </a:lnTo>
                  <a:lnTo>
                    <a:pt x="7137" y="0"/>
                  </a:lnTo>
                  <a:close/>
                </a:path>
              </a:pathLst>
            </a:custGeom>
            <a:solidFill>
              <a:srgbClr val="B3E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3"/>
            <p:cNvSpPr/>
            <p:nvPr/>
          </p:nvSpPr>
          <p:spPr>
            <a:xfrm>
              <a:off x="844222" y="3609328"/>
              <a:ext cx="58249" cy="188153"/>
            </a:xfrm>
            <a:custGeom>
              <a:avLst/>
              <a:gdLst/>
              <a:ahLst/>
              <a:cxnLst/>
              <a:rect l="l" t="t" r="r" b="b"/>
              <a:pathLst>
                <a:path w="2164" h="6990" extrusionOk="0">
                  <a:moveTo>
                    <a:pt x="0" y="0"/>
                  </a:moveTo>
                  <a:lnTo>
                    <a:pt x="0" y="6989"/>
                  </a:lnTo>
                  <a:lnTo>
                    <a:pt x="2163" y="6989"/>
                  </a:lnTo>
                  <a:lnTo>
                    <a:pt x="2163" y="5246"/>
                  </a:lnTo>
                  <a:cubicBezTo>
                    <a:pt x="1236" y="4228"/>
                    <a:pt x="724" y="2900"/>
                    <a:pt x="727" y="1522"/>
                  </a:cubicBezTo>
                  <a:cubicBezTo>
                    <a:pt x="726" y="1008"/>
                    <a:pt x="798" y="495"/>
                    <a:pt x="939" y="0"/>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3"/>
            <p:cNvSpPr/>
            <p:nvPr/>
          </p:nvSpPr>
          <p:spPr>
            <a:xfrm>
              <a:off x="978136" y="3795463"/>
              <a:ext cx="9610" cy="2019"/>
            </a:xfrm>
            <a:custGeom>
              <a:avLst/>
              <a:gdLst/>
              <a:ahLst/>
              <a:cxnLst/>
              <a:rect l="l" t="t" r="r" b="b"/>
              <a:pathLst>
                <a:path w="357" h="75" extrusionOk="0">
                  <a:moveTo>
                    <a:pt x="1" y="0"/>
                  </a:moveTo>
                  <a:lnTo>
                    <a:pt x="1" y="74"/>
                  </a:lnTo>
                  <a:lnTo>
                    <a:pt x="357" y="74"/>
                  </a:lnTo>
                  <a:cubicBezTo>
                    <a:pt x="236" y="53"/>
                    <a:pt x="118" y="29"/>
                    <a:pt x="1"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3"/>
            <p:cNvSpPr/>
            <p:nvPr/>
          </p:nvSpPr>
          <p:spPr>
            <a:xfrm>
              <a:off x="822849" y="3501551"/>
              <a:ext cx="234855" cy="125382"/>
            </a:xfrm>
            <a:custGeom>
              <a:avLst/>
              <a:gdLst/>
              <a:ahLst/>
              <a:cxnLst/>
              <a:rect l="l" t="t" r="r" b="b"/>
              <a:pathLst>
                <a:path w="8725" h="4658" extrusionOk="0">
                  <a:moveTo>
                    <a:pt x="4363" y="1"/>
                  </a:moveTo>
                  <a:cubicBezTo>
                    <a:pt x="4130" y="1"/>
                    <a:pt x="3898" y="89"/>
                    <a:pt x="3720" y="267"/>
                  </a:cubicBezTo>
                  <a:lnTo>
                    <a:pt x="570" y="3112"/>
                  </a:lnTo>
                  <a:cubicBezTo>
                    <a:pt x="1" y="3683"/>
                    <a:pt x="406" y="4658"/>
                    <a:pt x="1213" y="4658"/>
                  </a:cubicBezTo>
                  <a:lnTo>
                    <a:pt x="7512" y="4658"/>
                  </a:lnTo>
                  <a:cubicBezTo>
                    <a:pt x="8321" y="4658"/>
                    <a:pt x="8725" y="3683"/>
                    <a:pt x="8154" y="3112"/>
                  </a:cubicBezTo>
                  <a:lnTo>
                    <a:pt x="5005" y="267"/>
                  </a:lnTo>
                  <a:cubicBezTo>
                    <a:pt x="4828" y="89"/>
                    <a:pt x="4595" y="1"/>
                    <a:pt x="4363"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3"/>
            <p:cNvSpPr/>
            <p:nvPr/>
          </p:nvSpPr>
          <p:spPr>
            <a:xfrm>
              <a:off x="822849" y="3501551"/>
              <a:ext cx="137010" cy="125382"/>
            </a:xfrm>
            <a:custGeom>
              <a:avLst/>
              <a:gdLst/>
              <a:ahLst/>
              <a:cxnLst/>
              <a:rect l="l" t="t" r="r" b="b"/>
              <a:pathLst>
                <a:path w="5090" h="4658" extrusionOk="0">
                  <a:moveTo>
                    <a:pt x="4363" y="1"/>
                  </a:moveTo>
                  <a:cubicBezTo>
                    <a:pt x="4130" y="1"/>
                    <a:pt x="3898" y="89"/>
                    <a:pt x="3720" y="267"/>
                  </a:cubicBezTo>
                  <a:lnTo>
                    <a:pt x="570" y="3112"/>
                  </a:lnTo>
                  <a:cubicBezTo>
                    <a:pt x="1" y="3683"/>
                    <a:pt x="406" y="4658"/>
                    <a:pt x="1213" y="4658"/>
                  </a:cubicBezTo>
                  <a:lnTo>
                    <a:pt x="1589" y="4658"/>
                  </a:lnTo>
                  <a:cubicBezTo>
                    <a:pt x="1901" y="2675"/>
                    <a:pt x="3264" y="1040"/>
                    <a:pt x="5089" y="343"/>
                  </a:cubicBezTo>
                  <a:lnTo>
                    <a:pt x="5005" y="267"/>
                  </a:lnTo>
                  <a:cubicBezTo>
                    <a:pt x="4828" y="89"/>
                    <a:pt x="4595" y="1"/>
                    <a:pt x="4363"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3"/>
            <p:cNvSpPr/>
            <p:nvPr/>
          </p:nvSpPr>
          <p:spPr>
            <a:xfrm>
              <a:off x="880776" y="3566422"/>
              <a:ext cx="12759" cy="22799"/>
            </a:xfrm>
            <a:custGeom>
              <a:avLst/>
              <a:gdLst/>
              <a:ahLst/>
              <a:cxnLst/>
              <a:rect l="l" t="t" r="r" b="b"/>
              <a:pathLst>
                <a:path w="474" h="847" extrusionOk="0">
                  <a:moveTo>
                    <a:pt x="236" y="0"/>
                  </a:moveTo>
                  <a:cubicBezTo>
                    <a:pt x="108" y="0"/>
                    <a:pt x="3" y="103"/>
                    <a:pt x="0" y="230"/>
                  </a:cubicBezTo>
                  <a:lnTo>
                    <a:pt x="0" y="610"/>
                  </a:lnTo>
                  <a:cubicBezTo>
                    <a:pt x="0" y="740"/>
                    <a:pt x="107" y="846"/>
                    <a:pt x="237" y="846"/>
                  </a:cubicBezTo>
                  <a:cubicBezTo>
                    <a:pt x="367" y="846"/>
                    <a:pt x="473" y="740"/>
                    <a:pt x="473" y="610"/>
                  </a:cubicBezTo>
                  <a:lnTo>
                    <a:pt x="473" y="230"/>
                  </a:lnTo>
                  <a:cubicBezTo>
                    <a:pt x="469" y="103"/>
                    <a:pt x="365" y="0"/>
                    <a:pt x="236"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3"/>
            <p:cNvSpPr/>
            <p:nvPr/>
          </p:nvSpPr>
          <p:spPr>
            <a:xfrm>
              <a:off x="987046" y="3566422"/>
              <a:ext cx="12759" cy="22799"/>
            </a:xfrm>
            <a:custGeom>
              <a:avLst/>
              <a:gdLst/>
              <a:ahLst/>
              <a:cxnLst/>
              <a:rect l="l" t="t" r="r" b="b"/>
              <a:pathLst>
                <a:path w="474" h="847" extrusionOk="0">
                  <a:moveTo>
                    <a:pt x="237" y="0"/>
                  </a:moveTo>
                  <a:cubicBezTo>
                    <a:pt x="108" y="0"/>
                    <a:pt x="5" y="103"/>
                    <a:pt x="0" y="230"/>
                  </a:cubicBezTo>
                  <a:lnTo>
                    <a:pt x="0" y="610"/>
                  </a:lnTo>
                  <a:cubicBezTo>
                    <a:pt x="0" y="740"/>
                    <a:pt x="107" y="846"/>
                    <a:pt x="237" y="846"/>
                  </a:cubicBezTo>
                  <a:cubicBezTo>
                    <a:pt x="367" y="846"/>
                    <a:pt x="473" y="740"/>
                    <a:pt x="473" y="610"/>
                  </a:cubicBezTo>
                  <a:lnTo>
                    <a:pt x="473" y="230"/>
                  </a:lnTo>
                  <a:cubicBezTo>
                    <a:pt x="470" y="103"/>
                    <a:pt x="365" y="0"/>
                    <a:pt x="237" y="0"/>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3"/>
            <p:cNvSpPr/>
            <p:nvPr/>
          </p:nvSpPr>
          <p:spPr>
            <a:xfrm>
              <a:off x="919133" y="3576139"/>
              <a:ext cx="42287" cy="19138"/>
            </a:xfrm>
            <a:custGeom>
              <a:avLst/>
              <a:gdLst/>
              <a:ahLst/>
              <a:cxnLst/>
              <a:rect l="l" t="t" r="r" b="b"/>
              <a:pathLst>
                <a:path w="1571" h="711" extrusionOk="0">
                  <a:moveTo>
                    <a:pt x="265" y="1"/>
                  </a:moveTo>
                  <a:cubicBezTo>
                    <a:pt x="209" y="1"/>
                    <a:pt x="154" y="20"/>
                    <a:pt x="109" y="59"/>
                  </a:cubicBezTo>
                  <a:cubicBezTo>
                    <a:pt x="11" y="144"/>
                    <a:pt x="1" y="294"/>
                    <a:pt x="86" y="392"/>
                  </a:cubicBezTo>
                  <a:cubicBezTo>
                    <a:pt x="262" y="595"/>
                    <a:pt x="518" y="711"/>
                    <a:pt x="785" y="711"/>
                  </a:cubicBezTo>
                  <a:cubicBezTo>
                    <a:pt x="1054" y="711"/>
                    <a:pt x="1308" y="595"/>
                    <a:pt x="1485" y="392"/>
                  </a:cubicBezTo>
                  <a:cubicBezTo>
                    <a:pt x="1571" y="294"/>
                    <a:pt x="1560" y="144"/>
                    <a:pt x="1461" y="59"/>
                  </a:cubicBezTo>
                  <a:cubicBezTo>
                    <a:pt x="1417" y="20"/>
                    <a:pt x="1361" y="1"/>
                    <a:pt x="1306" y="1"/>
                  </a:cubicBezTo>
                  <a:cubicBezTo>
                    <a:pt x="1240" y="1"/>
                    <a:pt x="1174" y="28"/>
                    <a:pt x="1127" y="81"/>
                  </a:cubicBezTo>
                  <a:cubicBezTo>
                    <a:pt x="1037" y="186"/>
                    <a:pt x="912" y="238"/>
                    <a:pt x="786" y="238"/>
                  </a:cubicBezTo>
                  <a:cubicBezTo>
                    <a:pt x="660" y="238"/>
                    <a:pt x="534" y="186"/>
                    <a:pt x="444" y="81"/>
                  </a:cubicBezTo>
                  <a:cubicBezTo>
                    <a:pt x="396" y="28"/>
                    <a:pt x="331" y="1"/>
                    <a:pt x="265" y="1"/>
                  </a:cubicBezTo>
                  <a:close/>
                </a:path>
              </a:pathLst>
            </a:custGeom>
            <a:solidFill>
              <a:srgbClr val="265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3"/>
            <p:cNvSpPr/>
            <p:nvPr/>
          </p:nvSpPr>
          <p:spPr>
            <a:xfrm>
              <a:off x="746592" y="3780416"/>
              <a:ext cx="232917" cy="72543"/>
            </a:xfrm>
            <a:custGeom>
              <a:avLst/>
              <a:gdLst/>
              <a:ahLst/>
              <a:cxnLst/>
              <a:rect l="l" t="t" r="r" b="b"/>
              <a:pathLst>
                <a:path w="8653" h="2695" extrusionOk="0">
                  <a:moveTo>
                    <a:pt x="0" y="1"/>
                  </a:moveTo>
                  <a:lnTo>
                    <a:pt x="0" y="2694"/>
                  </a:lnTo>
                  <a:lnTo>
                    <a:pt x="7195" y="2694"/>
                  </a:lnTo>
                  <a:lnTo>
                    <a:pt x="8652" y="1506"/>
                  </a:lnTo>
                  <a:lnTo>
                    <a:pt x="7195" y="1"/>
                  </a:lnTo>
                  <a:close/>
                </a:path>
              </a:pathLst>
            </a:custGeom>
            <a:solidFill>
              <a:srgbClr val="FFE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3"/>
            <p:cNvSpPr/>
            <p:nvPr/>
          </p:nvSpPr>
          <p:spPr>
            <a:xfrm>
              <a:off x="723820" y="3431108"/>
              <a:ext cx="155610" cy="88720"/>
            </a:xfrm>
            <a:custGeom>
              <a:avLst/>
              <a:gdLst/>
              <a:ahLst/>
              <a:cxnLst/>
              <a:rect l="l" t="t" r="r" b="b"/>
              <a:pathLst>
                <a:path w="5781" h="3296" extrusionOk="0">
                  <a:moveTo>
                    <a:pt x="2891" y="1"/>
                  </a:moveTo>
                  <a:cubicBezTo>
                    <a:pt x="2737" y="1"/>
                    <a:pt x="2583" y="59"/>
                    <a:pt x="2466" y="177"/>
                  </a:cubicBezTo>
                  <a:lnTo>
                    <a:pt x="378" y="2271"/>
                  </a:lnTo>
                  <a:cubicBezTo>
                    <a:pt x="1" y="2649"/>
                    <a:pt x="268" y="3295"/>
                    <a:pt x="803" y="3295"/>
                  </a:cubicBezTo>
                  <a:lnTo>
                    <a:pt x="4978" y="3295"/>
                  </a:lnTo>
                  <a:cubicBezTo>
                    <a:pt x="5513" y="3295"/>
                    <a:pt x="5780" y="2649"/>
                    <a:pt x="5403" y="2271"/>
                  </a:cubicBezTo>
                  <a:lnTo>
                    <a:pt x="3316" y="177"/>
                  </a:lnTo>
                  <a:cubicBezTo>
                    <a:pt x="3198" y="59"/>
                    <a:pt x="3044" y="1"/>
                    <a:pt x="2891"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3"/>
            <p:cNvSpPr/>
            <p:nvPr/>
          </p:nvSpPr>
          <p:spPr>
            <a:xfrm>
              <a:off x="1001151" y="3431108"/>
              <a:ext cx="155556" cy="88720"/>
            </a:xfrm>
            <a:custGeom>
              <a:avLst/>
              <a:gdLst/>
              <a:ahLst/>
              <a:cxnLst/>
              <a:rect l="l" t="t" r="r" b="b"/>
              <a:pathLst>
                <a:path w="5779" h="3296" extrusionOk="0">
                  <a:moveTo>
                    <a:pt x="2889" y="1"/>
                  </a:moveTo>
                  <a:cubicBezTo>
                    <a:pt x="2735" y="1"/>
                    <a:pt x="2581" y="59"/>
                    <a:pt x="2464" y="177"/>
                  </a:cubicBezTo>
                  <a:lnTo>
                    <a:pt x="378" y="2271"/>
                  </a:lnTo>
                  <a:cubicBezTo>
                    <a:pt x="0" y="2649"/>
                    <a:pt x="268" y="3295"/>
                    <a:pt x="803" y="3295"/>
                  </a:cubicBezTo>
                  <a:lnTo>
                    <a:pt x="4976" y="3295"/>
                  </a:lnTo>
                  <a:cubicBezTo>
                    <a:pt x="5511" y="3295"/>
                    <a:pt x="5778" y="2649"/>
                    <a:pt x="5401" y="2271"/>
                  </a:cubicBezTo>
                  <a:lnTo>
                    <a:pt x="3314" y="177"/>
                  </a:lnTo>
                  <a:cubicBezTo>
                    <a:pt x="3197" y="59"/>
                    <a:pt x="3043" y="1"/>
                    <a:pt x="2889" y="1"/>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3"/>
            <p:cNvSpPr/>
            <p:nvPr/>
          </p:nvSpPr>
          <p:spPr>
            <a:xfrm>
              <a:off x="940236" y="3780416"/>
              <a:ext cx="193725" cy="72543"/>
            </a:xfrm>
            <a:custGeom>
              <a:avLst/>
              <a:gdLst/>
              <a:ahLst/>
              <a:cxnLst/>
              <a:rect l="l" t="t" r="r" b="b"/>
              <a:pathLst>
                <a:path w="7197" h="2695" extrusionOk="0">
                  <a:moveTo>
                    <a:pt x="1" y="1"/>
                  </a:moveTo>
                  <a:lnTo>
                    <a:pt x="1" y="2694"/>
                  </a:lnTo>
                  <a:lnTo>
                    <a:pt x="7197" y="2694"/>
                  </a:lnTo>
                  <a:lnTo>
                    <a:pt x="7197" y="1"/>
                  </a:ln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3"/>
            <p:cNvSpPr/>
            <p:nvPr/>
          </p:nvSpPr>
          <p:spPr>
            <a:xfrm>
              <a:off x="723820" y="3431135"/>
              <a:ext cx="91223" cy="88693"/>
            </a:xfrm>
            <a:custGeom>
              <a:avLst/>
              <a:gdLst/>
              <a:ahLst/>
              <a:cxnLst/>
              <a:rect l="l" t="t" r="r" b="b"/>
              <a:pathLst>
                <a:path w="3389" h="3295" extrusionOk="0">
                  <a:moveTo>
                    <a:pt x="2891" y="0"/>
                  </a:moveTo>
                  <a:cubicBezTo>
                    <a:pt x="2737" y="0"/>
                    <a:pt x="2583" y="59"/>
                    <a:pt x="2466" y="177"/>
                  </a:cubicBezTo>
                  <a:lnTo>
                    <a:pt x="378" y="2270"/>
                  </a:lnTo>
                  <a:cubicBezTo>
                    <a:pt x="1" y="2648"/>
                    <a:pt x="268" y="3294"/>
                    <a:pt x="803" y="3294"/>
                  </a:cubicBezTo>
                  <a:lnTo>
                    <a:pt x="2218" y="3294"/>
                  </a:lnTo>
                  <a:cubicBezTo>
                    <a:pt x="2181" y="3102"/>
                    <a:pt x="2162" y="2907"/>
                    <a:pt x="2162" y="2710"/>
                  </a:cubicBezTo>
                  <a:lnTo>
                    <a:pt x="2164" y="2710"/>
                  </a:lnTo>
                  <a:cubicBezTo>
                    <a:pt x="2162" y="1742"/>
                    <a:pt x="2616" y="832"/>
                    <a:pt x="3388" y="249"/>
                  </a:cubicBezTo>
                  <a:lnTo>
                    <a:pt x="3316" y="177"/>
                  </a:lnTo>
                  <a:cubicBezTo>
                    <a:pt x="3198" y="59"/>
                    <a:pt x="3044" y="0"/>
                    <a:pt x="2891"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3"/>
            <p:cNvSpPr/>
            <p:nvPr/>
          </p:nvSpPr>
          <p:spPr>
            <a:xfrm>
              <a:off x="1001151" y="3431135"/>
              <a:ext cx="91223" cy="88720"/>
            </a:xfrm>
            <a:custGeom>
              <a:avLst/>
              <a:gdLst/>
              <a:ahLst/>
              <a:cxnLst/>
              <a:rect l="l" t="t" r="r" b="b"/>
              <a:pathLst>
                <a:path w="3389" h="3296" extrusionOk="0">
                  <a:moveTo>
                    <a:pt x="2889" y="0"/>
                  </a:moveTo>
                  <a:cubicBezTo>
                    <a:pt x="2735" y="0"/>
                    <a:pt x="2581" y="59"/>
                    <a:pt x="2464" y="177"/>
                  </a:cubicBezTo>
                  <a:lnTo>
                    <a:pt x="378" y="2271"/>
                  </a:lnTo>
                  <a:cubicBezTo>
                    <a:pt x="0" y="2650"/>
                    <a:pt x="268" y="3296"/>
                    <a:pt x="803" y="3296"/>
                  </a:cubicBezTo>
                  <a:lnTo>
                    <a:pt x="2218" y="3296"/>
                  </a:lnTo>
                  <a:cubicBezTo>
                    <a:pt x="2180" y="3102"/>
                    <a:pt x="2162" y="2907"/>
                    <a:pt x="2162" y="2710"/>
                  </a:cubicBezTo>
                  <a:cubicBezTo>
                    <a:pt x="2162" y="1742"/>
                    <a:pt x="2616" y="832"/>
                    <a:pt x="3388" y="249"/>
                  </a:cubicBezTo>
                  <a:lnTo>
                    <a:pt x="3314" y="177"/>
                  </a:lnTo>
                  <a:cubicBezTo>
                    <a:pt x="3197" y="59"/>
                    <a:pt x="3043" y="0"/>
                    <a:pt x="2889" y="0"/>
                  </a:cubicBezTo>
                  <a:close/>
                </a:path>
              </a:pathLst>
            </a:custGeom>
            <a:solidFill>
              <a:srgbClr val="FF9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3"/>
            <p:cNvSpPr/>
            <p:nvPr/>
          </p:nvSpPr>
          <p:spPr>
            <a:xfrm>
              <a:off x="746592" y="3578589"/>
              <a:ext cx="31278" cy="67267"/>
            </a:xfrm>
            <a:custGeom>
              <a:avLst/>
              <a:gdLst/>
              <a:ahLst/>
              <a:cxnLst/>
              <a:rect l="l" t="t" r="r" b="b"/>
              <a:pathLst>
                <a:path w="1162" h="2499" extrusionOk="0">
                  <a:moveTo>
                    <a:pt x="0" y="1"/>
                  </a:moveTo>
                  <a:lnTo>
                    <a:pt x="0" y="2499"/>
                  </a:lnTo>
                  <a:lnTo>
                    <a:pt x="1162" y="2499"/>
                  </a:lnTo>
                  <a:cubicBezTo>
                    <a:pt x="1010" y="1857"/>
                    <a:pt x="933" y="1201"/>
                    <a:pt x="933" y="541"/>
                  </a:cubicBezTo>
                  <a:cubicBezTo>
                    <a:pt x="933" y="360"/>
                    <a:pt x="939" y="179"/>
                    <a:pt x="951" y="1"/>
                  </a:cubicBezTo>
                  <a:close/>
                </a:path>
              </a:pathLst>
            </a:custGeom>
            <a:solidFill>
              <a:srgbClr val="2655A7">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67"/>
        <p:cNvGrpSpPr/>
        <p:nvPr/>
      </p:nvGrpSpPr>
      <p:grpSpPr>
        <a:xfrm>
          <a:off x="0" y="0"/>
          <a:ext cx="0" cy="0"/>
          <a:chOff x="0" y="0"/>
          <a:chExt cx="0" cy="0"/>
        </a:xfrm>
      </p:grpSpPr>
      <p:grpSp>
        <p:nvGrpSpPr>
          <p:cNvPr id="1068" name="Google Shape;1068;p34"/>
          <p:cNvGrpSpPr/>
          <p:nvPr/>
        </p:nvGrpSpPr>
        <p:grpSpPr>
          <a:xfrm>
            <a:off x="3955589" y="594286"/>
            <a:ext cx="1232806" cy="1271801"/>
            <a:chOff x="4488450" y="937800"/>
            <a:chExt cx="1806044" cy="1863172"/>
          </a:xfrm>
        </p:grpSpPr>
        <p:sp>
          <p:nvSpPr>
            <p:cNvPr id="1069" name="Google Shape;1069;p34"/>
            <p:cNvSpPr/>
            <p:nvPr/>
          </p:nvSpPr>
          <p:spPr>
            <a:xfrm>
              <a:off x="4656298" y="1205810"/>
              <a:ext cx="1523933" cy="1595162"/>
            </a:xfrm>
            <a:custGeom>
              <a:avLst/>
              <a:gdLst/>
              <a:ahLst/>
              <a:cxnLst/>
              <a:rect l="l" t="t" r="r" b="b"/>
              <a:pathLst>
                <a:path w="20646" h="21611" extrusionOk="0">
                  <a:moveTo>
                    <a:pt x="1560" y="20110"/>
                  </a:moveTo>
                  <a:lnTo>
                    <a:pt x="0" y="1"/>
                  </a:lnTo>
                  <a:lnTo>
                    <a:pt x="20646" y="1"/>
                  </a:lnTo>
                  <a:lnTo>
                    <a:pt x="18824" y="20110"/>
                  </a:lnTo>
                  <a:cubicBezTo>
                    <a:pt x="18824" y="20110"/>
                    <a:pt x="11764" y="21611"/>
                    <a:pt x="1560" y="20110"/>
                  </a:cubicBezTo>
                  <a:close/>
                </a:path>
              </a:pathLst>
            </a:custGeom>
            <a:gradFill>
              <a:gsLst>
                <a:gs pos="0">
                  <a:srgbClr val="FFFFFF"/>
                </a:gs>
                <a:gs pos="100000">
                  <a:srgbClr val="BEBEBE"/>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4"/>
            <p:cNvSpPr/>
            <p:nvPr/>
          </p:nvSpPr>
          <p:spPr>
            <a:xfrm>
              <a:off x="4656298" y="1027407"/>
              <a:ext cx="1523933" cy="319977"/>
            </a:xfrm>
            <a:custGeom>
              <a:avLst/>
              <a:gdLst/>
              <a:ahLst/>
              <a:cxnLst/>
              <a:rect l="l" t="t" r="r" b="b"/>
              <a:pathLst>
                <a:path w="20646" h="4335" extrusionOk="0">
                  <a:moveTo>
                    <a:pt x="0" y="2418"/>
                  </a:moveTo>
                  <a:cubicBezTo>
                    <a:pt x="0" y="2418"/>
                    <a:pt x="9740" y="1"/>
                    <a:pt x="20646" y="2418"/>
                  </a:cubicBezTo>
                  <a:cubicBezTo>
                    <a:pt x="20646" y="2418"/>
                    <a:pt x="12823" y="4335"/>
                    <a:pt x="0" y="2418"/>
                  </a:cubicBezTo>
                  <a:close/>
                </a:path>
              </a:pathLst>
            </a:custGeom>
            <a:solidFill>
              <a:srgbClr val="ECB3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4"/>
            <p:cNvSpPr/>
            <p:nvPr/>
          </p:nvSpPr>
          <p:spPr>
            <a:xfrm>
              <a:off x="4784583" y="1056415"/>
              <a:ext cx="1267361" cy="265504"/>
            </a:xfrm>
            <a:custGeom>
              <a:avLst/>
              <a:gdLst/>
              <a:ahLst/>
              <a:cxnLst/>
              <a:rect l="l" t="t" r="r" b="b"/>
              <a:pathLst>
                <a:path w="17170" h="3597" extrusionOk="0">
                  <a:moveTo>
                    <a:pt x="1" y="2013"/>
                  </a:moveTo>
                  <a:cubicBezTo>
                    <a:pt x="1" y="2013"/>
                    <a:pt x="8097" y="1"/>
                    <a:pt x="17169" y="2013"/>
                  </a:cubicBezTo>
                  <a:cubicBezTo>
                    <a:pt x="17169" y="2013"/>
                    <a:pt x="10657" y="3596"/>
                    <a:pt x="1" y="2013"/>
                  </a:cubicBezTo>
                  <a:close/>
                </a:path>
              </a:pathLst>
            </a:custGeom>
            <a:solidFill>
              <a:srgbClr val="FFE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4"/>
            <p:cNvSpPr/>
            <p:nvPr/>
          </p:nvSpPr>
          <p:spPr>
            <a:xfrm>
              <a:off x="4690546" y="1608306"/>
              <a:ext cx="1452778" cy="1143429"/>
            </a:xfrm>
            <a:custGeom>
              <a:avLst/>
              <a:gdLst/>
              <a:ahLst/>
              <a:cxnLst/>
              <a:rect l="l" t="t" r="r" b="b"/>
              <a:pathLst>
                <a:path w="19682" h="15491" extrusionOk="0">
                  <a:moveTo>
                    <a:pt x="1" y="644"/>
                  </a:moveTo>
                  <a:lnTo>
                    <a:pt x="989" y="13348"/>
                  </a:lnTo>
                  <a:cubicBezTo>
                    <a:pt x="989" y="13348"/>
                    <a:pt x="10907" y="15491"/>
                    <a:pt x="18527" y="13050"/>
                  </a:cubicBezTo>
                  <a:lnTo>
                    <a:pt x="19682" y="1"/>
                  </a:lnTo>
                  <a:cubicBezTo>
                    <a:pt x="19682" y="1"/>
                    <a:pt x="15895" y="1263"/>
                    <a:pt x="9335" y="1656"/>
                  </a:cubicBezTo>
                  <a:cubicBezTo>
                    <a:pt x="2763" y="2049"/>
                    <a:pt x="1" y="644"/>
                    <a:pt x="1" y="6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4"/>
            <p:cNvSpPr/>
            <p:nvPr/>
          </p:nvSpPr>
          <p:spPr>
            <a:xfrm>
              <a:off x="4690546" y="1574057"/>
              <a:ext cx="1452778" cy="188148"/>
            </a:xfrm>
            <a:custGeom>
              <a:avLst/>
              <a:gdLst/>
              <a:ahLst/>
              <a:cxnLst/>
              <a:rect l="l" t="t" r="r" b="b"/>
              <a:pathLst>
                <a:path w="19682" h="2549" extrusionOk="0">
                  <a:moveTo>
                    <a:pt x="1" y="1108"/>
                  </a:moveTo>
                  <a:cubicBezTo>
                    <a:pt x="1" y="1108"/>
                    <a:pt x="2072" y="0"/>
                    <a:pt x="5108" y="131"/>
                  </a:cubicBezTo>
                  <a:cubicBezTo>
                    <a:pt x="8156" y="262"/>
                    <a:pt x="10931" y="1179"/>
                    <a:pt x="13705" y="1227"/>
                  </a:cubicBezTo>
                  <a:cubicBezTo>
                    <a:pt x="16479" y="1274"/>
                    <a:pt x="19682" y="477"/>
                    <a:pt x="19682" y="477"/>
                  </a:cubicBezTo>
                  <a:cubicBezTo>
                    <a:pt x="19682" y="477"/>
                    <a:pt x="15205" y="2239"/>
                    <a:pt x="9037" y="2394"/>
                  </a:cubicBezTo>
                  <a:cubicBezTo>
                    <a:pt x="2882" y="2548"/>
                    <a:pt x="1" y="1108"/>
                    <a:pt x="1" y="1108"/>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4"/>
            <p:cNvSpPr/>
            <p:nvPr/>
          </p:nvSpPr>
          <p:spPr>
            <a:xfrm>
              <a:off x="4519156" y="1313944"/>
              <a:ext cx="1775338" cy="215385"/>
            </a:xfrm>
            <a:custGeom>
              <a:avLst/>
              <a:gdLst/>
              <a:ahLst/>
              <a:cxnLst/>
              <a:rect l="l" t="t" r="r" b="b"/>
              <a:pathLst>
                <a:path w="24052" h="2918" extrusionOk="0">
                  <a:moveTo>
                    <a:pt x="1" y="0"/>
                  </a:moveTo>
                  <a:lnTo>
                    <a:pt x="1" y="584"/>
                  </a:lnTo>
                  <a:cubicBezTo>
                    <a:pt x="1" y="584"/>
                    <a:pt x="10455" y="2917"/>
                    <a:pt x="24028" y="584"/>
                  </a:cubicBezTo>
                  <a:lnTo>
                    <a:pt x="24051" y="0"/>
                  </a:lnTo>
                  <a:cubicBezTo>
                    <a:pt x="24051" y="0"/>
                    <a:pt x="16574" y="1619"/>
                    <a:pt x="1" y="0"/>
                  </a:cubicBezTo>
                  <a:close/>
                </a:path>
              </a:pathLst>
            </a:custGeom>
            <a:solidFill>
              <a:srgbClr val="EC9D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4"/>
            <p:cNvSpPr/>
            <p:nvPr/>
          </p:nvSpPr>
          <p:spPr>
            <a:xfrm>
              <a:off x="4667739" y="1377201"/>
              <a:ext cx="1496696" cy="234724"/>
            </a:xfrm>
            <a:custGeom>
              <a:avLst/>
              <a:gdLst/>
              <a:ahLst/>
              <a:cxnLst/>
              <a:rect l="l" t="t" r="r" b="b"/>
              <a:pathLst>
                <a:path w="20277" h="3180" extrusionOk="0">
                  <a:moveTo>
                    <a:pt x="0" y="84"/>
                  </a:moveTo>
                  <a:lnTo>
                    <a:pt x="60" y="762"/>
                  </a:lnTo>
                  <a:cubicBezTo>
                    <a:pt x="60" y="762"/>
                    <a:pt x="11168" y="3179"/>
                    <a:pt x="20241" y="441"/>
                  </a:cubicBezTo>
                  <a:lnTo>
                    <a:pt x="20276" y="0"/>
                  </a:lnTo>
                  <a:cubicBezTo>
                    <a:pt x="20276" y="0"/>
                    <a:pt x="10942" y="1489"/>
                    <a:pt x="0" y="84"/>
                  </a:cubicBezTo>
                  <a:close/>
                </a:path>
              </a:pathLst>
            </a:custGeom>
            <a:solidFill>
              <a:srgbClr val="E9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4"/>
            <p:cNvSpPr/>
            <p:nvPr/>
          </p:nvSpPr>
          <p:spPr>
            <a:xfrm>
              <a:off x="4519156" y="1277039"/>
              <a:ext cx="1775338" cy="184605"/>
            </a:xfrm>
            <a:custGeom>
              <a:avLst/>
              <a:gdLst/>
              <a:ahLst/>
              <a:cxnLst/>
              <a:rect l="l" t="t" r="r" b="b"/>
              <a:pathLst>
                <a:path w="24052" h="2501" extrusionOk="0">
                  <a:moveTo>
                    <a:pt x="1894" y="0"/>
                  </a:moveTo>
                  <a:lnTo>
                    <a:pt x="1" y="500"/>
                  </a:lnTo>
                  <a:cubicBezTo>
                    <a:pt x="1" y="500"/>
                    <a:pt x="10776" y="2500"/>
                    <a:pt x="24051" y="500"/>
                  </a:cubicBezTo>
                  <a:lnTo>
                    <a:pt x="22385" y="310"/>
                  </a:lnTo>
                  <a:cubicBezTo>
                    <a:pt x="22385" y="310"/>
                    <a:pt x="14848" y="1858"/>
                    <a:pt x="1894" y="0"/>
                  </a:cubicBezTo>
                  <a:close/>
                </a:path>
              </a:pathLst>
            </a:custGeom>
            <a:solidFill>
              <a:srgbClr val="FFF3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4"/>
            <p:cNvSpPr/>
            <p:nvPr/>
          </p:nvSpPr>
          <p:spPr>
            <a:xfrm>
              <a:off x="4607951" y="1126758"/>
              <a:ext cx="1632068" cy="304108"/>
            </a:xfrm>
            <a:custGeom>
              <a:avLst/>
              <a:gdLst/>
              <a:ahLst/>
              <a:cxnLst/>
              <a:rect l="l" t="t" r="r" b="b"/>
              <a:pathLst>
                <a:path w="22111" h="4120" extrusionOk="0">
                  <a:moveTo>
                    <a:pt x="262" y="2155"/>
                  </a:moveTo>
                  <a:lnTo>
                    <a:pt x="0" y="167"/>
                  </a:lnTo>
                  <a:lnTo>
                    <a:pt x="22110" y="0"/>
                  </a:lnTo>
                  <a:lnTo>
                    <a:pt x="21741" y="2405"/>
                  </a:lnTo>
                  <a:cubicBezTo>
                    <a:pt x="21741" y="2405"/>
                    <a:pt x="10133" y="4120"/>
                    <a:pt x="262" y="2155"/>
                  </a:cubicBez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4"/>
            <p:cNvSpPr/>
            <p:nvPr/>
          </p:nvSpPr>
          <p:spPr>
            <a:xfrm>
              <a:off x="4607951" y="937800"/>
              <a:ext cx="1632068" cy="345442"/>
            </a:xfrm>
            <a:custGeom>
              <a:avLst/>
              <a:gdLst/>
              <a:ahLst/>
              <a:cxnLst/>
              <a:rect l="l" t="t" r="r" b="b"/>
              <a:pathLst>
                <a:path w="22111" h="4680" extrusionOk="0">
                  <a:moveTo>
                    <a:pt x="0" y="2727"/>
                  </a:moveTo>
                  <a:cubicBezTo>
                    <a:pt x="0" y="2727"/>
                    <a:pt x="8656" y="0"/>
                    <a:pt x="22110" y="2560"/>
                  </a:cubicBezTo>
                  <a:cubicBezTo>
                    <a:pt x="22110" y="2560"/>
                    <a:pt x="15717" y="4680"/>
                    <a:pt x="0" y="2727"/>
                  </a:cubicBezTo>
                  <a:close/>
                </a:path>
              </a:pathLst>
            </a:custGeom>
            <a:solidFill>
              <a:srgbClr val="FF83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4"/>
            <p:cNvSpPr/>
            <p:nvPr/>
          </p:nvSpPr>
          <p:spPr>
            <a:xfrm>
              <a:off x="4489336" y="1256814"/>
              <a:ext cx="424496" cy="81784"/>
            </a:xfrm>
            <a:custGeom>
              <a:avLst/>
              <a:gdLst/>
              <a:ahLst/>
              <a:cxnLst/>
              <a:rect l="l" t="t" r="r" b="b"/>
              <a:pathLst>
                <a:path w="5751" h="1108" extrusionOk="0">
                  <a:moveTo>
                    <a:pt x="1822" y="0"/>
                  </a:moveTo>
                  <a:lnTo>
                    <a:pt x="0" y="274"/>
                  </a:lnTo>
                  <a:cubicBezTo>
                    <a:pt x="1369" y="750"/>
                    <a:pt x="2810" y="1024"/>
                    <a:pt x="4262" y="1108"/>
                  </a:cubicBezTo>
                  <a:lnTo>
                    <a:pt x="5751" y="512"/>
                  </a:lnTo>
                  <a:cubicBezTo>
                    <a:pt x="5751" y="512"/>
                    <a:pt x="4691" y="405"/>
                    <a:pt x="1822" y="0"/>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4"/>
            <p:cNvSpPr/>
            <p:nvPr/>
          </p:nvSpPr>
          <p:spPr>
            <a:xfrm>
              <a:off x="4488450" y="1277039"/>
              <a:ext cx="424496" cy="78241"/>
            </a:xfrm>
            <a:custGeom>
              <a:avLst/>
              <a:gdLst/>
              <a:ahLst/>
              <a:cxnLst/>
              <a:rect l="l" t="t" r="r" b="b"/>
              <a:pathLst>
                <a:path w="5751" h="1060" extrusionOk="0">
                  <a:moveTo>
                    <a:pt x="5751" y="238"/>
                  </a:moveTo>
                  <a:lnTo>
                    <a:pt x="5751" y="691"/>
                  </a:lnTo>
                  <a:lnTo>
                    <a:pt x="4167" y="1060"/>
                  </a:lnTo>
                  <a:lnTo>
                    <a:pt x="0" y="691"/>
                  </a:lnTo>
                  <a:lnTo>
                    <a:pt x="0" y="0"/>
                  </a:lnTo>
                  <a:cubicBezTo>
                    <a:pt x="0" y="0"/>
                    <a:pt x="2036" y="286"/>
                    <a:pt x="4239" y="500"/>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4"/>
            <p:cNvSpPr/>
            <p:nvPr/>
          </p:nvSpPr>
          <p:spPr>
            <a:xfrm>
              <a:off x="4607951" y="1057301"/>
              <a:ext cx="492182" cy="128360"/>
            </a:xfrm>
            <a:custGeom>
              <a:avLst/>
              <a:gdLst/>
              <a:ahLst/>
              <a:cxnLst/>
              <a:rect l="l" t="t" r="r" b="b"/>
              <a:pathLst>
                <a:path w="6668" h="1739" extrusionOk="0">
                  <a:moveTo>
                    <a:pt x="6668" y="1"/>
                  </a:moveTo>
                  <a:lnTo>
                    <a:pt x="6668" y="1739"/>
                  </a:lnTo>
                  <a:cubicBezTo>
                    <a:pt x="6668" y="1739"/>
                    <a:pt x="2441" y="1477"/>
                    <a:pt x="0" y="1108"/>
                  </a:cubicBezTo>
                  <a:cubicBezTo>
                    <a:pt x="2191" y="572"/>
                    <a:pt x="4418" y="203"/>
                    <a:pt x="6668"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4"/>
            <p:cNvSpPr/>
            <p:nvPr/>
          </p:nvSpPr>
          <p:spPr>
            <a:xfrm>
              <a:off x="5813666" y="1065199"/>
              <a:ext cx="216271" cy="124891"/>
            </a:xfrm>
            <a:custGeom>
              <a:avLst/>
              <a:gdLst/>
              <a:ahLst/>
              <a:cxnLst/>
              <a:rect l="l" t="t" r="r" b="b"/>
              <a:pathLst>
                <a:path w="2930" h="1692" extrusionOk="0">
                  <a:moveTo>
                    <a:pt x="1" y="1"/>
                  </a:moveTo>
                  <a:lnTo>
                    <a:pt x="1" y="1691"/>
                  </a:lnTo>
                  <a:lnTo>
                    <a:pt x="2787" y="1418"/>
                  </a:lnTo>
                  <a:lnTo>
                    <a:pt x="2930" y="358"/>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4"/>
            <p:cNvSpPr/>
            <p:nvPr/>
          </p:nvSpPr>
          <p:spPr>
            <a:xfrm>
              <a:off x="5597471" y="1512572"/>
              <a:ext cx="363896" cy="1233924"/>
            </a:xfrm>
            <a:custGeom>
              <a:avLst/>
              <a:gdLst/>
              <a:ahLst/>
              <a:cxnLst/>
              <a:rect l="l" t="t" r="r" b="b"/>
              <a:pathLst>
                <a:path w="4930" h="16717" extrusionOk="0">
                  <a:moveTo>
                    <a:pt x="1" y="16585"/>
                  </a:moveTo>
                  <a:cubicBezTo>
                    <a:pt x="1" y="16585"/>
                    <a:pt x="2215" y="155"/>
                    <a:pt x="3323" y="83"/>
                  </a:cubicBezTo>
                  <a:cubicBezTo>
                    <a:pt x="4442" y="0"/>
                    <a:pt x="4930" y="3798"/>
                    <a:pt x="4906" y="7620"/>
                  </a:cubicBezTo>
                  <a:cubicBezTo>
                    <a:pt x="4894" y="10239"/>
                    <a:pt x="4692" y="16181"/>
                    <a:pt x="4692" y="16181"/>
                  </a:cubicBezTo>
                  <a:cubicBezTo>
                    <a:pt x="4692" y="16181"/>
                    <a:pt x="2275" y="16716"/>
                    <a:pt x="1" y="16585"/>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4"/>
            <p:cNvSpPr/>
            <p:nvPr/>
          </p:nvSpPr>
          <p:spPr>
            <a:xfrm>
              <a:off x="4667739" y="1383328"/>
              <a:ext cx="370022" cy="1334161"/>
            </a:xfrm>
            <a:custGeom>
              <a:avLst/>
              <a:gdLst/>
              <a:ahLst/>
              <a:cxnLst/>
              <a:rect l="l" t="t" r="r" b="b"/>
              <a:pathLst>
                <a:path w="5013" h="18075" extrusionOk="0">
                  <a:moveTo>
                    <a:pt x="1405" y="17705"/>
                  </a:moveTo>
                  <a:lnTo>
                    <a:pt x="0" y="1"/>
                  </a:lnTo>
                  <a:cubicBezTo>
                    <a:pt x="0" y="1"/>
                    <a:pt x="3667" y="358"/>
                    <a:pt x="5013" y="465"/>
                  </a:cubicBezTo>
                  <a:lnTo>
                    <a:pt x="4358" y="18074"/>
                  </a:lnTo>
                  <a:close/>
                </a:path>
              </a:pathLst>
            </a:custGeom>
            <a:solidFill>
              <a:srgbClr val="750000">
                <a:alpha val="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4"/>
            <p:cNvSpPr/>
            <p:nvPr/>
          </p:nvSpPr>
          <p:spPr>
            <a:xfrm>
              <a:off x="5476198" y="1520470"/>
              <a:ext cx="87099" cy="640693"/>
            </a:xfrm>
            <a:custGeom>
              <a:avLst/>
              <a:gdLst/>
              <a:ahLst/>
              <a:cxnLst/>
              <a:rect l="l" t="t" r="r" b="b"/>
              <a:pathLst>
                <a:path w="1180" h="8680" extrusionOk="0">
                  <a:moveTo>
                    <a:pt x="739" y="215"/>
                  </a:moveTo>
                  <a:cubicBezTo>
                    <a:pt x="548" y="691"/>
                    <a:pt x="1" y="8263"/>
                    <a:pt x="263" y="8477"/>
                  </a:cubicBezTo>
                  <a:cubicBezTo>
                    <a:pt x="525" y="8680"/>
                    <a:pt x="834" y="5346"/>
                    <a:pt x="1001" y="3774"/>
                  </a:cubicBezTo>
                  <a:cubicBezTo>
                    <a:pt x="1179" y="2203"/>
                    <a:pt x="822" y="0"/>
                    <a:pt x="739" y="215"/>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 name="Google Shape;1086;p34"/>
          <p:cNvGrpSpPr/>
          <p:nvPr/>
        </p:nvGrpSpPr>
        <p:grpSpPr>
          <a:xfrm rot="955358">
            <a:off x="6997537" y="685599"/>
            <a:ext cx="895326" cy="1642202"/>
            <a:chOff x="7755750" y="1481450"/>
            <a:chExt cx="719458" cy="1319524"/>
          </a:xfrm>
        </p:grpSpPr>
        <p:sp>
          <p:nvSpPr>
            <p:cNvPr id="1087" name="Google Shape;1087;p34"/>
            <p:cNvSpPr/>
            <p:nvPr/>
          </p:nvSpPr>
          <p:spPr>
            <a:xfrm>
              <a:off x="7755750" y="1481450"/>
              <a:ext cx="719458" cy="1319513"/>
            </a:xfrm>
            <a:custGeom>
              <a:avLst/>
              <a:gdLst/>
              <a:ahLst/>
              <a:cxnLst/>
              <a:rect l="l" t="t" r="r" b="b"/>
              <a:pathLst>
                <a:path w="23397" h="42911" extrusionOk="0">
                  <a:moveTo>
                    <a:pt x="21420" y="19860"/>
                  </a:moveTo>
                  <a:lnTo>
                    <a:pt x="16336" y="19575"/>
                  </a:lnTo>
                  <a:cubicBezTo>
                    <a:pt x="16717" y="17527"/>
                    <a:pt x="16919" y="15443"/>
                    <a:pt x="16955" y="13360"/>
                  </a:cubicBezTo>
                  <a:cubicBezTo>
                    <a:pt x="16955" y="11312"/>
                    <a:pt x="16705" y="9240"/>
                    <a:pt x="15883" y="7978"/>
                  </a:cubicBezTo>
                  <a:cubicBezTo>
                    <a:pt x="13943" y="5049"/>
                    <a:pt x="7859" y="5621"/>
                    <a:pt x="7216" y="10645"/>
                  </a:cubicBezTo>
                  <a:cubicBezTo>
                    <a:pt x="6835" y="13550"/>
                    <a:pt x="6859" y="17682"/>
                    <a:pt x="7061" y="22027"/>
                  </a:cubicBezTo>
                  <a:cubicBezTo>
                    <a:pt x="7525" y="31921"/>
                    <a:pt x="8966" y="42911"/>
                    <a:pt x="8966" y="42911"/>
                  </a:cubicBezTo>
                  <a:lnTo>
                    <a:pt x="2929" y="42911"/>
                  </a:lnTo>
                  <a:cubicBezTo>
                    <a:pt x="2929" y="42911"/>
                    <a:pt x="1" y="14264"/>
                    <a:pt x="2953" y="7323"/>
                  </a:cubicBezTo>
                  <a:cubicBezTo>
                    <a:pt x="6073" y="1"/>
                    <a:pt x="17991" y="560"/>
                    <a:pt x="20801" y="5513"/>
                  </a:cubicBezTo>
                  <a:cubicBezTo>
                    <a:pt x="23396" y="10085"/>
                    <a:pt x="21420" y="19860"/>
                    <a:pt x="21420" y="19860"/>
                  </a:cubicBezTo>
                  <a:close/>
                </a:path>
              </a:pathLst>
            </a:custGeom>
            <a:solidFill>
              <a:srgbClr val="FDD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4"/>
            <p:cNvSpPr/>
            <p:nvPr/>
          </p:nvSpPr>
          <p:spPr>
            <a:xfrm>
              <a:off x="8258056" y="2043811"/>
              <a:ext cx="156364" cy="58610"/>
            </a:xfrm>
            <a:custGeom>
              <a:avLst/>
              <a:gdLst/>
              <a:ahLst/>
              <a:cxnLst/>
              <a:rect l="l" t="t" r="r" b="b"/>
              <a:pathLst>
                <a:path w="5085" h="1906" extrusionOk="0">
                  <a:moveTo>
                    <a:pt x="1" y="1287"/>
                  </a:moveTo>
                  <a:cubicBezTo>
                    <a:pt x="1" y="1287"/>
                    <a:pt x="2251" y="1"/>
                    <a:pt x="5085" y="1572"/>
                  </a:cubicBezTo>
                  <a:cubicBezTo>
                    <a:pt x="5085" y="1572"/>
                    <a:pt x="2001" y="1906"/>
                    <a:pt x="1" y="1287"/>
                  </a:cubicBezTo>
                  <a:close/>
                </a:path>
              </a:pathLst>
            </a:custGeom>
            <a:solidFill>
              <a:srgbClr val="FDB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4"/>
            <p:cNvSpPr/>
            <p:nvPr/>
          </p:nvSpPr>
          <p:spPr>
            <a:xfrm>
              <a:off x="7811408" y="2316197"/>
              <a:ext cx="220047" cy="484774"/>
            </a:xfrm>
            <a:custGeom>
              <a:avLst/>
              <a:gdLst/>
              <a:ahLst/>
              <a:cxnLst/>
              <a:rect l="l" t="t" r="r" b="b"/>
              <a:pathLst>
                <a:path w="7156" h="15765" extrusionOk="0">
                  <a:moveTo>
                    <a:pt x="7156" y="15765"/>
                  </a:moveTo>
                  <a:cubicBezTo>
                    <a:pt x="7156" y="15765"/>
                    <a:pt x="2477" y="14086"/>
                    <a:pt x="357" y="6466"/>
                  </a:cubicBezTo>
                  <a:lnTo>
                    <a:pt x="0" y="1"/>
                  </a:lnTo>
                  <a:cubicBezTo>
                    <a:pt x="0" y="1"/>
                    <a:pt x="1250" y="6704"/>
                    <a:pt x="6644" y="114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4"/>
            <p:cNvSpPr/>
            <p:nvPr/>
          </p:nvSpPr>
          <p:spPr>
            <a:xfrm>
              <a:off x="7805904" y="1973885"/>
              <a:ext cx="181271" cy="400919"/>
            </a:xfrm>
            <a:custGeom>
              <a:avLst/>
              <a:gdLst/>
              <a:ahLst/>
              <a:cxnLst/>
              <a:rect l="l" t="t" r="r" b="b"/>
              <a:pathLst>
                <a:path w="5895" h="13038" extrusionOk="0">
                  <a:moveTo>
                    <a:pt x="5894" y="13038"/>
                  </a:moveTo>
                  <a:cubicBezTo>
                    <a:pt x="5894" y="13038"/>
                    <a:pt x="1263" y="8502"/>
                    <a:pt x="1" y="3501"/>
                  </a:cubicBezTo>
                  <a:lnTo>
                    <a:pt x="179" y="1"/>
                  </a:lnTo>
                  <a:cubicBezTo>
                    <a:pt x="179" y="1"/>
                    <a:pt x="1525" y="4525"/>
                    <a:pt x="5668" y="100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4"/>
            <p:cNvSpPr/>
            <p:nvPr/>
          </p:nvSpPr>
          <p:spPr>
            <a:xfrm>
              <a:off x="7839944" y="1652422"/>
              <a:ext cx="129273" cy="402394"/>
            </a:xfrm>
            <a:custGeom>
              <a:avLst/>
              <a:gdLst/>
              <a:ahLst/>
              <a:cxnLst/>
              <a:rect l="l" t="t" r="r" b="b"/>
              <a:pathLst>
                <a:path w="4204" h="13086" extrusionOk="0">
                  <a:moveTo>
                    <a:pt x="4204" y="13086"/>
                  </a:moveTo>
                  <a:cubicBezTo>
                    <a:pt x="4204" y="13086"/>
                    <a:pt x="1" y="7883"/>
                    <a:pt x="60" y="2180"/>
                  </a:cubicBezTo>
                  <a:lnTo>
                    <a:pt x="1251" y="1"/>
                  </a:lnTo>
                  <a:cubicBezTo>
                    <a:pt x="1251" y="1"/>
                    <a:pt x="2192" y="4883"/>
                    <a:pt x="4204" y="88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4"/>
            <p:cNvSpPr/>
            <p:nvPr/>
          </p:nvSpPr>
          <p:spPr>
            <a:xfrm>
              <a:off x="7981642" y="1538215"/>
              <a:ext cx="128535" cy="206148"/>
            </a:xfrm>
            <a:custGeom>
              <a:avLst/>
              <a:gdLst/>
              <a:ahLst/>
              <a:cxnLst/>
              <a:rect l="l" t="t" r="r" b="b"/>
              <a:pathLst>
                <a:path w="4180" h="6704" extrusionOk="0">
                  <a:moveTo>
                    <a:pt x="560" y="6703"/>
                  </a:moveTo>
                  <a:cubicBezTo>
                    <a:pt x="560" y="6703"/>
                    <a:pt x="1" y="2012"/>
                    <a:pt x="1941" y="357"/>
                  </a:cubicBezTo>
                  <a:lnTo>
                    <a:pt x="4180" y="0"/>
                  </a:lnTo>
                  <a:cubicBezTo>
                    <a:pt x="4180" y="0"/>
                    <a:pt x="1596" y="2858"/>
                    <a:pt x="1382" y="56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4"/>
            <p:cNvSpPr/>
            <p:nvPr/>
          </p:nvSpPr>
          <p:spPr>
            <a:xfrm>
              <a:off x="7915744" y="1579943"/>
              <a:ext cx="71432" cy="216418"/>
            </a:xfrm>
            <a:custGeom>
              <a:avLst/>
              <a:gdLst/>
              <a:ahLst/>
              <a:cxnLst/>
              <a:rect l="l" t="t" r="r" b="b"/>
              <a:pathLst>
                <a:path w="2323" h="7038" extrusionOk="0">
                  <a:moveTo>
                    <a:pt x="2072" y="7037"/>
                  </a:moveTo>
                  <a:cubicBezTo>
                    <a:pt x="2072" y="7037"/>
                    <a:pt x="48" y="4192"/>
                    <a:pt x="1" y="1060"/>
                  </a:cubicBezTo>
                  <a:cubicBezTo>
                    <a:pt x="1" y="1060"/>
                    <a:pt x="941" y="310"/>
                    <a:pt x="1560" y="1"/>
                  </a:cubicBezTo>
                  <a:cubicBezTo>
                    <a:pt x="1560" y="1"/>
                    <a:pt x="1048" y="3310"/>
                    <a:pt x="2322" y="61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4"/>
            <p:cNvSpPr/>
            <p:nvPr/>
          </p:nvSpPr>
          <p:spPr>
            <a:xfrm>
              <a:off x="8051199" y="1538215"/>
              <a:ext cx="187114" cy="154888"/>
            </a:xfrm>
            <a:custGeom>
              <a:avLst/>
              <a:gdLst/>
              <a:ahLst/>
              <a:cxnLst/>
              <a:rect l="l" t="t" r="r" b="b"/>
              <a:pathLst>
                <a:path w="6085" h="5037" extrusionOk="0">
                  <a:moveTo>
                    <a:pt x="4013" y="0"/>
                  </a:moveTo>
                  <a:cubicBezTo>
                    <a:pt x="4013" y="0"/>
                    <a:pt x="751" y="1786"/>
                    <a:pt x="1" y="5037"/>
                  </a:cubicBezTo>
                  <a:lnTo>
                    <a:pt x="608" y="4739"/>
                  </a:lnTo>
                  <a:cubicBezTo>
                    <a:pt x="1811" y="2632"/>
                    <a:pt x="3763" y="1060"/>
                    <a:pt x="6085" y="3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4"/>
            <p:cNvSpPr/>
            <p:nvPr/>
          </p:nvSpPr>
          <p:spPr>
            <a:xfrm>
              <a:off x="8180073" y="1623516"/>
              <a:ext cx="239481" cy="89359"/>
            </a:xfrm>
            <a:custGeom>
              <a:avLst/>
              <a:gdLst/>
              <a:ahLst/>
              <a:cxnLst/>
              <a:rect l="l" t="t" r="r" b="b"/>
              <a:pathLst>
                <a:path w="7788" h="2906" extrusionOk="0">
                  <a:moveTo>
                    <a:pt x="1" y="1834"/>
                  </a:moveTo>
                  <a:cubicBezTo>
                    <a:pt x="1" y="1834"/>
                    <a:pt x="3608" y="0"/>
                    <a:pt x="7442" y="1834"/>
                  </a:cubicBezTo>
                  <a:lnTo>
                    <a:pt x="7788" y="2906"/>
                  </a:lnTo>
                  <a:cubicBezTo>
                    <a:pt x="7788" y="2906"/>
                    <a:pt x="6418" y="810"/>
                    <a:pt x="644" y="20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4"/>
            <p:cNvSpPr/>
            <p:nvPr/>
          </p:nvSpPr>
          <p:spPr>
            <a:xfrm>
              <a:off x="8251106" y="1739199"/>
              <a:ext cx="184193" cy="194432"/>
            </a:xfrm>
            <a:custGeom>
              <a:avLst/>
              <a:gdLst/>
              <a:ahLst/>
              <a:cxnLst/>
              <a:rect l="l" t="t" r="r" b="b"/>
              <a:pathLst>
                <a:path w="5990" h="6323" extrusionOk="0">
                  <a:moveTo>
                    <a:pt x="1" y="1"/>
                  </a:moveTo>
                  <a:cubicBezTo>
                    <a:pt x="1" y="1"/>
                    <a:pt x="4620" y="2382"/>
                    <a:pt x="5990" y="5656"/>
                  </a:cubicBezTo>
                  <a:lnTo>
                    <a:pt x="5954" y="6323"/>
                  </a:lnTo>
                  <a:cubicBezTo>
                    <a:pt x="5954" y="6323"/>
                    <a:pt x="4977" y="2620"/>
                    <a:pt x="227" y="5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4"/>
            <p:cNvSpPr/>
            <p:nvPr/>
          </p:nvSpPr>
          <p:spPr>
            <a:xfrm>
              <a:off x="8276383" y="1892243"/>
              <a:ext cx="144648" cy="189328"/>
            </a:xfrm>
            <a:custGeom>
              <a:avLst/>
              <a:gdLst/>
              <a:ahLst/>
              <a:cxnLst/>
              <a:rect l="l" t="t" r="r" b="b"/>
              <a:pathLst>
                <a:path w="4704" h="6157" extrusionOk="0">
                  <a:moveTo>
                    <a:pt x="24" y="1"/>
                  </a:moveTo>
                  <a:cubicBezTo>
                    <a:pt x="24" y="1"/>
                    <a:pt x="3727" y="1013"/>
                    <a:pt x="4703" y="5287"/>
                  </a:cubicBezTo>
                  <a:lnTo>
                    <a:pt x="4560" y="6156"/>
                  </a:lnTo>
                  <a:cubicBezTo>
                    <a:pt x="4560" y="6156"/>
                    <a:pt x="4346" y="2370"/>
                    <a:pt x="0" y="3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4"/>
            <p:cNvSpPr/>
            <p:nvPr/>
          </p:nvSpPr>
          <p:spPr>
            <a:xfrm>
              <a:off x="8095141" y="1563830"/>
              <a:ext cx="271338" cy="112422"/>
            </a:xfrm>
            <a:custGeom>
              <a:avLst/>
              <a:gdLst/>
              <a:ahLst/>
              <a:cxnLst/>
              <a:rect l="l" t="t" r="r" b="b"/>
              <a:pathLst>
                <a:path w="8824" h="3656" extrusionOk="0">
                  <a:moveTo>
                    <a:pt x="1" y="3656"/>
                  </a:moveTo>
                  <a:cubicBezTo>
                    <a:pt x="1" y="3656"/>
                    <a:pt x="2751" y="1"/>
                    <a:pt x="7025" y="358"/>
                  </a:cubicBezTo>
                  <a:cubicBezTo>
                    <a:pt x="7716" y="644"/>
                    <a:pt x="8335" y="1072"/>
                    <a:pt x="8823" y="1632"/>
                  </a:cubicBezTo>
                  <a:cubicBezTo>
                    <a:pt x="8823" y="1632"/>
                    <a:pt x="6513" y="1179"/>
                    <a:pt x="1429" y="35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4"/>
            <p:cNvSpPr/>
            <p:nvPr/>
          </p:nvSpPr>
          <p:spPr>
            <a:xfrm>
              <a:off x="8209378" y="1683203"/>
              <a:ext cx="227027" cy="204672"/>
            </a:xfrm>
            <a:custGeom>
              <a:avLst/>
              <a:gdLst/>
              <a:ahLst/>
              <a:cxnLst/>
              <a:rect l="l" t="t" r="r" b="b"/>
              <a:pathLst>
                <a:path w="7383" h="6656" extrusionOk="0">
                  <a:moveTo>
                    <a:pt x="0" y="333"/>
                  </a:moveTo>
                  <a:cubicBezTo>
                    <a:pt x="0" y="333"/>
                    <a:pt x="5775" y="0"/>
                    <a:pt x="7382" y="4798"/>
                  </a:cubicBezTo>
                  <a:lnTo>
                    <a:pt x="7382" y="6656"/>
                  </a:lnTo>
                  <a:cubicBezTo>
                    <a:pt x="7382" y="6656"/>
                    <a:pt x="6215" y="2441"/>
                    <a:pt x="1000" y="117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4"/>
            <p:cNvSpPr/>
            <p:nvPr/>
          </p:nvSpPr>
          <p:spPr>
            <a:xfrm>
              <a:off x="8263929" y="1773270"/>
              <a:ext cx="168079" cy="254825"/>
            </a:xfrm>
            <a:custGeom>
              <a:avLst/>
              <a:gdLst/>
              <a:ahLst/>
              <a:cxnLst/>
              <a:rect l="l" t="t" r="r" b="b"/>
              <a:pathLst>
                <a:path w="5466" h="8287" extrusionOk="0">
                  <a:moveTo>
                    <a:pt x="0" y="0"/>
                  </a:moveTo>
                  <a:cubicBezTo>
                    <a:pt x="0" y="0"/>
                    <a:pt x="3965" y="1929"/>
                    <a:pt x="5465" y="6108"/>
                  </a:cubicBezTo>
                  <a:lnTo>
                    <a:pt x="5227" y="8287"/>
                  </a:lnTo>
                  <a:cubicBezTo>
                    <a:pt x="5227" y="8287"/>
                    <a:pt x="4668" y="4239"/>
                    <a:pt x="310" y="15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4"/>
            <p:cNvSpPr/>
            <p:nvPr/>
          </p:nvSpPr>
          <p:spPr>
            <a:xfrm>
              <a:off x="8276383" y="1923362"/>
              <a:ext cx="115712" cy="158209"/>
            </a:xfrm>
            <a:custGeom>
              <a:avLst/>
              <a:gdLst/>
              <a:ahLst/>
              <a:cxnLst/>
              <a:rect l="l" t="t" r="r" b="b"/>
              <a:pathLst>
                <a:path w="3763" h="5145" extrusionOk="0">
                  <a:moveTo>
                    <a:pt x="0" y="1"/>
                  </a:moveTo>
                  <a:cubicBezTo>
                    <a:pt x="0" y="1"/>
                    <a:pt x="2762" y="2108"/>
                    <a:pt x="3763" y="5144"/>
                  </a:cubicBezTo>
                  <a:cubicBezTo>
                    <a:pt x="3763" y="5144"/>
                    <a:pt x="1858" y="4775"/>
                    <a:pt x="667" y="4787"/>
                  </a:cubicBezTo>
                  <a:cubicBezTo>
                    <a:pt x="857" y="3692"/>
                    <a:pt x="619" y="2560"/>
                    <a:pt x="0" y="16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4"/>
            <p:cNvSpPr/>
            <p:nvPr/>
          </p:nvSpPr>
          <p:spPr>
            <a:xfrm>
              <a:off x="7938806" y="1575915"/>
              <a:ext cx="390679" cy="582897"/>
            </a:xfrm>
            <a:custGeom>
              <a:avLst/>
              <a:gdLst/>
              <a:ahLst/>
              <a:cxnLst/>
              <a:rect l="l" t="t" r="r" b="b"/>
              <a:pathLst>
                <a:path w="12705" h="18956" extrusionOk="0">
                  <a:moveTo>
                    <a:pt x="11002" y="10288"/>
                  </a:moveTo>
                  <a:cubicBezTo>
                    <a:pt x="11002" y="8240"/>
                    <a:pt x="10752" y="6168"/>
                    <a:pt x="9930" y="4906"/>
                  </a:cubicBezTo>
                  <a:cubicBezTo>
                    <a:pt x="7990" y="1977"/>
                    <a:pt x="1906" y="2549"/>
                    <a:pt x="1263" y="7573"/>
                  </a:cubicBezTo>
                  <a:cubicBezTo>
                    <a:pt x="882" y="10478"/>
                    <a:pt x="906" y="14610"/>
                    <a:pt x="1108" y="18955"/>
                  </a:cubicBezTo>
                  <a:cubicBezTo>
                    <a:pt x="1060" y="18610"/>
                    <a:pt x="1025" y="18229"/>
                    <a:pt x="989" y="17800"/>
                  </a:cubicBezTo>
                  <a:cubicBezTo>
                    <a:pt x="417" y="9621"/>
                    <a:pt x="1" y="1"/>
                    <a:pt x="6347" y="417"/>
                  </a:cubicBezTo>
                  <a:cubicBezTo>
                    <a:pt x="12705" y="834"/>
                    <a:pt x="11002" y="10288"/>
                    <a:pt x="11002" y="10288"/>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4"/>
            <p:cNvSpPr/>
            <p:nvPr/>
          </p:nvSpPr>
          <p:spPr>
            <a:xfrm>
              <a:off x="7860086" y="1524285"/>
              <a:ext cx="541907" cy="241664"/>
            </a:xfrm>
            <a:custGeom>
              <a:avLst/>
              <a:gdLst/>
              <a:ahLst/>
              <a:cxnLst/>
              <a:rect l="l" t="t" r="r" b="b"/>
              <a:pathLst>
                <a:path w="17623" h="7859" extrusionOk="0">
                  <a:moveTo>
                    <a:pt x="96" y="7156"/>
                  </a:moveTo>
                  <a:cubicBezTo>
                    <a:pt x="310" y="7859"/>
                    <a:pt x="2180" y="1727"/>
                    <a:pt x="8121" y="870"/>
                  </a:cubicBezTo>
                  <a:cubicBezTo>
                    <a:pt x="14062" y="1"/>
                    <a:pt x="15812" y="5752"/>
                    <a:pt x="16717" y="5871"/>
                  </a:cubicBezTo>
                  <a:cubicBezTo>
                    <a:pt x="17622" y="5978"/>
                    <a:pt x="16634" y="560"/>
                    <a:pt x="8954" y="644"/>
                  </a:cubicBezTo>
                  <a:cubicBezTo>
                    <a:pt x="1275" y="727"/>
                    <a:pt x="1" y="6811"/>
                    <a:pt x="96" y="7156"/>
                  </a:cubicBezTo>
                  <a:close/>
                </a:path>
              </a:pathLst>
            </a:custGeom>
            <a:solidFill>
              <a:srgbClr val="750000">
                <a:alpha val="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4"/>
            <p:cNvSpPr/>
            <p:nvPr/>
          </p:nvSpPr>
          <p:spPr>
            <a:xfrm>
              <a:off x="7805166" y="2176714"/>
              <a:ext cx="201413" cy="408268"/>
            </a:xfrm>
            <a:custGeom>
              <a:avLst/>
              <a:gdLst/>
              <a:ahLst/>
              <a:cxnLst/>
              <a:rect l="l" t="t" r="r" b="b"/>
              <a:pathLst>
                <a:path w="6550" h="13277" extrusionOk="0">
                  <a:moveTo>
                    <a:pt x="132" y="2561"/>
                  </a:moveTo>
                  <a:cubicBezTo>
                    <a:pt x="132" y="2561"/>
                    <a:pt x="2061" y="10121"/>
                    <a:pt x="6549" y="13276"/>
                  </a:cubicBezTo>
                  <a:lnTo>
                    <a:pt x="6228" y="10050"/>
                  </a:lnTo>
                  <a:cubicBezTo>
                    <a:pt x="6228" y="10050"/>
                    <a:pt x="2465" y="68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4"/>
            <p:cNvSpPr/>
            <p:nvPr/>
          </p:nvSpPr>
          <p:spPr>
            <a:xfrm>
              <a:off x="8375952" y="1790829"/>
              <a:ext cx="26752" cy="126721"/>
            </a:xfrm>
            <a:custGeom>
              <a:avLst/>
              <a:gdLst/>
              <a:ahLst/>
              <a:cxnLst/>
              <a:rect l="l" t="t" r="r" b="b"/>
              <a:pathLst>
                <a:path w="870" h="4121" extrusionOk="0">
                  <a:moveTo>
                    <a:pt x="525" y="1"/>
                  </a:moveTo>
                  <a:cubicBezTo>
                    <a:pt x="525" y="1"/>
                    <a:pt x="1" y="2251"/>
                    <a:pt x="525" y="4120"/>
                  </a:cubicBezTo>
                  <a:cubicBezTo>
                    <a:pt x="525" y="4120"/>
                    <a:pt x="870" y="1858"/>
                    <a:pt x="525"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4"/>
            <p:cNvSpPr/>
            <p:nvPr/>
          </p:nvSpPr>
          <p:spPr>
            <a:xfrm>
              <a:off x="7953444" y="2283263"/>
              <a:ext cx="27860" cy="283761"/>
            </a:xfrm>
            <a:custGeom>
              <a:avLst/>
              <a:gdLst/>
              <a:ahLst/>
              <a:cxnLst/>
              <a:rect l="l" t="t" r="r" b="b"/>
              <a:pathLst>
                <a:path w="906" h="9228" extrusionOk="0">
                  <a:moveTo>
                    <a:pt x="846" y="9228"/>
                  </a:moveTo>
                  <a:cubicBezTo>
                    <a:pt x="846" y="9228"/>
                    <a:pt x="1" y="3918"/>
                    <a:pt x="251" y="0"/>
                  </a:cubicBezTo>
                  <a:cubicBezTo>
                    <a:pt x="251" y="0"/>
                    <a:pt x="906" y="5263"/>
                    <a:pt x="846" y="9228"/>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4"/>
            <p:cNvSpPr/>
            <p:nvPr/>
          </p:nvSpPr>
          <p:spPr>
            <a:xfrm>
              <a:off x="7952736" y="2204543"/>
              <a:ext cx="16851" cy="50922"/>
            </a:xfrm>
            <a:custGeom>
              <a:avLst/>
              <a:gdLst/>
              <a:ahLst/>
              <a:cxnLst/>
              <a:rect l="l" t="t" r="r" b="b"/>
              <a:pathLst>
                <a:path w="548" h="1656" extrusionOk="0">
                  <a:moveTo>
                    <a:pt x="226" y="1656"/>
                  </a:moveTo>
                  <a:cubicBezTo>
                    <a:pt x="226" y="1656"/>
                    <a:pt x="0" y="620"/>
                    <a:pt x="167" y="1"/>
                  </a:cubicBezTo>
                  <a:cubicBezTo>
                    <a:pt x="167" y="1"/>
                    <a:pt x="548" y="620"/>
                    <a:pt x="226" y="1656"/>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4"/>
            <p:cNvSpPr/>
            <p:nvPr/>
          </p:nvSpPr>
          <p:spPr>
            <a:xfrm>
              <a:off x="7812853" y="1814998"/>
              <a:ext cx="160023" cy="343816"/>
            </a:xfrm>
            <a:custGeom>
              <a:avLst/>
              <a:gdLst/>
              <a:ahLst/>
              <a:cxnLst/>
              <a:rect l="l" t="t" r="r" b="b"/>
              <a:pathLst>
                <a:path w="5204" h="11181" extrusionOk="0">
                  <a:moveTo>
                    <a:pt x="5204" y="11180"/>
                  </a:moveTo>
                  <a:cubicBezTo>
                    <a:pt x="5204" y="11180"/>
                    <a:pt x="1418" y="7037"/>
                    <a:pt x="1" y="2382"/>
                  </a:cubicBezTo>
                  <a:lnTo>
                    <a:pt x="251" y="0"/>
                  </a:lnTo>
                  <a:cubicBezTo>
                    <a:pt x="251" y="0"/>
                    <a:pt x="1406" y="6144"/>
                    <a:pt x="5204" y="106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4"/>
            <p:cNvSpPr/>
            <p:nvPr/>
          </p:nvSpPr>
          <p:spPr>
            <a:xfrm>
              <a:off x="7832995" y="2656326"/>
              <a:ext cx="119033" cy="144648"/>
            </a:xfrm>
            <a:custGeom>
              <a:avLst/>
              <a:gdLst/>
              <a:ahLst/>
              <a:cxnLst/>
              <a:rect l="l" t="t" r="r" b="b"/>
              <a:pathLst>
                <a:path w="3871" h="4704" extrusionOk="0">
                  <a:moveTo>
                    <a:pt x="1" y="1"/>
                  </a:moveTo>
                  <a:cubicBezTo>
                    <a:pt x="1" y="1"/>
                    <a:pt x="1668" y="3537"/>
                    <a:pt x="3870" y="4704"/>
                  </a:cubicBezTo>
                  <a:lnTo>
                    <a:pt x="1930" y="4704"/>
                  </a:lnTo>
                  <a:lnTo>
                    <a:pt x="263" y="300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4"/>
            <p:cNvSpPr/>
            <p:nvPr/>
          </p:nvSpPr>
          <p:spPr>
            <a:xfrm>
              <a:off x="7782103" y="1873208"/>
              <a:ext cx="139174" cy="927758"/>
            </a:xfrm>
            <a:custGeom>
              <a:avLst/>
              <a:gdLst/>
              <a:ahLst/>
              <a:cxnLst/>
              <a:rect l="l" t="t" r="r" b="b"/>
              <a:pathLst>
                <a:path w="4526" h="30171" extrusionOk="0">
                  <a:moveTo>
                    <a:pt x="2072" y="30171"/>
                  </a:moveTo>
                  <a:cubicBezTo>
                    <a:pt x="2072" y="30171"/>
                    <a:pt x="1" y="9478"/>
                    <a:pt x="1037" y="0"/>
                  </a:cubicBezTo>
                  <a:lnTo>
                    <a:pt x="4525" y="30171"/>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 name="Google Shape;1111;p34"/>
          <p:cNvGrpSpPr/>
          <p:nvPr/>
        </p:nvGrpSpPr>
        <p:grpSpPr>
          <a:xfrm rot="-626699">
            <a:off x="1797023" y="426353"/>
            <a:ext cx="756112" cy="1848541"/>
            <a:chOff x="5721425" y="872425"/>
            <a:chExt cx="1531581" cy="3744408"/>
          </a:xfrm>
        </p:grpSpPr>
        <p:sp>
          <p:nvSpPr>
            <p:cNvPr id="1112" name="Google Shape;1112;p34"/>
            <p:cNvSpPr/>
            <p:nvPr/>
          </p:nvSpPr>
          <p:spPr>
            <a:xfrm>
              <a:off x="6653800" y="872425"/>
              <a:ext cx="598143" cy="3030313"/>
            </a:xfrm>
            <a:custGeom>
              <a:avLst/>
              <a:gdLst/>
              <a:ahLst/>
              <a:cxnLst/>
              <a:rect l="l" t="t" r="r" b="b"/>
              <a:pathLst>
                <a:path w="6752" h="34207" extrusionOk="0">
                  <a:moveTo>
                    <a:pt x="668" y="33028"/>
                  </a:moveTo>
                  <a:cubicBezTo>
                    <a:pt x="668" y="33028"/>
                    <a:pt x="4001" y="34207"/>
                    <a:pt x="6728" y="33028"/>
                  </a:cubicBezTo>
                  <a:lnTo>
                    <a:pt x="6752" y="6025"/>
                  </a:lnTo>
                  <a:lnTo>
                    <a:pt x="4251" y="381"/>
                  </a:lnTo>
                  <a:cubicBezTo>
                    <a:pt x="3728" y="0"/>
                    <a:pt x="3013" y="0"/>
                    <a:pt x="2477" y="381"/>
                  </a:cubicBezTo>
                  <a:lnTo>
                    <a:pt x="1" y="6299"/>
                  </a:lnTo>
                  <a:close/>
                </a:path>
              </a:pathLst>
            </a:custGeom>
            <a:solidFill>
              <a:srgbClr val="FF2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4"/>
            <p:cNvSpPr/>
            <p:nvPr/>
          </p:nvSpPr>
          <p:spPr>
            <a:xfrm>
              <a:off x="6655926" y="1529471"/>
              <a:ext cx="597080" cy="2249857"/>
            </a:xfrm>
            <a:custGeom>
              <a:avLst/>
              <a:gdLst/>
              <a:ahLst/>
              <a:cxnLst/>
              <a:rect l="l" t="t" r="r" b="b"/>
              <a:pathLst>
                <a:path w="6740" h="25397" extrusionOk="0">
                  <a:moveTo>
                    <a:pt x="1" y="1"/>
                  </a:moveTo>
                  <a:cubicBezTo>
                    <a:pt x="1" y="1"/>
                    <a:pt x="2751" y="2334"/>
                    <a:pt x="6680" y="489"/>
                  </a:cubicBezTo>
                  <a:lnTo>
                    <a:pt x="6740" y="23504"/>
                  </a:lnTo>
                  <a:cubicBezTo>
                    <a:pt x="6740" y="23504"/>
                    <a:pt x="4061" y="25397"/>
                    <a:pt x="620" y="24444"/>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4"/>
            <p:cNvSpPr/>
            <p:nvPr/>
          </p:nvSpPr>
          <p:spPr>
            <a:xfrm>
              <a:off x="6653800" y="906176"/>
              <a:ext cx="598143" cy="725709"/>
            </a:xfrm>
            <a:custGeom>
              <a:avLst/>
              <a:gdLst/>
              <a:ahLst/>
              <a:cxnLst/>
              <a:rect l="l" t="t" r="r" b="b"/>
              <a:pathLst>
                <a:path w="6752" h="8192" extrusionOk="0">
                  <a:moveTo>
                    <a:pt x="1" y="5918"/>
                  </a:moveTo>
                  <a:cubicBezTo>
                    <a:pt x="1" y="5918"/>
                    <a:pt x="2751" y="8192"/>
                    <a:pt x="6752" y="5644"/>
                  </a:cubicBezTo>
                  <a:lnTo>
                    <a:pt x="4251" y="0"/>
                  </a:lnTo>
                  <a:cubicBezTo>
                    <a:pt x="4251" y="0"/>
                    <a:pt x="3216" y="774"/>
                    <a:pt x="2477" y="0"/>
                  </a:cubicBez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4"/>
            <p:cNvSpPr/>
            <p:nvPr/>
          </p:nvSpPr>
          <p:spPr>
            <a:xfrm>
              <a:off x="6655926" y="1529471"/>
              <a:ext cx="591853" cy="238478"/>
            </a:xfrm>
            <a:custGeom>
              <a:avLst/>
              <a:gdLst/>
              <a:ahLst/>
              <a:cxnLst/>
              <a:rect l="l" t="t" r="r" b="b"/>
              <a:pathLst>
                <a:path w="6681" h="2692" extrusionOk="0">
                  <a:moveTo>
                    <a:pt x="36" y="1275"/>
                  </a:moveTo>
                  <a:cubicBezTo>
                    <a:pt x="36" y="1275"/>
                    <a:pt x="2870" y="2692"/>
                    <a:pt x="6668" y="1275"/>
                  </a:cubicBezTo>
                  <a:lnTo>
                    <a:pt x="6680" y="489"/>
                  </a:lnTo>
                  <a:cubicBezTo>
                    <a:pt x="4501" y="1370"/>
                    <a:pt x="2037" y="117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4"/>
            <p:cNvSpPr/>
            <p:nvPr/>
          </p:nvSpPr>
          <p:spPr>
            <a:xfrm>
              <a:off x="6708635" y="3532412"/>
              <a:ext cx="544370" cy="251146"/>
            </a:xfrm>
            <a:custGeom>
              <a:avLst/>
              <a:gdLst/>
              <a:ahLst/>
              <a:cxnLst/>
              <a:rect l="l" t="t" r="r" b="b"/>
              <a:pathLst>
                <a:path w="6145" h="2835" extrusionOk="0">
                  <a:moveTo>
                    <a:pt x="25" y="1834"/>
                  </a:moveTo>
                  <a:cubicBezTo>
                    <a:pt x="25" y="1834"/>
                    <a:pt x="3799" y="2834"/>
                    <a:pt x="6145" y="894"/>
                  </a:cubicBezTo>
                  <a:lnTo>
                    <a:pt x="6145" y="1"/>
                  </a:lnTo>
                  <a:cubicBezTo>
                    <a:pt x="6145" y="1"/>
                    <a:pt x="3192" y="2084"/>
                    <a:pt x="1" y="10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4"/>
            <p:cNvSpPr/>
            <p:nvPr/>
          </p:nvSpPr>
          <p:spPr>
            <a:xfrm>
              <a:off x="6666468" y="1937678"/>
              <a:ext cx="291187" cy="1609635"/>
            </a:xfrm>
            <a:custGeom>
              <a:avLst/>
              <a:gdLst/>
              <a:ahLst/>
              <a:cxnLst/>
              <a:rect l="l" t="t" r="r" b="b"/>
              <a:pathLst>
                <a:path w="3287" h="18170" extrusionOk="0">
                  <a:moveTo>
                    <a:pt x="477" y="17669"/>
                  </a:moveTo>
                  <a:cubicBezTo>
                    <a:pt x="477" y="17669"/>
                    <a:pt x="1275" y="18169"/>
                    <a:pt x="3287" y="18003"/>
                  </a:cubicBezTo>
                  <a:lnTo>
                    <a:pt x="3287" y="774"/>
                  </a:lnTo>
                  <a:cubicBezTo>
                    <a:pt x="3287" y="774"/>
                    <a:pt x="1310" y="965"/>
                    <a:pt x="1" y="0"/>
                  </a:cubicBez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4"/>
            <p:cNvSpPr/>
            <p:nvPr/>
          </p:nvSpPr>
          <p:spPr>
            <a:xfrm>
              <a:off x="7080965" y="1406070"/>
              <a:ext cx="170974" cy="2438637"/>
            </a:xfrm>
            <a:custGeom>
              <a:avLst/>
              <a:gdLst/>
              <a:ahLst/>
              <a:cxnLst/>
              <a:rect l="l" t="t" r="r" b="b"/>
              <a:pathLst>
                <a:path w="1930" h="27528" extrusionOk="0">
                  <a:moveTo>
                    <a:pt x="1930" y="1"/>
                  </a:moveTo>
                  <a:lnTo>
                    <a:pt x="1906" y="27004"/>
                  </a:lnTo>
                  <a:lnTo>
                    <a:pt x="1" y="27528"/>
                  </a:lnTo>
                  <a:lnTo>
                    <a:pt x="1" y="1203"/>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4"/>
            <p:cNvSpPr/>
            <p:nvPr/>
          </p:nvSpPr>
          <p:spPr>
            <a:xfrm>
              <a:off x="5721425" y="1634978"/>
              <a:ext cx="844948" cy="2981855"/>
            </a:xfrm>
            <a:custGeom>
              <a:avLst/>
              <a:gdLst/>
              <a:ahLst/>
              <a:cxnLst/>
              <a:rect l="l" t="t" r="r" b="b"/>
              <a:pathLst>
                <a:path w="9538" h="33660" extrusionOk="0">
                  <a:moveTo>
                    <a:pt x="3525" y="32850"/>
                  </a:moveTo>
                  <a:cubicBezTo>
                    <a:pt x="3525" y="32850"/>
                    <a:pt x="6954" y="33659"/>
                    <a:pt x="9538" y="32195"/>
                  </a:cubicBezTo>
                  <a:lnTo>
                    <a:pt x="6668" y="5346"/>
                  </a:lnTo>
                  <a:lnTo>
                    <a:pt x="3585" y="0"/>
                  </a:lnTo>
                  <a:cubicBezTo>
                    <a:pt x="2489" y="512"/>
                    <a:pt x="1620" y="1405"/>
                    <a:pt x="1132" y="2513"/>
                  </a:cubicBezTo>
                  <a:lnTo>
                    <a:pt x="1" y="6334"/>
                  </a:ln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4"/>
            <p:cNvSpPr/>
            <p:nvPr/>
          </p:nvSpPr>
          <p:spPr>
            <a:xfrm>
              <a:off x="5734093" y="2275193"/>
              <a:ext cx="816511" cy="2217168"/>
            </a:xfrm>
            <a:custGeom>
              <a:avLst/>
              <a:gdLst/>
              <a:ahLst/>
              <a:cxnLst/>
              <a:rect l="l" t="t" r="r" b="b"/>
              <a:pathLst>
                <a:path w="9217" h="25028" extrusionOk="0">
                  <a:moveTo>
                    <a:pt x="1" y="215"/>
                  </a:moveTo>
                  <a:cubicBezTo>
                    <a:pt x="1" y="215"/>
                    <a:pt x="2977" y="2251"/>
                    <a:pt x="6704" y="0"/>
                  </a:cubicBezTo>
                  <a:lnTo>
                    <a:pt x="9216" y="22860"/>
                  </a:lnTo>
                  <a:cubicBezTo>
                    <a:pt x="9216" y="22860"/>
                    <a:pt x="6763" y="25027"/>
                    <a:pt x="3227" y="24456"/>
                  </a:cubicBezTo>
                  <a:close/>
                </a:path>
              </a:pathLst>
            </a:custGeom>
            <a:solidFill>
              <a:srgbClr val="FDDB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4"/>
            <p:cNvSpPr/>
            <p:nvPr/>
          </p:nvSpPr>
          <p:spPr>
            <a:xfrm>
              <a:off x="5721425" y="1634978"/>
              <a:ext cx="591853" cy="735188"/>
            </a:xfrm>
            <a:custGeom>
              <a:avLst/>
              <a:gdLst/>
              <a:ahLst/>
              <a:cxnLst/>
              <a:rect l="l" t="t" r="r" b="b"/>
              <a:pathLst>
                <a:path w="6681" h="8299" extrusionOk="0">
                  <a:moveTo>
                    <a:pt x="1" y="6334"/>
                  </a:moveTo>
                  <a:cubicBezTo>
                    <a:pt x="1" y="6334"/>
                    <a:pt x="2977" y="8299"/>
                    <a:pt x="6680" y="5346"/>
                  </a:cubicBezTo>
                  <a:lnTo>
                    <a:pt x="3596" y="0"/>
                  </a:lnTo>
                  <a:cubicBezTo>
                    <a:pt x="3596" y="0"/>
                    <a:pt x="1941" y="3215"/>
                    <a:pt x="1132" y="2513"/>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4"/>
            <p:cNvSpPr/>
            <p:nvPr/>
          </p:nvSpPr>
          <p:spPr>
            <a:xfrm>
              <a:off x="5734093" y="2275193"/>
              <a:ext cx="599206" cy="228999"/>
            </a:xfrm>
            <a:custGeom>
              <a:avLst/>
              <a:gdLst/>
              <a:ahLst/>
              <a:cxnLst/>
              <a:rect l="l" t="t" r="r" b="b"/>
              <a:pathLst>
                <a:path w="6764" h="2585" extrusionOk="0">
                  <a:moveTo>
                    <a:pt x="167" y="1489"/>
                  </a:moveTo>
                  <a:cubicBezTo>
                    <a:pt x="167" y="1489"/>
                    <a:pt x="3144" y="2584"/>
                    <a:pt x="6763" y="774"/>
                  </a:cubicBezTo>
                  <a:lnTo>
                    <a:pt x="6692" y="0"/>
                  </a:lnTo>
                  <a:cubicBezTo>
                    <a:pt x="4620" y="1096"/>
                    <a:pt x="2144" y="1179"/>
                    <a:pt x="1" y="2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4"/>
            <p:cNvSpPr/>
            <p:nvPr/>
          </p:nvSpPr>
          <p:spPr>
            <a:xfrm>
              <a:off x="6010483" y="4300280"/>
              <a:ext cx="540118" cy="265851"/>
            </a:xfrm>
            <a:custGeom>
              <a:avLst/>
              <a:gdLst/>
              <a:ahLst/>
              <a:cxnLst/>
              <a:rect l="l" t="t" r="r" b="b"/>
              <a:pathLst>
                <a:path w="6097" h="3001" extrusionOk="0">
                  <a:moveTo>
                    <a:pt x="107" y="1596"/>
                  </a:moveTo>
                  <a:cubicBezTo>
                    <a:pt x="107" y="1596"/>
                    <a:pt x="3965" y="3001"/>
                    <a:pt x="6096" y="822"/>
                  </a:cubicBezTo>
                  <a:lnTo>
                    <a:pt x="6096" y="0"/>
                  </a:lnTo>
                  <a:cubicBezTo>
                    <a:pt x="6096" y="0"/>
                    <a:pt x="4179" y="1453"/>
                    <a:pt x="0" y="8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4"/>
            <p:cNvSpPr/>
            <p:nvPr/>
          </p:nvSpPr>
          <p:spPr>
            <a:xfrm>
              <a:off x="5913392" y="2544141"/>
              <a:ext cx="616037" cy="1678202"/>
            </a:xfrm>
            <a:custGeom>
              <a:avLst/>
              <a:gdLst/>
              <a:ahLst/>
              <a:cxnLst/>
              <a:rect l="l" t="t" r="r" b="b"/>
              <a:pathLst>
                <a:path w="6954" h="18944" extrusionOk="0">
                  <a:moveTo>
                    <a:pt x="2370" y="18527"/>
                  </a:moveTo>
                  <a:cubicBezTo>
                    <a:pt x="2370" y="18527"/>
                    <a:pt x="4513" y="18943"/>
                    <a:pt x="6954" y="17657"/>
                  </a:cubicBezTo>
                  <a:lnTo>
                    <a:pt x="5001" y="1"/>
                  </a:lnTo>
                  <a:cubicBezTo>
                    <a:pt x="5001" y="1"/>
                    <a:pt x="2596" y="1286"/>
                    <a:pt x="1" y="1001"/>
                  </a:cubicBez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4"/>
            <p:cNvSpPr/>
            <p:nvPr/>
          </p:nvSpPr>
          <p:spPr>
            <a:xfrm>
              <a:off x="5821617" y="1634978"/>
              <a:ext cx="218457" cy="270103"/>
            </a:xfrm>
            <a:custGeom>
              <a:avLst/>
              <a:gdLst/>
              <a:ahLst/>
              <a:cxnLst/>
              <a:rect l="l" t="t" r="r" b="b"/>
              <a:pathLst>
                <a:path w="2466" h="3049" extrusionOk="0">
                  <a:moveTo>
                    <a:pt x="1" y="2513"/>
                  </a:moveTo>
                  <a:cubicBezTo>
                    <a:pt x="1" y="2513"/>
                    <a:pt x="1430" y="3048"/>
                    <a:pt x="2465" y="0"/>
                  </a:cubicBezTo>
                  <a:cubicBezTo>
                    <a:pt x="2465" y="0"/>
                    <a:pt x="501" y="834"/>
                    <a:pt x="1" y="25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4"/>
            <p:cNvSpPr/>
            <p:nvPr/>
          </p:nvSpPr>
          <p:spPr>
            <a:xfrm>
              <a:off x="6051588" y="2108561"/>
              <a:ext cx="514782" cy="2442889"/>
            </a:xfrm>
            <a:custGeom>
              <a:avLst/>
              <a:gdLst/>
              <a:ahLst/>
              <a:cxnLst/>
              <a:rect l="l" t="t" r="r" b="b"/>
              <a:pathLst>
                <a:path w="5811" h="27576" extrusionOk="0">
                  <a:moveTo>
                    <a:pt x="5811" y="26849"/>
                  </a:moveTo>
                  <a:lnTo>
                    <a:pt x="2941" y="0"/>
                  </a:lnTo>
                  <a:cubicBezTo>
                    <a:pt x="2941" y="0"/>
                    <a:pt x="2013" y="1072"/>
                    <a:pt x="0" y="1489"/>
                  </a:cubicBezTo>
                  <a:lnTo>
                    <a:pt x="3715" y="27575"/>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 name="Google Shape;1127;p34"/>
          <p:cNvGrpSpPr/>
          <p:nvPr/>
        </p:nvGrpSpPr>
        <p:grpSpPr>
          <a:xfrm>
            <a:off x="1245813" y="1676800"/>
            <a:ext cx="6652381" cy="2872422"/>
            <a:chOff x="1245813" y="1676800"/>
            <a:chExt cx="6652381" cy="2872422"/>
          </a:xfrm>
        </p:grpSpPr>
        <p:sp>
          <p:nvSpPr>
            <p:cNvPr id="1128" name="Google Shape;1128;p34"/>
            <p:cNvSpPr/>
            <p:nvPr/>
          </p:nvSpPr>
          <p:spPr>
            <a:xfrm>
              <a:off x="1245813" y="1676800"/>
              <a:ext cx="6652381" cy="2872422"/>
            </a:xfrm>
            <a:custGeom>
              <a:avLst/>
              <a:gdLst/>
              <a:ahLst/>
              <a:cxnLst/>
              <a:rect l="l" t="t" r="r" b="b"/>
              <a:pathLst>
                <a:path w="129386" h="50513" extrusionOk="0">
                  <a:moveTo>
                    <a:pt x="36979" y="1"/>
                  </a:moveTo>
                  <a:cubicBezTo>
                    <a:pt x="21928" y="1"/>
                    <a:pt x="10389" y="251"/>
                    <a:pt x="8346" y="797"/>
                  </a:cubicBezTo>
                  <a:cubicBezTo>
                    <a:pt x="0" y="2999"/>
                    <a:pt x="4894" y="44504"/>
                    <a:pt x="9489" y="47695"/>
                  </a:cubicBezTo>
                  <a:cubicBezTo>
                    <a:pt x="12075" y="49502"/>
                    <a:pt x="45623" y="50513"/>
                    <a:pt x="75658" y="50513"/>
                  </a:cubicBezTo>
                  <a:cubicBezTo>
                    <a:pt x="98878" y="50513"/>
                    <a:pt x="119998" y="49908"/>
                    <a:pt x="123087" y="48600"/>
                  </a:cubicBezTo>
                  <a:cubicBezTo>
                    <a:pt x="128945" y="46136"/>
                    <a:pt x="129385" y="5869"/>
                    <a:pt x="123480" y="3095"/>
                  </a:cubicBezTo>
                  <a:cubicBezTo>
                    <a:pt x="119430" y="1192"/>
                    <a:pt x="69837" y="1"/>
                    <a:pt x="36979" y="1"/>
                  </a:cubicBezTo>
                  <a:close/>
                </a:path>
              </a:pathLst>
            </a:custGeom>
            <a:solidFill>
              <a:srgbClr val="FFFFFF"/>
            </a:solidFill>
            <a:ln>
              <a:noFill/>
            </a:ln>
            <a:effectLst>
              <a:outerShdw blurRad="57150" dist="19050" dir="5400000" algn="bl" rotWithShape="0">
                <a:srgbClr val="000000">
                  <a:alpha val="13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4"/>
            <p:cNvSpPr/>
            <p:nvPr/>
          </p:nvSpPr>
          <p:spPr>
            <a:xfrm>
              <a:off x="1358225" y="1800225"/>
              <a:ext cx="6433395" cy="2634253"/>
            </a:xfrm>
            <a:custGeom>
              <a:avLst/>
              <a:gdLst/>
              <a:ahLst/>
              <a:cxnLst/>
              <a:rect l="l" t="t" r="r" b="b"/>
              <a:pathLst>
                <a:path w="129386" h="50513" extrusionOk="0">
                  <a:moveTo>
                    <a:pt x="36979" y="1"/>
                  </a:moveTo>
                  <a:cubicBezTo>
                    <a:pt x="21928" y="1"/>
                    <a:pt x="10389" y="251"/>
                    <a:pt x="8346" y="797"/>
                  </a:cubicBezTo>
                  <a:cubicBezTo>
                    <a:pt x="0" y="2999"/>
                    <a:pt x="4894" y="44504"/>
                    <a:pt x="9489" y="47695"/>
                  </a:cubicBezTo>
                  <a:cubicBezTo>
                    <a:pt x="12075" y="49502"/>
                    <a:pt x="45623" y="50513"/>
                    <a:pt x="75658" y="50513"/>
                  </a:cubicBezTo>
                  <a:cubicBezTo>
                    <a:pt x="98878" y="50513"/>
                    <a:pt x="119998" y="49908"/>
                    <a:pt x="123087" y="48600"/>
                  </a:cubicBezTo>
                  <a:cubicBezTo>
                    <a:pt x="128945" y="46136"/>
                    <a:pt x="129385" y="5869"/>
                    <a:pt x="123480" y="3095"/>
                  </a:cubicBezTo>
                  <a:cubicBezTo>
                    <a:pt x="119430" y="1192"/>
                    <a:pt x="69837" y="1"/>
                    <a:pt x="36979" y="1"/>
                  </a:cubicBezTo>
                  <a:close/>
                </a:path>
              </a:pathLst>
            </a:custGeom>
            <a:solidFill>
              <a:srgbClr val="FFFFFF"/>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0" name="Google Shape;1130;p34"/>
          <p:cNvSpPr txBox="1">
            <a:spLocks noGrp="1"/>
          </p:cNvSpPr>
          <p:nvPr>
            <p:ph type="title"/>
          </p:nvPr>
        </p:nvSpPr>
        <p:spPr>
          <a:xfrm>
            <a:off x="1388100" y="1984200"/>
            <a:ext cx="6367800" cy="219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a:t>
            </a:r>
            <a:endParaRPr/>
          </a:p>
          <a:p>
            <a:pPr marL="0" lvl="0" indent="0" algn="ctr" rtl="0">
              <a:spcBef>
                <a:spcPts val="0"/>
              </a:spcBef>
              <a:spcAft>
                <a:spcPts val="0"/>
              </a:spcAft>
              <a:buNone/>
            </a:pPr>
            <a:r>
              <a:rPr lang="en"/>
              <a:t>words</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134"/>
        <p:cNvGrpSpPr/>
        <p:nvPr/>
      </p:nvGrpSpPr>
      <p:grpSpPr>
        <a:xfrm>
          <a:off x="0" y="0"/>
          <a:ext cx="0" cy="0"/>
          <a:chOff x="0" y="0"/>
          <a:chExt cx="0" cy="0"/>
        </a:xfrm>
      </p:grpSpPr>
      <p:grpSp>
        <p:nvGrpSpPr>
          <p:cNvPr id="1135" name="Google Shape;1135;p35"/>
          <p:cNvGrpSpPr/>
          <p:nvPr/>
        </p:nvGrpSpPr>
        <p:grpSpPr>
          <a:xfrm>
            <a:off x="2815450" y="3313038"/>
            <a:ext cx="5265288" cy="691213"/>
            <a:chOff x="2815450" y="3313038"/>
            <a:chExt cx="5265288" cy="691213"/>
          </a:xfrm>
        </p:grpSpPr>
        <p:sp>
          <p:nvSpPr>
            <p:cNvPr id="1136" name="Google Shape;1136;p35"/>
            <p:cNvSpPr/>
            <p:nvPr/>
          </p:nvSpPr>
          <p:spPr>
            <a:xfrm>
              <a:off x="2815450" y="3313038"/>
              <a:ext cx="5265288" cy="691213"/>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a:noFill/>
            </a:ln>
            <a:effectLst>
              <a:outerShdw blurRad="57150" dist="19050" dir="5400000" algn="bl" rotWithShape="0">
                <a:srgbClr val="191919">
                  <a:alpha val="13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5"/>
            <p:cNvSpPr/>
            <p:nvPr/>
          </p:nvSpPr>
          <p:spPr>
            <a:xfrm>
              <a:off x="2921000" y="3392700"/>
              <a:ext cx="5054311" cy="531898"/>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 name="Google Shape;1138;p35"/>
          <p:cNvSpPr txBox="1">
            <a:spLocks noGrp="1"/>
          </p:cNvSpPr>
          <p:nvPr>
            <p:ph type="subTitle" idx="1"/>
          </p:nvPr>
        </p:nvSpPr>
        <p:spPr>
          <a:xfrm>
            <a:off x="1853050" y="1188100"/>
            <a:ext cx="6227700" cy="1740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“This is a quote, words full of wisdom that someone important said and can make the reader get inspired.”</a:t>
            </a:r>
            <a:endParaRPr/>
          </a:p>
        </p:txBody>
      </p:sp>
      <p:sp>
        <p:nvSpPr>
          <p:cNvPr id="1139" name="Google Shape;1139;p35"/>
          <p:cNvSpPr txBox="1">
            <a:spLocks noGrp="1"/>
          </p:cNvSpPr>
          <p:nvPr>
            <p:ph type="title"/>
          </p:nvPr>
        </p:nvSpPr>
        <p:spPr>
          <a:xfrm>
            <a:off x="3166150" y="3392700"/>
            <a:ext cx="4563900" cy="531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—Someone Famous</a:t>
            </a:r>
            <a:endParaRPr/>
          </a:p>
        </p:txBody>
      </p:sp>
      <p:grpSp>
        <p:nvGrpSpPr>
          <p:cNvPr id="1140" name="Google Shape;1140;p35"/>
          <p:cNvGrpSpPr/>
          <p:nvPr/>
        </p:nvGrpSpPr>
        <p:grpSpPr>
          <a:xfrm rot="-822840">
            <a:off x="613553" y="3197271"/>
            <a:ext cx="1805995" cy="1562020"/>
            <a:chOff x="548575" y="1430950"/>
            <a:chExt cx="2755195" cy="2382992"/>
          </a:xfrm>
        </p:grpSpPr>
        <p:sp>
          <p:nvSpPr>
            <p:cNvPr id="1141" name="Google Shape;1141;p35"/>
            <p:cNvSpPr/>
            <p:nvPr/>
          </p:nvSpPr>
          <p:spPr>
            <a:xfrm>
              <a:off x="581083" y="1977574"/>
              <a:ext cx="110861" cy="212053"/>
            </a:xfrm>
            <a:custGeom>
              <a:avLst/>
              <a:gdLst/>
              <a:ahLst/>
              <a:cxnLst/>
              <a:rect l="l" t="t" r="r" b="b"/>
              <a:pathLst>
                <a:path w="1787" h="3418" extrusionOk="0">
                  <a:moveTo>
                    <a:pt x="0" y="36"/>
                  </a:moveTo>
                  <a:lnTo>
                    <a:pt x="1119" y="3418"/>
                  </a:lnTo>
                  <a:lnTo>
                    <a:pt x="1786" y="3358"/>
                  </a:lnTo>
                  <a:lnTo>
                    <a:pt x="976" y="1"/>
                  </a:ln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 name="Google Shape;1142;p35"/>
            <p:cNvGrpSpPr/>
            <p:nvPr/>
          </p:nvGrpSpPr>
          <p:grpSpPr>
            <a:xfrm>
              <a:off x="548575" y="1430950"/>
              <a:ext cx="2755195" cy="2382992"/>
              <a:chOff x="548575" y="1430950"/>
              <a:chExt cx="2755195" cy="2382992"/>
            </a:xfrm>
          </p:grpSpPr>
          <p:sp>
            <p:nvSpPr>
              <p:cNvPr id="1143" name="Google Shape;1143;p35"/>
              <p:cNvSpPr/>
              <p:nvPr/>
            </p:nvSpPr>
            <p:spPr>
              <a:xfrm>
                <a:off x="548575" y="1924407"/>
                <a:ext cx="1567439" cy="865024"/>
              </a:xfrm>
              <a:custGeom>
                <a:avLst/>
                <a:gdLst/>
                <a:ahLst/>
                <a:cxnLst/>
                <a:rect l="l" t="t" r="r" b="b"/>
                <a:pathLst>
                  <a:path w="25266" h="13943" extrusionOk="0">
                    <a:moveTo>
                      <a:pt x="3048" y="13942"/>
                    </a:moveTo>
                    <a:lnTo>
                      <a:pt x="0" y="5108"/>
                    </a:lnTo>
                    <a:lnTo>
                      <a:pt x="24515" y="0"/>
                    </a:lnTo>
                    <a:lnTo>
                      <a:pt x="25265" y="9894"/>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5"/>
              <p:cNvSpPr/>
              <p:nvPr/>
            </p:nvSpPr>
            <p:spPr>
              <a:xfrm>
                <a:off x="548575" y="1868262"/>
                <a:ext cx="1520911" cy="373109"/>
              </a:xfrm>
              <a:custGeom>
                <a:avLst/>
                <a:gdLst/>
                <a:ahLst/>
                <a:cxnLst/>
                <a:rect l="l" t="t" r="r" b="b"/>
                <a:pathLst>
                  <a:path w="24516" h="6014" extrusionOk="0">
                    <a:moveTo>
                      <a:pt x="0" y="6013"/>
                    </a:moveTo>
                    <a:lnTo>
                      <a:pt x="3263" y="3751"/>
                    </a:lnTo>
                    <a:lnTo>
                      <a:pt x="19907" y="0"/>
                    </a:lnTo>
                    <a:lnTo>
                      <a:pt x="24515" y="905"/>
                    </a:lnTo>
                    <a:close/>
                  </a:path>
                </a:pathLst>
              </a:custGeom>
              <a:gradFill>
                <a:gsLst>
                  <a:gs pos="0">
                    <a:schemeClr val="lt2"/>
                  </a:gs>
                  <a:gs pos="100000">
                    <a:srgbClr val="CCB4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5"/>
              <p:cNvSpPr/>
              <p:nvPr/>
            </p:nvSpPr>
            <p:spPr>
              <a:xfrm>
                <a:off x="1135771" y="1924407"/>
                <a:ext cx="980255" cy="658182"/>
              </a:xfrm>
              <a:custGeom>
                <a:avLst/>
                <a:gdLst/>
                <a:ahLst/>
                <a:cxnLst/>
                <a:rect l="l" t="t" r="r" b="b"/>
                <a:pathLst>
                  <a:path w="15801" h="10609" extrusionOk="0">
                    <a:moveTo>
                      <a:pt x="1" y="3334"/>
                    </a:moveTo>
                    <a:lnTo>
                      <a:pt x="11705" y="10609"/>
                    </a:lnTo>
                    <a:lnTo>
                      <a:pt x="15800" y="9894"/>
                    </a:lnTo>
                    <a:lnTo>
                      <a:pt x="15050" y="0"/>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5"/>
              <p:cNvSpPr/>
              <p:nvPr/>
            </p:nvSpPr>
            <p:spPr>
              <a:xfrm>
                <a:off x="657143" y="1888921"/>
                <a:ext cx="260061" cy="271177"/>
              </a:xfrm>
              <a:custGeom>
                <a:avLst/>
                <a:gdLst/>
                <a:ahLst/>
                <a:cxnLst/>
                <a:rect l="l" t="t" r="r" b="b"/>
                <a:pathLst>
                  <a:path w="4192" h="4371" extrusionOk="0">
                    <a:moveTo>
                      <a:pt x="1108" y="4370"/>
                    </a:moveTo>
                    <a:lnTo>
                      <a:pt x="0" y="727"/>
                    </a:lnTo>
                    <a:lnTo>
                      <a:pt x="3715" y="1"/>
                    </a:lnTo>
                    <a:lnTo>
                      <a:pt x="4191" y="3692"/>
                    </a:lnTo>
                    <a:cubicBezTo>
                      <a:pt x="4191" y="3692"/>
                      <a:pt x="2572" y="4347"/>
                      <a:pt x="1108" y="4370"/>
                    </a:cubicBezTo>
                    <a:close/>
                  </a:path>
                </a:pathLst>
              </a:custGeom>
              <a:gradFill>
                <a:gsLst>
                  <a:gs pos="0">
                    <a:schemeClr val="lt2"/>
                  </a:gs>
                  <a:gs pos="100000">
                    <a:srgbClr val="280080"/>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5"/>
              <p:cNvSpPr/>
              <p:nvPr/>
            </p:nvSpPr>
            <p:spPr>
              <a:xfrm>
                <a:off x="657143" y="1877134"/>
                <a:ext cx="230531" cy="64335"/>
              </a:xfrm>
              <a:custGeom>
                <a:avLst/>
                <a:gdLst/>
                <a:ahLst/>
                <a:cxnLst/>
                <a:rect l="l" t="t" r="r" b="b"/>
                <a:pathLst>
                  <a:path w="3716" h="1037" extrusionOk="0">
                    <a:moveTo>
                      <a:pt x="0" y="917"/>
                    </a:moveTo>
                    <a:cubicBezTo>
                      <a:pt x="0" y="917"/>
                      <a:pt x="1751" y="0"/>
                      <a:pt x="3715" y="179"/>
                    </a:cubicBezTo>
                    <a:cubicBezTo>
                      <a:pt x="3715" y="179"/>
                      <a:pt x="2691" y="1036"/>
                      <a:pt x="0" y="9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5"/>
              <p:cNvSpPr/>
              <p:nvPr/>
            </p:nvSpPr>
            <p:spPr>
              <a:xfrm>
                <a:off x="657143" y="1934023"/>
                <a:ext cx="105712" cy="225329"/>
              </a:xfrm>
              <a:custGeom>
                <a:avLst/>
                <a:gdLst/>
                <a:ahLst/>
                <a:cxnLst/>
                <a:rect l="l" t="t" r="r" b="b"/>
                <a:pathLst>
                  <a:path w="1704" h="3632" extrusionOk="0">
                    <a:moveTo>
                      <a:pt x="0" y="0"/>
                    </a:moveTo>
                    <a:lnTo>
                      <a:pt x="1108" y="3631"/>
                    </a:lnTo>
                    <a:lnTo>
                      <a:pt x="1703" y="3596"/>
                    </a:lnTo>
                    <a:lnTo>
                      <a:pt x="8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5"/>
              <p:cNvSpPr/>
              <p:nvPr/>
            </p:nvSpPr>
            <p:spPr>
              <a:xfrm>
                <a:off x="974781" y="1825393"/>
                <a:ext cx="255594" cy="272666"/>
              </a:xfrm>
              <a:custGeom>
                <a:avLst/>
                <a:gdLst/>
                <a:ahLst/>
                <a:cxnLst/>
                <a:rect l="l" t="t" r="r" b="b"/>
                <a:pathLst>
                  <a:path w="4120" h="4395" extrusionOk="0">
                    <a:moveTo>
                      <a:pt x="1036" y="4394"/>
                    </a:moveTo>
                    <a:lnTo>
                      <a:pt x="0" y="739"/>
                    </a:lnTo>
                    <a:lnTo>
                      <a:pt x="3715" y="1"/>
                    </a:lnTo>
                    <a:lnTo>
                      <a:pt x="4120" y="3704"/>
                    </a:lnTo>
                    <a:cubicBezTo>
                      <a:pt x="4120" y="3704"/>
                      <a:pt x="2500" y="4370"/>
                      <a:pt x="1036" y="43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5"/>
              <p:cNvSpPr/>
              <p:nvPr/>
            </p:nvSpPr>
            <p:spPr>
              <a:xfrm>
                <a:off x="974781" y="1814350"/>
                <a:ext cx="231214" cy="64335"/>
              </a:xfrm>
              <a:custGeom>
                <a:avLst/>
                <a:gdLst/>
                <a:ahLst/>
                <a:cxnLst/>
                <a:rect l="l" t="t" r="r" b="b"/>
                <a:pathLst>
                  <a:path w="3727" h="1037" extrusionOk="0">
                    <a:moveTo>
                      <a:pt x="0" y="917"/>
                    </a:moveTo>
                    <a:cubicBezTo>
                      <a:pt x="0" y="917"/>
                      <a:pt x="1750" y="0"/>
                      <a:pt x="3727" y="179"/>
                    </a:cubicBezTo>
                    <a:cubicBezTo>
                      <a:pt x="3715" y="179"/>
                      <a:pt x="2703" y="1036"/>
                      <a:pt x="0" y="9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5"/>
              <p:cNvSpPr/>
              <p:nvPr/>
            </p:nvSpPr>
            <p:spPr>
              <a:xfrm>
                <a:off x="974781" y="1871240"/>
                <a:ext cx="101245" cy="226818"/>
              </a:xfrm>
              <a:custGeom>
                <a:avLst/>
                <a:gdLst/>
                <a:ahLst/>
                <a:cxnLst/>
                <a:rect l="l" t="t" r="r" b="b"/>
                <a:pathLst>
                  <a:path w="1632" h="3656" extrusionOk="0">
                    <a:moveTo>
                      <a:pt x="0" y="0"/>
                    </a:moveTo>
                    <a:lnTo>
                      <a:pt x="1036" y="3655"/>
                    </a:lnTo>
                    <a:lnTo>
                      <a:pt x="1631" y="3608"/>
                    </a:lnTo>
                    <a:lnTo>
                      <a:pt x="8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5"/>
              <p:cNvSpPr/>
              <p:nvPr/>
            </p:nvSpPr>
            <p:spPr>
              <a:xfrm>
                <a:off x="1296079" y="1761865"/>
                <a:ext cx="255594" cy="272666"/>
              </a:xfrm>
              <a:custGeom>
                <a:avLst/>
                <a:gdLst/>
                <a:ahLst/>
                <a:cxnLst/>
                <a:rect l="l" t="t" r="r" b="b"/>
                <a:pathLst>
                  <a:path w="4120" h="4395" extrusionOk="0">
                    <a:moveTo>
                      <a:pt x="1036" y="4394"/>
                    </a:moveTo>
                    <a:lnTo>
                      <a:pt x="0" y="739"/>
                    </a:lnTo>
                    <a:lnTo>
                      <a:pt x="3715" y="1"/>
                    </a:lnTo>
                    <a:lnTo>
                      <a:pt x="4120" y="3704"/>
                    </a:lnTo>
                    <a:cubicBezTo>
                      <a:pt x="4120" y="3704"/>
                      <a:pt x="2501" y="4370"/>
                      <a:pt x="1036" y="43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5"/>
              <p:cNvSpPr/>
              <p:nvPr/>
            </p:nvSpPr>
            <p:spPr>
              <a:xfrm>
                <a:off x="1296079" y="1750822"/>
                <a:ext cx="230531" cy="64335"/>
              </a:xfrm>
              <a:custGeom>
                <a:avLst/>
                <a:gdLst/>
                <a:ahLst/>
                <a:cxnLst/>
                <a:rect l="l" t="t" r="r" b="b"/>
                <a:pathLst>
                  <a:path w="3716" h="1037" extrusionOk="0">
                    <a:moveTo>
                      <a:pt x="0" y="917"/>
                    </a:moveTo>
                    <a:cubicBezTo>
                      <a:pt x="0" y="917"/>
                      <a:pt x="1751" y="0"/>
                      <a:pt x="3715" y="179"/>
                    </a:cubicBezTo>
                    <a:cubicBezTo>
                      <a:pt x="3715" y="179"/>
                      <a:pt x="2703" y="1036"/>
                      <a:pt x="0" y="9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5"/>
              <p:cNvSpPr/>
              <p:nvPr/>
            </p:nvSpPr>
            <p:spPr>
              <a:xfrm>
                <a:off x="1296079" y="1807712"/>
                <a:ext cx="101245" cy="226818"/>
              </a:xfrm>
              <a:custGeom>
                <a:avLst/>
                <a:gdLst/>
                <a:ahLst/>
                <a:cxnLst/>
                <a:rect l="l" t="t" r="r" b="b"/>
                <a:pathLst>
                  <a:path w="1632" h="3656" extrusionOk="0">
                    <a:moveTo>
                      <a:pt x="0" y="0"/>
                    </a:moveTo>
                    <a:lnTo>
                      <a:pt x="1036" y="3655"/>
                    </a:lnTo>
                    <a:lnTo>
                      <a:pt x="1632" y="3620"/>
                    </a:lnTo>
                    <a:lnTo>
                      <a:pt x="8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5"/>
              <p:cNvSpPr/>
              <p:nvPr/>
            </p:nvSpPr>
            <p:spPr>
              <a:xfrm>
                <a:off x="1617377" y="1698338"/>
                <a:ext cx="255657" cy="272666"/>
              </a:xfrm>
              <a:custGeom>
                <a:avLst/>
                <a:gdLst/>
                <a:ahLst/>
                <a:cxnLst/>
                <a:rect l="l" t="t" r="r" b="b"/>
                <a:pathLst>
                  <a:path w="4121" h="4395" extrusionOk="0">
                    <a:moveTo>
                      <a:pt x="1036" y="4394"/>
                    </a:moveTo>
                    <a:lnTo>
                      <a:pt x="1" y="739"/>
                    </a:lnTo>
                    <a:lnTo>
                      <a:pt x="3715" y="1"/>
                    </a:lnTo>
                    <a:lnTo>
                      <a:pt x="4120" y="3716"/>
                    </a:lnTo>
                    <a:cubicBezTo>
                      <a:pt x="4120" y="3716"/>
                      <a:pt x="2501" y="4371"/>
                      <a:pt x="1036" y="43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5"/>
              <p:cNvSpPr/>
              <p:nvPr/>
            </p:nvSpPr>
            <p:spPr>
              <a:xfrm>
                <a:off x="1617377" y="1688039"/>
                <a:ext cx="230531" cy="63591"/>
              </a:xfrm>
              <a:custGeom>
                <a:avLst/>
                <a:gdLst/>
                <a:ahLst/>
                <a:cxnLst/>
                <a:rect l="l" t="t" r="r" b="b"/>
                <a:pathLst>
                  <a:path w="3716" h="1025" extrusionOk="0">
                    <a:moveTo>
                      <a:pt x="1" y="917"/>
                    </a:moveTo>
                    <a:cubicBezTo>
                      <a:pt x="1" y="917"/>
                      <a:pt x="1751" y="0"/>
                      <a:pt x="3715" y="179"/>
                    </a:cubicBezTo>
                    <a:cubicBezTo>
                      <a:pt x="3715" y="167"/>
                      <a:pt x="2703" y="1024"/>
                      <a:pt x="1" y="9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5"/>
              <p:cNvSpPr/>
              <p:nvPr/>
            </p:nvSpPr>
            <p:spPr>
              <a:xfrm>
                <a:off x="1617377" y="1744184"/>
                <a:ext cx="101245" cy="226818"/>
              </a:xfrm>
              <a:custGeom>
                <a:avLst/>
                <a:gdLst/>
                <a:ahLst/>
                <a:cxnLst/>
                <a:rect l="l" t="t" r="r" b="b"/>
                <a:pathLst>
                  <a:path w="1632" h="3656" extrusionOk="0">
                    <a:moveTo>
                      <a:pt x="1" y="0"/>
                    </a:moveTo>
                    <a:lnTo>
                      <a:pt x="1036" y="3655"/>
                    </a:lnTo>
                    <a:lnTo>
                      <a:pt x="1632" y="3620"/>
                    </a:lnTo>
                    <a:lnTo>
                      <a:pt x="8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5"/>
              <p:cNvSpPr/>
              <p:nvPr/>
            </p:nvSpPr>
            <p:spPr>
              <a:xfrm>
                <a:off x="581828" y="1928067"/>
                <a:ext cx="285869" cy="261561"/>
              </a:xfrm>
              <a:custGeom>
                <a:avLst/>
                <a:gdLst/>
                <a:ahLst/>
                <a:cxnLst/>
                <a:rect l="l" t="t" r="r" b="b"/>
                <a:pathLst>
                  <a:path w="4608" h="4216" extrusionOk="0">
                    <a:moveTo>
                      <a:pt x="1107" y="4216"/>
                    </a:moveTo>
                    <a:lnTo>
                      <a:pt x="0" y="834"/>
                    </a:lnTo>
                    <a:lnTo>
                      <a:pt x="4227" y="1"/>
                    </a:lnTo>
                    <a:lnTo>
                      <a:pt x="4608" y="3454"/>
                    </a:lnTo>
                    <a:cubicBezTo>
                      <a:pt x="4608" y="3454"/>
                      <a:pt x="2762" y="4144"/>
                      <a:pt x="1107" y="42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5"/>
              <p:cNvSpPr/>
              <p:nvPr/>
            </p:nvSpPr>
            <p:spPr>
              <a:xfrm>
                <a:off x="581828" y="1922174"/>
                <a:ext cx="262233" cy="57697"/>
              </a:xfrm>
              <a:custGeom>
                <a:avLst/>
                <a:gdLst/>
                <a:ahLst/>
                <a:cxnLst/>
                <a:rect l="l" t="t" r="r" b="b"/>
                <a:pathLst>
                  <a:path w="4227" h="930" extrusionOk="0">
                    <a:moveTo>
                      <a:pt x="0" y="929"/>
                    </a:moveTo>
                    <a:cubicBezTo>
                      <a:pt x="0" y="929"/>
                      <a:pt x="2012" y="1"/>
                      <a:pt x="4227" y="96"/>
                    </a:cubicBezTo>
                    <a:cubicBezTo>
                      <a:pt x="4215" y="96"/>
                      <a:pt x="3036" y="929"/>
                      <a:pt x="0" y="929"/>
                    </a:cubicBezTo>
                    <a:close/>
                  </a:path>
                </a:pathLst>
              </a:custGeom>
              <a:gradFill>
                <a:gsLst>
                  <a:gs pos="0">
                    <a:schemeClr val="lt2"/>
                  </a:gs>
                  <a:gs pos="100000">
                    <a:srgbClr val="280080"/>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5"/>
              <p:cNvSpPr/>
              <p:nvPr/>
            </p:nvSpPr>
            <p:spPr>
              <a:xfrm>
                <a:off x="942272" y="1856413"/>
                <a:ext cx="282209" cy="263050"/>
              </a:xfrm>
              <a:custGeom>
                <a:avLst/>
                <a:gdLst/>
                <a:ahLst/>
                <a:cxnLst/>
                <a:rect l="l" t="t" r="r" b="b"/>
                <a:pathLst>
                  <a:path w="4549" h="4240" extrusionOk="0">
                    <a:moveTo>
                      <a:pt x="1036" y="4240"/>
                    </a:moveTo>
                    <a:lnTo>
                      <a:pt x="0" y="834"/>
                    </a:lnTo>
                    <a:lnTo>
                      <a:pt x="4239" y="1"/>
                    </a:lnTo>
                    <a:lnTo>
                      <a:pt x="4548" y="3478"/>
                    </a:lnTo>
                    <a:cubicBezTo>
                      <a:pt x="4548" y="3478"/>
                      <a:pt x="2691" y="4168"/>
                      <a:pt x="1036" y="424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5"/>
              <p:cNvSpPr/>
              <p:nvPr/>
            </p:nvSpPr>
            <p:spPr>
              <a:xfrm>
                <a:off x="943017" y="1850519"/>
                <a:ext cx="262233" cy="58442"/>
              </a:xfrm>
              <a:custGeom>
                <a:avLst/>
                <a:gdLst/>
                <a:ahLst/>
                <a:cxnLst/>
                <a:rect l="l" t="t" r="r" b="b"/>
                <a:pathLst>
                  <a:path w="4227" h="942" extrusionOk="0">
                    <a:moveTo>
                      <a:pt x="0" y="929"/>
                    </a:moveTo>
                    <a:cubicBezTo>
                      <a:pt x="0" y="929"/>
                      <a:pt x="2012" y="1"/>
                      <a:pt x="4227" y="96"/>
                    </a:cubicBezTo>
                    <a:cubicBezTo>
                      <a:pt x="4227" y="96"/>
                      <a:pt x="3036" y="941"/>
                      <a:pt x="0" y="929"/>
                    </a:cubicBezTo>
                    <a:close/>
                  </a:path>
                </a:pathLst>
              </a:custGeom>
              <a:gradFill>
                <a:gsLst>
                  <a:gs pos="0">
                    <a:schemeClr val="lt2"/>
                  </a:gs>
                  <a:gs pos="100000">
                    <a:srgbClr val="280080"/>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5"/>
              <p:cNvSpPr/>
              <p:nvPr/>
            </p:nvSpPr>
            <p:spPr>
              <a:xfrm>
                <a:off x="943017" y="1906664"/>
                <a:ext cx="104905" cy="212797"/>
              </a:xfrm>
              <a:custGeom>
                <a:avLst/>
                <a:gdLst/>
                <a:ahLst/>
                <a:cxnLst/>
                <a:rect l="l" t="t" r="r" b="b"/>
                <a:pathLst>
                  <a:path w="1691" h="3430" extrusionOk="0">
                    <a:moveTo>
                      <a:pt x="0" y="24"/>
                    </a:moveTo>
                    <a:lnTo>
                      <a:pt x="1024" y="3430"/>
                    </a:lnTo>
                    <a:lnTo>
                      <a:pt x="1691" y="3370"/>
                    </a:lnTo>
                    <a:lnTo>
                      <a:pt x="965" y="1"/>
                    </a:ln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5"/>
              <p:cNvSpPr/>
              <p:nvPr/>
            </p:nvSpPr>
            <p:spPr>
              <a:xfrm>
                <a:off x="1307866" y="1784820"/>
                <a:ext cx="281526" cy="262243"/>
              </a:xfrm>
              <a:custGeom>
                <a:avLst/>
                <a:gdLst/>
                <a:ahLst/>
                <a:cxnLst/>
                <a:rect l="l" t="t" r="r" b="b"/>
                <a:pathLst>
                  <a:path w="4538" h="4227" extrusionOk="0">
                    <a:moveTo>
                      <a:pt x="1037" y="4227"/>
                    </a:moveTo>
                    <a:lnTo>
                      <a:pt x="1" y="833"/>
                    </a:lnTo>
                    <a:lnTo>
                      <a:pt x="4228" y="0"/>
                    </a:lnTo>
                    <a:lnTo>
                      <a:pt x="4537" y="3465"/>
                    </a:lnTo>
                    <a:cubicBezTo>
                      <a:pt x="4537" y="3465"/>
                      <a:pt x="2692" y="4155"/>
                      <a:pt x="1037" y="42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5"/>
              <p:cNvSpPr/>
              <p:nvPr/>
            </p:nvSpPr>
            <p:spPr>
              <a:xfrm>
                <a:off x="1307866" y="1778120"/>
                <a:ext cx="262295" cy="59186"/>
              </a:xfrm>
              <a:custGeom>
                <a:avLst/>
                <a:gdLst/>
                <a:ahLst/>
                <a:cxnLst/>
                <a:rect l="l" t="t" r="r" b="b"/>
                <a:pathLst>
                  <a:path w="4228" h="954" extrusionOk="0">
                    <a:moveTo>
                      <a:pt x="1" y="941"/>
                    </a:moveTo>
                    <a:cubicBezTo>
                      <a:pt x="1" y="941"/>
                      <a:pt x="2013" y="1"/>
                      <a:pt x="4228" y="108"/>
                    </a:cubicBezTo>
                    <a:cubicBezTo>
                      <a:pt x="4228" y="108"/>
                      <a:pt x="3049" y="953"/>
                      <a:pt x="1" y="941"/>
                    </a:cubicBezTo>
                    <a:close/>
                  </a:path>
                </a:pathLst>
              </a:custGeom>
              <a:gradFill>
                <a:gsLst>
                  <a:gs pos="0">
                    <a:schemeClr val="lt2"/>
                  </a:gs>
                  <a:gs pos="100000">
                    <a:srgbClr val="280080"/>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5"/>
              <p:cNvSpPr/>
              <p:nvPr/>
            </p:nvSpPr>
            <p:spPr>
              <a:xfrm>
                <a:off x="1307866" y="1834265"/>
                <a:ext cx="105712" cy="212797"/>
              </a:xfrm>
              <a:custGeom>
                <a:avLst/>
                <a:gdLst/>
                <a:ahLst/>
                <a:cxnLst/>
                <a:rect l="l" t="t" r="r" b="b"/>
                <a:pathLst>
                  <a:path w="1704" h="3430" extrusionOk="0">
                    <a:moveTo>
                      <a:pt x="1" y="36"/>
                    </a:moveTo>
                    <a:lnTo>
                      <a:pt x="1037" y="3430"/>
                    </a:lnTo>
                    <a:lnTo>
                      <a:pt x="1703" y="3370"/>
                    </a:lnTo>
                    <a:lnTo>
                      <a:pt x="977" y="1"/>
                    </a:ln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5"/>
              <p:cNvSpPr/>
              <p:nvPr/>
            </p:nvSpPr>
            <p:spPr>
              <a:xfrm>
                <a:off x="1672778" y="1712420"/>
                <a:ext cx="281464" cy="262988"/>
              </a:xfrm>
              <a:custGeom>
                <a:avLst/>
                <a:gdLst/>
                <a:ahLst/>
                <a:cxnLst/>
                <a:rect l="l" t="t" r="r" b="b"/>
                <a:pathLst>
                  <a:path w="4537" h="4239" extrusionOk="0">
                    <a:moveTo>
                      <a:pt x="1036" y="4239"/>
                    </a:moveTo>
                    <a:lnTo>
                      <a:pt x="1" y="834"/>
                    </a:lnTo>
                    <a:lnTo>
                      <a:pt x="4227" y="0"/>
                    </a:lnTo>
                    <a:lnTo>
                      <a:pt x="4537" y="3477"/>
                    </a:lnTo>
                    <a:cubicBezTo>
                      <a:pt x="4537" y="3477"/>
                      <a:pt x="2691" y="4167"/>
                      <a:pt x="1036" y="423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5"/>
              <p:cNvSpPr/>
              <p:nvPr/>
            </p:nvSpPr>
            <p:spPr>
              <a:xfrm>
                <a:off x="1672778" y="1706465"/>
                <a:ext cx="263039" cy="58442"/>
              </a:xfrm>
              <a:custGeom>
                <a:avLst/>
                <a:gdLst/>
                <a:ahLst/>
                <a:cxnLst/>
                <a:rect l="l" t="t" r="r" b="b"/>
                <a:pathLst>
                  <a:path w="4240" h="942" extrusionOk="0">
                    <a:moveTo>
                      <a:pt x="1" y="930"/>
                    </a:moveTo>
                    <a:cubicBezTo>
                      <a:pt x="1" y="930"/>
                      <a:pt x="2013" y="1"/>
                      <a:pt x="4239" y="96"/>
                    </a:cubicBezTo>
                    <a:cubicBezTo>
                      <a:pt x="4239" y="96"/>
                      <a:pt x="3049" y="942"/>
                      <a:pt x="1" y="930"/>
                    </a:cubicBezTo>
                    <a:close/>
                  </a:path>
                </a:pathLst>
              </a:custGeom>
              <a:gradFill>
                <a:gsLst>
                  <a:gs pos="0">
                    <a:schemeClr val="lt2"/>
                  </a:gs>
                  <a:gs pos="100000">
                    <a:srgbClr val="280080"/>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5"/>
              <p:cNvSpPr/>
              <p:nvPr/>
            </p:nvSpPr>
            <p:spPr>
              <a:xfrm>
                <a:off x="1672778" y="1762610"/>
                <a:ext cx="105712" cy="212797"/>
              </a:xfrm>
              <a:custGeom>
                <a:avLst/>
                <a:gdLst/>
                <a:ahLst/>
                <a:cxnLst/>
                <a:rect l="l" t="t" r="r" b="b"/>
                <a:pathLst>
                  <a:path w="1704" h="3430" extrusionOk="0">
                    <a:moveTo>
                      <a:pt x="1" y="25"/>
                    </a:moveTo>
                    <a:lnTo>
                      <a:pt x="1036" y="3430"/>
                    </a:lnTo>
                    <a:lnTo>
                      <a:pt x="1703" y="3370"/>
                    </a:lnTo>
                    <a:lnTo>
                      <a:pt x="977" y="1"/>
                    </a:ln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5"/>
              <p:cNvSpPr/>
              <p:nvPr/>
            </p:nvSpPr>
            <p:spPr>
              <a:xfrm>
                <a:off x="1223680" y="1967958"/>
                <a:ext cx="140391" cy="129353"/>
              </a:xfrm>
              <a:custGeom>
                <a:avLst/>
                <a:gdLst/>
                <a:ahLst/>
                <a:cxnLst/>
                <a:rect l="l" t="t" r="r" b="b"/>
                <a:pathLst>
                  <a:path w="2263" h="2085" extrusionOk="0">
                    <a:moveTo>
                      <a:pt x="1" y="429"/>
                    </a:moveTo>
                    <a:lnTo>
                      <a:pt x="239" y="2084"/>
                    </a:lnTo>
                    <a:lnTo>
                      <a:pt x="2263" y="1668"/>
                    </a:lnTo>
                    <a:lnTo>
                      <a:pt x="1906" y="1"/>
                    </a:lnTo>
                    <a:close/>
                  </a:path>
                </a:pathLst>
              </a:custGeom>
              <a:gradFill>
                <a:gsLst>
                  <a:gs pos="0">
                    <a:schemeClr val="lt2"/>
                  </a:gs>
                  <a:gs pos="100000">
                    <a:srgbClr val="CCB4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5"/>
              <p:cNvSpPr/>
              <p:nvPr/>
            </p:nvSpPr>
            <p:spPr>
              <a:xfrm>
                <a:off x="1581953" y="1896304"/>
                <a:ext cx="114521" cy="126375"/>
              </a:xfrm>
              <a:custGeom>
                <a:avLst/>
                <a:gdLst/>
                <a:ahLst/>
                <a:cxnLst/>
                <a:rect l="l" t="t" r="r" b="b"/>
                <a:pathLst>
                  <a:path w="1846" h="2037" extrusionOk="0">
                    <a:moveTo>
                      <a:pt x="0" y="287"/>
                    </a:moveTo>
                    <a:lnTo>
                      <a:pt x="250" y="2037"/>
                    </a:lnTo>
                    <a:lnTo>
                      <a:pt x="1846" y="1715"/>
                    </a:lnTo>
                    <a:lnTo>
                      <a:pt x="1262" y="1"/>
                    </a:lnTo>
                    <a:close/>
                  </a:path>
                </a:pathLst>
              </a:custGeom>
              <a:gradFill>
                <a:gsLst>
                  <a:gs pos="0">
                    <a:schemeClr val="lt2"/>
                  </a:gs>
                  <a:gs pos="100000">
                    <a:srgbClr val="CCB4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5"/>
              <p:cNvSpPr/>
              <p:nvPr/>
            </p:nvSpPr>
            <p:spPr>
              <a:xfrm>
                <a:off x="910509" y="2047740"/>
                <a:ext cx="99756" cy="114588"/>
              </a:xfrm>
              <a:custGeom>
                <a:avLst/>
                <a:gdLst/>
                <a:ahLst/>
                <a:cxnLst/>
                <a:rect l="l" t="t" r="r" b="b"/>
                <a:pathLst>
                  <a:path w="1608" h="1847" extrusionOk="0">
                    <a:moveTo>
                      <a:pt x="1203" y="1"/>
                    </a:moveTo>
                    <a:lnTo>
                      <a:pt x="1608" y="1560"/>
                    </a:lnTo>
                    <a:lnTo>
                      <a:pt x="262" y="1846"/>
                    </a:lnTo>
                    <a:lnTo>
                      <a:pt x="0" y="274"/>
                    </a:lnTo>
                    <a:close/>
                  </a:path>
                </a:pathLst>
              </a:custGeom>
              <a:gradFill>
                <a:gsLst>
                  <a:gs pos="0">
                    <a:schemeClr val="lt2"/>
                  </a:gs>
                  <a:gs pos="100000">
                    <a:srgbClr val="CCB4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5"/>
              <p:cNvSpPr/>
              <p:nvPr/>
            </p:nvSpPr>
            <p:spPr>
              <a:xfrm>
                <a:off x="548575" y="1924407"/>
                <a:ext cx="1520911" cy="316962"/>
              </a:xfrm>
              <a:custGeom>
                <a:avLst/>
                <a:gdLst/>
                <a:ahLst/>
                <a:cxnLst/>
                <a:rect l="l" t="t" r="r" b="b"/>
                <a:pathLst>
                  <a:path w="24516" h="5109" extrusionOk="0">
                    <a:moveTo>
                      <a:pt x="0" y="5108"/>
                    </a:moveTo>
                    <a:cubicBezTo>
                      <a:pt x="0" y="5108"/>
                      <a:pt x="14704" y="2524"/>
                      <a:pt x="24515" y="0"/>
                    </a:cubicBezTo>
                    <a:close/>
                  </a:path>
                </a:pathLst>
              </a:custGeom>
              <a:gradFill>
                <a:gsLst>
                  <a:gs pos="0">
                    <a:schemeClr val="lt2"/>
                  </a:gs>
                  <a:gs pos="100000">
                    <a:srgbClr val="CCB4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5"/>
              <p:cNvSpPr/>
              <p:nvPr/>
            </p:nvSpPr>
            <p:spPr>
              <a:xfrm>
                <a:off x="1121006" y="2089120"/>
                <a:ext cx="167749" cy="33315"/>
              </a:xfrm>
              <a:custGeom>
                <a:avLst/>
                <a:gdLst/>
                <a:ahLst/>
                <a:cxnLst/>
                <a:rect l="l" t="t" r="r" b="b"/>
                <a:pathLst>
                  <a:path w="2704" h="537" extrusionOk="0">
                    <a:moveTo>
                      <a:pt x="1" y="536"/>
                    </a:moveTo>
                    <a:cubicBezTo>
                      <a:pt x="596" y="512"/>
                      <a:pt x="1191" y="453"/>
                      <a:pt x="1775" y="369"/>
                    </a:cubicBezTo>
                    <a:cubicBezTo>
                      <a:pt x="2108" y="298"/>
                      <a:pt x="2418" y="179"/>
                      <a:pt x="2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5"/>
              <p:cNvSpPr/>
              <p:nvPr/>
            </p:nvSpPr>
            <p:spPr>
              <a:xfrm>
                <a:off x="2304332" y="1711676"/>
                <a:ext cx="983170" cy="870918"/>
              </a:xfrm>
              <a:custGeom>
                <a:avLst/>
                <a:gdLst/>
                <a:ahLst/>
                <a:cxnLst/>
                <a:rect l="l" t="t" r="r" b="b"/>
                <a:pathLst>
                  <a:path w="15848" h="14038" extrusionOk="0">
                    <a:moveTo>
                      <a:pt x="0" y="11680"/>
                    </a:moveTo>
                    <a:lnTo>
                      <a:pt x="2001" y="0"/>
                    </a:lnTo>
                    <a:lnTo>
                      <a:pt x="15848" y="2358"/>
                    </a:lnTo>
                    <a:lnTo>
                      <a:pt x="12859" y="14038"/>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5"/>
              <p:cNvSpPr/>
              <p:nvPr/>
            </p:nvSpPr>
            <p:spPr>
              <a:xfrm>
                <a:off x="1975651" y="1624511"/>
                <a:ext cx="452812" cy="811855"/>
              </a:xfrm>
              <a:custGeom>
                <a:avLst/>
                <a:gdLst/>
                <a:ahLst/>
                <a:cxnLst/>
                <a:rect l="l" t="t" r="r" b="b"/>
                <a:pathLst>
                  <a:path w="7299" h="13086" extrusionOk="0">
                    <a:moveTo>
                      <a:pt x="7299" y="1405"/>
                    </a:moveTo>
                    <a:lnTo>
                      <a:pt x="726" y="0"/>
                    </a:lnTo>
                    <a:lnTo>
                      <a:pt x="0" y="11942"/>
                    </a:lnTo>
                    <a:lnTo>
                      <a:pt x="5298" y="1308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5"/>
              <p:cNvSpPr/>
              <p:nvPr/>
            </p:nvSpPr>
            <p:spPr>
              <a:xfrm>
                <a:off x="2020691" y="1624511"/>
                <a:ext cx="1226916" cy="228307"/>
              </a:xfrm>
              <a:custGeom>
                <a:avLst/>
                <a:gdLst/>
                <a:ahLst/>
                <a:cxnLst/>
                <a:rect l="l" t="t" r="r" b="b"/>
                <a:pathLst>
                  <a:path w="19777" h="3680" extrusionOk="0">
                    <a:moveTo>
                      <a:pt x="0" y="0"/>
                    </a:moveTo>
                    <a:lnTo>
                      <a:pt x="19777" y="3679"/>
                    </a:lnTo>
                    <a:lnTo>
                      <a:pt x="6477" y="2001"/>
                    </a:ln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5"/>
              <p:cNvSpPr/>
              <p:nvPr/>
            </p:nvSpPr>
            <p:spPr>
              <a:xfrm>
                <a:off x="2089368" y="1430950"/>
                <a:ext cx="268933" cy="249773"/>
              </a:xfrm>
              <a:custGeom>
                <a:avLst/>
                <a:gdLst/>
                <a:ahLst/>
                <a:cxnLst/>
                <a:rect l="l" t="t" r="r" b="b"/>
                <a:pathLst>
                  <a:path w="4335" h="4026" extrusionOk="0">
                    <a:moveTo>
                      <a:pt x="48" y="3454"/>
                    </a:moveTo>
                    <a:lnTo>
                      <a:pt x="1" y="1"/>
                    </a:lnTo>
                    <a:lnTo>
                      <a:pt x="4335" y="608"/>
                    </a:lnTo>
                    <a:lnTo>
                      <a:pt x="3418" y="4025"/>
                    </a:lnTo>
                    <a:cubicBezTo>
                      <a:pt x="2275" y="3954"/>
                      <a:pt x="1144" y="3763"/>
                      <a:pt x="48" y="34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5"/>
              <p:cNvSpPr/>
              <p:nvPr/>
            </p:nvSpPr>
            <p:spPr>
              <a:xfrm>
                <a:off x="2363393" y="1477541"/>
                <a:ext cx="281526" cy="250455"/>
              </a:xfrm>
              <a:custGeom>
                <a:avLst/>
                <a:gdLst/>
                <a:ahLst/>
                <a:cxnLst/>
                <a:rect l="l" t="t" r="r" b="b"/>
                <a:pathLst>
                  <a:path w="4538" h="4037" extrusionOk="0">
                    <a:moveTo>
                      <a:pt x="1" y="3453"/>
                    </a:moveTo>
                    <a:lnTo>
                      <a:pt x="203" y="0"/>
                    </a:lnTo>
                    <a:lnTo>
                      <a:pt x="4537" y="607"/>
                    </a:lnTo>
                    <a:lnTo>
                      <a:pt x="3382" y="4036"/>
                    </a:lnTo>
                    <a:cubicBezTo>
                      <a:pt x="2239" y="3953"/>
                      <a:pt x="1108" y="3762"/>
                      <a:pt x="1" y="345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5"/>
              <p:cNvSpPr/>
              <p:nvPr/>
            </p:nvSpPr>
            <p:spPr>
              <a:xfrm>
                <a:off x="2375242" y="1476797"/>
                <a:ext cx="268933" cy="56891"/>
              </a:xfrm>
              <a:custGeom>
                <a:avLst/>
                <a:gdLst/>
                <a:ahLst/>
                <a:cxnLst/>
                <a:rect l="l" t="t" r="r" b="b"/>
                <a:pathLst>
                  <a:path w="4335" h="917" extrusionOk="0">
                    <a:moveTo>
                      <a:pt x="0" y="12"/>
                    </a:moveTo>
                    <a:cubicBezTo>
                      <a:pt x="0" y="12"/>
                      <a:pt x="2763" y="917"/>
                      <a:pt x="4334" y="619"/>
                    </a:cubicBezTo>
                    <a:cubicBezTo>
                      <a:pt x="2929" y="203"/>
                      <a:pt x="1477" y="0"/>
                      <a:pt x="0" y="12"/>
                    </a:cubicBezTo>
                    <a:close/>
                  </a:path>
                </a:pathLst>
              </a:custGeom>
              <a:gradFill>
                <a:gsLst>
                  <a:gs pos="0">
                    <a:srgbClr val="FFB47B"/>
                  </a:gs>
                  <a:gs pos="100000">
                    <a:srgbClr val="EF6D09"/>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5"/>
              <p:cNvSpPr/>
              <p:nvPr/>
            </p:nvSpPr>
            <p:spPr>
              <a:xfrm>
                <a:off x="2680286" y="1526242"/>
                <a:ext cx="281464" cy="250518"/>
              </a:xfrm>
              <a:custGeom>
                <a:avLst/>
                <a:gdLst/>
                <a:ahLst/>
                <a:cxnLst/>
                <a:rect l="l" t="t" r="r" b="b"/>
                <a:pathLst>
                  <a:path w="4537" h="4038" extrusionOk="0">
                    <a:moveTo>
                      <a:pt x="1" y="3454"/>
                    </a:moveTo>
                    <a:lnTo>
                      <a:pt x="203" y="1"/>
                    </a:lnTo>
                    <a:lnTo>
                      <a:pt x="4537" y="608"/>
                    </a:lnTo>
                    <a:lnTo>
                      <a:pt x="3382" y="4037"/>
                    </a:lnTo>
                    <a:cubicBezTo>
                      <a:pt x="2239" y="3954"/>
                      <a:pt x="1108" y="3763"/>
                      <a:pt x="1" y="34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5"/>
              <p:cNvSpPr/>
              <p:nvPr/>
            </p:nvSpPr>
            <p:spPr>
              <a:xfrm>
                <a:off x="2692880" y="1525497"/>
                <a:ext cx="268871" cy="56953"/>
              </a:xfrm>
              <a:custGeom>
                <a:avLst/>
                <a:gdLst/>
                <a:ahLst/>
                <a:cxnLst/>
                <a:rect l="l" t="t" r="r" b="b"/>
                <a:pathLst>
                  <a:path w="4334" h="918" extrusionOk="0">
                    <a:moveTo>
                      <a:pt x="0" y="13"/>
                    </a:moveTo>
                    <a:cubicBezTo>
                      <a:pt x="0" y="13"/>
                      <a:pt x="2750" y="918"/>
                      <a:pt x="4334" y="620"/>
                    </a:cubicBezTo>
                    <a:cubicBezTo>
                      <a:pt x="2929" y="203"/>
                      <a:pt x="1465" y="1"/>
                      <a:pt x="0" y="13"/>
                    </a:cubicBezTo>
                    <a:close/>
                  </a:path>
                </a:pathLst>
              </a:custGeom>
              <a:gradFill>
                <a:gsLst>
                  <a:gs pos="0">
                    <a:srgbClr val="FFB47B"/>
                  </a:gs>
                  <a:gs pos="100000">
                    <a:srgbClr val="EF6D09"/>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5"/>
              <p:cNvSpPr/>
              <p:nvPr/>
            </p:nvSpPr>
            <p:spPr>
              <a:xfrm>
                <a:off x="2457195" y="1509988"/>
                <a:ext cx="281526" cy="250518"/>
              </a:xfrm>
              <a:custGeom>
                <a:avLst/>
                <a:gdLst/>
                <a:ahLst/>
                <a:cxnLst/>
                <a:rect l="l" t="t" r="r" b="b"/>
                <a:pathLst>
                  <a:path w="4538" h="4038" extrusionOk="0">
                    <a:moveTo>
                      <a:pt x="1" y="3454"/>
                    </a:moveTo>
                    <a:lnTo>
                      <a:pt x="203" y="1"/>
                    </a:lnTo>
                    <a:lnTo>
                      <a:pt x="4537" y="608"/>
                    </a:lnTo>
                    <a:lnTo>
                      <a:pt x="3382" y="4037"/>
                    </a:lnTo>
                    <a:cubicBezTo>
                      <a:pt x="2239" y="3954"/>
                      <a:pt x="1108" y="3763"/>
                      <a:pt x="1" y="3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5"/>
              <p:cNvSpPr/>
              <p:nvPr/>
            </p:nvSpPr>
            <p:spPr>
              <a:xfrm>
                <a:off x="2469789" y="1509243"/>
                <a:ext cx="268933" cy="56953"/>
              </a:xfrm>
              <a:custGeom>
                <a:avLst/>
                <a:gdLst/>
                <a:ahLst/>
                <a:cxnLst/>
                <a:rect l="l" t="t" r="r" b="b"/>
                <a:pathLst>
                  <a:path w="4335" h="918" extrusionOk="0">
                    <a:moveTo>
                      <a:pt x="0" y="13"/>
                    </a:moveTo>
                    <a:cubicBezTo>
                      <a:pt x="0" y="13"/>
                      <a:pt x="2751" y="918"/>
                      <a:pt x="4334" y="620"/>
                    </a:cubicBezTo>
                    <a:cubicBezTo>
                      <a:pt x="2929" y="203"/>
                      <a:pt x="1465" y="1"/>
                      <a:pt x="0" y="13"/>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5"/>
              <p:cNvSpPr/>
              <p:nvPr/>
            </p:nvSpPr>
            <p:spPr>
              <a:xfrm>
                <a:off x="2738665" y="1550623"/>
                <a:ext cx="281464" cy="249773"/>
              </a:xfrm>
              <a:custGeom>
                <a:avLst/>
                <a:gdLst/>
                <a:ahLst/>
                <a:cxnLst/>
                <a:rect l="l" t="t" r="r" b="b"/>
                <a:pathLst>
                  <a:path w="4537" h="4026" extrusionOk="0">
                    <a:moveTo>
                      <a:pt x="0" y="3442"/>
                    </a:moveTo>
                    <a:lnTo>
                      <a:pt x="203" y="1"/>
                    </a:lnTo>
                    <a:lnTo>
                      <a:pt x="4537" y="596"/>
                    </a:lnTo>
                    <a:lnTo>
                      <a:pt x="3382" y="4025"/>
                    </a:lnTo>
                    <a:cubicBezTo>
                      <a:pt x="2239" y="3942"/>
                      <a:pt x="1108" y="3751"/>
                      <a:pt x="0" y="344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5"/>
              <p:cNvSpPr/>
              <p:nvPr/>
            </p:nvSpPr>
            <p:spPr>
              <a:xfrm>
                <a:off x="2751196" y="1549879"/>
                <a:ext cx="268933" cy="56208"/>
              </a:xfrm>
              <a:custGeom>
                <a:avLst/>
                <a:gdLst/>
                <a:ahLst/>
                <a:cxnLst/>
                <a:rect l="l" t="t" r="r" b="b"/>
                <a:pathLst>
                  <a:path w="4335" h="906" extrusionOk="0">
                    <a:moveTo>
                      <a:pt x="1" y="13"/>
                    </a:moveTo>
                    <a:cubicBezTo>
                      <a:pt x="1" y="13"/>
                      <a:pt x="2751" y="906"/>
                      <a:pt x="4335" y="608"/>
                    </a:cubicBezTo>
                    <a:cubicBezTo>
                      <a:pt x="2930" y="203"/>
                      <a:pt x="1465" y="1"/>
                      <a:pt x="1" y="13"/>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5"/>
              <p:cNvSpPr/>
              <p:nvPr/>
            </p:nvSpPr>
            <p:spPr>
              <a:xfrm>
                <a:off x="3015667" y="1602363"/>
                <a:ext cx="288102" cy="242328"/>
              </a:xfrm>
              <a:custGeom>
                <a:avLst/>
                <a:gdLst/>
                <a:ahLst/>
                <a:cxnLst/>
                <a:rect l="l" t="t" r="r" b="b"/>
                <a:pathLst>
                  <a:path w="4644" h="3906" extrusionOk="0">
                    <a:moveTo>
                      <a:pt x="0" y="3322"/>
                    </a:moveTo>
                    <a:lnTo>
                      <a:pt x="310" y="0"/>
                    </a:lnTo>
                    <a:lnTo>
                      <a:pt x="4644" y="619"/>
                    </a:lnTo>
                    <a:lnTo>
                      <a:pt x="3381" y="3905"/>
                    </a:lnTo>
                    <a:cubicBezTo>
                      <a:pt x="2238" y="3822"/>
                      <a:pt x="1107" y="3632"/>
                      <a:pt x="0" y="33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5"/>
              <p:cNvSpPr/>
              <p:nvPr/>
            </p:nvSpPr>
            <p:spPr>
              <a:xfrm>
                <a:off x="3034837" y="1602363"/>
                <a:ext cx="268933" cy="56891"/>
              </a:xfrm>
              <a:custGeom>
                <a:avLst/>
                <a:gdLst/>
                <a:ahLst/>
                <a:cxnLst/>
                <a:rect l="l" t="t" r="r" b="b"/>
                <a:pathLst>
                  <a:path w="4335" h="917" extrusionOk="0">
                    <a:moveTo>
                      <a:pt x="1" y="0"/>
                    </a:moveTo>
                    <a:cubicBezTo>
                      <a:pt x="1" y="0"/>
                      <a:pt x="2751" y="917"/>
                      <a:pt x="4335" y="619"/>
                    </a:cubicBezTo>
                    <a:cubicBezTo>
                      <a:pt x="2930" y="203"/>
                      <a:pt x="1465" y="0"/>
                      <a:pt x="1" y="0"/>
                    </a:cubicBezTo>
                    <a:close/>
                  </a:path>
                </a:pathLst>
              </a:custGeom>
              <a:gradFill>
                <a:gsLst>
                  <a:gs pos="0">
                    <a:srgbClr val="FFF7C4"/>
                  </a:gs>
                  <a:gs pos="100000">
                    <a:srgbClr val="FAE247"/>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5"/>
              <p:cNvSpPr/>
              <p:nvPr/>
            </p:nvSpPr>
            <p:spPr>
              <a:xfrm>
                <a:off x="2422515" y="1748589"/>
                <a:ext cx="825099" cy="104227"/>
              </a:xfrm>
              <a:custGeom>
                <a:avLst/>
                <a:gdLst/>
                <a:ahLst/>
                <a:cxnLst/>
                <a:rect l="l" t="t" r="r" b="b"/>
                <a:pathLst>
                  <a:path w="13300" h="1680" extrusionOk="0">
                    <a:moveTo>
                      <a:pt x="0" y="1"/>
                    </a:moveTo>
                    <a:lnTo>
                      <a:pt x="13300" y="1679"/>
                    </a:lnTo>
                    <a:cubicBezTo>
                      <a:pt x="13300" y="1679"/>
                      <a:pt x="4215" y="965"/>
                      <a:pt x="0" y="1"/>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5"/>
              <p:cNvSpPr/>
              <p:nvPr/>
            </p:nvSpPr>
            <p:spPr>
              <a:xfrm>
                <a:off x="2208296" y="1682145"/>
                <a:ext cx="240147" cy="73145"/>
              </a:xfrm>
              <a:custGeom>
                <a:avLst/>
                <a:gdLst/>
                <a:ahLst/>
                <a:cxnLst/>
                <a:rect l="l" t="t" r="r" b="b"/>
                <a:pathLst>
                  <a:path w="3871" h="1179" extrusionOk="0">
                    <a:moveTo>
                      <a:pt x="1" y="0"/>
                    </a:moveTo>
                    <a:lnTo>
                      <a:pt x="3430" y="1179"/>
                    </a:lnTo>
                    <a:lnTo>
                      <a:pt x="3870" y="113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5"/>
              <p:cNvSpPr/>
              <p:nvPr/>
            </p:nvSpPr>
            <p:spPr>
              <a:xfrm>
                <a:off x="2654416" y="1791458"/>
                <a:ext cx="633093" cy="723945"/>
              </a:xfrm>
              <a:custGeom>
                <a:avLst/>
                <a:gdLst/>
                <a:ahLst/>
                <a:cxnLst/>
                <a:rect l="l" t="t" r="r" b="b"/>
                <a:pathLst>
                  <a:path w="10205" h="11669" extrusionOk="0">
                    <a:moveTo>
                      <a:pt x="1" y="0"/>
                    </a:moveTo>
                    <a:lnTo>
                      <a:pt x="7490" y="11668"/>
                    </a:lnTo>
                    <a:lnTo>
                      <a:pt x="10205" y="1072"/>
                    </a:lnTo>
                    <a:close/>
                  </a:path>
                </a:pathLst>
              </a:custGeom>
              <a:gradFill>
                <a:gsLst>
                  <a:gs pos="0">
                    <a:srgbClr val="FFF7C4"/>
                  </a:gs>
                  <a:gs pos="100000">
                    <a:srgbClr val="FAE24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5"/>
              <p:cNvSpPr/>
              <p:nvPr/>
            </p:nvSpPr>
            <p:spPr>
              <a:xfrm>
                <a:off x="3121257" y="1626000"/>
                <a:ext cx="80587" cy="26615"/>
              </a:xfrm>
              <a:custGeom>
                <a:avLst/>
                <a:gdLst/>
                <a:ahLst/>
                <a:cxnLst/>
                <a:rect l="l" t="t" r="r" b="b"/>
                <a:pathLst>
                  <a:path w="1299" h="429" extrusionOk="0">
                    <a:moveTo>
                      <a:pt x="1" y="0"/>
                    </a:moveTo>
                    <a:cubicBezTo>
                      <a:pt x="1" y="0"/>
                      <a:pt x="417" y="429"/>
                      <a:pt x="1298" y="226"/>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5"/>
              <p:cNvSpPr/>
              <p:nvPr/>
            </p:nvSpPr>
            <p:spPr>
              <a:xfrm>
                <a:off x="2787427" y="1560983"/>
                <a:ext cx="56144" cy="14083"/>
              </a:xfrm>
              <a:custGeom>
                <a:avLst/>
                <a:gdLst/>
                <a:ahLst/>
                <a:cxnLst/>
                <a:rect l="l" t="t" r="r" b="b"/>
                <a:pathLst>
                  <a:path w="905" h="227" extrusionOk="0">
                    <a:moveTo>
                      <a:pt x="0" y="0"/>
                    </a:moveTo>
                    <a:cubicBezTo>
                      <a:pt x="274" y="155"/>
                      <a:pt x="583" y="227"/>
                      <a:pt x="905" y="227"/>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5"/>
              <p:cNvSpPr/>
              <p:nvPr/>
            </p:nvSpPr>
            <p:spPr>
              <a:xfrm>
                <a:off x="2517062" y="1523326"/>
                <a:ext cx="64333" cy="23699"/>
              </a:xfrm>
              <a:custGeom>
                <a:avLst/>
                <a:gdLst/>
                <a:ahLst/>
                <a:cxnLst/>
                <a:rect l="l" t="t" r="r" b="b"/>
                <a:pathLst>
                  <a:path w="1037" h="382" extrusionOk="0">
                    <a:moveTo>
                      <a:pt x="0" y="0"/>
                    </a:moveTo>
                    <a:cubicBezTo>
                      <a:pt x="0" y="0"/>
                      <a:pt x="500" y="381"/>
                      <a:pt x="1036" y="250"/>
                    </a:cubicBezTo>
                    <a:cubicBezTo>
                      <a:pt x="1036" y="250"/>
                      <a:pt x="762" y="60"/>
                      <a:pt x="0" y="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5"/>
              <p:cNvSpPr/>
              <p:nvPr/>
            </p:nvSpPr>
            <p:spPr>
              <a:xfrm>
                <a:off x="2590206" y="1536602"/>
                <a:ext cx="31081" cy="11167"/>
              </a:xfrm>
              <a:custGeom>
                <a:avLst/>
                <a:gdLst/>
                <a:ahLst/>
                <a:cxnLst/>
                <a:rect l="l" t="t" r="r" b="b"/>
                <a:pathLst>
                  <a:path w="501" h="180" extrusionOk="0">
                    <a:moveTo>
                      <a:pt x="0" y="60"/>
                    </a:moveTo>
                    <a:cubicBezTo>
                      <a:pt x="0" y="60"/>
                      <a:pt x="333" y="1"/>
                      <a:pt x="500" y="143"/>
                    </a:cubicBezTo>
                    <a:cubicBezTo>
                      <a:pt x="333" y="179"/>
                      <a:pt x="155" y="155"/>
                      <a:pt x="0" y="6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5"/>
              <p:cNvSpPr/>
              <p:nvPr/>
            </p:nvSpPr>
            <p:spPr>
              <a:xfrm>
                <a:off x="1474813" y="2841776"/>
                <a:ext cx="1218106" cy="356110"/>
              </a:xfrm>
              <a:custGeom>
                <a:avLst/>
                <a:gdLst/>
                <a:ahLst/>
                <a:cxnLst/>
                <a:rect l="l" t="t" r="r" b="b"/>
                <a:pathLst>
                  <a:path w="19635" h="5740" extrusionOk="0">
                    <a:moveTo>
                      <a:pt x="1" y="858"/>
                    </a:moveTo>
                    <a:lnTo>
                      <a:pt x="5668" y="5740"/>
                    </a:lnTo>
                    <a:lnTo>
                      <a:pt x="19634" y="4728"/>
                    </a:lnTo>
                    <a:lnTo>
                      <a:pt x="13467" y="1"/>
                    </a:lnTo>
                    <a:close/>
                  </a:path>
                </a:pathLst>
              </a:custGeom>
              <a:gradFill>
                <a:gsLst>
                  <a:gs pos="0">
                    <a:schemeClr val="accent1"/>
                  </a:gs>
                  <a:gs pos="100000">
                    <a:srgbClr val="FF003A">
                      <a:alpha val="6745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5"/>
              <p:cNvSpPr/>
              <p:nvPr/>
            </p:nvSpPr>
            <p:spPr>
              <a:xfrm>
                <a:off x="1474813" y="2895005"/>
                <a:ext cx="351691" cy="918936"/>
              </a:xfrm>
              <a:custGeom>
                <a:avLst/>
                <a:gdLst/>
                <a:ahLst/>
                <a:cxnLst/>
                <a:rect l="l" t="t" r="r" b="b"/>
                <a:pathLst>
                  <a:path w="5669" h="14812" extrusionOk="0">
                    <a:moveTo>
                      <a:pt x="1" y="0"/>
                    </a:moveTo>
                    <a:lnTo>
                      <a:pt x="1298" y="10597"/>
                    </a:lnTo>
                    <a:lnTo>
                      <a:pt x="5668" y="14811"/>
                    </a:lnTo>
                    <a:lnTo>
                      <a:pt x="5668" y="48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5"/>
              <p:cNvSpPr/>
              <p:nvPr/>
            </p:nvSpPr>
            <p:spPr>
              <a:xfrm>
                <a:off x="1826448" y="3135034"/>
                <a:ext cx="866478" cy="678904"/>
              </a:xfrm>
              <a:custGeom>
                <a:avLst/>
                <a:gdLst/>
                <a:ahLst/>
                <a:cxnLst/>
                <a:rect l="l" t="t" r="r" b="b"/>
                <a:pathLst>
                  <a:path w="13967" h="10943" extrusionOk="0">
                    <a:moveTo>
                      <a:pt x="13966" y="1"/>
                    </a:moveTo>
                    <a:lnTo>
                      <a:pt x="11525" y="10942"/>
                    </a:lnTo>
                    <a:lnTo>
                      <a:pt x="0" y="10942"/>
                    </a:lnTo>
                    <a:lnTo>
                      <a:pt x="0" y="1013"/>
                    </a:lnTo>
                    <a:close/>
                  </a:path>
                </a:pathLst>
              </a:custGeom>
              <a:gradFill>
                <a:gsLst>
                  <a:gs pos="0">
                    <a:srgbClr val="FF7997"/>
                  </a:gs>
                  <a:gs pos="100000">
                    <a:schemeClr val="accent1"/>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5"/>
              <p:cNvSpPr/>
              <p:nvPr/>
            </p:nvSpPr>
            <p:spPr>
              <a:xfrm>
                <a:off x="2503786" y="2990235"/>
                <a:ext cx="189152" cy="157395"/>
              </a:xfrm>
              <a:custGeom>
                <a:avLst/>
                <a:gdLst/>
                <a:ahLst/>
                <a:cxnLst/>
                <a:rect l="l" t="t" r="r" b="b"/>
                <a:pathLst>
                  <a:path w="3049" h="2537" extrusionOk="0">
                    <a:moveTo>
                      <a:pt x="36" y="2013"/>
                    </a:moveTo>
                    <a:lnTo>
                      <a:pt x="167" y="2537"/>
                    </a:lnTo>
                    <a:lnTo>
                      <a:pt x="3048" y="2335"/>
                    </a:lnTo>
                    <a:lnTo>
                      <a:pt x="0" y="1"/>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5"/>
              <p:cNvSpPr/>
              <p:nvPr/>
            </p:nvSpPr>
            <p:spPr>
              <a:xfrm>
                <a:off x="1474813" y="2893516"/>
                <a:ext cx="175876" cy="152929"/>
              </a:xfrm>
              <a:custGeom>
                <a:avLst/>
                <a:gdLst/>
                <a:ahLst/>
                <a:cxnLst/>
                <a:rect l="l" t="t" r="r" b="b"/>
                <a:pathLst>
                  <a:path w="2835" h="2465" extrusionOk="0">
                    <a:moveTo>
                      <a:pt x="1679" y="1072"/>
                    </a:moveTo>
                    <a:lnTo>
                      <a:pt x="2834" y="2465"/>
                    </a:lnTo>
                    <a:lnTo>
                      <a:pt x="1" y="24"/>
                    </a:lnTo>
                    <a:lnTo>
                      <a:pt x="1525" y="0"/>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5"/>
              <p:cNvSpPr/>
              <p:nvPr/>
            </p:nvSpPr>
            <p:spPr>
              <a:xfrm>
                <a:off x="1826448" y="3135034"/>
                <a:ext cx="866478" cy="64335"/>
              </a:xfrm>
              <a:custGeom>
                <a:avLst/>
                <a:gdLst/>
                <a:ahLst/>
                <a:cxnLst/>
                <a:rect l="l" t="t" r="r" b="b"/>
                <a:pathLst>
                  <a:path w="13967" h="1037" extrusionOk="0">
                    <a:moveTo>
                      <a:pt x="0" y="1013"/>
                    </a:moveTo>
                    <a:lnTo>
                      <a:pt x="13966" y="1"/>
                    </a:lnTo>
                    <a:cubicBezTo>
                      <a:pt x="13966" y="1"/>
                      <a:pt x="5060" y="1036"/>
                      <a:pt x="0" y="1013"/>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5"/>
              <p:cNvSpPr/>
              <p:nvPr/>
            </p:nvSpPr>
            <p:spPr>
              <a:xfrm>
                <a:off x="1545723" y="2687423"/>
                <a:ext cx="343564" cy="350898"/>
              </a:xfrm>
              <a:custGeom>
                <a:avLst/>
                <a:gdLst/>
                <a:ahLst/>
                <a:cxnLst/>
                <a:rect l="l" t="t" r="r" b="b"/>
                <a:pathLst>
                  <a:path w="5538" h="5656" extrusionOk="0">
                    <a:moveTo>
                      <a:pt x="536" y="4394"/>
                    </a:moveTo>
                    <a:lnTo>
                      <a:pt x="1" y="417"/>
                    </a:lnTo>
                    <a:lnTo>
                      <a:pt x="5537" y="0"/>
                    </a:lnTo>
                    <a:lnTo>
                      <a:pt x="4966" y="4394"/>
                    </a:lnTo>
                    <a:cubicBezTo>
                      <a:pt x="4966" y="4394"/>
                      <a:pt x="3430" y="5656"/>
                      <a:pt x="536" y="4394"/>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5"/>
              <p:cNvSpPr/>
              <p:nvPr/>
            </p:nvSpPr>
            <p:spPr>
              <a:xfrm>
                <a:off x="1545723" y="2631278"/>
                <a:ext cx="343564" cy="172161"/>
              </a:xfrm>
              <a:custGeom>
                <a:avLst/>
                <a:gdLst/>
                <a:ahLst/>
                <a:cxnLst/>
                <a:rect l="l" t="t" r="r" b="b"/>
                <a:pathLst>
                  <a:path w="5538" h="2775" extrusionOk="0">
                    <a:moveTo>
                      <a:pt x="1" y="1322"/>
                    </a:moveTo>
                    <a:cubicBezTo>
                      <a:pt x="1" y="1322"/>
                      <a:pt x="2132" y="1"/>
                      <a:pt x="5537" y="905"/>
                    </a:cubicBezTo>
                    <a:cubicBezTo>
                      <a:pt x="5537" y="905"/>
                      <a:pt x="3727" y="2775"/>
                      <a:pt x="1" y="1322"/>
                    </a:cubicBezTo>
                    <a:close/>
                  </a:path>
                </a:pathLst>
              </a:custGeom>
              <a:solidFill>
                <a:srgbClr val="FF5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5"/>
              <p:cNvSpPr/>
              <p:nvPr/>
            </p:nvSpPr>
            <p:spPr>
              <a:xfrm>
                <a:off x="1986694" y="2661553"/>
                <a:ext cx="344246" cy="347238"/>
              </a:xfrm>
              <a:custGeom>
                <a:avLst/>
                <a:gdLst/>
                <a:ahLst/>
                <a:cxnLst/>
                <a:rect l="l" t="t" r="r" b="b"/>
                <a:pathLst>
                  <a:path w="5549" h="5597" extrusionOk="0">
                    <a:moveTo>
                      <a:pt x="417" y="4251"/>
                    </a:moveTo>
                    <a:lnTo>
                      <a:pt x="1" y="263"/>
                    </a:lnTo>
                    <a:lnTo>
                      <a:pt x="5549" y="1"/>
                    </a:lnTo>
                    <a:lnTo>
                      <a:pt x="4847" y="4382"/>
                    </a:lnTo>
                    <a:cubicBezTo>
                      <a:pt x="4847" y="4382"/>
                      <a:pt x="3287" y="5597"/>
                      <a:pt x="417" y="4251"/>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5"/>
              <p:cNvSpPr/>
              <p:nvPr/>
            </p:nvSpPr>
            <p:spPr>
              <a:xfrm>
                <a:off x="1986694" y="2599514"/>
                <a:ext cx="344246" cy="175139"/>
              </a:xfrm>
              <a:custGeom>
                <a:avLst/>
                <a:gdLst/>
                <a:ahLst/>
                <a:cxnLst/>
                <a:rect l="l" t="t" r="r" b="b"/>
                <a:pathLst>
                  <a:path w="5549" h="2823" extrusionOk="0">
                    <a:moveTo>
                      <a:pt x="1" y="1263"/>
                    </a:moveTo>
                    <a:cubicBezTo>
                      <a:pt x="1" y="1263"/>
                      <a:pt x="2180" y="1"/>
                      <a:pt x="5549" y="1001"/>
                    </a:cubicBezTo>
                    <a:cubicBezTo>
                      <a:pt x="5549" y="1001"/>
                      <a:pt x="3692" y="2822"/>
                      <a:pt x="1" y="1263"/>
                    </a:cubicBezTo>
                    <a:close/>
                  </a:path>
                </a:pathLst>
              </a:custGeom>
              <a:solidFill>
                <a:srgbClr val="FF5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5"/>
              <p:cNvSpPr/>
              <p:nvPr/>
            </p:nvSpPr>
            <p:spPr>
              <a:xfrm>
                <a:off x="1788728" y="2869135"/>
                <a:ext cx="343564" cy="350898"/>
              </a:xfrm>
              <a:custGeom>
                <a:avLst/>
                <a:gdLst/>
                <a:ahLst/>
                <a:cxnLst/>
                <a:rect l="l" t="t" r="r" b="b"/>
                <a:pathLst>
                  <a:path w="5538" h="5656" extrusionOk="0">
                    <a:moveTo>
                      <a:pt x="537" y="4394"/>
                    </a:moveTo>
                    <a:lnTo>
                      <a:pt x="1" y="417"/>
                    </a:lnTo>
                    <a:lnTo>
                      <a:pt x="5537" y="0"/>
                    </a:lnTo>
                    <a:lnTo>
                      <a:pt x="4966" y="4394"/>
                    </a:lnTo>
                    <a:cubicBezTo>
                      <a:pt x="4966" y="4394"/>
                      <a:pt x="3430" y="5656"/>
                      <a:pt x="537" y="4394"/>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5"/>
              <p:cNvSpPr/>
              <p:nvPr/>
            </p:nvSpPr>
            <p:spPr>
              <a:xfrm>
                <a:off x="1788728" y="2812990"/>
                <a:ext cx="343564" cy="172161"/>
              </a:xfrm>
              <a:custGeom>
                <a:avLst/>
                <a:gdLst/>
                <a:ahLst/>
                <a:cxnLst/>
                <a:rect l="l" t="t" r="r" b="b"/>
                <a:pathLst>
                  <a:path w="5538" h="2775" extrusionOk="0">
                    <a:moveTo>
                      <a:pt x="1" y="1322"/>
                    </a:moveTo>
                    <a:cubicBezTo>
                      <a:pt x="1" y="1322"/>
                      <a:pt x="2132" y="0"/>
                      <a:pt x="5537" y="905"/>
                    </a:cubicBezTo>
                    <a:cubicBezTo>
                      <a:pt x="5537" y="905"/>
                      <a:pt x="3727" y="2775"/>
                      <a:pt x="1" y="1322"/>
                    </a:cubicBezTo>
                    <a:close/>
                  </a:path>
                </a:pathLst>
              </a:custGeom>
              <a:solidFill>
                <a:srgbClr val="FF5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5"/>
              <p:cNvSpPr/>
              <p:nvPr/>
            </p:nvSpPr>
            <p:spPr>
              <a:xfrm>
                <a:off x="2231188" y="2849159"/>
                <a:ext cx="333948" cy="341344"/>
              </a:xfrm>
              <a:custGeom>
                <a:avLst/>
                <a:gdLst/>
                <a:ahLst/>
                <a:cxnLst/>
                <a:rect l="l" t="t" r="r" b="b"/>
                <a:pathLst>
                  <a:path w="5383" h="5502" extrusionOk="0">
                    <a:moveTo>
                      <a:pt x="1" y="4156"/>
                    </a:moveTo>
                    <a:lnTo>
                      <a:pt x="96" y="1"/>
                    </a:lnTo>
                    <a:lnTo>
                      <a:pt x="5382" y="156"/>
                    </a:lnTo>
                    <a:lnTo>
                      <a:pt x="4430" y="4275"/>
                    </a:lnTo>
                    <a:cubicBezTo>
                      <a:pt x="4430" y="4275"/>
                      <a:pt x="2858" y="5502"/>
                      <a:pt x="1" y="4156"/>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5"/>
              <p:cNvSpPr/>
              <p:nvPr/>
            </p:nvSpPr>
            <p:spPr>
              <a:xfrm>
                <a:off x="2237082" y="2796736"/>
                <a:ext cx="328054" cy="149268"/>
              </a:xfrm>
              <a:custGeom>
                <a:avLst/>
                <a:gdLst/>
                <a:ahLst/>
                <a:cxnLst/>
                <a:rect l="l" t="t" r="r" b="b"/>
                <a:pathLst>
                  <a:path w="5288" h="2406" extrusionOk="0">
                    <a:moveTo>
                      <a:pt x="1" y="846"/>
                    </a:moveTo>
                    <a:cubicBezTo>
                      <a:pt x="1" y="846"/>
                      <a:pt x="1906" y="1"/>
                      <a:pt x="5287" y="1001"/>
                    </a:cubicBezTo>
                    <a:cubicBezTo>
                      <a:pt x="5287" y="1001"/>
                      <a:pt x="3692" y="2406"/>
                      <a:pt x="1" y="846"/>
                    </a:cubicBezTo>
                    <a:close/>
                  </a:path>
                </a:pathLst>
              </a:custGeom>
              <a:solidFill>
                <a:srgbClr val="FF5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5"/>
              <p:cNvSpPr/>
              <p:nvPr/>
            </p:nvSpPr>
            <p:spPr>
              <a:xfrm>
                <a:off x="2297694" y="2868391"/>
                <a:ext cx="61355" cy="22955"/>
              </a:xfrm>
              <a:custGeom>
                <a:avLst/>
                <a:gdLst/>
                <a:ahLst/>
                <a:cxnLst/>
                <a:rect l="l" t="t" r="r" b="b"/>
                <a:pathLst>
                  <a:path w="989" h="370" extrusionOk="0">
                    <a:moveTo>
                      <a:pt x="0" y="60"/>
                    </a:moveTo>
                    <a:cubicBezTo>
                      <a:pt x="0" y="60"/>
                      <a:pt x="596" y="0"/>
                      <a:pt x="988" y="310"/>
                    </a:cubicBezTo>
                    <a:cubicBezTo>
                      <a:pt x="643" y="370"/>
                      <a:pt x="274" y="274"/>
                      <a:pt x="0" y="6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5"/>
              <p:cNvSpPr/>
              <p:nvPr/>
            </p:nvSpPr>
            <p:spPr>
              <a:xfrm>
                <a:off x="1826448" y="2904559"/>
                <a:ext cx="82758" cy="29655"/>
              </a:xfrm>
              <a:custGeom>
                <a:avLst/>
                <a:gdLst/>
                <a:ahLst/>
                <a:cxnLst/>
                <a:rect l="l" t="t" r="r" b="b"/>
                <a:pathLst>
                  <a:path w="1334" h="478" extrusionOk="0">
                    <a:moveTo>
                      <a:pt x="0" y="60"/>
                    </a:moveTo>
                    <a:cubicBezTo>
                      <a:pt x="0" y="60"/>
                      <a:pt x="143" y="477"/>
                      <a:pt x="1334" y="358"/>
                    </a:cubicBezTo>
                    <a:cubicBezTo>
                      <a:pt x="1334" y="358"/>
                      <a:pt x="988" y="1"/>
                      <a:pt x="0" y="60"/>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5"/>
              <p:cNvSpPr/>
              <p:nvPr/>
            </p:nvSpPr>
            <p:spPr>
              <a:xfrm>
                <a:off x="1589336" y="2721421"/>
                <a:ext cx="61355" cy="26615"/>
              </a:xfrm>
              <a:custGeom>
                <a:avLst/>
                <a:gdLst/>
                <a:ahLst/>
                <a:cxnLst/>
                <a:rect l="l" t="t" r="r" b="b"/>
                <a:pathLst>
                  <a:path w="989" h="429" extrusionOk="0">
                    <a:moveTo>
                      <a:pt x="0" y="119"/>
                    </a:moveTo>
                    <a:cubicBezTo>
                      <a:pt x="0" y="119"/>
                      <a:pt x="179" y="429"/>
                      <a:pt x="988" y="345"/>
                    </a:cubicBezTo>
                    <a:cubicBezTo>
                      <a:pt x="988" y="345"/>
                      <a:pt x="845" y="0"/>
                      <a:pt x="0" y="119"/>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5"/>
              <p:cNvSpPr/>
              <p:nvPr/>
            </p:nvSpPr>
            <p:spPr>
              <a:xfrm>
                <a:off x="2079007" y="2700700"/>
                <a:ext cx="53290" cy="22955"/>
              </a:xfrm>
              <a:custGeom>
                <a:avLst/>
                <a:gdLst/>
                <a:ahLst/>
                <a:cxnLst/>
                <a:rect l="l" t="t" r="r" b="b"/>
                <a:pathLst>
                  <a:path w="859" h="370" extrusionOk="0">
                    <a:moveTo>
                      <a:pt x="1" y="108"/>
                    </a:moveTo>
                    <a:cubicBezTo>
                      <a:pt x="1" y="108"/>
                      <a:pt x="692" y="1"/>
                      <a:pt x="858" y="239"/>
                    </a:cubicBezTo>
                    <a:cubicBezTo>
                      <a:pt x="858" y="239"/>
                      <a:pt x="346" y="370"/>
                      <a:pt x="1" y="108"/>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5"/>
              <p:cNvSpPr/>
              <p:nvPr/>
            </p:nvSpPr>
            <p:spPr>
              <a:xfrm>
                <a:off x="2228272" y="2699955"/>
                <a:ext cx="25870" cy="11912"/>
              </a:xfrm>
              <a:custGeom>
                <a:avLst/>
                <a:gdLst/>
                <a:ahLst/>
                <a:cxnLst/>
                <a:rect l="l" t="t" r="r" b="b"/>
                <a:pathLst>
                  <a:path w="417" h="192" extrusionOk="0">
                    <a:moveTo>
                      <a:pt x="0" y="168"/>
                    </a:moveTo>
                    <a:cubicBezTo>
                      <a:pt x="0" y="168"/>
                      <a:pt x="250" y="1"/>
                      <a:pt x="405" y="48"/>
                    </a:cubicBezTo>
                    <a:cubicBezTo>
                      <a:pt x="417" y="48"/>
                      <a:pt x="322" y="191"/>
                      <a:pt x="0" y="168"/>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5"/>
              <p:cNvSpPr/>
              <p:nvPr/>
            </p:nvSpPr>
            <p:spPr>
              <a:xfrm>
                <a:off x="2370093" y="2886878"/>
                <a:ext cx="33997" cy="10361"/>
              </a:xfrm>
              <a:custGeom>
                <a:avLst/>
                <a:gdLst/>
                <a:ahLst/>
                <a:cxnLst/>
                <a:rect l="l" t="t" r="r" b="b"/>
                <a:pathLst>
                  <a:path w="548" h="167" extrusionOk="0">
                    <a:moveTo>
                      <a:pt x="0" y="48"/>
                    </a:moveTo>
                    <a:cubicBezTo>
                      <a:pt x="179" y="0"/>
                      <a:pt x="381" y="24"/>
                      <a:pt x="548" y="107"/>
                    </a:cubicBezTo>
                    <a:cubicBezTo>
                      <a:pt x="548" y="107"/>
                      <a:pt x="155" y="167"/>
                      <a:pt x="0" y="48"/>
                    </a:cubicBez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5"/>
              <p:cNvSpPr/>
              <p:nvPr/>
            </p:nvSpPr>
            <p:spPr>
              <a:xfrm>
                <a:off x="1826448" y="3399505"/>
                <a:ext cx="807356" cy="414427"/>
              </a:xfrm>
              <a:custGeom>
                <a:avLst/>
                <a:gdLst/>
                <a:ahLst/>
                <a:cxnLst/>
                <a:rect l="l" t="t" r="r" b="b"/>
                <a:pathLst>
                  <a:path w="13014" h="6680" extrusionOk="0">
                    <a:moveTo>
                      <a:pt x="13014" y="0"/>
                    </a:moveTo>
                    <a:lnTo>
                      <a:pt x="0" y="3441"/>
                    </a:lnTo>
                    <a:lnTo>
                      <a:pt x="0" y="6679"/>
                    </a:lnTo>
                    <a:lnTo>
                      <a:pt x="11525" y="6679"/>
                    </a:lnTo>
                    <a:close/>
                  </a:path>
                </a:pathLst>
              </a:custGeom>
              <a:gradFill>
                <a:gsLst>
                  <a:gs pos="0">
                    <a:schemeClr val="accent1"/>
                  </a:gs>
                  <a:gs pos="100000">
                    <a:srgbClr val="FF003A">
                      <a:alpha val="3294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19"/>
        <p:cNvGrpSpPr/>
        <p:nvPr/>
      </p:nvGrpSpPr>
      <p:grpSpPr>
        <a:xfrm>
          <a:off x="0" y="0"/>
          <a:ext cx="0" cy="0"/>
          <a:chOff x="0" y="0"/>
          <a:chExt cx="0" cy="0"/>
        </a:xfrm>
      </p:grpSpPr>
      <p:grpSp>
        <p:nvGrpSpPr>
          <p:cNvPr id="1220" name="Google Shape;1220;p36"/>
          <p:cNvGrpSpPr/>
          <p:nvPr/>
        </p:nvGrpSpPr>
        <p:grpSpPr>
          <a:xfrm>
            <a:off x="354738" y="385775"/>
            <a:ext cx="8434536" cy="691213"/>
            <a:chOff x="234525" y="385775"/>
            <a:chExt cx="8434536" cy="691213"/>
          </a:xfrm>
        </p:grpSpPr>
        <p:sp>
          <p:nvSpPr>
            <p:cNvPr id="1221" name="Google Shape;1221;p36"/>
            <p:cNvSpPr/>
            <p:nvPr/>
          </p:nvSpPr>
          <p:spPr>
            <a:xfrm>
              <a:off x="234525" y="385775"/>
              <a:ext cx="8434536" cy="691213"/>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rgbClr val="FFFFFF"/>
            </a:solidFill>
            <a:ln>
              <a:noFill/>
            </a:ln>
            <a:effectLst>
              <a:outerShdw blurRad="57150" dist="19050" dir="54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6"/>
            <p:cNvSpPr/>
            <p:nvPr/>
          </p:nvSpPr>
          <p:spPr>
            <a:xfrm>
              <a:off x="316975" y="445024"/>
              <a:ext cx="8269679" cy="572708"/>
            </a:xfrm>
            <a:custGeom>
              <a:avLst/>
              <a:gdLst/>
              <a:ahLst/>
              <a:cxnLst/>
              <a:rect l="l" t="t" r="r" b="b"/>
              <a:pathLst>
                <a:path w="130839" h="15696" extrusionOk="0">
                  <a:moveTo>
                    <a:pt x="37217" y="0"/>
                  </a:moveTo>
                  <a:cubicBezTo>
                    <a:pt x="22085" y="0"/>
                    <a:pt x="10499" y="77"/>
                    <a:pt x="8442" y="245"/>
                  </a:cubicBezTo>
                  <a:cubicBezTo>
                    <a:pt x="1" y="935"/>
                    <a:pt x="4954" y="13830"/>
                    <a:pt x="9597" y="14818"/>
                  </a:cubicBezTo>
                  <a:cubicBezTo>
                    <a:pt x="12216" y="15382"/>
                    <a:pt x="46148" y="15696"/>
                    <a:pt x="76521" y="15696"/>
                  </a:cubicBezTo>
                  <a:cubicBezTo>
                    <a:pt x="99995" y="15696"/>
                    <a:pt x="121344" y="15508"/>
                    <a:pt x="124469" y="15104"/>
                  </a:cubicBezTo>
                  <a:cubicBezTo>
                    <a:pt x="130386" y="14330"/>
                    <a:pt x="130839" y="1828"/>
                    <a:pt x="124862" y="959"/>
                  </a:cubicBezTo>
                  <a:cubicBezTo>
                    <a:pt x="120755" y="370"/>
                    <a:pt x="70439" y="0"/>
                    <a:pt x="37217" y="0"/>
                  </a:cubicBezTo>
                  <a:close/>
                </a:path>
              </a:pathLst>
            </a:custGeom>
            <a:solidFill>
              <a:schemeClr val="lt1"/>
            </a:solidFill>
            <a:ln w="28575" cap="flat" cmpd="sng">
              <a:solidFill>
                <a:schemeClr val="accent4"/>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36"/>
          <p:cNvSpPr txBox="1">
            <a:spLocks noGrp="1"/>
          </p:cNvSpPr>
          <p:nvPr>
            <p:ph type="title"/>
          </p:nvPr>
        </p:nvSpPr>
        <p:spPr>
          <a:xfrm>
            <a:off x="974700" y="445025"/>
            <a:ext cx="7449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History of children's day </a:t>
            </a:r>
            <a:endParaRPr/>
          </a:p>
        </p:txBody>
      </p:sp>
      <p:sp>
        <p:nvSpPr>
          <p:cNvPr id="1224" name="Google Shape;1224;p36"/>
          <p:cNvSpPr txBox="1">
            <a:spLocks noGrp="1"/>
          </p:cNvSpPr>
          <p:nvPr>
            <p:ph type="body" idx="1"/>
          </p:nvPr>
        </p:nvSpPr>
        <p:spPr>
          <a:xfrm>
            <a:off x="720000" y="1521350"/>
            <a:ext cx="3322200" cy="2923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Do you know what helps you make your point clear?</a:t>
            </a:r>
            <a:endParaRPr>
              <a:solidFill>
                <a:schemeClr val="dk1"/>
              </a:solidFill>
            </a:endParaRPr>
          </a:p>
          <a:p>
            <a:pPr marL="0" lvl="0" indent="0" algn="l" rtl="0">
              <a:spcBef>
                <a:spcPts val="0"/>
              </a:spcBef>
              <a:spcAft>
                <a:spcPts val="0"/>
              </a:spcAft>
              <a:buNone/>
            </a:pPr>
            <a:r>
              <a:rPr lang="en">
                <a:solidFill>
                  <a:schemeClr val="dk1"/>
                </a:solidFill>
              </a:rPr>
              <a:t>Lists like this one:</a:t>
            </a:r>
            <a:endParaRPr>
              <a:solidFill>
                <a:schemeClr val="dk1"/>
              </a:solidFill>
            </a:endParaRPr>
          </a:p>
          <a:p>
            <a:pPr marL="457200" lvl="0" indent="-317500" algn="l" rtl="0">
              <a:spcBef>
                <a:spcPts val="1600"/>
              </a:spcBef>
              <a:spcAft>
                <a:spcPts val="0"/>
              </a:spcAft>
              <a:buClr>
                <a:schemeClr val="dk1"/>
              </a:buClr>
              <a:buSzPts val="1400"/>
              <a:buFont typeface="Nunito Sans"/>
              <a:buChar char="●"/>
            </a:pPr>
            <a:r>
              <a:rPr lang="en">
                <a:solidFill>
                  <a:schemeClr val="dk1"/>
                </a:solidFill>
              </a:rPr>
              <a:t>They’re simple </a:t>
            </a:r>
            <a:endParaRPr>
              <a:solidFill>
                <a:schemeClr val="dk1"/>
              </a:solidFill>
            </a:endParaRPr>
          </a:p>
          <a:p>
            <a:pPr marL="457200" lvl="0" indent="-317500" algn="l" rtl="0">
              <a:spcBef>
                <a:spcPts val="0"/>
              </a:spcBef>
              <a:spcAft>
                <a:spcPts val="0"/>
              </a:spcAft>
              <a:buClr>
                <a:schemeClr val="dk1"/>
              </a:buClr>
              <a:buSzPts val="1400"/>
              <a:buFont typeface="Nunito Sans"/>
              <a:buChar char="●"/>
            </a:pPr>
            <a:r>
              <a:rPr lang="en">
                <a:solidFill>
                  <a:schemeClr val="dk1"/>
                </a:solidFill>
              </a:rPr>
              <a:t>You can organize your ideas clearly</a:t>
            </a:r>
            <a:endParaRPr>
              <a:solidFill>
                <a:schemeClr val="dk1"/>
              </a:solidFill>
            </a:endParaRPr>
          </a:p>
          <a:p>
            <a:pPr marL="457200" lvl="0" indent="-317500" algn="l" rtl="0">
              <a:spcBef>
                <a:spcPts val="0"/>
              </a:spcBef>
              <a:spcAft>
                <a:spcPts val="0"/>
              </a:spcAft>
              <a:buClr>
                <a:schemeClr val="dk1"/>
              </a:buClr>
              <a:buSzPts val="1400"/>
              <a:buFont typeface="Nunito Sans"/>
              <a:buChar char="●"/>
            </a:pPr>
            <a:r>
              <a:rPr lang="en">
                <a:solidFill>
                  <a:schemeClr val="dk1"/>
                </a:solidFill>
              </a:rPr>
              <a:t>You’ll never forget to buy milk!</a:t>
            </a:r>
            <a:endParaRPr>
              <a:solidFill>
                <a:schemeClr val="dk1"/>
              </a:solidFill>
            </a:endParaRPr>
          </a:p>
          <a:p>
            <a:pPr marL="0" lvl="0" indent="0" algn="l" rtl="0">
              <a:spcBef>
                <a:spcPts val="1600"/>
              </a:spcBef>
              <a:spcAft>
                <a:spcPts val="0"/>
              </a:spcAft>
              <a:buNone/>
            </a:pPr>
            <a:r>
              <a:rPr lang="en">
                <a:solidFill>
                  <a:schemeClr val="dk1"/>
                </a:solidFill>
              </a:rPr>
              <a:t>And the most important thing: the audience won’t miss the point of your presentation</a:t>
            </a:r>
            <a:endParaRPr>
              <a:solidFill>
                <a:schemeClr val="dk1"/>
              </a:solidFill>
            </a:endParaRPr>
          </a:p>
        </p:txBody>
      </p:sp>
      <p:pic>
        <p:nvPicPr>
          <p:cNvPr id="1225" name="Google Shape;1225;p36"/>
          <p:cNvPicPr preferRelativeResize="0"/>
          <p:nvPr/>
        </p:nvPicPr>
        <p:blipFill rotWithShape="1">
          <a:blip r:embed="rId4">
            <a:alphaModFix/>
          </a:blip>
          <a:srcRect l="11295" t="1649" r="16345" b="5680"/>
          <a:stretch/>
        </p:blipFill>
        <p:spPr>
          <a:xfrm>
            <a:off x="4626400" y="1357700"/>
            <a:ext cx="3802500" cy="3250800"/>
          </a:xfrm>
          <a:prstGeom prst="roundRect">
            <a:avLst>
              <a:gd name="adj" fmla="val 13866"/>
            </a:avLst>
          </a:prstGeom>
          <a:noFill/>
          <a:ln>
            <a:noFill/>
          </a:ln>
          <a:effectLst>
            <a:outerShdw blurRad="57150" dist="19050" dir="5400000" algn="bl" rotWithShape="0">
              <a:srgbClr val="000000">
                <a:alpha val="13000"/>
              </a:srgbClr>
            </a:outerShdw>
          </a:effectLst>
        </p:spPr>
      </p:pic>
      <p:grpSp>
        <p:nvGrpSpPr>
          <p:cNvPr id="1226" name="Google Shape;1226;p36"/>
          <p:cNvGrpSpPr/>
          <p:nvPr/>
        </p:nvGrpSpPr>
        <p:grpSpPr>
          <a:xfrm rot="-980999">
            <a:off x="7501384" y="3111406"/>
            <a:ext cx="1523767" cy="2243004"/>
            <a:chOff x="3003300" y="2146175"/>
            <a:chExt cx="1341295" cy="1974403"/>
          </a:xfrm>
        </p:grpSpPr>
        <p:sp>
          <p:nvSpPr>
            <p:cNvPr id="1227" name="Google Shape;1227;p36"/>
            <p:cNvSpPr/>
            <p:nvPr/>
          </p:nvSpPr>
          <p:spPr>
            <a:xfrm>
              <a:off x="3645637" y="2793962"/>
              <a:ext cx="56625" cy="1326616"/>
            </a:xfrm>
            <a:custGeom>
              <a:avLst/>
              <a:gdLst/>
              <a:ahLst/>
              <a:cxnLst/>
              <a:rect l="l" t="t" r="r" b="b"/>
              <a:pathLst>
                <a:path w="1609" h="37696" extrusionOk="0">
                  <a:moveTo>
                    <a:pt x="572" y="37696"/>
                  </a:moveTo>
                  <a:lnTo>
                    <a:pt x="1477" y="37696"/>
                  </a:lnTo>
                  <a:lnTo>
                    <a:pt x="1608" y="1"/>
                  </a:lnTo>
                  <a:lnTo>
                    <a:pt x="1" y="6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6"/>
            <p:cNvSpPr/>
            <p:nvPr/>
          </p:nvSpPr>
          <p:spPr>
            <a:xfrm>
              <a:off x="3650248" y="3085179"/>
              <a:ext cx="50325" cy="123631"/>
            </a:xfrm>
            <a:custGeom>
              <a:avLst/>
              <a:gdLst/>
              <a:ahLst/>
              <a:cxnLst/>
              <a:rect l="l" t="t" r="r" b="b"/>
              <a:pathLst>
                <a:path w="1430" h="3513" extrusionOk="0">
                  <a:moveTo>
                    <a:pt x="36" y="2799"/>
                  </a:moveTo>
                  <a:lnTo>
                    <a:pt x="1429" y="3513"/>
                  </a:lnTo>
                  <a:lnTo>
                    <a:pt x="1429" y="60"/>
                  </a:lnTo>
                  <a:lnTo>
                    <a:pt x="1" y="1"/>
                  </a:lnTo>
                  <a:close/>
                </a:path>
              </a:pathLst>
            </a:custGeom>
            <a:solidFill>
              <a:srgbClr val="B00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6"/>
            <p:cNvSpPr/>
            <p:nvPr/>
          </p:nvSpPr>
          <p:spPr>
            <a:xfrm>
              <a:off x="3650248" y="3085179"/>
              <a:ext cx="33151" cy="1035399"/>
            </a:xfrm>
            <a:custGeom>
              <a:avLst/>
              <a:gdLst/>
              <a:ahLst/>
              <a:cxnLst/>
              <a:rect l="l" t="t" r="r" b="b"/>
              <a:pathLst>
                <a:path w="942" h="29421" extrusionOk="0">
                  <a:moveTo>
                    <a:pt x="441" y="29421"/>
                  </a:moveTo>
                  <a:lnTo>
                    <a:pt x="1" y="1"/>
                  </a:lnTo>
                  <a:lnTo>
                    <a:pt x="715" y="60"/>
                  </a:lnTo>
                  <a:lnTo>
                    <a:pt x="941" y="29421"/>
                  </a:lnTo>
                  <a:close/>
                </a:path>
              </a:pathLst>
            </a:custGeom>
            <a:solidFill>
              <a:srgbClr val="FFFFFF">
                <a:alpha val="23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6"/>
            <p:cNvSpPr/>
            <p:nvPr/>
          </p:nvSpPr>
          <p:spPr>
            <a:xfrm>
              <a:off x="3608368" y="2423139"/>
              <a:ext cx="736227" cy="395599"/>
            </a:xfrm>
            <a:custGeom>
              <a:avLst/>
              <a:gdLst/>
              <a:ahLst/>
              <a:cxnLst/>
              <a:rect l="l" t="t" r="r" b="b"/>
              <a:pathLst>
                <a:path w="20920" h="11241" extrusionOk="0">
                  <a:moveTo>
                    <a:pt x="10751" y="644"/>
                  </a:moveTo>
                  <a:cubicBezTo>
                    <a:pt x="10751" y="644"/>
                    <a:pt x="15514" y="1"/>
                    <a:pt x="20919" y="6573"/>
                  </a:cubicBezTo>
                  <a:lnTo>
                    <a:pt x="1726" y="11240"/>
                  </a:lnTo>
                  <a:cubicBezTo>
                    <a:pt x="1726" y="11240"/>
                    <a:pt x="3477" y="4573"/>
                    <a:pt x="0" y="3513"/>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6"/>
            <p:cNvSpPr/>
            <p:nvPr/>
          </p:nvSpPr>
          <p:spPr>
            <a:xfrm>
              <a:off x="3666190" y="2745783"/>
              <a:ext cx="395564" cy="736227"/>
            </a:xfrm>
            <a:custGeom>
              <a:avLst/>
              <a:gdLst/>
              <a:ahLst/>
              <a:cxnLst/>
              <a:rect l="l" t="t" r="r" b="b"/>
              <a:pathLst>
                <a:path w="11240" h="20920" extrusionOk="0">
                  <a:moveTo>
                    <a:pt x="10597" y="10752"/>
                  </a:moveTo>
                  <a:cubicBezTo>
                    <a:pt x="10597" y="10752"/>
                    <a:pt x="11240" y="15514"/>
                    <a:pt x="4679" y="20920"/>
                  </a:cubicBezTo>
                  <a:lnTo>
                    <a:pt x="0" y="1727"/>
                  </a:lnTo>
                  <a:cubicBezTo>
                    <a:pt x="0" y="1727"/>
                    <a:pt x="6668" y="3477"/>
                    <a:pt x="7739" y="1"/>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6"/>
            <p:cNvSpPr/>
            <p:nvPr/>
          </p:nvSpPr>
          <p:spPr>
            <a:xfrm>
              <a:off x="3666190" y="2718967"/>
              <a:ext cx="372935" cy="405206"/>
            </a:xfrm>
            <a:custGeom>
              <a:avLst/>
              <a:gdLst/>
              <a:ahLst/>
              <a:cxnLst/>
              <a:rect l="l" t="t" r="r" b="b"/>
              <a:pathLst>
                <a:path w="10597" h="11514" extrusionOk="0">
                  <a:moveTo>
                    <a:pt x="0" y="2489"/>
                  </a:moveTo>
                  <a:cubicBezTo>
                    <a:pt x="0" y="2489"/>
                    <a:pt x="667" y="2549"/>
                    <a:pt x="2048" y="2144"/>
                  </a:cubicBezTo>
                  <a:cubicBezTo>
                    <a:pt x="3679" y="1667"/>
                    <a:pt x="5215" y="1"/>
                    <a:pt x="7739" y="763"/>
                  </a:cubicBezTo>
                  <a:lnTo>
                    <a:pt x="10597" y="11514"/>
                  </a:lnTo>
                  <a:cubicBezTo>
                    <a:pt x="10097" y="9859"/>
                    <a:pt x="9037" y="8442"/>
                    <a:pt x="7596" y="7490"/>
                  </a:cubicBezTo>
                  <a:cubicBezTo>
                    <a:pt x="5727" y="6299"/>
                    <a:pt x="3191" y="5525"/>
                    <a:pt x="0" y="2489"/>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6"/>
            <p:cNvSpPr/>
            <p:nvPr/>
          </p:nvSpPr>
          <p:spPr>
            <a:xfrm>
              <a:off x="3003300" y="2806948"/>
              <a:ext cx="736227" cy="395599"/>
            </a:xfrm>
            <a:custGeom>
              <a:avLst/>
              <a:gdLst/>
              <a:ahLst/>
              <a:cxnLst/>
              <a:rect l="l" t="t" r="r" b="b"/>
              <a:pathLst>
                <a:path w="20920" h="11241" extrusionOk="0">
                  <a:moveTo>
                    <a:pt x="10168" y="10609"/>
                  </a:moveTo>
                  <a:cubicBezTo>
                    <a:pt x="10168" y="10609"/>
                    <a:pt x="5406" y="11240"/>
                    <a:pt x="0" y="4680"/>
                  </a:cubicBezTo>
                  <a:lnTo>
                    <a:pt x="19193" y="1"/>
                  </a:lnTo>
                  <a:cubicBezTo>
                    <a:pt x="19193" y="1"/>
                    <a:pt x="17443" y="6680"/>
                    <a:pt x="20920" y="7740"/>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6"/>
            <p:cNvSpPr/>
            <p:nvPr/>
          </p:nvSpPr>
          <p:spPr>
            <a:xfrm>
              <a:off x="3361140" y="2806948"/>
              <a:ext cx="405206" cy="373392"/>
            </a:xfrm>
            <a:custGeom>
              <a:avLst/>
              <a:gdLst/>
              <a:ahLst/>
              <a:cxnLst/>
              <a:rect l="l" t="t" r="r" b="b"/>
              <a:pathLst>
                <a:path w="11514" h="10610" extrusionOk="0">
                  <a:moveTo>
                    <a:pt x="9025" y="1"/>
                  </a:moveTo>
                  <a:cubicBezTo>
                    <a:pt x="9025" y="1"/>
                    <a:pt x="8966" y="668"/>
                    <a:pt x="9371" y="2049"/>
                  </a:cubicBezTo>
                  <a:cubicBezTo>
                    <a:pt x="9847" y="3680"/>
                    <a:pt x="11514" y="5216"/>
                    <a:pt x="10752" y="7740"/>
                  </a:cubicBezTo>
                  <a:lnTo>
                    <a:pt x="0" y="10609"/>
                  </a:lnTo>
                  <a:cubicBezTo>
                    <a:pt x="1655" y="10109"/>
                    <a:pt x="3072" y="9038"/>
                    <a:pt x="4013" y="7597"/>
                  </a:cubicBezTo>
                  <a:cubicBezTo>
                    <a:pt x="5215" y="5728"/>
                    <a:pt x="5989" y="3192"/>
                    <a:pt x="9025" y="1"/>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6"/>
            <p:cNvSpPr/>
            <p:nvPr/>
          </p:nvSpPr>
          <p:spPr>
            <a:xfrm>
              <a:off x="3279844" y="2146175"/>
              <a:ext cx="395177" cy="736262"/>
            </a:xfrm>
            <a:custGeom>
              <a:avLst/>
              <a:gdLst/>
              <a:ahLst/>
              <a:cxnLst/>
              <a:rect l="l" t="t" r="r" b="b"/>
              <a:pathLst>
                <a:path w="11229" h="20921" extrusionOk="0">
                  <a:moveTo>
                    <a:pt x="632" y="10169"/>
                  </a:moveTo>
                  <a:cubicBezTo>
                    <a:pt x="632" y="10169"/>
                    <a:pt x="1" y="5406"/>
                    <a:pt x="6561" y="1"/>
                  </a:cubicBezTo>
                  <a:lnTo>
                    <a:pt x="11228" y="19182"/>
                  </a:lnTo>
                  <a:cubicBezTo>
                    <a:pt x="11228" y="19182"/>
                    <a:pt x="4573" y="17432"/>
                    <a:pt x="3501" y="20920"/>
                  </a:cubicBezTo>
                  <a:close/>
                </a:path>
              </a:pathLst>
            </a:custGeom>
            <a:gradFill>
              <a:gsLst>
                <a:gs pos="0">
                  <a:schemeClr val="accent1"/>
                </a:gs>
                <a:gs pos="100000">
                  <a:srgbClr val="B00028"/>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6"/>
            <p:cNvSpPr/>
            <p:nvPr/>
          </p:nvSpPr>
          <p:spPr>
            <a:xfrm>
              <a:off x="3302051" y="2504011"/>
              <a:ext cx="372970" cy="405242"/>
            </a:xfrm>
            <a:custGeom>
              <a:avLst/>
              <a:gdLst/>
              <a:ahLst/>
              <a:cxnLst/>
              <a:rect l="l" t="t" r="r" b="b"/>
              <a:pathLst>
                <a:path w="10598" h="11515" extrusionOk="0">
                  <a:moveTo>
                    <a:pt x="10597" y="9014"/>
                  </a:moveTo>
                  <a:cubicBezTo>
                    <a:pt x="10597" y="9014"/>
                    <a:pt x="9942" y="8966"/>
                    <a:pt x="8561" y="9371"/>
                  </a:cubicBezTo>
                  <a:cubicBezTo>
                    <a:pt x="6930" y="9847"/>
                    <a:pt x="5394" y="11514"/>
                    <a:pt x="2870" y="10752"/>
                  </a:cubicBezTo>
                  <a:lnTo>
                    <a:pt x="1" y="1"/>
                  </a:lnTo>
                  <a:cubicBezTo>
                    <a:pt x="501" y="1644"/>
                    <a:pt x="1572" y="3073"/>
                    <a:pt x="3013" y="4013"/>
                  </a:cubicBezTo>
                  <a:cubicBezTo>
                    <a:pt x="4882" y="5216"/>
                    <a:pt x="7418" y="5990"/>
                    <a:pt x="10597" y="9014"/>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6"/>
            <p:cNvSpPr/>
            <p:nvPr/>
          </p:nvSpPr>
          <p:spPr>
            <a:xfrm>
              <a:off x="3581552" y="2445768"/>
              <a:ext cx="405206" cy="372970"/>
            </a:xfrm>
            <a:custGeom>
              <a:avLst/>
              <a:gdLst/>
              <a:ahLst/>
              <a:cxnLst/>
              <a:rect l="l" t="t" r="r" b="b"/>
              <a:pathLst>
                <a:path w="11514" h="10598" extrusionOk="0">
                  <a:moveTo>
                    <a:pt x="2488" y="10597"/>
                  </a:moveTo>
                  <a:cubicBezTo>
                    <a:pt x="2488" y="10597"/>
                    <a:pt x="2548" y="9942"/>
                    <a:pt x="2143" y="8561"/>
                  </a:cubicBezTo>
                  <a:cubicBezTo>
                    <a:pt x="1667" y="6930"/>
                    <a:pt x="0" y="5394"/>
                    <a:pt x="762" y="2870"/>
                  </a:cubicBezTo>
                  <a:lnTo>
                    <a:pt x="11513" y="1"/>
                  </a:lnTo>
                  <a:cubicBezTo>
                    <a:pt x="9858" y="501"/>
                    <a:pt x="8442" y="1572"/>
                    <a:pt x="7501" y="3013"/>
                  </a:cubicBezTo>
                  <a:cubicBezTo>
                    <a:pt x="6298" y="4882"/>
                    <a:pt x="5525" y="7418"/>
                    <a:pt x="2488" y="10597"/>
                  </a:cubicBezTo>
                  <a:close/>
                </a:path>
              </a:pathLst>
            </a:custGeom>
            <a:gradFill>
              <a:gsLst>
                <a:gs pos="0">
                  <a:srgbClr val="FFD5E0"/>
                </a:gs>
                <a:gs pos="100000">
                  <a:srgbClr val="FA5783"/>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6"/>
            <p:cNvSpPr/>
            <p:nvPr/>
          </p:nvSpPr>
          <p:spPr>
            <a:xfrm>
              <a:off x="3636417" y="2798994"/>
              <a:ext cx="65845" cy="65423"/>
            </a:xfrm>
            <a:custGeom>
              <a:avLst/>
              <a:gdLst/>
              <a:ahLst/>
              <a:cxnLst/>
              <a:rect l="l" t="t" r="r" b="b"/>
              <a:pathLst>
                <a:path w="1871" h="1859" extrusionOk="0">
                  <a:moveTo>
                    <a:pt x="929" y="1"/>
                  </a:moveTo>
                  <a:cubicBezTo>
                    <a:pt x="417" y="1"/>
                    <a:pt x="1" y="417"/>
                    <a:pt x="1" y="929"/>
                  </a:cubicBezTo>
                  <a:cubicBezTo>
                    <a:pt x="1" y="1441"/>
                    <a:pt x="417" y="1858"/>
                    <a:pt x="929" y="1858"/>
                  </a:cubicBezTo>
                  <a:cubicBezTo>
                    <a:pt x="1453" y="1858"/>
                    <a:pt x="1870" y="1441"/>
                    <a:pt x="1870" y="929"/>
                  </a:cubicBezTo>
                  <a:cubicBezTo>
                    <a:pt x="1870" y="417"/>
                    <a:pt x="1453" y="1"/>
                    <a:pt x="929" y="1"/>
                  </a:cubicBezTo>
                  <a:close/>
                </a:path>
              </a:pathLst>
            </a:custGeom>
            <a:solidFill>
              <a:srgbClr val="750000">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6"/>
            <p:cNvSpPr/>
            <p:nvPr/>
          </p:nvSpPr>
          <p:spPr>
            <a:xfrm>
              <a:off x="3636417" y="2786008"/>
              <a:ext cx="65845" cy="65810"/>
            </a:xfrm>
            <a:custGeom>
              <a:avLst/>
              <a:gdLst/>
              <a:ahLst/>
              <a:cxnLst/>
              <a:rect l="l" t="t" r="r" b="b"/>
              <a:pathLst>
                <a:path w="1871" h="1870" extrusionOk="0">
                  <a:moveTo>
                    <a:pt x="1870" y="929"/>
                  </a:moveTo>
                  <a:cubicBezTo>
                    <a:pt x="1870" y="1453"/>
                    <a:pt x="1453" y="1870"/>
                    <a:pt x="929" y="1870"/>
                  </a:cubicBezTo>
                  <a:cubicBezTo>
                    <a:pt x="417" y="1870"/>
                    <a:pt x="1" y="1453"/>
                    <a:pt x="1" y="929"/>
                  </a:cubicBezTo>
                  <a:cubicBezTo>
                    <a:pt x="1" y="417"/>
                    <a:pt x="417" y="1"/>
                    <a:pt x="929" y="1"/>
                  </a:cubicBezTo>
                  <a:cubicBezTo>
                    <a:pt x="1453" y="1"/>
                    <a:pt x="1870" y="417"/>
                    <a:pt x="1870" y="9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Children's Day Minitheme by Slidesgo">
  <a:themeElements>
    <a:clrScheme name="Personalizado 209">
      <a:dk1>
        <a:srgbClr val="153A7A"/>
      </a:dk1>
      <a:lt1>
        <a:srgbClr val="FFFFFF"/>
      </a:lt1>
      <a:dk2>
        <a:srgbClr val="B3E5FF"/>
      </a:dk2>
      <a:lt2>
        <a:srgbClr val="7739FF"/>
      </a:lt2>
      <a:accent1>
        <a:srgbClr val="FF003A"/>
      </a:accent1>
      <a:accent2>
        <a:srgbClr val="FF9039"/>
      </a:accent2>
      <a:accent3>
        <a:srgbClr val="FF93AF"/>
      </a:accent3>
      <a:accent4>
        <a:srgbClr val="FFEE82"/>
      </a:accent4>
      <a:accent5>
        <a:srgbClr val="750000"/>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Personalizado 208">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1071</Words>
  <Application>Microsoft Office PowerPoint</Application>
  <PresentationFormat>Presentación en pantalla (16:9)</PresentationFormat>
  <Paragraphs>197</Paragraphs>
  <Slides>39</Slides>
  <Notes>39</Notes>
  <HiddenSlides>0</HiddenSlides>
  <MMClips>0</MMClips>
  <ScaleCrop>false</ScaleCrop>
  <HeadingPairs>
    <vt:vector size="6" baseType="variant">
      <vt:variant>
        <vt:lpstr>Fuentes usadas</vt:lpstr>
      </vt:variant>
      <vt:variant>
        <vt:i4>10</vt:i4>
      </vt:variant>
      <vt:variant>
        <vt:lpstr>Tema</vt:lpstr>
      </vt:variant>
      <vt:variant>
        <vt:i4>2</vt:i4>
      </vt:variant>
      <vt:variant>
        <vt:lpstr>Títulos de diapositiva</vt:lpstr>
      </vt:variant>
      <vt:variant>
        <vt:i4>39</vt:i4>
      </vt:variant>
    </vt:vector>
  </HeadingPairs>
  <TitlesOfParts>
    <vt:vector size="51" baseType="lpstr">
      <vt:lpstr>Proxima Nova</vt:lpstr>
      <vt:lpstr>Anaheim</vt:lpstr>
      <vt:lpstr>Chelsea Market</vt:lpstr>
      <vt:lpstr>Roboto Medium</vt:lpstr>
      <vt:lpstr>Amatic SC</vt:lpstr>
      <vt:lpstr>Calibri</vt:lpstr>
      <vt:lpstr>Roboto Condensed Light</vt:lpstr>
      <vt:lpstr>Nunito Sans</vt:lpstr>
      <vt:lpstr>Bebas Neue</vt:lpstr>
      <vt:lpstr>Arial</vt:lpstr>
      <vt:lpstr>Children's Day Minitheme by Slidesgo</vt:lpstr>
      <vt:lpstr>Slidesgo Final Pages</vt:lpstr>
      <vt:lpstr>Children's Day Minitheme</vt:lpstr>
      <vt:lpstr>Contents of this template</vt:lpstr>
      <vt:lpstr>Section</vt:lpstr>
      <vt:lpstr>Introduction</vt:lpstr>
      <vt:lpstr>Name of the section</vt:lpstr>
      <vt:lpstr>Main children's rights</vt:lpstr>
      <vt:lpstr>Awesome  words</vt:lpstr>
      <vt:lpstr>—Someone Famous</vt:lpstr>
      <vt:lpstr>History of children's day </vt:lpstr>
      <vt:lpstr>A picture is worth a thousand words</vt:lpstr>
      <vt:lpstr>96/100</vt:lpstr>
      <vt:lpstr>Table</vt:lpstr>
      <vt:lpstr>150,000</vt:lpstr>
      <vt:lpstr>Countries with the highest schooling</vt:lpstr>
      <vt:lpstr>Education</vt:lpstr>
      <vt:lpstr>Best countries to be a child</vt:lpstr>
      <vt:lpstr>Timeline</vt:lpstr>
      <vt:lpstr>Every children should have...</vt:lpstr>
      <vt:lpstr>Mockup</vt:lpstr>
      <vt:lpstr>Thanks!</vt:lpstr>
      <vt:lpstr>International children's day icon pack</vt:lpstr>
      <vt:lpstr>Alternative resources</vt:lpstr>
      <vt:lpstr>Resources</vt:lpstr>
      <vt:lpstr>Fonts &amp; colors used</vt:lpstr>
      <vt:lpstr>Storyset</vt:lpstr>
      <vt:lpstr>Use our editable graphic resources...</vt:lpstr>
      <vt:lpstr>Presentación de PowerPoint</vt:lpstr>
      <vt:lpstr>Presentación de PowerPoint</vt:lpstr>
      <vt:lpstr>Presentación de PowerPoint</vt:lpstr>
      <vt:lpstr>Presentación de PowerPoint</vt:lpstr>
      <vt:lpstr>Presentación de PowerPoint</vt:lpstr>
      <vt:lpstr>...and our sets of editable icons</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Children's Day Minitheme</dc:title>
  <cp:lastModifiedBy>eduardo</cp:lastModifiedBy>
  <cp:revision>1</cp:revision>
  <dcterms:modified xsi:type="dcterms:W3CDTF">2023-11-24T05:14:48Z</dcterms:modified>
</cp:coreProperties>
</file>