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8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55137175649649E-2"/>
          <c:y val="0.12567163355148306"/>
          <c:w val="0.90046786524565781"/>
          <c:h val="0.7308876592671684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</c:v>
                </c:pt>
                <c:pt idx="3">
                  <c:v>4.5</c:v>
                </c:pt>
                <c:pt idx="4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51B-492A-B3EB-8225376AF0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4224304"/>
        <c:axId val="444227664"/>
      </c:lineChart>
      <c:catAx>
        <c:axId val="44422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  <c:max val="8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3B-4FF3-9B2F-207D01EE83E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3B-4FF3-9B2F-207D01EE83E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3B-4FF3-9B2F-207D01EE83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32436896"/>
        <c:axId val="632438336"/>
      </c:barChart>
      <c:catAx>
        <c:axId val="632436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2438336"/>
        <c:crosses val="autoZero"/>
        <c:auto val="1"/>
        <c:lblAlgn val="ctr"/>
        <c:lblOffset val="100"/>
        <c:noMultiLvlLbl val="0"/>
      </c:catAx>
      <c:valAx>
        <c:axId val="6324383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243689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7525C-D75C-3084-CCB8-E64B6FF13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9CAA328-8D68-F9D5-85EB-92EA0D3B940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9CAA328-8D68-F9D5-85EB-92EA0D3B940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EA8590A6-A18B-771F-EB80-74D2CF40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Clustered Column / Line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B10F4B8-C3C0-B264-D2B3-4E6ACFBCD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648E719E-28AE-13F6-7CE8-B9616CE3D67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E45EA935-81CB-50E4-1E78-D533382FCA3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BA0C92C4-C5E5-9E5F-2A52-A4E4E650989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19" name="Chart Placeholder 12">
            <a:extLst>
              <a:ext uri="{FF2B5EF4-FFF2-40B4-BE49-F238E27FC236}">
                <a16:creationId xmlns:a16="http://schemas.microsoft.com/office/drawing/2014/main" id="{0CCFF50C-9236-8CA1-66A6-B6090C74440A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Chart Placeholder 8">
            <a:extLst>
              <a:ext uri="{FF2B5EF4-FFF2-40B4-BE49-F238E27FC236}">
                <a16:creationId xmlns:a16="http://schemas.microsoft.com/office/drawing/2014/main" id="{77CB1342-B967-A2E2-3EC3-23F28A4FA378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4211785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1613</TotalTime>
  <Words>22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Clustered Column / Line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256</cp:revision>
  <dcterms:created xsi:type="dcterms:W3CDTF">2025-07-09T10:57:17Z</dcterms:created>
  <dcterms:modified xsi:type="dcterms:W3CDTF">2025-10-22T10:08:32Z</dcterms:modified>
  <cp:category/>
</cp:coreProperties>
</file>