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3B2708-8782-4A99-91B4-58E07FFF9EDF}">
  <a:tblStyle styleId="{033B2708-8782-4A99-91B4-58E07FFF9E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FE3A76E-E9E0-4A2F-82E2-8BCF85AD725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2bf27b1e1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e2bf27b1e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2bf27b1e1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e2bf27b1e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e2bf27b1e1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e2bf27b1e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2bf27b1e1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2bf27b1e1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e2bf27b1e1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e2bf27b1e1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e2bf27b1e1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e2bf27b1e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e2bf27b1e1_0_1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e2bf27b1e1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2bf27b1e1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2bf27b1e1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e2bf27b1e1_0_2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e2bf27b1e1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e2bf27b1e1_0_3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e2bf27b1e1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a39bf3ffb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a39bf3ff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8518ca1648_1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8518ca1648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4e9664b5b_317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14e9664b5b_317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708bd40858_83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708bd40858_8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128150" y="550650"/>
            <a:ext cx="887711" cy="84916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✘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walter-turncoat" TargetMode="External"/><Relationship Id="rId4" Type="http://schemas.openxmlformats.org/officeDocument/2006/relationships/hyperlink" Target="https://www.fontsquirrel.com/fonts/snigle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48" name="Google Shape;48;p11"/>
          <p:cNvGrpSpPr/>
          <p:nvPr/>
        </p:nvGrpSpPr>
        <p:grpSpPr>
          <a:xfrm rot="2194107">
            <a:off x="803001" y="3184731"/>
            <a:ext cx="1014485" cy="642684"/>
            <a:chOff x="238125" y="1918825"/>
            <a:chExt cx="1042450" cy="660400"/>
          </a:xfrm>
        </p:grpSpPr>
        <p:sp>
          <p:nvSpPr>
            <p:cNvPr id="49" name="Google Shape;49;p11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11"/>
          <p:cNvGrpSpPr/>
          <p:nvPr/>
        </p:nvGrpSpPr>
        <p:grpSpPr>
          <a:xfrm rot="-9269861">
            <a:off x="6165721" y="1346512"/>
            <a:ext cx="750220" cy="664172"/>
            <a:chOff x="1113100" y="2199475"/>
            <a:chExt cx="801900" cy="709925"/>
          </a:xfrm>
        </p:grpSpPr>
        <p:sp>
          <p:nvSpPr>
            <p:cNvPr id="52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11"/>
          <p:cNvSpPr/>
          <p:nvPr/>
        </p:nvSpPr>
        <p:spPr>
          <a:xfrm>
            <a:off x="2497627" y="249707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6059300" y="2600050"/>
            <a:ext cx="2058017" cy="1015968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4045614" y="719848"/>
            <a:ext cx="1052762" cy="922444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3929475" y="2160150"/>
            <a:ext cx="4200300" cy="20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425" y="1856006"/>
            <a:ext cx="2765701" cy="276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4342533" y="51286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777300" y="1753075"/>
            <a:ext cx="2861797" cy="3008618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3384650" y="1440650"/>
            <a:ext cx="2406600" cy="2215800"/>
          </a:xfrm>
          <a:prstGeom prst="rect">
            <a:avLst/>
          </a:prstGeom>
          <a:solidFill>
            <a:srgbClr val="000000">
              <a:alpha val="3269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Want big impact?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/>
              <a:t>Use big image.</a:t>
            </a:r>
            <a:endParaRPr sz="3000"/>
          </a:p>
        </p:txBody>
      </p:sp>
      <p:sp>
        <p:nvSpPr>
          <p:cNvPr id="154" name="Google Shape;154;p21"/>
          <p:cNvSpPr/>
          <p:nvPr/>
        </p:nvSpPr>
        <p:spPr>
          <a:xfrm>
            <a:off x="3323875" y="1377828"/>
            <a:ext cx="2496250" cy="2387844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3516725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Gray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694600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White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5338850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Black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1694600" y="1835825"/>
            <a:ext cx="2138977" cy="205027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3513800" y="1782975"/>
            <a:ext cx="2138892" cy="2158411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5335863" y="1835825"/>
            <a:ext cx="2138977" cy="205027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5" name="Google Shape;175;p23"/>
          <p:cNvGraphicFramePr/>
          <p:nvPr/>
        </p:nvGraphicFramePr>
        <p:xfrm>
          <a:off x="1078350" y="1640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{033B2708-8782-4A99-91B4-58E07FFF9EDF}</a:tableStyleId>
              </a:tblPr>
              <a:tblGrid>
                <a:gridCol w="1746825"/>
                <a:gridCol w="1746825"/>
                <a:gridCol w="1746825"/>
                <a:gridCol w="1746825"/>
              </a:tblGrid>
              <a:tr h="75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C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Yellow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Blue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Orange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24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16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176;p23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4337475" y="537593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845820" y="1437749"/>
            <a:ext cx="7452360" cy="355014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2001250" y="2393675"/>
            <a:ext cx="689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>
              <a:alpha val="326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our office</a:t>
            </a:r>
            <a:endParaRPr sz="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4328692" y="5006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1440650" y="2487900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2923775" y="395367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4545750" y="416392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3905500" y="2360750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6453175" y="276772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7201500" y="429132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00" name="Google Shape;200;p25"/>
          <p:cNvSpPr txBox="1"/>
          <p:nvPr>
            <p:ph idx="4294967295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 rot="231374">
            <a:off x="2662148" y="2994784"/>
            <a:ext cx="3491296" cy="326027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25"/>
          <p:cNvGrpSpPr/>
          <p:nvPr/>
        </p:nvGrpSpPr>
        <p:grpSpPr>
          <a:xfrm rot="-8273672">
            <a:off x="7095801" y="1108847"/>
            <a:ext cx="1166676" cy="1032863"/>
            <a:chOff x="1113100" y="2199475"/>
            <a:chExt cx="801900" cy="709925"/>
          </a:xfrm>
        </p:grpSpPr>
        <p:sp>
          <p:nvSpPr>
            <p:cNvPr id="203" name="Google Shape;203;p25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25"/>
          <p:cNvGrpSpPr/>
          <p:nvPr/>
        </p:nvGrpSpPr>
        <p:grpSpPr>
          <a:xfrm rot="2272541">
            <a:off x="1155376" y="1159396"/>
            <a:ext cx="1115297" cy="322611"/>
            <a:chOff x="271125" y="812725"/>
            <a:chExt cx="766525" cy="221725"/>
          </a:xfrm>
        </p:grpSpPr>
        <p:sp>
          <p:nvSpPr>
            <p:cNvPr id="206" name="Google Shape;206;p25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idx="4294967295" type="ctrTitle"/>
          </p:nvPr>
        </p:nvSpPr>
        <p:spPr>
          <a:xfrm>
            <a:off x="685800" y="3432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214" name="Google Shape;214;p26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15" name="Google Shape;215;p26"/>
          <p:cNvSpPr txBox="1"/>
          <p:nvPr>
            <p:ph idx="4294967295" type="ctrTitle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216" name="Google Shape;216;p26"/>
          <p:cNvSpPr txBox="1"/>
          <p:nvPr>
            <p:ph idx="4294967295" type="subTitle"/>
          </p:nvPr>
        </p:nvSpPr>
        <p:spPr>
          <a:xfrm>
            <a:off x="685800" y="4268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17" name="Google Shape;217;p26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218" name="Google Shape;218;p26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19" name="Google Shape;219;p26"/>
          <p:cNvSpPr/>
          <p:nvPr/>
        </p:nvSpPr>
        <p:spPr>
          <a:xfrm>
            <a:off x="6440300" y="462470"/>
            <a:ext cx="1029158" cy="105068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5569828" y="2905850"/>
            <a:ext cx="166812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4984000" y="3683825"/>
            <a:ext cx="807529" cy="77246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4274710" y="485776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979088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first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3730200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second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6481313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last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233" name="Google Shape;233;p27"/>
          <p:cNvGrpSpPr/>
          <p:nvPr/>
        </p:nvGrpSpPr>
        <p:grpSpPr>
          <a:xfrm>
            <a:off x="2189978" y="2764475"/>
            <a:ext cx="1792245" cy="232966"/>
            <a:chOff x="2266178" y="2764475"/>
            <a:chExt cx="1792245" cy="232966"/>
          </a:xfrm>
        </p:grpSpPr>
        <p:sp>
          <p:nvSpPr>
            <p:cNvPr id="234" name="Google Shape;234;p27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27"/>
          <p:cNvGrpSpPr/>
          <p:nvPr/>
        </p:nvGrpSpPr>
        <p:grpSpPr>
          <a:xfrm>
            <a:off x="5165803" y="2790812"/>
            <a:ext cx="1792245" cy="232966"/>
            <a:chOff x="2266178" y="2764475"/>
            <a:chExt cx="1792245" cy="232966"/>
          </a:xfrm>
        </p:grpSpPr>
        <p:sp>
          <p:nvSpPr>
            <p:cNvPr id="237" name="Google Shape;237;p27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457200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6" name="Google Shape;246;p28"/>
          <p:cNvSpPr txBox="1"/>
          <p:nvPr>
            <p:ph idx="2" type="body"/>
          </p:nvPr>
        </p:nvSpPr>
        <p:spPr>
          <a:xfrm>
            <a:off x="3223964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7" name="Google Shape;247;p28"/>
          <p:cNvSpPr txBox="1"/>
          <p:nvPr>
            <p:ph idx="3" type="body"/>
          </p:nvPr>
        </p:nvSpPr>
        <p:spPr>
          <a:xfrm>
            <a:off x="5990727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8" name="Google Shape;248;p28"/>
          <p:cNvSpPr txBox="1"/>
          <p:nvPr>
            <p:ph idx="1" type="body"/>
          </p:nvPr>
        </p:nvSpPr>
        <p:spPr>
          <a:xfrm>
            <a:off x="457200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9" name="Google Shape;249;p28"/>
          <p:cNvSpPr txBox="1"/>
          <p:nvPr>
            <p:ph idx="2" type="body"/>
          </p:nvPr>
        </p:nvSpPr>
        <p:spPr>
          <a:xfrm>
            <a:off x="3223964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0" name="Google Shape;250;p28"/>
          <p:cNvSpPr txBox="1"/>
          <p:nvPr>
            <p:ph idx="3" type="body"/>
          </p:nvPr>
        </p:nvSpPr>
        <p:spPr>
          <a:xfrm>
            <a:off x="5990727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1" name="Google Shape;251;p28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"/>
          <p:cNvSpPr/>
          <p:nvPr/>
        </p:nvSpPr>
        <p:spPr>
          <a:xfrm>
            <a:off x="4351934" y="510216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Excel or 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9" name="Google Shape;259;p2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0" name="Google Shape;260;p29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29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9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29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29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29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4000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3000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2000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1000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9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9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2"/>
          <p:cNvSpPr/>
          <p:nvPr/>
        </p:nvSpPr>
        <p:spPr>
          <a:xfrm>
            <a:off x="4345990" y="5203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2"/>
          <p:cNvSpPr txBox="1"/>
          <p:nvPr/>
        </p:nvSpPr>
        <p:spPr>
          <a:xfrm>
            <a:off x="835275" y="1730550"/>
            <a:ext cx="34296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EDIT IN GOOGLE SLIDES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Click on the button under the presentation preview that says "Use as Google Slides Theme".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have to be signed in to your Google account.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4729082" y="1730550"/>
            <a:ext cx="35796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EDIT IN POWERPOINT®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)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835275" y="3829725"/>
            <a:ext cx="74733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More info on how to use this template at </a:t>
            </a:r>
            <a:r>
              <a:rPr lang="en" sz="1200" u="sng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This template is free to use under </a:t>
            </a:r>
            <a:r>
              <a:rPr lang="en" sz="1200" u="sng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. </a:t>
            </a: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2782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0"/>
          <p:cNvSpPr txBox="1"/>
          <p:nvPr>
            <p:ph idx="4294967295" type="body"/>
          </p:nvPr>
        </p:nvSpPr>
        <p:spPr>
          <a:xfrm>
            <a:off x="4472475" y="2563075"/>
            <a:ext cx="37779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Mobile</a:t>
            </a: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 project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84" name="Google Shape;284;p3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5" name="Google Shape;285;p30"/>
          <p:cNvGrpSpPr/>
          <p:nvPr/>
        </p:nvGrpSpPr>
        <p:grpSpPr>
          <a:xfrm>
            <a:off x="1231900" y="373572"/>
            <a:ext cx="2119546" cy="4396359"/>
            <a:chOff x="2547150" y="238125"/>
            <a:chExt cx="2525675" cy="5238750"/>
          </a:xfrm>
        </p:grpSpPr>
        <p:sp>
          <p:nvSpPr>
            <p:cNvPr id="286" name="Google Shape;286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8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1"/>
          <p:cNvSpPr txBox="1"/>
          <p:nvPr>
            <p:ph idx="4294967295" type="body"/>
          </p:nvPr>
        </p:nvSpPr>
        <p:spPr>
          <a:xfrm>
            <a:off x="4472475" y="2563075"/>
            <a:ext cx="37779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Tablet project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96" name="Google Shape;296;p3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7" name="Google Shape;297;p31"/>
          <p:cNvGrpSpPr/>
          <p:nvPr/>
        </p:nvGrpSpPr>
        <p:grpSpPr>
          <a:xfrm>
            <a:off x="955302" y="465959"/>
            <a:ext cx="2736410" cy="4222433"/>
            <a:chOff x="2112475" y="238125"/>
            <a:chExt cx="3395050" cy="5238750"/>
          </a:xfrm>
        </p:grpSpPr>
        <p:sp>
          <p:nvSpPr>
            <p:cNvPr id="298" name="Google Shape;298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945978" y="1552161"/>
            <a:ext cx="4165630" cy="264608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2"/>
          <p:cNvSpPr txBox="1"/>
          <p:nvPr>
            <p:ph idx="4294967295" type="body"/>
          </p:nvPr>
        </p:nvSpPr>
        <p:spPr>
          <a:xfrm>
            <a:off x="5974700" y="2563075"/>
            <a:ext cx="28986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Desktop project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08" name="Google Shape;308;p3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9" name="Google Shape;309;p32"/>
          <p:cNvGrpSpPr/>
          <p:nvPr/>
        </p:nvGrpSpPr>
        <p:grpSpPr>
          <a:xfrm>
            <a:off x="347503" y="1379035"/>
            <a:ext cx="5358913" cy="3147836"/>
            <a:chOff x="1177450" y="232286"/>
            <a:chExt cx="6173152" cy="3626121"/>
          </a:xfrm>
        </p:grpSpPr>
        <p:sp>
          <p:nvSpPr>
            <p:cNvPr id="310" name="Google Shape;310;p32"/>
            <p:cNvSpPr/>
            <p:nvPr/>
          </p:nvSpPr>
          <p:spPr>
            <a:xfrm>
              <a:off x="1682275" y="232286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/>
          <p:nvPr>
            <p:ph idx="4294967295" type="ctrTitle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319" name="Google Shape;319;p33"/>
          <p:cNvSpPr txBox="1"/>
          <p:nvPr>
            <p:ph idx="4294967295" type="subTitle"/>
          </p:nvPr>
        </p:nvSpPr>
        <p:spPr>
          <a:xfrm>
            <a:off x="1275150" y="2376679"/>
            <a:ext cx="6593700" cy="23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find me at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user@mailme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0" name="Google Shape;320;p33"/>
          <p:cNvSpPr/>
          <p:nvPr/>
        </p:nvSpPr>
        <p:spPr>
          <a:xfrm>
            <a:off x="4207274" y="603475"/>
            <a:ext cx="687464" cy="691590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3"/>
          <p:cNvSpPr/>
          <p:nvPr/>
        </p:nvSpPr>
        <p:spPr>
          <a:xfrm>
            <a:off x="3799402" y="205157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28" name="Google Shape;328;p34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✘"/>
            </a:pPr>
            <a:r>
              <a:rPr lang="en" sz="2400">
                <a:solidFill>
                  <a:srgbClr val="FFFFFF"/>
                </a:solidFill>
              </a:rPr>
              <a:t>Presentation template by </a:t>
            </a:r>
            <a:r>
              <a:rPr lang="en" sz="2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✘"/>
            </a:pPr>
            <a:r>
              <a:rPr lang="en" sz="2400">
                <a:solidFill>
                  <a:srgbClr val="FFFFFF"/>
                </a:solidFill>
              </a:rPr>
              <a:t>Photographs by </a:t>
            </a:r>
            <a:r>
              <a:rPr lang="en" sz="2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9" name="Google Shape;329;p3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/>
          <p:nvPr>
            <p:ph type="title"/>
          </p:nvPr>
        </p:nvSpPr>
        <p:spPr>
          <a:xfrm>
            <a:off x="-6025" y="3583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5" name="Google Shape;335;p35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This presentation uses the following typographies: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Titles: Walter Turncoat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Body copy: Sniglet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download the fonts on th</a:t>
            </a:r>
            <a:r>
              <a:rPr lang="en" sz="1400">
                <a:solidFill>
                  <a:srgbClr val="FFFFFF"/>
                </a:solidFill>
              </a:rPr>
              <a:t>e</a:t>
            </a:r>
            <a:r>
              <a:rPr lang="en" sz="1400">
                <a:solidFill>
                  <a:srgbClr val="FFFFFF"/>
                </a:solidFill>
              </a:rPr>
              <a:t>se pages: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https://www.fontsquirrel.com/fonts/walter-turncoat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https://www.fontsquirrel.com/fonts/sniglet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36" name="Google Shape;336;p35"/>
          <p:cNvSpPr txBox="1"/>
          <p:nvPr/>
        </p:nvSpPr>
        <p:spPr>
          <a:xfrm>
            <a:off x="316275" y="40954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7" name="Google Shape;337;p3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43" name="Google Shape;343;p36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44" name="Google Shape;344;p36"/>
          <p:cNvSpPr/>
          <p:nvPr/>
        </p:nvSpPr>
        <p:spPr>
          <a:xfrm>
            <a:off x="3617075" y="256025"/>
            <a:ext cx="1824693" cy="1702276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0" name="Google Shape;350;p3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37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DEC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2" name="Google Shape;352;p3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NOV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3" name="Google Shape;353;p3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OCT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4" name="Google Shape;354;p3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SEP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5" name="Google Shape;355;p3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AUG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6" name="Google Shape;356;p3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JUL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7" name="Google Shape;357;p3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JUN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8" name="Google Shape;358;p3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MAY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9" name="Google Shape;359;p3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APR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MAR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FEB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JAN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4" name="Google Shape;364;p37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37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66" name="Google Shape;366;p37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37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68" name="Google Shape;368;p37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37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0" name="Google Shape;370;p37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37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2" name="Google Shape;372;p3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7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4" name="Google Shape;374;p37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37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6" name="Google Shape;376;p37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37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8" name="Google Shape;378;p37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37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80" name="Google Shape;380;p37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37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82" name="Google Shape;382;p37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37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84" name="Google Shape;384;p3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37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86" name="Google Shape;386;p37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37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88" name="Google Shape;388;p37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7"/>
          <p:cNvSpPr/>
          <p:nvPr/>
        </p:nvSpPr>
        <p:spPr>
          <a:xfrm>
            <a:off x="4331345" y="48443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"/>
          <p:cNvSpPr txBox="1"/>
          <p:nvPr>
            <p:ph type="title"/>
          </p:nvPr>
        </p:nvSpPr>
        <p:spPr>
          <a:xfrm>
            <a:off x="-6025" y="5107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5" name="Google Shape;395;p3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99" name="Google Shape;399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1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01" name="Google Shape;401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2" name="Google Shape;402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3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04" name="Google Shape;404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5" name="Google Shape;405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5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08" name="Google Shape;408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6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10" name="Google Shape;410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1" name="Google Shape;411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12" name="Google Shape;412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4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4" name="Google Shape;414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15" name="Google Shape;415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2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sp>
        <p:nvSpPr>
          <p:cNvPr id="416" name="Google Shape;416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7" name="Google Shape;417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8" name="Google Shape;418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9" name="Google Shape;419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20" name="Google Shape;420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21" name="Google Shape;421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9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7" name="Google Shape;427;p3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28" name="Google Shape;428;p39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{033B2708-8782-4A99-91B4-58E07FFF9EDF}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29" name="Google Shape;429;p39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9"/>
          <p:cNvSpPr/>
          <p:nvPr/>
        </p:nvSpPr>
        <p:spPr>
          <a:xfrm>
            <a:off x="4289885" y="484688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4294967295" type="ctrTitle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73" name="Google Shape;73;p13"/>
          <p:cNvSpPr txBox="1"/>
          <p:nvPr>
            <p:ph idx="4294967295" type="subTitle"/>
          </p:nvPr>
        </p:nvSpPr>
        <p:spPr>
          <a:xfrm>
            <a:off x="1275150" y="237667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 am here because I love to give presentations.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can find me at @username</a:t>
            </a:r>
            <a:endParaRPr sz="3600"/>
          </a:p>
        </p:txBody>
      </p:sp>
      <p:sp>
        <p:nvSpPr>
          <p:cNvPr id="74" name="Google Shape;74;p13"/>
          <p:cNvSpPr/>
          <p:nvPr/>
        </p:nvSpPr>
        <p:spPr>
          <a:xfrm>
            <a:off x="3799402" y="205157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4249880" y="630379"/>
            <a:ext cx="602256" cy="637792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6" name="Google Shape;436;p4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40"/>
          <p:cNvSpPr/>
          <p:nvPr/>
        </p:nvSpPr>
        <p:spPr>
          <a:xfrm>
            <a:off x="706625" y="1526875"/>
            <a:ext cx="3795000" cy="14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STRENGTHS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8" name="Google Shape;438;p40"/>
          <p:cNvSpPr/>
          <p:nvPr/>
        </p:nvSpPr>
        <p:spPr>
          <a:xfrm>
            <a:off x="4658567" y="1526875"/>
            <a:ext cx="3795000" cy="14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WEAKNESSES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9" name="Google Shape;439;p40"/>
          <p:cNvSpPr/>
          <p:nvPr/>
        </p:nvSpPr>
        <p:spPr>
          <a:xfrm>
            <a:off x="706625" y="3113396"/>
            <a:ext cx="3795000" cy="14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OPPORTUNITIES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40" name="Google Shape;440;p40"/>
          <p:cNvSpPr/>
          <p:nvPr/>
        </p:nvSpPr>
        <p:spPr>
          <a:xfrm>
            <a:off x="4658567" y="3113396"/>
            <a:ext cx="3795000" cy="14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THREATS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41" name="Google Shape;441;p40"/>
          <p:cNvSpPr/>
          <p:nvPr/>
        </p:nvSpPr>
        <p:spPr>
          <a:xfrm>
            <a:off x="3412212" y="1865190"/>
            <a:ext cx="2180700" cy="218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0"/>
          <p:cNvSpPr/>
          <p:nvPr/>
        </p:nvSpPr>
        <p:spPr>
          <a:xfrm rot="5400000">
            <a:off x="3569452" y="1865190"/>
            <a:ext cx="2180700" cy="218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0"/>
          <p:cNvSpPr/>
          <p:nvPr/>
        </p:nvSpPr>
        <p:spPr>
          <a:xfrm rot="10800000">
            <a:off x="3569452" y="2023644"/>
            <a:ext cx="2180700" cy="218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0"/>
          <p:cNvSpPr/>
          <p:nvPr/>
        </p:nvSpPr>
        <p:spPr>
          <a:xfrm rot="-5400000">
            <a:off x="3412212" y="2023644"/>
            <a:ext cx="2180700" cy="218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0"/>
          <p:cNvSpPr/>
          <p:nvPr/>
        </p:nvSpPr>
        <p:spPr>
          <a:xfrm>
            <a:off x="3914268" y="2320070"/>
            <a:ext cx="333215" cy="4457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alter Turncoat"/>
              </a:rPr>
              <a:t>S</a:t>
            </a:r>
          </a:p>
        </p:txBody>
      </p:sp>
      <p:sp>
        <p:nvSpPr>
          <p:cNvPr id="446" name="Google Shape;446;p40"/>
          <p:cNvSpPr/>
          <p:nvPr/>
        </p:nvSpPr>
        <p:spPr>
          <a:xfrm>
            <a:off x="4830569" y="2327035"/>
            <a:ext cx="600678" cy="4223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alter Turncoat"/>
              </a:rPr>
              <a:t>W</a:t>
            </a:r>
          </a:p>
        </p:txBody>
      </p:sp>
      <p:sp>
        <p:nvSpPr>
          <p:cNvPr id="447" name="Google Shape;447;p40"/>
          <p:cNvSpPr/>
          <p:nvPr/>
        </p:nvSpPr>
        <p:spPr>
          <a:xfrm>
            <a:off x="3883064" y="3318243"/>
            <a:ext cx="394508" cy="429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alter Turncoat"/>
              </a:rPr>
              <a:t>O</a:t>
            </a:r>
          </a:p>
        </p:txBody>
      </p:sp>
      <p:sp>
        <p:nvSpPr>
          <p:cNvPr id="448" name="Google Shape;448;p40"/>
          <p:cNvSpPr/>
          <p:nvPr/>
        </p:nvSpPr>
        <p:spPr>
          <a:xfrm>
            <a:off x="4933654" y="3325208"/>
            <a:ext cx="391722" cy="4151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alter Turncoat"/>
              </a:rPr>
              <a:t>T</a:t>
            </a:r>
          </a:p>
        </p:txBody>
      </p:sp>
      <p:sp>
        <p:nvSpPr>
          <p:cNvPr id="449" name="Google Shape;449;p40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0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6" name="Google Shape;456;p4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7" name="Google Shape;457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Key Activities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58" name="Google Shape;458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Key Resources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59" name="Google Shape;459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Value Propositions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Customer</a:t>
            </a:r>
            <a:b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</a:b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Relationships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1" name="Google Shape;461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Channels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Customer Segments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Key Partners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Cost Structure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Revenue Streams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6" name="Google Shape;466;p41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1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1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1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1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1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1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1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1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80" name="Google Shape;480;p4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1" name="Google Shape;481;p42"/>
          <p:cNvGrpSpPr/>
          <p:nvPr/>
        </p:nvGrpSpPr>
        <p:grpSpPr>
          <a:xfrm>
            <a:off x="1420500" y="1659641"/>
            <a:ext cx="3059312" cy="2750381"/>
            <a:chOff x="3778727" y="4460423"/>
            <a:chExt cx="720160" cy="647438"/>
          </a:xfrm>
        </p:grpSpPr>
        <p:sp>
          <p:nvSpPr>
            <p:cNvPr id="482" name="Google Shape;482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PURCHASE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LOYALTY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AWARENESS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EVALUATION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DISCOVERY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INTENT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cxnSp>
        <p:nvCxnSpPr>
          <p:cNvPr id="489" name="Google Shape;489;p42"/>
          <p:cNvCxnSpPr/>
          <p:nvPr/>
        </p:nvCxnSpPr>
        <p:spPr>
          <a:xfrm>
            <a:off x="4412223" y="2115113"/>
            <a:ext cx="896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0" name="Google Shape;490;p42"/>
          <p:cNvSpPr txBox="1"/>
          <p:nvPr/>
        </p:nvSpPr>
        <p:spPr>
          <a:xfrm>
            <a:off x="5360580" y="1969235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1" name="Google Shape;491;p42"/>
          <p:cNvCxnSpPr/>
          <p:nvPr/>
        </p:nvCxnSpPr>
        <p:spPr>
          <a:xfrm>
            <a:off x="4280229" y="2523473"/>
            <a:ext cx="1028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2" name="Google Shape;492;p42"/>
          <p:cNvSpPr txBox="1"/>
          <p:nvPr/>
        </p:nvSpPr>
        <p:spPr>
          <a:xfrm>
            <a:off x="5360580" y="2377587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3" name="Google Shape;493;p42"/>
          <p:cNvCxnSpPr/>
          <p:nvPr/>
        </p:nvCxnSpPr>
        <p:spPr>
          <a:xfrm>
            <a:off x="4092656" y="2931833"/>
            <a:ext cx="1215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4" name="Google Shape;494;p42"/>
          <p:cNvSpPr txBox="1"/>
          <p:nvPr/>
        </p:nvSpPr>
        <p:spPr>
          <a:xfrm>
            <a:off x="5360580" y="2785938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5" name="Google Shape;495;p42"/>
          <p:cNvCxnSpPr/>
          <p:nvPr/>
        </p:nvCxnSpPr>
        <p:spPr>
          <a:xfrm>
            <a:off x="3932873" y="3340171"/>
            <a:ext cx="1375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6" name="Google Shape;496;p42"/>
          <p:cNvSpPr txBox="1"/>
          <p:nvPr/>
        </p:nvSpPr>
        <p:spPr>
          <a:xfrm>
            <a:off x="5360580" y="3194290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7" name="Google Shape;497;p42"/>
          <p:cNvCxnSpPr/>
          <p:nvPr/>
        </p:nvCxnSpPr>
        <p:spPr>
          <a:xfrm>
            <a:off x="3759184" y="3748531"/>
            <a:ext cx="1549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8" name="Google Shape;498;p42"/>
          <p:cNvSpPr txBox="1"/>
          <p:nvPr/>
        </p:nvSpPr>
        <p:spPr>
          <a:xfrm>
            <a:off x="5360580" y="3602641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9" name="Google Shape;499;p42"/>
          <p:cNvCxnSpPr/>
          <p:nvPr/>
        </p:nvCxnSpPr>
        <p:spPr>
          <a:xfrm>
            <a:off x="3578564" y="4156870"/>
            <a:ext cx="1722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0" name="Google Shape;500;p42"/>
          <p:cNvSpPr txBox="1"/>
          <p:nvPr/>
        </p:nvSpPr>
        <p:spPr>
          <a:xfrm>
            <a:off x="5360580" y="4010992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01" name="Google Shape;501;p42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2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3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08" name="Google Shape;508;p4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9" name="Google Shape;509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0" name="Google Shape;510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Imani Jackson</a:t>
            </a:r>
            <a:b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11" name="Google Shape;51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2" name="Google Shape;512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Marcos Galán</a:t>
            </a:r>
            <a:b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13" name="Google Shape;513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4" name="Google Shape;514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Ixchel Valdía</a:t>
            </a:r>
            <a:b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15" name="Google Shape;515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6" name="Google Shape;516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Nils Årud</a:t>
            </a:r>
            <a:b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17" name="Google Shape;517;p43"/>
          <p:cNvSpPr/>
          <p:nvPr/>
        </p:nvSpPr>
        <p:spPr>
          <a:xfrm>
            <a:off x="838297" y="1721913"/>
            <a:ext cx="1533252" cy="156532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3"/>
          <p:cNvSpPr/>
          <p:nvPr/>
        </p:nvSpPr>
        <p:spPr>
          <a:xfrm rot="5400000">
            <a:off x="2826534" y="1721913"/>
            <a:ext cx="1533252" cy="156532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3"/>
          <p:cNvSpPr/>
          <p:nvPr/>
        </p:nvSpPr>
        <p:spPr>
          <a:xfrm rot="-6300110">
            <a:off x="4753241" y="1721891"/>
            <a:ext cx="1533257" cy="1565331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3"/>
          <p:cNvSpPr/>
          <p:nvPr/>
        </p:nvSpPr>
        <p:spPr>
          <a:xfrm rot="9899890">
            <a:off x="6799474" y="1721915"/>
            <a:ext cx="1533257" cy="1565331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3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3"/>
          <p:cNvSpPr/>
          <p:nvPr/>
        </p:nvSpPr>
        <p:spPr>
          <a:xfrm>
            <a:off x="4570380" y="453571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3"/>
          <p:cNvSpPr/>
          <p:nvPr/>
        </p:nvSpPr>
        <p:spPr>
          <a:xfrm>
            <a:off x="4315131" y="456762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4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29" name="Google Shape;529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0" name="Google Shape;530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1" name="Google Shape;531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7" name="Google Shape;577;p4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8" name="Google Shape;578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79" name="Google Shape;579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1" name="Google Shape;601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2" name="Google Shape;602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3" name="Google Shape;603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LOW VALUE 1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4" name="Google Shape;604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HIGH VALUE 1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5" name="Google Shape;605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LOW VALUE 2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6" name="Google Shape;606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HIGH VALUE 2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7" name="Google Shape;607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Our company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8" name="Google Shape;608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9" name="Google Shape;609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0" name="Google Shape;610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1" name="Google Shape;611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2" name="Google Shape;612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3" name="Google Shape;613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19" name="Google Shape;619;p4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0" name="Google Shape;620;p45"/>
          <p:cNvGraphicFramePr/>
          <p:nvPr/>
        </p:nvGraphicFramePr>
        <p:xfrm>
          <a:off x="806700" y="162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{5FE3A76E-E9E0-4A2F-82E2-8BCF85AD7251}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9:00 - 9:45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1" name="Google Shape;621;p45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5"/>
          <p:cNvSpPr/>
          <p:nvPr/>
        </p:nvSpPr>
        <p:spPr>
          <a:xfrm>
            <a:off x="4353428" y="500379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46"/>
          <p:cNvGrpSpPr/>
          <p:nvPr/>
        </p:nvGrpSpPr>
        <p:grpSpPr>
          <a:xfrm>
            <a:off x="814699" y="1747824"/>
            <a:ext cx="2818834" cy="420033"/>
            <a:chOff x="242825" y="1204225"/>
            <a:chExt cx="2136775" cy="318400"/>
          </a:xfrm>
        </p:grpSpPr>
        <p:sp>
          <p:nvSpPr>
            <p:cNvPr id="628" name="Google Shape;628;p46"/>
            <p:cNvSpPr/>
            <p:nvPr/>
          </p:nvSpPr>
          <p:spPr>
            <a:xfrm>
              <a:off x="242825" y="1298550"/>
              <a:ext cx="2054250" cy="224075"/>
            </a:xfrm>
            <a:custGeom>
              <a:rect b="b" l="l" r="r" t="t"/>
              <a:pathLst>
                <a:path extrusionOk="0" h="8963" w="8217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6"/>
            <p:cNvSpPr/>
            <p:nvPr/>
          </p:nvSpPr>
          <p:spPr>
            <a:xfrm>
              <a:off x="2202700" y="1204225"/>
              <a:ext cx="176900" cy="176900"/>
            </a:xfrm>
            <a:custGeom>
              <a:rect b="b" l="l" r="r" t="t"/>
              <a:pathLst>
                <a:path extrusionOk="0" h="7076" w="7076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0" name="Google Shape;630;p46"/>
          <p:cNvGrpSpPr/>
          <p:nvPr/>
        </p:nvGrpSpPr>
        <p:grpSpPr>
          <a:xfrm>
            <a:off x="1349349" y="2618784"/>
            <a:ext cx="1375200" cy="871200"/>
            <a:chOff x="238125" y="1918825"/>
            <a:chExt cx="1042450" cy="660400"/>
          </a:xfrm>
        </p:grpSpPr>
        <p:sp>
          <p:nvSpPr>
            <p:cNvPr id="631" name="Google Shape;631;p46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6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" name="Google Shape;633;p46"/>
          <p:cNvGrpSpPr/>
          <p:nvPr/>
        </p:nvGrpSpPr>
        <p:grpSpPr>
          <a:xfrm rot="2090725">
            <a:off x="1494143" y="3744558"/>
            <a:ext cx="1057805" cy="936479"/>
            <a:chOff x="1113100" y="2199475"/>
            <a:chExt cx="801900" cy="709925"/>
          </a:xfrm>
        </p:grpSpPr>
        <p:sp>
          <p:nvSpPr>
            <p:cNvPr id="634" name="Google Shape;634;p46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6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46"/>
          <p:cNvGrpSpPr/>
          <p:nvPr/>
        </p:nvGrpSpPr>
        <p:grpSpPr>
          <a:xfrm>
            <a:off x="1718513" y="1203749"/>
            <a:ext cx="1011200" cy="292500"/>
            <a:chOff x="271125" y="812725"/>
            <a:chExt cx="766525" cy="221725"/>
          </a:xfrm>
        </p:grpSpPr>
        <p:sp>
          <p:nvSpPr>
            <p:cNvPr id="637" name="Google Shape;637;p46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6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9" name="Google Shape;639;p46"/>
          <p:cNvSpPr/>
          <p:nvPr/>
        </p:nvSpPr>
        <p:spPr>
          <a:xfrm>
            <a:off x="4207347" y="1019176"/>
            <a:ext cx="1533252" cy="156532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6"/>
          <p:cNvSpPr/>
          <p:nvPr/>
        </p:nvSpPr>
        <p:spPr>
          <a:xfrm>
            <a:off x="6222600" y="1028798"/>
            <a:ext cx="1657266" cy="1546082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6"/>
          <p:cNvSpPr/>
          <p:nvPr/>
        </p:nvSpPr>
        <p:spPr>
          <a:xfrm>
            <a:off x="4235136" y="3262426"/>
            <a:ext cx="1477672" cy="141350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6"/>
          <p:cNvSpPr/>
          <p:nvPr/>
        </p:nvSpPr>
        <p:spPr>
          <a:xfrm>
            <a:off x="6314355" y="3121303"/>
            <a:ext cx="1629476" cy="1554628"/>
          </a:xfrm>
          <a:custGeom>
            <a:rect b="b" l="l" r="r" t="t"/>
            <a:pathLst>
              <a:path extrusionOk="0" h="68584" w="71886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6"/>
          <p:cNvSpPr txBox="1"/>
          <p:nvPr>
            <p:ph type="title"/>
          </p:nvPr>
        </p:nvSpPr>
        <p:spPr>
          <a:xfrm>
            <a:off x="-6025" y="205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644" name="Google Shape;644;p4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This means that you can: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Resize them without losing quality.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Change fill color and opacity.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Isn’t that nice? :)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Examples: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0" name="Google Shape;650;p47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7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7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7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7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7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7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7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7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7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7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7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7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7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7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7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7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7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7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7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7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7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7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7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7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7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7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7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7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7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7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7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7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7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7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7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7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7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7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7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7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7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7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7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7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7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7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7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7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7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7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7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7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7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47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47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7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7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7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7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7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7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7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7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7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47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7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7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7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7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7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7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7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47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47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47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7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7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7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7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7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7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7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7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40" name="Google Shape;740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6" name="Google Shape;746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47" name="Google Shape;747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52" name="Google Shape;752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56" name="Google Shape;756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62" name="Google Shape;762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66" name="Google Shape;766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71" name="Google Shape;771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77" name="Google Shape;777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84" name="Google Shape;784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87" name="Google Shape;787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91" name="Google Shape;791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98" name="Google Shape;798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3" name="Google Shape;803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04" name="Google Shape;804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08" name="Google Shape;808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09" name="Google Shape;809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9" name="Google Shape;819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5" name="Google Shape;825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26" name="Google Shape;826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31" name="Google Shape;831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37" name="Google Shape;837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44" name="Google Shape;844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49" name="Google Shape;849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54" name="Google Shape;854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9" name="Google Shape;859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60" name="Google Shape;86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0" name="Google Shape;870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71" name="Google Shape;871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4" name="Google Shape;874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75" name="Google Shape;87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5" name="Google Shape;885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86" name="Google Shape;886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0" name="Google Shape;890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91" name="Google Shape;89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1" name="Google Shape;901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02" name="Google Shape;902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10" name="Google Shape;910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15" name="Google Shape;915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20" name="Google Shape;920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26" name="Google Shape;926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33" name="Google Shape;933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37" name="Google Shape;937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43" name="Google Shape;943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50" name="Google Shape;950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54" name="Google Shape;954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59" name="Google Shape;959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66" name="Google Shape;966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74" name="Google Shape;974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79" name="Google Shape;979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83" name="Google Shape;983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87" name="Google Shape;987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92" name="Google Shape;992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97" name="Google Shape;997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03" name="Google Shape;1003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10" name="Google Shape;1010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18" name="Google Shape;1018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31" name="Google Shape;1031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36" name="Google Shape;1036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40" name="Google Shape;1040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47" name="Google Shape;1047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56" name="Google Shape;1056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69" name="Google Shape;1069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82" name="Google Shape;1082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95" name="Google Shape;1095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02" name="Google Shape;1102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18" name="Google Shape;1118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23" name="Google Shape;1123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24" name="Google Shape;1124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7" name="Google Shape;1127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28" name="Google Shape;1128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1" name="Google Shape;1131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32" name="Google Shape;1132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5" name="Google Shape;1135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9" name="Google Shape;1139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40" name="Google Shape;1140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49" name="Google Shape;1149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74" name="Google Shape;1174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75" name="Google Shape;117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7" name="Google Shape;1177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78" name="Google Shape;117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0" name="Google Shape;1180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81" name="Google Shape;118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3" name="Google Shape;1183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84" name="Google Shape;1184;p4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9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can also use any emoji as an icon!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And of course it resizes without losing quality.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90" name="Google Shape;1190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666666"/>
                </a:highlight>
                <a:latin typeface="Sniglet"/>
                <a:ea typeface="Sniglet"/>
                <a:cs typeface="Sniglet"/>
                <a:sym typeface="Snigle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666666"/>
              </a:highligh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91" name="Google Shape;1191;p4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1.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3617075" y="256025"/>
            <a:ext cx="1824693" cy="1702276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Google Shape;1196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98" name="Google Shape;1198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99" name="Google Shape;1199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00" name="Google Shape;1200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1" name="Google Shape;1201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02" name="Google Shape;1202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03" name="Google Shape;1203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05" name="Google Shape;1205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06" name="Google Shape;1206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7" name="Google Shape;1207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08" name="Google Shape;1208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09" name="Google Shape;1209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4294967295" type="ctrTitle"/>
          </p:nvPr>
        </p:nvSpPr>
        <p:spPr>
          <a:xfrm>
            <a:off x="685800" y="2497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05" name="Google Shape;105;p17"/>
          <p:cNvSpPr txBox="1"/>
          <p:nvPr>
            <p:ph idx="4294967295" type="subTitle"/>
          </p:nvPr>
        </p:nvSpPr>
        <p:spPr>
          <a:xfrm>
            <a:off x="2004000" y="3487750"/>
            <a:ext cx="5136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06" name="Google Shape;106;p17"/>
          <p:cNvGrpSpPr/>
          <p:nvPr/>
        </p:nvGrpSpPr>
        <p:grpSpPr>
          <a:xfrm rot="-7230029">
            <a:off x="6083565" y="1796211"/>
            <a:ext cx="1516808" cy="960909"/>
            <a:chOff x="238125" y="1918825"/>
            <a:chExt cx="1042450" cy="660400"/>
          </a:xfrm>
        </p:grpSpPr>
        <p:sp>
          <p:nvSpPr>
            <p:cNvPr id="107" name="Google Shape;107;p17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17"/>
          <p:cNvGrpSpPr/>
          <p:nvPr/>
        </p:nvGrpSpPr>
        <p:grpSpPr>
          <a:xfrm flipH="1" rot="4843953">
            <a:off x="2064273" y="1817152"/>
            <a:ext cx="1166676" cy="1032863"/>
            <a:chOff x="1113100" y="2199475"/>
            <a:chExt cx="801900" cy="709925"/>
          </a:xfrm>
        </p:grpSpPr>
        <p:sp>
          <p:nvSpPr>
            <p:cNvPr id="110" name="Google Shape;110;p17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17"/>
          <p:cNvGrpSpPr/>
          <p:nvPr/>
        </p:nvGrpSpPr>
        <p:grpSpPr>
          <a:xfrm rot="2011211">
            <a:off x="2656279" y="880731"/>
            <a:ext cx="1046869" cy="269659"/>
            <a:chOff x="271125" y="812725"/>
            <a:chExt cx="766525" cy="221725"/>
          </a:xfrm>
        </p:grpSpPr>
        <p:sp>
          <p:nvSpPr>
            <p:cNvPr id="113" name="Google Shape;113;p17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7"/>
          <p:cNvSpPr/>
          <p:nvPr/>
        </p:nvSpPr>
        <p:spPr>
          <a:xfrm>
            <a:off x="3497304" y="1252883"/>
            <a:ext cx="2149392" cy="1212066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457200" y="2169650"/>
            <a:ext cx="3994500" cy="27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3" name="Google Shape;123;p18"/>
          <p:cNvSpPr txBox="1"/>
          <p:nvPr>
            <p:ph idx="2" type="body"/>
          </p:nvPr>
        </p:nvSpPr>
        <p:spPr>
          <a:xfrm>
            <a:off x="4692275" y="2169650"/>
            <a:ext cx="3994500" cy="27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4373895" y="50674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457200" y="21927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3" name="Google Shape;133;p19"/>
          <p:cNvSpPr txBox="1"/>
          <p:nvPr>
            <p:ph idx="2" type="body"/>
          </p:nvPr>
        </p:nvSpPr>
        <p:spPr>
          <a:xfrm>
            <a:off x="3223963" y="21927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4" name="Google Shape;134;p19"/>
          <p:cNvSpPr txBox="1"/>
          <p:nvPr>
            <p:ph idx="3" type="body"/>
          </p:nvPr>
        </p:nvSpPr>
        <p:spPr>
          <a:xfrm>
            <a:off x="5990726" y="21927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4344921" y="482552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rsula template">
  <a:themeElements>
    <a:clrScheme name="Custom 347">
      <a:dk1>
        <a:srgbClr val="000000"/>
      </a:dk1>
      <a:lt1>
        <a:srgbClr val="FFFFFF"/>
      </a:lt1>
      <a:dk2>
        <a:srgbClr val="D1D8DF"/>
      </a:dk2>
      <a:lt2>
        <a:srgbClr val="4F565C"/>
      </a:lt2>
      <a:accent1>
        <a:srgbClr val="71AEF0"/>
      </a:accent1>
      <a:accent2>
        <a:srgbClr val="88E6DC"/>
      </a:accent2>
      <a:accent3>
        <a:srgbClr val="A6D145"/>
      </a:accent3>
      <a:accent4>
        <a:srgbClr val="FFE000"/>
      </a:accent4>
      <a:accent5>
        <a:srgbClr val="FC765C"/>
      </a:accent5>
      <a:accent6>
        <a:srgbClr val="A693C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