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ink/ink1.xml" ContentType="application/inkml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9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47482425" r:id="rId12"/>
    <p:sldId id="2134808270" r:id="rId13"/>
    <p:sldId id="2147482416" r:id="rId14"/>
    <p:sldId id="2134808285" r:id="rId15"/>
    <p:sldId id="2134808273" r:id="rId16"/>
    <p:sldId id="2134808929" r:id="rId17"/>
    <p:sldId id="2147482438" r:id="rId18"/>
    <p:sldId id="2134808870" r:id="rId19"/>
    <p:sldId id="2134808951" r:id="rId20"/>
    <p:sldId id="2134808846" r:id="rId21"/>
    <p:sldId id="2134808882" r:id="rId22"/>
    <p:sldId id="2147482363" r:id="rId23"/>
    <p:sldId id="2147482353" r:id="rId24"/>
    <p:sldId id="2147482381" r:id="rId25"/>
    <p:sldId id="2134808949" r:id="rId26"/>
    <p:sldId id="2134806216" r:id="rId27"/>
    <p:sldId id="2147482373" r:id="rId28"/>
    <p:sldId id="2147482439" r:id="rId29"/>
    <p:sldId id="2134808248" r:id="rId30"/>
    <p:sldId id="2147482440" r:id="rId31"/>
    <p:sldId id="2134808872" r:id="rId32"/>
    <p:sldId id="2134808631" r:id="rId33"/>
    <p:sldId id="2134808635" r:id="rId34"/>
    <p:sldId id="2134808873" r:id="rId35"/>
    <p:sldId id="2134807357" r:id="rId36"/>
    <p:sldId id="2134808857" r:id="rId37"/>
    <p:sldId id="2134808858" r:id="rId38"/>
    <p:sldId id="2134806998" r:id="rId39"/>
    <p:sldId id="2134806999" r:id="rId40"/>
    <p:sldId id="2134808859" r:id="rId41"/>
    <p:sldId id="2147482419" r:id="rId42"/>
    <p:sldId id="2147482441" r:id="rId43"/>
    <p:sldId id="2147482442" r:id="rId44"/>
    <p:sldId id="2134807011" r:id="rId45"/>
    <p:sldId id="2134808293" r:id="rId46"/>
    <p:sldId id="2134808294" r:id="rId47"/>
    <p:sldId id="2147482399" r:id="rId48"/>
    <p:sldId id="2147482400" r:id="rId49"/>
    <p:sldId id="2147482443" r:id="rId50"/>
    <p:sldId id="2147482444" r:id="rId51"/>
    <p:sldId id="2147482445" r:id="rId52"/>
    <p:sldId id="2147482446" r:id="rId53"/>
    <p:sldId id="2147482393" r:id="rId54"/>
    <p:sldId id="2147482437" r:id="rId55"/>
    <p:sldId id="2147482447" r:id="rId56"/>
    <p:sldId id="2147482448" r:id="rId57"/>
    <p:sldId id="2134806115" r:id="rId58"/>
    <p:sldId id="2134808299" r:id="rId59"/>
    <p:sldId id="2134807367" r:id="rId60"/>
    <p:sldId id="2134807368" r:id="rId61"/>
    <p:sldId id="2134807369" r:id="rId62"/>
    <p:sldId id="2134807370" r:id="rId63"/>
    <p:sldId id="2134808928" r:id="rId64"/>
    <p:sldId id="2134807372" r:id="rId65"/>
    <p:sldId id="2134808805" r:id="rId66"/>
    <p:sldId id="2134808775" r:id="rId67"/>
    <p:sldId id="2134808474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charset="0"/>
      <p:regular r:id="rId77"/>
      <p:bold r:id="rId78"/>
    </p:embeddedFont>
    <p:embeddedFont>
      <p:font typeface="Dosis Medium" pitchFamily="2" charset="0"/>
      <p:regular r:id="rId79"/>
    </p:embeddedFont>
    <p:embeddedFont>
      <p:font typeface="KG Primary Penmanship 2" panose="020B0604020202020204" charset="0"/>
      <p:regular r:id="rId80"/>
    </p:embeddedFont>
    <p:embeddedFont>
      <p:font typeface="KG Primary Penmanship Alt" panose="020B0604020202020204" charset="0"/>
      <p:regular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67803F"/>
    <a:srgbClr val="F2F2F2"/>
    <a:srgbClr val="7F7F7F"/>
    <a:srgbClr val="106584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4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theme" Target="theme/theme1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7.fntdata"/><Relationship Id="rId7" Type="http://schemas.openxmlformats.org/officeDocument/2006/relationships/slide" Target="slides/slide4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61" Type="http://schemas.openxmlformats.org/officeDocument/2006/relationships/slide" Target="slides/slide58.xml"/><Relationship Id="rId8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1T14:44:10.08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355.36316"/>
      <inkml:brushProperty name="anchorY" value="815.17767"/>
      <inkml:brushProperty name="scaleFactor" value="0.5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01/08/2025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7.xml"/><Relationship Id="rId16" Type="http://schemas.openxmlformats.org/officeDocument/2006/relationships/image" Target="../media/image37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88.xml"/><Relationship Id="rId7" Type="http://schemas.openxmlformats.org/officeDocument/2006/relationships/image" Target="../media/image1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2.xml"/><Relationship Id="rId7" Type="http://schemas.openxmlformats.org/officeDocument/2006/relationships/image" Target="../media/image16.sv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96.xml"/><Relationship Id="rId7" Type="http://schemas.openxmlformats.org/officeDocument/2006/relationships/image" Target="../media/image1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97.xml"/><Relationship Id="rId9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0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0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image" Target="../media/image16.svg"/><Relationship Id="rId5" Type="http://schemas.openxmlformats.org/officeDocument/2006/relationships/tags" Target="../tags/tag202.xml"/><Relationship Id="rId10" Type="http://schemas.openxmlformats.org/officeDocument/2006/relationships/image" Target="../media/image15.png"/><Relationship Id="rId4" Type="http://schemas.openxmlformats.org/officeDocument/2006/relationships/tags" Target="../tags/tag201.xml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0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image" Target="../media/image5.png"/><Relationship Id="rId5" Type="http://schemas.openxmlformats.org/officeDocument/2006/relationships/tags" Target="../tags/tag208.xml"/><Relationship Id="rId10" Type="http://schemas.openxmlformats.org/officeDocument/2006/relationships/image" Target="../media/image4.svg"/><Relationship Id="rId4" Type="http://schemas.openxmlformats.org/officeDocument/2006/relationships/tags" Target="../tags/tag207.xml"/><Relationship Id="rId9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37.png"/><Relationship Id="rId2" Type="http://schemas.openxmlformats.org/officeDocument/2006/relationships/tags" Target="../tags/tag211.xml"/><Relationship Id="rId16" Type="http://schemas.openxmlformats.org/officeDocument/2006/relationships/image" Target="../media/image26.svg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image" Target="../media/image12.png"/><Relationship Id="rId10" Type="http://schemas.openxmlformats.org/officeDocument/2006/relationships/tags" Target="../tags/tag219.xml"/><Relationship Id="rId19" Type="http://schemas.openxmlformats.org/officeDocument/2006/relationships/image" Target="../media/image39.png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5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5.png"/><Relationship Id="rId2" Type="http://schemas.openxmlformats.org/officeDocument/2006/relationships/tags" Target="../tags/tag223.xml"/><Relationship Id="rId16" Type="http://schemas.openxmlformats.org/officeDocument/2006/relationships/image" Target="../media/image44.PNG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5" Type="http://schemas.openxmlformats.org/officeDocument/2006/relationships/tags" Target="../tags/tag226.xml"/><Relationship Id="rId15" Type="http://schemas.openxmlformats.org/officeDocument/2006/relationships/image" Target="../media/image43.png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46.png"/><Relationship Id="rId3" Type="http://schemas.openxmlformats.org/officeDocument/2006/relationships/tags" Target="../tags/tag235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7.xml"/><Relationship Id="rId10" Type="http://schemas.openxmlformats.org/officeDocument/2006/relationships/image" Target="../media/image43.png"/><Relationship Id="rId4" Type="http://schemas.openxmlformats.org/officeDocument/2006/relationships/tags" Target="../tags/tag236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16.sv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15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46.png"/><Relationship Id="rId3" Type="http://schemas.openxmlformats.org/officeDocument/2006/relationships/tags" Target="../tags/tag251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53.xml"/><Relationship Id="rId10" Type="http://schemas.openxmlformats.org/officeDocument/2006/relationships/image" Target="../media/image43.png"/><Relationship Id="rId4" Type="http://schemas.openxmlformats.org/officeDocument/2006/relationships/tags" Target="../tags/tag252.xml"/><Relationship Id="rId9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8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image" Target="../media/image43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image" Target="../media/image16.svg"/><Relationship Id="rId5" Type="http://schemas.openxmlformats.org/officeDocument/2006/relationships/tags" Target="../tags/tag259.xml"/><Relationship Id="rId10" Type="http://schemas.openxmlformats.org/officeDocument/2006/relationships/image" Target="../media/image15.png"/><Relationship Id="rId4" Type="http://schemas.openxmlformats.org/officeDocument/2006/relationships/tags" Target="../tags/tag25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4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48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49.png"/><Relationship Id="rId5" Type="http://schemas.openxmlformats.org/officeDocument/2006/relationships/tags" Target="../tags/tag267.xml"/><Relationship Id="rId10" Type="http://schemas.openxmlformats.org/officeDocument/2006/relationships/image" Target="../media/image16.svg"/><Relationship Id="rId4" Type="http://schemas.openxmlformats.org/officeDocument/2006/relationships/tags" Target="../tags/tag266.xml"/><Relationship Id="rId9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1.png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jpe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45.png"/><Relationship Id="rId5" Type="http://schemas.openxmlformats.org/officeDocument/2006/relationships/tags" Target="../tags/tag274.xml"/><Relationship Id="rId10" Type="http://schemas.openxmlformats.org/officeDocument/2006/relationships/image" Target="../media/image43.png"/><Relationship Id="rId4" Type="http://schemas.openxmlformats.org/officeDocument/2006/relationships/tags" Target="../tags/tag273.xml"/><Relationship Id="rId9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8.xml"/><Relationship Id="rId7" Type="http://schemas.openxmlformats.org/officeDocument/2006/relationships/image" Target="../media/image15.png"/><Relationship Id="rId12" Type="http://schemas.openxmlformats.org/officeDocument/2006/relationships/image" Target="../media/image41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0.jpeg"/><Relationship Id="rId5" Type="http://schemas.openxmlformats.org/officeDocument/2006/relationships/tags" Target="../tags/tag280.xml"/><Relationship Id="rId10" Type="http://schemas.openxmlformats.org/officeDocument/2006/relationships/image" Target="../media/image45.png"/><Relationship Id="rId4" Type="http://schemas.openxmlformats.org/officeDocument/2006/relationships/tags" Target="../tags/tag279.xml"/><Relationship Id="rId9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8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10" Type="http://schemas.openxmlformats.org/officeDocument/2006/relationships/image" Target="../media/image51.png"/><Relationship Id="rId4" Type="http://schemas.openxmlformats.org/officeDocument/2006/relationships/tags" Target="../tags/tag284.xml"/><Relationship Id="rId9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5.png"/><Relationship Id="rId5" Type="http://schemas.openxmlformats.org/officeDocument/2006/relationships/tags" Target="../tags/tag291.xml"/><Relationship Id="rId10" Type="http://schemas.openxmlformats.org/officeDocument/2006/relationships/image" Target="../media/image4.svg"/><Relationship Id="rId4" Type="http://schemas.openxmlformats.org/officeDocument/2006/relationships/tags" Target="../tags/tag290.xml"/><Relationship Id="rId9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image" Target="../media/image12.png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image" Target="../media/image2.jpeg"/><Relationship Id="rId17" Type="http://schemas.openxmlformats.org/officeDocument/2006/relationships/image" Target="../media/image39.png"/><Relationship Id="rId2" Type="http://schemas.openxmlformats.org/officeDocument/2006/relationships/tags" Target="../tags/tag294.xml"/><Relationship Id="rId16" Type="http://schemas.openxmlformats.org/officeDocument/2006/relationships/image" Target="../media/image38.svg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97.xml"/><Relationship Id="rId15" Type="http://schemas.openxmlformats.org/officeDocument/2006/relationships/image" Target="../media/image37.png"/><Relationship Id="rId10" Type="http://schemas.openxmlformats.org/officeDocument/2006/relationships/tags" Target="../tags/tag302.xml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5.xml"/><Relationship Id="rId7" Type="http://schemas.openxmlformats.org/officeDocument/2006/relationships/image" Target="../media/image15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9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0.xml"/><Relationship Id="rId7" Type="http://schemas.openxmlformats.org/officeDocument/2006/relationships/image" Target="../media/image15.pn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9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5.xml"/><Relationship Id="rId7" Type="http://schemas.openxmlformats.org/officeDocument/2006/relationships/image" Target="../media/image15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0.xml"/><Relationship Id="rId7" Type="http://schemas.openxmlformats.org/officeDocument/2006/relationships/image" Target="../media/image15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2.xml"/><Relationship Id="rId10" Type="http://schemas.openxmlformats.org/officeDocument/2006/relationships/image" Target="../media/image52.png"/><Relationship Id="rId4" Type="http://schemas.openxmlformats.org/officeDocument/2006/relationships/tags" Target="../tags/tag321.xml"/><Relationship Id="rId9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7.xml"/><Relationship Id="rId10" Type="http://schemas.openxmlformats.org/officeDocument/2006/relationships/image" Target="../media/image53.png"/><Relationship Id="rId4" Type="http://schemas.openxmlformats.org/officeDocument/2006/relationships/tags" Target="../tags/tag326.xml"/><Relationship Id="rId9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0.xml"/><Relationship Id="rId7" Type="http://schemas.openxmlformats.org/officeDocument/2006/relationships/image" Target="../media/image15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2.xml"/><Relationship Id="rId10" Type="http://schemas.openxmlformats.org/officeDocument/2006/relationships/image" Target="../media/image54.png"/><Relationship Id="rId4" Type="http://schemas.openxmlformats.org/officeDocument/2006/relationships/tags" Target="../tags/tag331.xml"/><Relationship Id="rId9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5.xml"/><Relationship Id="rId7" Type="http://schemas.openxmlformats.org/officeDocument/2006/relationships/image" Target="../media/image15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9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0.xml"/><Relationship Id="rId7" Type="http://schemas.openxmlformats.org/officeDocument/2006/relationships/image" Target="../media/image15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9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5.xml"/><Relationship Id="rId7" Type="http://schemas.openxmlformats.org/officeDocument/2006/relationships/image" Target="../media/image15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9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0.xml"/><Relationship Id="rId7" Type="http://schemas.openxmlformats.org/officeDocument/2006/relationships/image" Target="../media/image15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5.xml"/><Relationship Id="rId7" Type="http://schemas.openxmlformats.org/officeDocument/2006/relationships/image" Target="../media/image15.png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7.xml"/><Relationship Id="rId4" Type="http://schemas.openxmlformats.org/officeDocument/2006/relationships/tags" Target="../tags/tag356.xml"/><Relationship Id="rId9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0.xml"/><Relationship Id="rId7" Type="http://schemas.openxmlformats.org/officeDocument/2006/relationships/image" Target="../media/image15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2.xml"/><Relationship Id="rId4" Type="http://schemas.openxmlformats.org/officeDocument/2006/relationships/tags" Target="../tags/tag361.xml"/><Relationship Id="rId9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5.xml"/><Relationship Id="rId7" Type="http://schemas.openxmlformats.org/officeDocument/2006/relationships/image" Target="../media/image15.png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7.xml"/><Relationship Id="rId4" Type="http://schemas.openxmlformats.org/officeDocument/2006/relationships/tags" Target="../tags/tag366.xml"/><Relationship Id="rId9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0.xml"/><Relationship Id="rId7" Type="http://schemas.openxmlformats.org/officeDocument/2006/relationships/image" Target="../media/image15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2.xml"/><Relationship Id="rId4" Type="http://schemas.openxmlformats.org/officeDocument/2006/relationships/tags" Target="../tags/tag371.xml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5.xml"/><Relationship Id="rId7" Type="http://schemas.openxmlformats.org/officeDocument/2006/relationships/image" Target="../media/image15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7.xml"/><Relationship Id="rId4" Type="http://schemas.openxmlformats.org/officeDocument/2006/relationships/tags" Target="../tags/tag376.xml"/><Relationship Id="rId9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0.xml"/><Relationship Id="rId7" Type="http://schemas.openxmlformats.org/officeDocument/2006/relationships/image" Target="../media/image16.sv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1.xml"/><Relationship Id="rId9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4.xml"/><Relationship Id="rId7" Type="http://schemas.openxmlformats.org/officeDocument/2006/relationships/image" Target="../media/image16.sv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5.xml"/><Relationship Id="rId9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88.xml"/><Relationship Id="rId7" Type="http://schemas.openxmlformats.org/officeDocument/2006/relationships/image" Target="../media/image16.svg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9.xml"/><Relationship Id="rId9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92.xml"/><Relationship Id="rId7" Type="http://schemas.openxmlformats.org/officeDocument/2006/relationships/image" Target="../media/image16.sv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3.xml"/><Relationship Id="rId9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6.xml"/><Relationship Id="rId7" Type="http://schemas.openxmlformats.org/officeDocument/2006/relationships/image" Target="../media/image15.png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8.xml"/><Relationship Id="rId10" Type="http://schemas.openxmlformats.org/officeDocument/2006/relationships/image" Target="../media/image30.png"/><Relationship Id="rId4" Type="http://schemas.openxmlformats.org/officeDocument/2006/relationships/tags" Target="../tags/tag397.xml"/><Relationship Id="rId9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401.xml"/><Relationship Id="rId7" Type="http://schemas.openxmlformats.org/officeDocument/2006/relationships/image" Target="../media/image16.sv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5.xml"/><Relationship Id="rId7" Type="http://schemas.openxmlformats.org/officeDocument/2006/relationships/image" Target="../media/image15.pn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image" Target="../media/image62.png"/><Relationship Id="rId11" Type="http://schemas.openxmlformats.org/officeDocument/2006/relationships/image" Target="../media/image650.png"/><Relationship Id="rId5" Type="http://schemas.openxmlformats.org/officeDocument/2006/relationships/slideLayout" Target="../slideLayouts/slideLayout7.xml"/><Relationship Id="rId10" Type="http://schemas.openxmlformats.org/officeDocument/2006/relationships/customXml" Target="../ink/ink1.xml"/><Relationship Id="rId4" Type="http://schemas.openxmlformats.org/officeDocument/2006/relationships/tags" Target="../tags/tag406.xml"/><Relationship Id="rId9" Type="http://schemas.openxmlformats.org/officeDocument/2006/relationships/image" Target="../media/image23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15.pn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62.png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1.xml"/><Relationship Id="rId15" Type="http://schemas.openxmlformats.org/officeDocument/2006/relationships/image" Target="../media/image63.png"/><Relationship Id="rId10" Type="http://schemas.openxmlformats.org/officeDocument/2006/relationships/tags" Target="../tags/tag416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16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19.xml"/><Relationship Id="rId7" Type="http://schemas.openxmlformats.org/officeDocument/2006/relationships/image" Target="../media/image16.sv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0.xml"/><Relationship Id="rId9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16.sv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15.pn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image" Target="../media/image64.png"/><Relationship Id="rId5" Type="http://schemas.openxmlformats.org/officeDocument/2006/relationships/tags" Target="../tags/tag42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32.xml"/><Relationship Id="rId7" Type="http://schemas.openxmlformats.org/officeDocument/2006/relationships/image" Target="../media/image16.sv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3.xml"/><Relationship Id="rId9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36.xml"/><Relationship Id="rId7" Type="http://schemas.openxmlformats.org/officeDocument/2006/relationships/image" Target="../media/image15.png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image" Target="../media/image6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7.xml"/><Relationship Id="rId9" Type="http://schemas.openxmlformats.org/officeDocument/2006/relationships/image" Target="../media/image66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443.xml"/><Relationship Id="rId13" Type="http://schemas.openxmlformats.org/officeDocument/2006/relationships/tags" Target="../tags/tag448.xml"/><Relationship Id="rId18" Type="http://schemas.openxmlformats.org/officeDocument/2006/relationships/image" Target="../media/image46.png"/><Relationship Id="rId3" Type="http://schemas.openxmlformats.org/officeDocument/2006/relationships/tags" Target="../tags/tag440.xml"/><Relationship Id="rId7" Type="http://schemas.openxmlformats.org/officeDocument/2006/relationships/audio" Target="../media/media2.mp3"/><Relationship Id="rId12" Type="http://schemas.openxmlformats.org/officeDocument/2006/relationships/tags" Target="../tags/tag447.xml"/><Relationship Id="rId17" Type="http://schemas.openxmlformats.org/officeDocument/2006/relationships/image" Target="../media/image67.gif"/><Relationship Id="rId2" Type="http://schemas.openxmlformats.org/officeDocument/2006/relationships/tags" Target="../tags/tag439.xml"/><Relationship Id="rId16" Type="http://schemas.openxmlformats.org/officeDocument/2006/relationships/image" Target="../media/image16.svg"/><Relationship Id="rId1" Type="http://schemas.openxmlformats.org/officeDocument/2006/relationships/tags" Target="../tags/tag438.xml"/><Relationship Id="rId6" Type="http://schemas.microsoft.com/office/2007/relationships/media" Target="../media/media2.mp3"/><Relationship Id="rId11" Type="http://schemas.openxmlformats.org/officeDocument/2006/relationships/tags" Target="../tags/tag446.xml"/><Relationship Id="rId5" Type="http://schemas.openxmlformats.org/officeDocument/2006/relationships/tags" Target="../tags/tag442.xml"/><Relationship Id="rId15" Type="http://schemas.openxmlformats.org/officeDocument/2006/relationships/image" Target="../media/image15.png"/><Relationship Id="rId10" Type="http://schemas.openxmlformats.org/officeDocument/2006/relationships/tags" Target="../tags/tag445.xml"/><Relationship Id="rId4" Type="http://schemas.openxmlformats.org/officeDocument/2006/relationships/tags" Target="../tags/tag441.xml"/><Relationship Id="rId9" Type="http://schemas.openxmlformats.org/officeDocument/2006/relationships/tags" Target="../tags/tag444.xml"/><Relationship Id="rId14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tags" Target="../tags/tag461.xml"/><Relationship Id="rId18" Type="http://schemas.openxmlformats.org/officeDocument/2006/relationships/image" Target="../media/image69.jpeg"/><Relationship Id="rId3" Type="http://schemas.openxmlformats.org/officeDocument/2006/relationships/tags" Target="../tags/tag451.xml"/><Relationship Id="rId21" Type="http://schemas.microsoft.com/office/2007/relationships/hdphoto" Target="../media/hdphoto1.wdp"/><Relationship Id="rId7" Type="http://schemas.openxmlformats.org/officeDocument/2006/relationships/tags" Target="../tags/tag455.xml"/><Relationship Id="rId12" Type="http://schemas.openxmlformats.org/officeDocument/2006/relationships/tags" Target="../tags/tag460.xml"/><Relationship Id="rId17" Type="http://schemas.openxmlformats.org/officeDocument/2006/relationships/image" Target="../media/image68.jpg"/><Relationship Id="rId2" Type="http://schemas.openxmlformats.org/officeDocument/2006/relationships/tags" Target="../tags/tag450.xml"/><Relationship Id="rId16" Type="http://schemas.openxmlformats.org/officeDocument/2006/relationships/image" Target="../media/image16.svg"/><Relationship Id="rId20" Type="http://schemas.openxmlformats.org/officeDocument/2006/relationships/image" Target="../media/image71.png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59.xml"/><Relationship Id="rId5" Type="http://schemas.openxmlformats.org/officeDocument/2006/relationships/tags" Target="../tags/tag453.xml"/><Relationship Id="rId15" Type="http://schemas.openxmlformats.org/officeDocument/2006/relationships/image" Target="../media/image15.png"/><Relationship Id="rId10" Type="http://schemas.openxmlformats.org/officeDocument/2006/relationships/tags" Target="../tags/tag458.xml"/><Relationship Id="rId19" Type="http://schemas.openxmlformats.org/officeDocument/2006/relationships/image" Target="../media/image70.jpg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469.xml"/><Relationship Id="rId13" Type="http://schemas.openxmlformats.org/officeDocument/2006/relationships/image" Target="../media/image40.png"/><Relationship Id="rId3" Type="http://schemas.openxmlformats.org/officeDocument/2006/relationships/tags" Target="../tags/tag464.xml"/><Relationship Id="rId7" Type="http://schemas.openxmlformats.org/officeDocument/2006/relationships/tags" Target="../tags/tag468.xml"/><Relationship Id="rId12" Type="http://schemas.openxmlformats.org/officeDocument/2006/relationships/image" Target="../media/image16.svg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1" Type="http://schemas.openxmlformats.org/officeDocument/2006/relationships/image" Target="../media/image15.png"/><Relationship Id="rId5" Type="http://schemas.openxmlformats.org/officeDocument/2006/relationships/tags" Target="../tags/tag46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5.xml"/><Relationship Id="rId9" Type="http://schemas.openxmlformats.org/officeDocument/2006/relationships/tags" Target="../tags/tag47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15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FA1989-ECE4-CCA8-8A40-C01DD1CA00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24319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A003FC-4DB3-A715-47ED-AFC437A6EC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3AC499-2AF6-FEEF-F765-218E3C0D7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1" y="302431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8558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te réveilles quand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</a:t>
            </a:r>
            <a:r>
              <a:rPr lang="f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t.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3F88E-8213-23A3-A071-B553ABC68F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819312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A640187-3BE3-50B6-69A0-A7863AA3C6CD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fé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ra   sa   fa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pa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la  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mé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so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bo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bi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fou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0C0B1-D345-6C29-1C43-37F054ADC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6934715-40ED-3476-7208-8C2010A728B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5086AE-01C4-E692-7041-4330BFEF8C3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mot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je vais désigner un élève pour lire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20B77-5BC6-7371-DCD1-6DB14C82D5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56A797C-F868-B1BE-1D08-AF4012F461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184597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02274FA-5E9E-748A-36BB-324ACF7B8804}"/>
              </a:ext>
            </a:extLst>
          </p:cNvPr>
          <p:cNvSpPr txBox="1"/>
          <p:nvPr/>
        </p:nvSpPr>
        <p:spPr>
          <a:xfrm>
            <a:off x="371475" y="4701570"/>
            <a:ext cx="1297304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caméra   soja   bijou   café</a:t>
            </a:r>
            <a:endParaRPr lang="fr-MA" sz="7200" b="1" dirty="0">
              <a:solidFill>
                <a:schemeClr val="bg1">
                  <a:lumMod val="75000"/>
                </a:schemeClr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jup</a:t>
            </a:r>
            <a:r>
              <a:rPr lang="fr-MA" sz="72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four   lavabo</a:t>
            </a:r>
            <a:endParaRPr lang="fr-MA" sz="7200" b="1" dirty="0">
              <a:solidFill>
                <a:schemeClr val="bg1">
                  <a:lumMod val="65000"/>
                </a:schemeClr>
              </a:solidFill>
              <a:latin typeface="KG Primary Penmanship 2" panose="020B0604020202020204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F2CAD838-F582-64BD-D0F6-C0E5F2FA822E}"/>
              </a:ext>
            </a:extLst>
          </p:cNvPr>
          <p:cNvSpPr/>
          <p:nvPr/>
        </p:nvSpPr>
        <p:spPr>
          <a:xfrm rot="16200000">
            <a:off x="2526710" y="5926455"/>
            <a:ext cx="178177" cy="64294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C540382A-D597-6AB7-B6D2-109F134066CC}"/>
              </a:ext>
            </a:extLst>
          </p:cNvPr>
          <p:cNvSpPr/>
          <p:nvPr/>
        </p:nvSpPr>
        <p:spPr>
          <a:xfrm rot="16200000">
            <a:off x="3399588" y="5833011"/>
            <a:ext cx="183392" cy="8246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DE5FBEE-2998-E0F3-E50B-534836756D55}"/>
              </a:ext>
            </a:extLst>
          </p:cNvPr>
          <p:cNvSpPr/>
          <p:nvPr/>
        </p:nvSpPr>
        <p:spPr>
          <a:xfrm rot="16200000">
            <a:off x="5775490" y="5894938"/>
            <a:ext cx="201709" cy="7059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CFF1471E-F0AF-E3C1-CF14-B0D9A1131D44}"/>
              </a:ext>
            </a:extLst>
          </p:cNvPr>
          <p:cNvSpPr/>
          <p:nvPr/>
        </p:nvSpPr>
        <p:spPr>
          <a:xfrm rot="16200000">
            <a:off x="7827363" y="6027502"/>
            <a:ext cx="178186" cy="4643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433DF2FB-09B2-508B-A3A0-92D3F473BFD2}"/>
              </a:ext>
            </a:extLst>
          </p:cNvPr>
          <p:cNvSpPr/>
          <p:nvPr/>
        </p:nvSpPr>
        <p:spPr>
          <a:xfrm rot="16200000">
            <a:off x="8584753" y="5848277"/>
            <a:ext cx="201706" cy="85963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89A72BFB-8A58-A0C4-D107-F84BCB682394}"/>
              </a:ext>
            </a:extLst>
          </p:cNvPr>
          <p:cNvSpPr/>
          <p:nvPr/>
        </p:nvSpPr>
        <p:spPr>
          <a:xfrm rot="16200000">
            <a:off x="10286526" y="5909360"/>
            <a:ext cx="201710" cy="7374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ABF29AE3-1CB0-2DF9-B0B1-35CCA95A016E}"/>
              </a:ext>
            </a:extLst>
          </p:cNvPr>
          <p:cNvSpPr/>
          <p:nvPr/>
        </p:nvSpPr>
        <p:spPr>
          <a:xfrm rot="16200000">
            <a:off x="3939206" y="7303673"/>
            <a:ext cx="183394" cy="120381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C546B3BD-0DC0-2B77-D106-1AD78535C37E}"/>
              </a:ext>
            </a:extLst>
          </p:cNvPr>
          <p:cNvSpPr/>
          <p:nvPr/>
        </p:nvSpPr>
        <p:spPr>
          <a:xfrm rot="16200000">
            <a:off x="6415549" y="7207354"/>
            <a:ext cx="169849" cy="134370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DB096048-5244-3A7B-C4A8-EA7BCD358C79}"/>
              </a:ext>
            </a:extLst>
          </p:cNvPr>
          <p:cNvSpPr/>
          <p:nvPr/>
        </p:nvSpPr>
        <p:spPr>
          <a:xfrm rot="16200000">
            <a:off x="8169225" y="7595531"/>
            <a:ext cx="201707" cy="5715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8C93B525-223A-403A-B470-0168509B522F}"/>
              </a:ext>
            </a:extLst>
          </p:cNvPr>
          <p:cNvSpPr/>
          <p:nvPr/>
        </p:nvSpPr>
        <p:spPr>
          <a:xfrm rot="16200000">
            <a:off x="8863381" y="7551161"/>
            <a:ext cx="201707" cy="67391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CC8772AB-2F6F-EB1F-BB93-DE2BE2736429}"/>
              </a:ext>
            </a:extLst>
          </p:cNvPr>
          <p:cNvSpPr/>
          <p:nvPr/>
        </p:nvSpPr>
        <p:spPr>
          <a:xfrm rot="16200000">
            <a:off x="6464985" y="5998991"/>
            <a:ext cx="202074" cy="4982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26F04FC9-C631-BA65-D17F-B057A660514D}"/>
              </a:ext>
            </a:extLst>
          </p:cNvPr>
          <p:cNvSpPr/>
          <p:nvPr/>
        </p:nvSpPr>
        <p:spPr>
          <a:xfrm rot="16200000">
            <a:off x="4250549" y="5942989"/>
            <a:ext cx="178177" cy="61491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0E56E03E-F375-3F63-331F-85D712522B95}"/>
              </a:ext>
            </a:extLst>
          </p:cNvPr>
          <p:cNvSpPr/>
          <p:nvPr/>
        </p:nvSpPr>
        <p:spPr>
          <a:xfrm rot="16200000">
            <a:off x="9657174" y="7519393"/>
            <a:ext cx="201708" cy="73745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ED520FF7-D4A7-45DE-87F1-C82331A76C2C}"/>
              </a:ext>
            </a:extLst>
          </p:cNvPr>
          <p:cNvSpPr/>
          <p:nvPr/>
        </p:nvSpPr>
        <p:spPr>
          <a:xfrm rot="16200000">
            <a:off x="11064455" y="5965691"/>
            <a:ext cx="183310" cy="60639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01797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F440AD-FEFF-12A9-D318-CDF5667BE8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5AF153F-D8E2-FCD6-19FF-5C85333601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9909" y="4204699"/>
            <a:ext cx="3271350" cy="23062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3FA80E-9209-0236-F81F-811D2E6AD4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4741" y="4204699"/>
            <a:ext cx="3255628" cy="23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63C49B8-D6C2-D2F4-5059-0D17909107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9909" y="3990379"/>
            <a:ext cx="3271350" cy="230624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04F80BB-FCF9-2F6B-090B-32DC02B04B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54741" y="3990379"/>
            <a:ext cx="3255628" cy="230624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ECFA29-3869-8DBF-A6DE-51F2A5D1287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E543CA9A-552F-48F0-2B52-CB511A6DA89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2779" y="6621307"/>
            <a:ext cx="234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7 heures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289FF14-2B3E-E889-E116-3AD7242AF5B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674160" y="662130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toilettes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5588" y="-34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4" y="2857500"/>
            <a:ext cx="9031730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te réveilles quand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t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t.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Tu te réveilles quand ?</a:t>
            </a:r>
            <a:endParaRPr lang="fr-FR" sz="3200" b="1" kern="100" dirty="0">
              <a:solidFill>
                <a:srgbClr val="106585"/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508889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Je me réveille à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5EB5E0-651E-F0C4-2C8E-DC3B58D0A67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Rita et Karim.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F6A242-9526-291E-A681-9E827BF961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4429558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3E7A79-E015-6548-A438-A2F5E6F05AC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6245561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52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0E20A-78AD-380A-DF32-6966188A12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3E7A79-E015-6548-A438-A2F5E6F05AC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3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te réveilles quand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61331" y="2857972"/>
            <a:ext cx="413081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réveilles quand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Tu te réveilles quand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0D2C03EF-80D6-EC42-1DA2-8272014FD75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5F49796-D65E-2256-63BE-780A6B22EEE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961331" y="2857972"/>
            <a:ext cx="413081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réveilles quand ?</a:t>
            </a:r>
          </a:p>
        </p:txBody>
      </p:sp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me réveille à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7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heures du matin.». </a:t>
            </a:r>
            <a:endParaRPr lang="ar-MA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686300" y="2343151"/>
            <a:ext cx="4978802" cy="1628774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98344" y="270012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réveille à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heures du matin.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DAFA9C-9CCF-6292-C3B4-B75BFCAFA3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1800" y="5143500"/>
            <a:ext cx="2744608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5" y="683520"/>
            <a:ext cx="951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Je me réveille à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7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heures du matin.»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E4C532AC-7978-AD9F-9B31-6ED3D779F38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686300" y="2343151"/>
            <a:ext cx="4978802" cy="1628774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907F18-E451-086D-366D-A37B8F9C743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8344" y="270012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réveille à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heures du matin.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6673019-E5E7-A1C5-DE7C-CE2FBB1A64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1800" y="5143500"/>
            <a:ext cx="2744608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à quelle heure tu te réveilles.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58731" y="4028399"/>
            <a:ext cx="3448041" cy="223019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372225" y="4527945"/>
            <a:ext cx="691515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Tu te réveilles quand ?</a:t>
            </a:r>
          </a:p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Je me réveille à 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386638" y="6791641"/>
            <a:ext cx="60110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6393514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332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te réveilles quand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t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t.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4363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t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t.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Elle fait le son « t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Dosis" pitchFamily="2" charset="0"/>
              </a:rPr>
              <a:t>t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t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T   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T – t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850602-0313-D470-A602-595B642616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spcAft>
                <a:spcPts val="600"/>
              </a:spcAft>
              <a:defRPr sz="28700" b="1">
                <a:solidFill>
                  <a:srgbClr val="106584"/>
                </a:solidFill>
                <a:latin typeface="Dosis" pitchFamily="2" charset="0"/>
              </a:defRPr>
            </a:lvl1pPr>
          </a:lstStyle>
          <a:p>
            <a:r>
              <a:rPr lang="fr-MA" sz="23900" dirty="0"/>
              <a:t>t     </a:t>
            </a:r>
            <a:r>
              <a:rPr lang="fr-MA" sz="23900" dirty="0" err="1"/>
              <a:t>T</a:t>
            </a:r>
            <a:r>
              <a:rPr lang="fr-MA" sz="239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9C68-91EE-8E60-25F8-0D0200086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988AE75F-C576-B7C1-721D-C0410E0795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CBF04D-2AB9-4E4C-D679-C74D74A719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tasse.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tasse », je vois la lettre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702BFB-D0D9-0D68-1D0D-EBA1856DF12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3945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asse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F892F15-3C52-9488-2017-CF704900122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7609F88-3D2C-D440-C75C-56D334FB544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D58288A-65A1-1074-D0A9-7AA1FF6504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8658" y="4172271"/>
            <a:ext cx="2764661" cy="194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67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6071B-D7A5-49A9-07FD-C665EB386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6D31A869-8B25-7838-A5EE-20C5CFF0FE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53BD4F-14A8-F678-88E0-FDA548849FA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tasse.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toupie », je vois la lettre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AB93FE-830A-9499-DF8D-7BE9E4C4458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3945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oupie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2C7D099-E3B2-2AE6-B4C9-37A12C54E42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DC716D4-1D6E-6D57-EFF0-7760DF8877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585913-BEA9-D947-CCA5-FBDF1350D3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0929" y="4177565"/>
            <a:ext cx="2746015" cy="193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633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72687-E488-C38E-FDD6-F65E745B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5D187F5D-5154-38FB-4DD9-0EE0744310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97744D9-D1CF-F815-522F-B816DE6AD4A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trottinette.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trottinette », je vois la lettre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et j’entends le son «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860B2B-F8C6-15DD-9493-837F0545F09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37120" y="4012444"/>
            <a:ext cx="84783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ro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ine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tt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FC8F26A-9B8E-6151-0BB8-00BDAA53061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3526F5A-B5F9-5C21-88A3-37EAB5FFAE9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3E4AC84-6F07-EA0C-656D-D6B4C263AB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09815" y="4012444"/>
            <a:ext cx="3169064" cy="221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470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L T </a:t>
            </a:r>
            <a:r>
              <a:rPr lang="fr-MA" sz="13300" b="1" dirty="0" err="1">
                <a:solidFill>
                  <a:srgbClr val="106585"/>
                </a:solidFill>
                <a:latin typeface="Dosis" pitchFamily="2" charset="0"/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 </a:t>
            </a:r>
            <a:r>
              <a:rPr lang="fr-MA" sz="13300" b="1" dirty="0">
                <a:solidFill>
                  <a:srgbClr val="106585"/>
                </a:solidFill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 err="1">
                <a:solidFill>
                  <a:srgbClr val="106585"/>
                </a:solidFill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t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6E7D0954-F160-6CED-3745-68A53B181BA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rgbClr val="106585"/>
                </a:solidFill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L T </a:t>
            </a:r>
            <a:r>
              <a:rPr lang="fr-MA" sz="13300" b="1" dirty="0" err="1">
                <a:solidFill>
                  <a:srgbClr val="106585"/>
                </a:solidFill>
                <a:latin typeface="Dosis" pitchFamily="2" charset="0"/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 </a:t>
            </a:r>
            <a:r>
              <a:rPr lang="fr-MA" sz="13300" b="1" dirty="0">
                <a:solidFill>
                  <a:srgbClr val="106585"/>
                </a:solidFill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 err="1">
                <a:solidFill>
                  <a:srgbClr val="106585"/>
                </a:solidFill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t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C229B619-2E43-B101-A29F-A7BE90825E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L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T </a:t>
            </a:r>
            <a:r>
              <a:rPr lang="fr-MA" sz="13300" b="1" dirty="0" err="1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 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 err="1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fr-MA" sz="133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F </a:t>
            </a: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5818-F112-E5C3-7CB7-7ECA94B4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4156956-A08B-EC39-DE08-248B76659D2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t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7D775CC-34E5-716E-0077-1407A7D955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A132C1-A740-CC60-8318-065F7539C8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Tapis 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02D175-8DAB-E62C-C2C8-2A01CCA5C67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952276144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09076BD-B419-7094-2B7C-0449DD17660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8288858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59EA1-F472-BA90-6020-5C5A18C51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884D52-9BDB-6011-5EE5-437E1BAD9F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EFDEC99-01AC-9E2E-D25C-7AA8141D10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A8C0112-EEDD-C27A-1DA8-745B1630237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993385E-631A-35A9-70C4-C3AFA1CCAD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6DAB05B-3DDF-7926-570B-9429B650876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T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apis 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644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89EFC-A39E-1B96-D083-F753F0415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728D1F0-ABC0-0BA8-0046-66AE0127F32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t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9D019553-B752-7D65-535B-3F7BE71019F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375FCDD-405B-D260-518F-572D5D87A8F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tomate 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9AEE899-8F74-6DB1-419F-CF25FA18A32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01E434F-78ED-235E-C6D6-996C4F63BFA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7687057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56E5E-6FCF-55C8-C749-7A0ED7EDB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6D77D34-F5C0-FF16-856A-EA8E091D000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C0B170FC-4A35-96B3-0622-03CD60927A4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B2BF6FC-7C23-D58D-B387-6B1397C721E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E7AACB0-54AD-4ADA-D133-EEB7FF775E8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00E9A8E-C0B8-66EB-6F34-8ED86314078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t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oma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t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e 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446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0C443-815C-22EE-1A21-27F078A1C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5E086E8-D24B-B89C-AA5C-D0FDB19F98A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t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E66A0C88-F78D-66CD-843B-95F02275820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59821E4-6A4A-EC15-6402-0127A450CDA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Toilettes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D5625A6-0720-9861-79F0-0339EE629D9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1A0B13A-4DA4-A67F-AF29-BB30D0DE58C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289996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1F23B-DCF6-3DC5-FEF5-263C87F33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1E6ABBA-D0E1-1CD4-E511-55D41B891C0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t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C1569365-7087-D3F8-964B-1C4022D370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B02A49-AD2C-8A1C-A669-8D316D35606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C87319F-C240-C30C-64CB-01C3C79D67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C28C8CA-84AF-628A-56AB-63A75DB5BE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T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oile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tt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es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8330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76063-EA34-28AE-F44D-E9C5C589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62F44DE-E9CA-F1ED-9CCA-62D2494683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 tasse.  Tasse.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tasse.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A6D8286-B60B-52F6-93A7-22CE922DCF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EAD687-F592-106D-43C0-02523CE556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184758D-C9CC-180B-5B79-63BA239D97E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B7E7534-7A55-E565-CF74-543FE8A180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9073" y="4199854"/>
            <a:ext cx="3537854" cy="248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038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C239-C690-6DDD-1DF3-0026C09D4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AA131717-FEC5-99C0-5415-841EF3D666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tomate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To-ma-te.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 t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tomate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F027BBA-B951-4B1B-89DA-C79BFD899F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7E30FB-9F85-E8B1-1E2B-E483BF8B08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32FDE9E-ADE1-CE46-DF17-A2391179258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53D546B-82DF-5260-DBE4-50858CDFD7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7760" y="3980070"/>
            <a:ext cx="3180479" cy="279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009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2CFF6-42B1-0B87-893B-FBAFA3773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315202B3-2798-A9C9-01A1-6EB782F136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pantalon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Pan-ta-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lon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 t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pantalon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45475CEE-0375-7C57-AEAE-873F0B052E4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263587-6B39-6FB0-B508-AD0992F0FAF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3ACF132-6A3A-6F68-3A16-6C22729BC2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0A23F0-D761-4F4A-3EC5-071FAD1572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2035" y="3678164"/>
            <a:ext cx="4691929" cy="332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434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949AE-4141-A530-5BD1-2CABB563E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39C00BF9-C135-5510-655C-CA3D2B816A7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vélo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Vé-lo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 t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vélo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1154274-814E-D557-012B-00B914C0AB1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177D90-CDAD-E054-BAFC-B29AD6ACF41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36842B-1529-4665-F21E-D1E9110799D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353139B-B325-C8BD-8C4F-72817485E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3810" y="3718534"/>
            <a:ext cx="4388379" cy="361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72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63908B-A8F8-F094-36E6-3F956A46CD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29314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30.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8AA243-A1D9-5FC7-251C-3649909EC9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9469" y="1721598"/>
            <a:ext cx="5679923" cy="80227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886200" y="2857494"/>
            <a:ext cx="5986463" cy="31003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7E62639-BFD0-AE49-4C69-7AC2281A3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87" y="3966639"/>
            <a:ext cx="12771426" cy="2353722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t – T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16FE36F6-8A67-28E8-25DE-F03639997CDE}"/>
                  </a:ext>
                </a:extLst>
              </p14:cNvPr>
              <p14:cNvContentPartPr/>
              <p14:nvPr/>
            </p14:nvContentPartPr>
            <p14:xfrm>
              <a:off x="13872712" y="6500542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16FE36F6-8A67-28E8-25DE-F03639997C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863712" y="649190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ABAF290B-45A8-459E-8276-EBC206BBD893}"/>
              </a:ext>
            </a:extLst>
          </p:cNvPr>
          <p:cNvSpPr/>
          <p:nvPr/>
        </p:nvSpPr>
        <p:spPr>
          <a:xfrm>
            <a:off x="2588534" y="5474380"/>
            <a:ext cx="731520" cy="731520"/>
          </a:xfrm>
          <a:prstGeom prst="ellipse">
            <a:avLst/>
          </a:prstGeom>
          <a:gradFill>
            <a:gsLst>
              <a:gs pos="1000">
                <a:srgbClr val="489CD1">
                  <a:alpha val="5000"/>
                </a:srgbClr>
              </a:gs>
              <a:gs pos="25000">
                <a:srgbClr val="A9D7B2">
                  <a:alpha val="5000"/>
                </a:srgbClr>
              </a:gs>
              <a:gs pos="50000">
                <a:srgbClr val="B92B65">
                  <a:alpha val="5000"/>
                </a:srgbClr>
              </a:gs>
              <a:gs pos="76000">
                <a:srgbClr val="9B2486">
                  <a:alpha val="5000"/>
                </a:srgbClr>
              </a:gs>
              <a:gs pos="100000">
                <a:srgbClr val="244F85">
                  <a:alpha val="5000"/>
                </a:srgbClr>
              </a:gs>
            </a:gsLst>
          </a:gradFill>
          <a:ln w="18000">
            <a:gradFill>
              <a:gsLst>
                <a:gs pos="1000">
                  <a:srgbClr val="489CD1"/>
                </a:gs>
                <a:gs pos="25000">
                  <a:srgbClr val="A9D7B2"/>
                </a:gs>
                <a:gs pos="50000">
                  <a:srgbClr val="B92B65"/>
                </a:gs>
                <a:gs pos="76000">
                  <a:srgbClr val="9B2486"/>
                </a:gs>
                <a:gs pos="100000">
                  <a:srgbClr val="244F85"/>
                </a:gs>
              </a:gsLst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gradFill>
                <a:gsLst>
                  <a:gs pos="1000">
                    <a:srgbClr val="489CD1"/>
                  </a:gs>
                  <a:gs pos="25000">
                    <a:srgbClr val="A9D7B2"/>
                  </a:gs>
                  <a:gs pos="50000">
                    <a:srgbClr val="B92B65"/>
                  </a:gs>
                  <a:gs pos="76000">
                    <a:srgbClr val="9B2486"/>
                  </a:gs>
                  <a:gs pos="100000">
                    <a:srgbClr val="244F85"/>
                  </a:gs>
                </a:gsLst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37AE140-34F2-0E19-73DF-4E1CE6926B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287" y="3966639"/>
            <a:ext cx="12771426" cy="2353722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1762331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631405" y="5447357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99C4A34-D626-B1C9-60AC-ED5F8076419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954484" y="5459858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C287213-B526-4524-1124-D1171F72880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682038" y="5457640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4553262-A771-DEF7-824D-45590E5F871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478489" y="5455091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8DB4C5B-9576-5FE4-435D-038D2C0660A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143903" y="544735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t – T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703AE7-2E56-7D27-AD5D-AFBC92ACF7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99" y="4274743"/>
            <a:ext cx="12834799" cy="19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213BC64-AF5F-B229-2F27-20FA2F6F8E8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A5C5D69-DF3A-99AE-5667-1E6382B155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0599" y="4274743"/>
            <a:ext cx="12834799" cy="1999510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285092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803734" y="5529274"/>
            <a:ext cx="429474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08AE74-198D-CE6C-F0CD-999DD2595A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319633" y="5514986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442587D-EBD2-4C05-EF87-56116292A8D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1344869" y="5495935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83500D0-6BF5-BC8F-E3B3-E3E4F9547E9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2145146" y="5495935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t 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765646A-7CE5-96B3-3A1D-8B38C11D5E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386" y="3390748"/>
            <a:ext cx="12551228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58319B-F220-4354-1EFD-A14A16F393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386" y="3390748"/>
            <a:ext cx="12551228" cy="3505504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8226942" y="4430282"/>
            <a:ext cx="2428875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5669516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7F39375-7B43-31BB-642A-698343189D2B}"/>
              </a:ext>
            </a:extLst>
          </p:cNvPr>
          <p:cNvSpPr/>
          <p:nvPr/>
        </p:nvSpPr>
        <p:spPr>
          <a:xfrm>
            <a:off x="10815567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14119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14695</TotalTime>
  <Words>1790</Words>
  <PresentationFormat>Personnalisé</PresentationFormat>
  <Paragraphs>352</Paragraphs>
  <Slides>65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65</vt:i4>
      </vt:variant>
    </vt:vector>
  </HeadingPairs>
  <TitlesOfParts>
    <vt:vector size="78" baseType="lpstr">
      <vt:lpstr>Calibri</vt:lpstr>
      <vt:lpstr>Dosis Medium</vt:lpstr>
      <vt:lpstr>Cambria</vt:lpstr>
      <vt:lpstr>KG Primary Penmanship Alt</vt:lpstr>
      <vt:lpstr>Carelia</vt:lpstr>
      <vt:lpstr>Dosis Bold</vt:lpstr>
      <vt:lpstr>Dosis</vt:lpstr>
      <vt:lpstr>Calibri </vt:lpstr>
      <vt:lpstr>KG Primary Penmanship 2</vt:lpstr>
      <vt:lpstr>Arial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2025-08-01T17:00:07Z</dcterms:modified>
</cp:coreProperties>
</file>