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tags/tag273.xml" ContentType="application/vnd.openxmlformats-officedocument.presentationml.tags+xml"/>
  <Override PartName="/ppt/tags/tag274.xml" ContentType="application/vnd.openxmlformats-officedocument.presentationml.tags+xml"/>
  <Override PartName="/ppt/tags/tag275.xml" ContentType="application/vnd.openxmlformats-officedocument.presentationml.tags+xml"/>
  <Override PartName="/ppt/tags/tag276.xml" ContentType="application/vnd.openxmlformats-officedocument.presentationml.tags+xml"/>
  <Override PartName="/ppt/tags/tag277.xml" ContentType="application/vnd.openxmlformats-officedocument.presentationml.tags+xml"/>
  <Override PartName="/ppt/tags/tag278.xml" ContentType="application/vnd.openxmlformats-officedocument.presentationml.tags+xml"/>
  <Override PartName="/ppt/tags/tag279.xml" ContentType="application/vnd.openxmlformats-officedocument.presentationml.tags+xml"/>
  <Override PartName="/ppt/tags/tag280.xml" ContentType="application/vnd.openxmlformats-officedocument.presentationml.tags+xml"/>
  <Override PartName="/ppt/tags/tag281.xml" ContentType="application/vnd.openxmlformats-officedocument.presentationml.tags+xml"/>
  <Override PartName="/ppt/tags/tag282.xml" ContentType="application/vnd.openxmlformats-officedocument.presentationml.tags+xml"/>
  <Override PartName="/ppt/tags/tag283.xml" ContentType="application/vnd.openxmlformats-officedocument.presentationml.tags+xml"/>
  <Override PartName="/ppt/tags/tag284.xml" ContentType="application/vnd.openxmlformats-officedocument.presentationml.tags+xml"/>
  <Override PartName="/ppt/tags/tag285.xml" ContentType="application/vnd.openxmlformats-officedocument.presentationml.tags+xml"/>
  <Override PartName="/ppt/tags/tag286.xml" ContentType="application/vnd.openxmlformats-officedocument.presentationml.tags+xml"/>
  <Override PartName="/ppt/tags/tag287.xml" ContentType="application/vnd.openxmlformats-officedocument.presentationml.tags+xml"/>
  <Override PartName="/ppt/tags/tag288.xml" ContentType="application/vnd.openxmlformats-officedocument.presentationml.tags+xml"/>
  <Override PartName="/ppt/tags/tag289.xml" ContentType="application/vnd.openxmlformats-officedocument.presentationml.tags+xml"/>
  <Override PartName="/ppt/tags/tag290.xml" ContentType="application/vnd.openxmlformats-officedocument.presentationml.tags+xml"/>
  <Override PartName="/ppt/tags/tag291.xml" ContentType="application/vnd.openxmlformats-officedocument.presentationml.tags+xml"/>
  <Override PartName="/ppt/tags/tag292.xml" ContentType="application/vnd.openxmlformats-officedocument.presentationml.tags+xml"/>
  <Override PartName="/ppt/tags/tag293.xml" ContentType="application/vnd.openxmlformats-officedocument.presentationml.tags+xml"/>
  <Override PartName="/ppt/tags/tag294.xml" ContentType="application/vnd.openxmlformats-officedocument.presentationml.tags+xml"/>
  <Override PartName="/ppt/tags/tag295.xml" ContentType="application/vnd.openxmlformats-officedocument.presentationml.tags+xml"/>
  <Override PartName="/ppt/tags/tag296.xml" ContentType="application/vnd.openxmlformats-officedocument.presentationml.tags+xml"/>
  <Override PartName="/ppt/tags/tag297.xml" ContentType="application/vnd.openxmlformats-officedocument.presentationml.tags+xml"/>
  <Override PartName="/ppt/tags/tag298.xml" ContentType="application/vnd.openxmlformats-officedocument.presentationml.tags+xml"/>
  <Override PartName="/ppt/tags/tag299.xml" ContentType="application/vnd.openxmlformats-officedocument.presentationml.tags+xml"/>
  <Override PartName="/ppt/tags/tag300.xml" ContentType="application/vnd.openxmlformats-officedocument.presentationml.tags+xml"/>
  <Override PartName="/ppt/tags/tag301.xml" ContentType="application/vnd.openxmlformats-officedocument.presentationml.tags+xml"/>
  <Override PartName="/ppt/tags/tag302.xml" ContentType="application/vnd.openxmlformats-officedocument.presentationml.tags+xml"/>
  <Override PartName="/ppt/tags/tag303.xml" ContentType="application/vnd.openxmlformats-officedocument.presentationml.tags+xml"/>
  <Override PartName="/ppt/tags/tag304.xml" ContentType="application/vnd.openxmlformats-officedocument.presentationml.tags+xml"/>
  <Override PartName="/ppt/tags/tag305.xml" ContentType="application/vnd.openxmlformats-officedocument.presentationml.tags+xml"/>
  <Override PartName="/ppt/tags/tag306.xml" ContentType="application/vnd.openxmlformats-officedocument.presentationml.tags+xml"/>
  <Override PartName="/ppt/tags/tag307.xml" ContentType="application/vnd.openxmlformats-officedocument.presentationml.tags+xml"/>
  <Override PartName="/ppt/tags/tag308.xml" ContentType="application/vnd.openxmlformats-officedocument.presentationml.tags+xml"/>
  <Override PartName="/ppt/tags/tag309.xml" ContentType="application/vnd.openxmlformats-officedocument.presentationml.tags+xml"/>
  <Override PartName="/ppt/tags/tag310.xml" ContentType="application/vnd.openxmlformats-officedocument.presentationml.tags+xml"/>
  <Override PartName="/ppt/tags/tag311.xml" ContentType="application/vnd.openxmlformats-officedocument.presentationml.tags+xml"/>
  <Override PartName="/ppt/tags/tag312.xml" ContentType="application/vnd.openxmlformats-officedocument.presentationml.tags+xml"/>
  <Override PartName="/ppt/tags/tag313.xml" ContentType="application/vnd.openxmlformats-officedocument.presentationml.tags+xml"/>
  <Override PartName="/ppt/tags/tag314.xml" ContentType="application/vnd.openxmlformats-officedocument.presentationml.tags+xml"/>
  <Override PartName="/ppt/tags/tag315.xml" ContentType="application/vnd.openxmlformats-officedocument.presentationml.tags+xml"/>
  <Override PartName="/ppt/tags/tag316.xml" ContentType="application/vnd.openxmlformats-officedocument.presentationml.tags+xml"/>
  <Override PartName="/ppt/tags/tag317.xml" ContentType="application/vnd.openxmlformats-officedocument.presentationml.tags+xml"/>
  <Override PartName="/ppt/tags/tag318.xml" ContentType="application/vnd.openxmlformats-officedocument.presentationml.tags+xml"/>
  <Override PartName="/ppt/tags/tag319.xml" ContentType="application/vnd.openxmlformats-officedocument.presentationml.tags+xml"/>
  <Override PartName="/ppt/tags/tag320.xml" ContentType="application/vnd.openxmlformats-officedocument.presentationml.tags+xml"/>
  <Override PartName="/ppt/tags/tag321.xml" ContentType="application/vnd.openxmlformats-officedocument.presentationml.tags+xml"/>
  <Override PartName="/ppt/tags/tag322.xml" ContentType="application/vnd.openxmlformats-officedocument.presentationml.tags+xml"/>
  <Override PartName="/ppt/tags/tag323.xml" ContentType="application/vnd.openxmlformats-officedocument.presentationml.tags+xml"/>
  <Override PartName="/ppt/tags/tag324.xml" ContentType="application/vnd.openxmlformats-officedocument.presentationml.tags+xml"/>
  <Override PartName="/ppt/tags/tag325.xml" ContentType="application/vnd.openxmlformats-officedocument.presentationml.tags+xml"/>
  <Override PartName="/ppt/tags/tag326.xml" ContentType="application/vnd.openxmlformats-officedocument.presentationml.tags+xml"/>
  <Override PartName="/ppt/tags/tag327.xml" ContentType="application/vnd.openxmlformats-officedocument.presentationml.tags+xml"/>
  <Override PartName="/ppt/tags/tag328.xml" ContentType="application/vnd.openxmlformats-officedocument.presentationml.tags+xml"/>
  <Override PartName="/ppt/tags/tag329.xml" ContentType="application/vnd.openxmlformats-officedocument.presentationml.tags+xml"/>
  <Override PartName="/ppt/tags/tag330.xml" ContentType="application/vnd.openxmlformats-officedocument.presentationml.tags+xml"/>
  <Override PartName="/ppt/tags/tag331.xml" ContentType="application/vnd.openxmlformats-officedocument.presentationml.tags+xml"/>
  <Override PartName="/ppt/tags/tag332.xml" ContentType="application/vnd.openxmlformats-officedocument.presentationml.tags+xml"/>
  <Override PartName="/ppt/tags/tag333.xml" ContentType="application/vnd.openxmlformats-officedocument.presentationml.tags+xml"/>
  <Override PartName="/ppt/tags/tag334.xml" ContentType="application/vnd.openxmlformats-officedocument.presentationml.tags+xml"/>
  <Override PartName="/ppt/tags/tag335.xml" ContentType="application/vnd.openxmlformats-officedocument.presentationml.tags+xml"/>
  <Override PartName="/ppt/tags/tag336.xml" ContentType="application/vnd.openxmlformats-officedocument.presentationml.tags+xml"/>
  <Override PartName="/ppt/tags/tag337.xml" ContentType="application/vnd.openxmlformats-officedocument.presentationml.tags+xml"/>
  <Override PartName="/ppt/tags/tag338.xml" ContentType="application/vnd.openxmlformats-officedocument.presentationml.tags+xml"/>
  <Override PartName="/ppt/tags/tag339.xml" ContentType="application/vnd.openxmlformats-officedocument.presentationml.tags+xml"/>
  <Override PartName="/ppt/tags/tag340.xml" ContentType="application/vnd.openxmlformats-officedocument.presentationml.tags+xml"/>
  <Override PartName="/ppt/tags/tag341.xml" ContentType="application/vnd.openxmlformats-officedocument.presentationml.tags+xml"/>
  <Override PartName="/ppt/tags/tag342.xml" ContentType="application/vnd.openxmlformats-officedocument.presentationml.tags+xml"/>
  <Override PartName="/ppt/tags/tag343.xml" ContentType="application/vnd.openxmlformats-officedocument.presentationml.tags+xml"/>
  <Override PartName="/ppt/tags/tag344.xml" ContentType="application/vnd.openxmlformats-officedocument.presentationml.tags+xml"/>
  <Override PartName="/ppt/tags/tag345.xml" ContentType="application/vnd.openxmlformats-officedocument.presentationml.tags+xml"/>
  <Override PartName="/ppt/tags/tag346.xml" ContentType="application/vnd.openxmlformats-officedocument.presentationml.tags+xml"/>
  <Override PartName="/ppt/tags/tag347.xml" ContentType="application/vnd.openxmlformats-officedocument.presentationml.tags+xml"/>
  <Override PartName="/ppt/tags/tag348.xml" ContentType="application/vnd.openxmlformats-officedocument.presentationml.tags+xml"/>
  <Override PartName="/ppt/tags/tag349.xml" ContentType="application/vnd.openxmlformats-officedocument.presentationml.tags+xml"/>
  <Override PartName="/ppt/tags/tag350.xml" ContentType="application/vnd.openxmlformats-officedocument.presentationml.tags+xml"/>
  <Override PartName="/ppt/tags/tag351.xml" ContentType="application/vnd.openxmlformats-officedocument.presentationml.tags+xml"/>
  <Override PartName="/ppt/tags/tag352.xml" ContentType="application/vnd.openxmlformats-officedocument.presentationml.tags+xml"/>
  <Override PartName="/ppt/tags/tag353.xml" ContentType="application/vnd.openxmlformats-officedocument.presentationml.tags+xml"/>
  <Override PartName="/ppt/tags/tag354.xml" ContentType="application/vnd.openxmlformats-officedocument.presentationml.tags+xml"/>
  <Override PartName="/ppt/tags/tag355.xml" ContentType="application/vnd.openxmlformats-officedocument.presentationml.tags+xml"/>
  <Override PartName="/ppt/tags/tag356.xml" ContentType="application/vnd.openxmlformats-officedocument.presentationml.tags+xml"/>
  <Override PartName="/ppt/tags/tag357.xml" ContentType="application/vnd.openxmlformats-officedocument.presentationml.tags+xml"/>
  <Override PartName="/ppt/tags/tag358.xml" ContentType="application/vnd.openxmlformats-officedocument.presentationml.tags+xml"/>
  <Override PartName="/ppt/tags/tag359.xml" ContentType="application/vnd.openxmlformats-officedocument.presentationml.tags+xml"/>
  <Override PartName="/ppt/tags/tag360.xml" ContentType="application/vnd.openxmlformats-officedocument.presentationml.tags+xml"/>
  <Override PartName="/ppt/tags/tag361.xml" ContentType="application/vnd.openxmlformats-officedocument.presentationml.tags+xml"/>
  <Override PartName="/ppt/tags/tag362.xml" ContentType="application/vnd.openxmlformats-officedocument.presentationml.tags+xml"/>
  <Override PartName="/ppt/tags/tag363.xml" ContentType="application/vnd.openxmlformats-officedocument.presentationml.tags+xml"/>
  <Override PartName="/ppt/tags/tag364.xml" ContentType="application/vnd.openxmlformats-officedocument.presentationml.tags+xml"/>
  <Override PartName="/ppt/tags/tag365.xml" ContentType="application/vnd.openxmlformats-officedocument.presentationml.tags+xml"/>
  <Override PartName="/ppt/tags/tag366.xml" ContentType="application/vnd.openxmlformats-officedocument.presentationml.tags+xml"/>
  <Override PartName="/ppt/tags/tag367.xml" ContentType="application/vnd.openxmlformats-officedocument.presentationml.tags+xml"/>
  <Override PartName="/ppt/tags/tag368.xml" ContentType="application/vnd.openxmlformats-officedocument.presentationml.tags+xml"/>
  <Override PartName="/ppt/tags/tag369.xml" ContentType="application/vnd.openxmlformats-officedocument.presentationml.tags+xml"/>
  <Override PartName="/ppt/tags/tag370.xml" ContentType="application/vnd.openxmlformats-officedocument.presentationml.tags+xml"/>
  <Override PartName="/ppt/tags/tag371.xml" ContentType="application/vnd.openxmlformats-officedocument.presentationml.tags+xml"/>
  <Override PartName="/ppt/tags/tag372.xml" ContentType="application/vnd.openxmlformats-officedocument.presentationml.tags+xml"/>
  <Override PartName="/ppt/tags/tag373.xml" ContentType="application/vnd.openxmlformats-officedocument.presentationml.tags+xml"/>
  <Override PartName="/ppt/tags/tag374.xml" ContentType="application/vnd.openxmlformats-officedocument.presentationml.tags+xml"/>
  <Override PartName="/ppt/tags/tag375.xml" ContentType="application/vnd.openxmlformats-officedocument.presentationml.tags+xml"/>
  <Override PartName="/ppt/tags/tag376.xml" ContentType="application/vnd.openxmlformats-officedocument.presentationml.tags+xml"/>
  <Override PartName="/ppt/tags/tag377.xml" ContentType="application/vnd.openxmlformats-officedocument.presentationml.tags+xml"/>
  <Override PartName="/ppt/tags/tag378.xml" ContentType="application/vnd.openxmlformats-officedocument.presentationml.tags+xml"/>
  <Override PartName="/ppt/tags/tag379.xml" ContentType="application/vnd.openxmlformats-officedocument.presentationml.tags+xml"/>
  <Override PartName="/ppt/tags/tag380.xml" ContentType="application/vnd.openxmlformats-officedocument.presentationml.tags+xml"/>
  <Override PartName="/ppt/tags/tag381.xml" ContentType="application/vnd.openxmlformats-officedocument.presentationml.tags+xml"/>
  <Override PartName="/ppt/tags/tag382.xml" ContentType="application/vnd.openxmlformats-officedocument.presentationml.tags+xml"/>
  <Override PartName="/ppt/tags/tag383.xml" ContentType="application/vnd.openxmlformats-officedocument.presentationml.tags+xml"/>
  <Override PartName="/ppt/tags/tag384.xml" ContentType="application/vnd.openxmlformats-officedocument.presentationml.tags+xml"/>
  <Override PartName="/ppt/tags/tag385.xml" ContentType="application/vnd.openxmlformats-officedocument.presentationml.tags+xml"/>
  <Override PartName="/ppt/tags/tag386.xml" ContentType="application/vnd.openxmlformats-officedocument.presentationml.tags+xml"/>
  <Override PartName="/ppt/tags/tag387.xml" ContentType="application/vnd.openxmlformats-officedocument.presentationml.tags+xml"/>
  <Override PartName="/ppt/tags/tag388.xml" ContentType="application/vnd.openxmlformats-officedocument.presentationml.tags+xml"/>
  <Override PartName="/ppt/tags/tag389.xml" ContentType="application/vnd.openxmlformats-officedocument.presentationml.tags+xml"/>
  <Override PartName="/ppt/tags/tag390.xml" ContentType="application/vnd.openxmlformats-officedocument.presentationml.tags+xml"/>
  <Override PartName="/ppt/tags/tag391.xml" ContentType="application/vnd.openxmlformats-officedocument.presentationml.tags+xml"/>
  <Override PartName="/ppt/tags/tag392.xml" ContentType="application/vnd.openxmlformats-officedocument.presentationml.tags+xml"/>
  <Override PartName="/ppt/tags/tag393.xml" ContentType="application/vnd.openxmlformats-officedocument.presentationml.tags+xml"/>
  <Override PartName="/ppt/tags/tag394.xml" ContentType="application/vnd.openxmlformats-officedocument.presentationml.tags+xml"/>
  <Override PartName="/ppt/tags/tag395.xml" ContentType="application/vnd.openxmlformats-officedocument.presentationml.tags+xml"/>
  <Override PartName="/ppt/tags/tag396.xml" ContentType="application/vnd.openxmlformats-officedocument.presentationml.tags+xml"/>
  <Override PartName="/ppt/tags/tag397.xml" ContentType="application/vnd.openxmlformats-officedocument.presentationml.tags+xml"/>
  <Override PartName="/ppt/tags/tag398.xml" ContentType="application/vnd.openxmlformats-officedocument.presentationml.tags+xml"/>
  <Override PartName="/ppt/tags/tag399.xml" ContentType="application/vnd.openxmlformats-officedocument.presentationml.tags+xml"/>
  <Override PartName="/ppt/tags/tag400.xml" ContentType="application/vnd.openxmlformats-officedocument.presentationml.tags+xml"/>
  <Override PartName="/ppt/tags/tag401.xml" ContentType="application/vnd.openxmlformats-officedocument.presentationml.tags+xml"/>
  <Override PartName="/ppt/tags/tag402.xml" ContentType="application/vnd.openxmlformats-officedocument.presentationml.tags+xml"/>
  <Override PartName="/ppt/tags/tag403.xml" ContentType="application/vnd.openxmlformats-officedocument.presentationml.tags+xml"/>
  <Override PartName="/ppt/tags/tag404.xml" ContentType="application/vnd.openxmlformats-officedocument.presentationml.tags+xml"/>
  <Override PartName="/ppt/tags/tag405.xml" ContentType="application/vnd.openxmlformats-officedocument.presentationml.tags+xml"/>
  <Override PartName="/ppt/tags/tag406.xml" ContentType="application/vnd.openxmlformats-officedocument.presentationml.tags+xml"/>
  <Override PartName="/ppt/ink/ink1.xml" ContentType="application/inkml+xml"/>
  <Override PartName="/ppt/tags/tag407.xml" ContentType="application/vnd.openxmlformats-officedocument.presentationml.tags+xml"/>
  <Override PartName="/ppt/tags/tag408.xml" ContentType="application/vnd.openxmlformats-officedocument.presentationml.tags+xml"/>
  <Override PartName="/ppt/tags/tag409.xml" ContentType="application/vnd.openxmlformats-officedocument.presentationml.tags+xml"/>
  <Override PartName="/ppt/tags/tag410.xml" ContentType="application/vnd.openxmlformats-officedocument.presentationml.tags+xml"/>
  <Override PartName="/ppt/tags/tag411.xml" ContentType="application/vnd.openxmlformats-officedocument.presentationml.tags+xml"/>
  <Override PartName="/ppt/tags/tag412.xml" ContentType="application/vnd.openxmlformats-officedocument.presentationml.tags+xml"/>
  <Override PartName="/ppt/tags/tag413.xml" ContentType="application/vnd.openxmlformats-officedocument.presentationml.tags+xml"/>
  <Override PartName="/ppt/tags/tag414.xml" ContentType="application/vnd.openxmlformats-officedocument.presentationml.tags+xml"/>
  <Override PartName="/ppt/tags/tag415.xml" ContentType="application/vnd.openxmlformats-officedocument.presentationml.tags+xml"/>
  <Override PartName="/ppt/tags/tag416.xml" ContentType="application/vnd.openxmlformats-officedocument.presentationml.tags+xml"/>
  <Override PartName="/ppt/tags/tag417.xml" ContentType="application/vnd.openxmlformats-officedocument.presentationml.tags+xml"/>
  <Override PartName="/ppt/tags/tag418.xml" ContentType="application/vnd.openxmlformats-officedocument.presentationml.tags+xml"/>
  <Override PartName="/ppt/tags/tag419.xml" ContentType="application/vnd.openxmlformats-officedocument.presentationml.tags+xml"/>
  <Override PartName="/ppt/tags/tag420.xml" ContentType="application/vnd.openxmlformats-officedocument.presentationml.tags+xml"/>
  <Override PartName="/ppt/tags/tag421.xml" ContentType="application/vnd.openxmlformats-officedocument.presentationml.tags+xml"/>
  <Override PartName="/ppt/tags/tag422.xml" ContentType="application/vnd.openxmlformats-officedocument.presentationml.tags+xml"/>
  <Override PartName="/ppt/tags/tag423.xml" ContentType="application/vnd.openxmlformats-officedocument.presentationml.tags+xml"/>
  <Override PartName="/ppt/tags/tag424.xml" ContentType="application/vnd.openxmlformats-officedocument.presentationml.tags+xml"/>
  <Override PartName="/ppt/tags/tag425.xml" ContentType="application/vnd.openxmlformats-officedocument.presentationml.tags+xml"/>
  <Override PartName="/ppt/tags/tag426.xml" ContentType="application/vnd.openxmlformats-officedocument.presentationml.tags+xml"/>
  <Override PartName="/ppt/tags/tag427.xml" ContentType="application/vnd.openxmlformats-officedocument.presentationml.tags+xml"/>
  <Override PartName="/ppt/tags/tag428.xml" ContentType="application/vnd.openxmlformats-officedocument.presentationml.tags+xml"/>
  <Override PartName="/ppt/tags/tag429.xml" ContentType="application/vnd.openxmlformats-officedocument.presentationml.tags+xml"/>
  <Override PartName="/ppt/tags/tag430.xml" ContentType="application/vnd.openxmlformats-officedocument.presentationml.tags+xml"/>
  <Override PartName="/ppt/tags/tag431.xml" ContentType="application/vnd.openxmlformats-officedocument.presentationml.tags+xml"/>
  <Override PartName="/ppt/tags/tag432.xml" ContentType="application/vnd.openxmlformats-officedocument.presentationml.tags+xml"/>
  <Override PartName="/ppt/tags/tag433.xml" ContentType="application/vnd.openxmlformats-officedocument.presentationml.tags+xml"/>
  <Override PartName="/ppt/tags/tag434.xml" ContentType="application/vnd.openxmlformats-officedocument.presentationml.tags+xml"/>
  <Override PartName="/ppt/tags/tag435.xml" ContentType="application/vnd.openxmlformats-officedocument.presentationml.tags+xml"/>
  <Override PartName="/ppt/tags/tag436.xml" ContentType="application/vnd.openxmlformats-officedocument.presentationml.tags+xml"/>
  <Override PartName="/ppt/tags/tag437.xml" ContentType="application/vnd.openxmlformats-officedocument.presentationml.tags+xml"/>
  <Override PartName="/ppt/tags/tag438.xml" ContentType="application/vnd.openxmlformats-officedocument.presentationml.tags+xml"/>
  <Override PartName="/ppt/tags/tag439.xml" ContentType="application/vnd.openxmlformats-officedocument.presentationml.tags+xml"/>
  <Override PartName="/ppt/tags/tag440.xml" ContentType="application/vnd.openxmlformats-officedocument.presentationml.tags+xml"/>
  <Override PartName="/ppt/tags/tag441.xml" ContentType="application/vnd.openxmlformats-officedocument.presentationml.tags+xml"/>
  <Override PartName="/ppt/tags/tag442.xml" ContentType="application/vnd.openxmlformats-officedocument.presentationml.tags+xml"/>
  <Override PartName="/ppt/tags/tag443.xml" ContentType="application/vnd.openxmlformats-officedocument.presentationml.tags+xml"/>
  <Override PartName="/ppt/tags/tag444.xml" ContentType="application/vnd.openxmlformats-officedocument.presentationml.tags+xml"/>
  <Override PartName="/ppt/tags/tag445.xml" ContentType="application/vnd.openxmlformats-officedocument.presentationml.tags+xml"/>
  <Override PartName="/ppt/tags/tag446.xml" ContentType="application/vnd.openxmlformats-officedocument.presentationml.tags+xml"/>
  <Override PartName="/ppt/tags/tag447.xml" ContentType="application/vnd.openxmlformats-officedocument.presentationml.tags+xml"/>
  <Override PartName="/ppt/tags/tag448.xml" ContentType="application/vnd.openxmlformats-officedocument.presentationml.tags+xml"/>
  <Override PartName="/ppt/tags/tag449.xml" ContentType="application/vnd.openxmlformats-officedocument.presentationml.tags+xml"/>
  <Override PartName="/ppt/tags/tag450.xml" ContentType="application/vnd.openxmlformats-officedocument.presentationml.tags+xml"/>
  <Override PartName="/ppt/tags/tag451.xml" ContentType="application/vnd.openxmlformats-officedocument.presentationml.tags+xml"/>
  <Override PartName="/ppt/tags/tag452.xml" ContentType="application/vnd.openxmlformats-officedocument.presentationml.tags+xml"/>
  <Override PartName="/ppt/tags/tag453.xml" ContentType="application/vnd.openxmlformats-officedocument.presentationml.tags+xml"/>
  <Override PartName="/ppt/tags/tag454.xml" ContentType="application/vnd.openxmlformats-officedocument.presentationml.tags+xml"/>
  <Override PartName="/ppt/tags/tag455.xml" ContentType="application/vnd.openxmlformats-officedocument.presentationml.tags+xml"/>
  <Override PartName="/ppt/tags/tag456.xml" ContentType="application/vnd.openxmlformats-officedocument.presentationml.tags+xml"/>
  <Override PartName="/ppt/tags/tag457.xml" ContentType="application/vnd.openxmlformats-officedocument.presentationml.tags+xml"/>
  <Override PartName="/ppt/tags/tag458.xml" ContentType="application/vnd.openxmlformats-officedocument.presentationml.tags+xml"/>
  <Override PartName="/ppt/tags/tag459.xml" ContentType="application/vnd.openxmlformats-officedocument.presentationml.tags+xml"/>
  <Override PartName="/ppt/tags/tag460.xml" ContentType="application/vnd.openxmlformats-officedocument.presentationml.tags+xml"/>
  <Override PartName="/ppt/tags/tag461.xml" ContentType="application/vnd.openxmlformats-officedocument.presentationml.tags+xml"/>
  <Override PartName="/ppt/tags/tag462.xml" ContentType="application/vnd.openxmlformats-officedocument.presentationml.tags+xml"/>
  <Override PartName="/ppt/tags/tag463.xml" ContentType="application/vnd.openxmlformats-officedocument.presentationml.tags+xml"/>
  <Override PartName="/ppt/tags/tag464.xml" ContentType="application/vnd.openxmlformats-officedocument.presentationml.tags+xml"/>
  <Override PartName="/ppt/tags/tag465.xml" ContentType="application/vnd.openxmlformats-officedocument.presentationml.tags+xml"/>
  <Override PartName="/ppt/tags/tag466.xml" ContentType="application/vnd.openxmlformats-officedocument.presentationml.tags+xml"/>
  <Override PartName="/ppt/tags/tag467.xml" ContentType="application/vnd.openxmlformats-officedocument.presentationml.tags+xml"/>
  <Override PartName="/ppt/tags/tag468.xml" ContentType="application/vnd.openxmlformats-officedocument.presentationml.tags+xml"/>
  <Override PartName="/ppt/tags/tag469.xml" ContentType="application/vnd.openxmlformats-officedocument.presentationml.tags+xml"/>
  <Override PartName="/ppt/tags/tag470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84" r:id="rId1"/>
    <p:sldMasterId id="2147483792" r:id="rId2"/>
    <p:sldMasterId id="2147483804" r:id="rId3"/>
  </p:sldMasterIdLst>
  <p:notesMasterIdLst>
    <p:notesMasterId r:id="rId69"/>
  </p:notesMasterIdLst>
  <p:sldIdLst>
    <p:sldId id="2134808265" r:id="rId4"/>
    <p:sldId id="2134808281" r:id="rId5"/>
    <p:sldId id="2134808266" r:id="rId6"/>
    <p:sldId id="2134808267" r:id="rId7"/>
    <p:sldId id="2134808443" r:id="rId8"/>
    <p:sldId id="2134808284" r:id="rId9"/>
    <p:sldId id="2134808438" r:id="rId10"/>
    <p:sldId id="2134808268" r:id="rId11"/>
    <p:sldId id="2147482425" r:id="rId12"/>
    <p:sldId id="2134808270" r:id="rId13"/>
    <p:sldId id="2147482416" r:id="rId14"/>
    <p:sldId id="2134808285" r:id="rId15"/>
    <p:sldId id="2134808273" r:id="rId16"/>
    <p:sldId id="2134808929" r:id="rId17"/>
    <p:sldId id="2147482438" r:id="rId18"/>
    <p:sldId id="2134808870" r:id="rId19"/>
    <p:sldId id="2134808951" r:id="rId20"/>
    <p:sldId id="2134808846" r:id="rId21"/>
    <p:sldId id="2134808882" r:id="rId22"/>
    <p:sldId id="2147482363" r:id="rId23"/>
    <p:sldId id="2147482353" r:id="rId24"/>
    <p:sldId id="2147482381" r:id="rId25"/>
    <p:sldId id="2134808949" r:id="rId26"/>
    <p:sldId id="2134806216" r:id="rId27"/>
    <p:sldId id="2147482373" r:id="rId28"/>
    <p:sldId id="2147482439" r:id="rId29"/>
    <p:sldId id="2134808248" r:id="rId30"/>
    <p:sldId id="2147482440" r:id="rId31"/>
    <p:sldId id="2134808872" r:id="rId32"/>
    <p:sldId id="2134808631" r:id="rId33"/>
    <p:sldId id="2134808635" r:id="rId34"/>
    <p:sldId id="2134808873" r:id="rId35"/>
    <p:sldId id="2134807357" r:id="rId36"/>
    <p:sldId id="2134808857" r:id="rId37"/>
    <p:sldId id="2134808858" r:id="rId38"/>
    <p:sldId id="2134806998" r:id="rId39"/>
    <p:sldId id="2134806999" r:id="rId40"/>
    <p:sldId id="2134808859" r:id="rId41"/>
    <p:sldId id="2147482419" r:id="rId42"/>
    <p:sldId id="2147482441" r:id="rId43"/>
    <p:sldId id="2147482442" r:id="rId44"/>
    <p:sldId id="2134807011" r:id="rId45"/>
    <p:sldId id="2134808293" r:id="rId46"/>
    <p:sldId id="2134808294" r:id="rId47"/>
    <p:sldId id="2147482399" r:id="rId48"/>
    <p:sldId id="2147482400" r:id="rId49"/>
    <p:sldId id="2147482443" r:id="rId50"/>
    <p:sldId id="2147482444" r:id="rId51"/>
    <p:sldId id="2147482445" r:id="rId52"/>
    <p:sldId id="2147482446" r:id="rId53"/>
    <p:sldId id="2147482393" r:id="rId54"/>
    <p:sldId id="2147482437" r:id="rId55"/>
    <p:sldId id="2147482447" r:id="rId56"/>
    <p:sldId id="2147482448" r:id="rId57"/>
    <p:sldId id="2134806115" r:id="rId58"/>
    <p:sldId id="2134808299" r:id="rId59"/>
    <p:sldId id="2134807367" r:id="rId60"/>
    <p:sldId id="2134807368" r:id="rId61"/>
    <p:sldId id="2134807369" r:id="rId62"/>
    <p:sldId id="2134807370" r:id="rId63"/>
    <p:sldId id="2134808928" r:id="rId64"/>
    <p:sldId id="2134807372" r:id="rId65"/>
    <p:sldId id="2134808805" r:id="rId66"/>
    <p:sldId id="2134808775" r:id="rId67"/>
    <p:sldId id="2134808474" r:id="rId68"/>
  </p:sldIdLst>
  <p:sldSz cx="13716000" cy="10287000"/>
  <p:notesSz cx="6858000" cy="9144000"/>
  <p:embeddedFontLst>
    <p:embeddedFont>
      <p:font typeface="Cambria" panose="02040503050406030204" pitchFamily="18" charset="0"/>
      <p:regular r:id="rId70"/>
      <p:bold r:id="rId71"/>
      <p:italic r:id="rId72"/>
      <p:boldItalic r:id="rId73"/>
    </p:embeddedFont>
    <p:embeddedFont>
      <p:font typeface="Carelia" panose="020B0604020202020204" charset="0"/>
      <p:regular r:id="rId74"/>
    </p:embeddedFont>
    <p:embeddedFont>
      <p:font typeface="Dosis" pitchFamily="2" charset="0"/>
      <p:regular r:id="rId75"/>
      <p:bold r:id="rId76"/>
    </p:embeddedFont>
    <p:embeddedFont>
      <p:font typeface="Dosis Bold" charset="0"/>
      <p:regular r:id="rId77"/>
      <p:bold r:id="rId78"/>
    </p:embeddedFont>
    <p:embeddedFont>
      <p:font typeface="Dosis Medium" pitchFamily="2" charset="0"/>
      <p:regular r:id="rId79"/>
    </p:embeddedFont>
    <p:embeddedFont>
      <p:font typeface="KG Primary Penmanship 2" panose="020B0604020202020204" charset="0"/>
      <p:regular r:id="rId80"/>
    </p:embeddedFont>
    <p:embeddedFont>
      <p:font typeface="KG Primary Penmanship Alt" panose="020B0604020202020204" charset="0"/>
      <p:regular r:id="rId81"/>
    </p:embeddedFont>
  </p:embeddedFontLst>
  <p:defaultTextStyle>
    <a:defPPr>
      <a:defRPr lang="fr-FR"/>
    </a:defPPr>
    <a:lvl1pPr marL="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1pPr>
    <a:lvl2pPr marL="6858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2pPr>
    <a:lvl3pPr marL="13716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3pPr>
    <a:lvl4pPr marL="20574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4pPr>
    <a:lvl5pPr marL="27432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5pPr>
    <a:lvl6pPr marL="34290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6pPr>
    <a:lvl7pPr marL="41148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7pPr>
    <a:lvl8pPr marL="48006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8pPr>
    <a:lvl9pPr marL="54864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240" userDrawn="1">
          <p15:clr>
            <a:srgbClr val="A4A3A4"/>
          </p15:clr>
        </p15:guide>
        <p15:guide id="2" pos="432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101"/>
    <a:srgbClr val="67803F"/>
    <a:srgbClr val="F2F2F2"/>
    <a:srgbClr val="7F7F7F"/>
    <a:srgbClr val="106584"/>
    <a:srgbClr val="FDEADA"/>
    <a:srgbClr val="FFFFFF"/>
    <a:srgbClr val="F7F1BD"/>
    <a:srgbClr val="106585"/>
    <a:srgbClr val="426C7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10" autoAdjust="0"/>
    <p:restoredTop sz="95196" autoAdjust="0"/>
  </p:normalViewPr>
  <p:slideViewPr>
    <p:cSldViewPr snapToGrid="0">
      <p:cViewPr varScale="1">
        <p:scale>
          <a:sx n="55" d="100"/>
          <a:sy n="55" d="100"/>
        </p:scale>
        <p:origin x="1248" y="53"/>
      </p:cViewPr>
      <p:guideLst>
        <p:guide orient="horz" pos="3240"/>
        <p:guide pos="432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63" Type="http://schemas.openxmlformats.org/officeDocument/2006/relationships/slide" Target="slides/slide60.xml"/><Relationship Id="rId68" Type="http://schemas.openxmlformats.org/officeDocument/2006/relationships/slide" Target="slides/slide65.xml"/><Relationship Id="rId84" Type="http://schemas.openxmlformats.org/officeDocument/2006/relationships/theme" Target="theme/theme1.xml"/><Relationship Id="rId16" Type="http://schemas.openxmlformats.org/officeDocument/2006/relationships/slide" Target="slides/slide13.xml"/><Relationship Id="rId11" Type="http://schemas.openxmlformats.org/officeDocument/2006/relationships/slide" Target="slides/slide8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74" Type="http://schemas.openxmlformats.org/officeDocument/2006/relationships/font" Target="fonts/font5.fntdata"/><Relationship Id="rId79" Type="http://schemas.openxmlformats.org/officeDocument/2006/relationships/font" Target="fonts/font10.fntdata"/><Relationship Id="rId5" Type="http://schemas.openxmlformats.org/officeDocument/2006/relationships/slide" Target="slides/slide2.xml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64" Type="http://schemas.openxmlformats.org/officeDocument/2006/relationships/slide" Target="slides/slide61.xml"/><Relationship Id="rId69" Type="http://schemas.openxmlformats.org/officeDocument/2006/relationships/notesMaster" Target="notesMasters/notesMaster1.xml"/><Relationship Id="rId77" Type="http://schemas.openxmlformats.org/officeDocument/2006/relationships/font" Target="fonts/font8.fntdata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72" Type="http://schemas.openxmlformats.org/officeDocument/2006/relationships/font" Target="fonts/font3.fntdata"/><Relationship Id="rId80" Type="http://schemas.openxmlformats.org/officeDocument/2006/relationships/font" Target="fonts/font11.fntdata"/><Relationship Id="rId85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slide" Target="slides/slide56.xml"/><Relationship Id="rId67" Type="http://schemas.openxmlformats.org/officeDocument/2006/relationships/slide" Target="slides/slide64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slide" Target="slides/slide59.xml"/><Relationship Id="rId70" Type="http://schemas.openxmlformats.org/officeDocument/2006/relationships/font" Target="fonts/font1.fntdata"/><Relationship Id="rId75" Type="http://schemas.openxmlformats.org/officeDocument/2006/relationships/font" Target="fonts/font6.fntdata"/><Relationship Id="rId83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slide" Target="slides/slide62.xml"/><Relationship Id="rId73" Type="http://schemas.openxmlformats.org/officeDocument/2006/relationships/font" Target="fonts/font4.fntdata"/><Relationship Id="rId78" Type="http://schemas.openxmlformats.org/officeDocument/2006/relationships/font" Target="fonts/font9.fntdata"/><Relationship Id="rId81" Type="http://schemas.openxmlformats.org/officeDocument/2006/relationships/font" Target="fonts/font12.fnt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9" Type="http://schemas.openxmlformats.org/officeDocument/2006/relationships/slide" Target="slides/slide36.xml"/><Relationship Id="rId34" Type="http://schemas.openxmlformats.org/officeDocument/2006/relationships/slide" Target="slides/slide31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76" Type="http://schemas.openxmlformats.org/officeDocument/2006/relationships/font" Target="fonts/font7.fntdata"/><Relationship Id="rId7" Type="http://schemas.openxmlformats.org/officeDocument/2006/relationships/slide" Target="slides/slide4.xml"/><Relationship Id="rId71" Type="http://schemas.openxmlformats.org/officeDocument/2006/relationships/font" Target="fonts/font2.fntdata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6.xml"/><Relationship Id="rId24" Type="http://schemas.openxmlformats.org/officeDocument/2006/relationships/slide" Target="slides/slide21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66" Type="http://schemas.openxmlformats.org/officeDocument/2006/relationships/slide" Target="slides/slide63.xml"/><Relationship Id="rId61" Type="http://schemas.openxmlformats.org/officeDocument/2006/relationships/slide" Target="slides/slide58.xml"/><Relationship Id="rId82" Type="http://schemas.openxmlformats.org/officeDocument/2006/relationships/presProps" Target="presProp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5-11T14:44:10.082"/>
    </inkml:context>
    <inkml:brush xml:id="br0">
      <inkml:brushProperty name="width" value="0.05" units="cm"/>
      <inkml:brushProperty name="height" value="0.05" units="cm"/>
      <inkml:brushProperty name="color" value="#AE198D"/>
      <inkml:brushProperty name="inkEffects" value="galaxy"/>
      <inkml:brushProperty name="anchorX" value="1355.36316"/>
      <inkml:brushProperty name="anchorY" value="815.17767"/>
      <inkml:brushProperty name="scaleFactor" value="0.5"/>
    </inkml:brush>
  </inkml:definitions>
  <inkml:trace contextRef="#ctx0" brushRef="#br0">0 1 24575,'0'0'0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1BA23E8-4B26-4847-82AA-716B989AA6C3}" type="datetimeFigureOut">
              <a:rPr lang="fr-FR" smtClean="0"/>
              <a:t>01/08/2025</a:t>
            </a:fld>
            <a:endParaRPr lang="fr-FR" dirty="0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 dirty="0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F29E1B-11DA-4B7D-8F83-C5BDF1FFE556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2771913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3716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685800" algn="l" defTabSz="13716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1371600" algn="l" defTabSz="13716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2057400" algn="l" defTabSz="13716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2743200" algn="l" defTabSz="13716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3429000" algn="l" defTabSz="13716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4114800" algn="l" defTabSz="13716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4800600" algn="l" defTabSz="13716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5486400" algn="l" defTabSz="13716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2130425"/>
            <a:ext cx="58293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28700" y="3886200"/>
            <a:ext cx="48006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8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7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6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4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3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43417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75609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72050" y="274643"/>
            <a:ext cx="154305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42900" y="274643"/>
            <a:ext cx="451485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955971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2130425"/>
            <a:ext cx="5829300" cy="147002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28700" y="3886200"/>
            <a:ext cx="48006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4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599700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375486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1736" y="4406906"/>
            <a:ext cx="58293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1736" y="2906716"/>
            <a:ext cx="5829300" cy="1500188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9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1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27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35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42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51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6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69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474368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42900" y="1600207"/>
            <a:ext cx="3028950" cy="4525964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86150" y="1600207"/>
            <a:ext cx="3028950" cy="4525964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446606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903" y="1535114"/>
            <a:ext cx="3030141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9" indent="0">
              <a:buNone/>
              <a:defRPr sz="1500" b="1"/>
            </a:lvl2pPr>
            <a:lvl3pPr marL="685818" indent="0">
              <a:buNone/>
              <a:defRPr sz="1350" b="1"/>
            </a:lvl3pPr>
            <a:lvl4pPr marL="1028727" indent="0">
              <a:buNone/>
              <a:defRPr sz="1200" b="1"/>
            </a:lvl4pPr>
            <a:lvl5pPr marL="1371635" indent="0">
              <a:buNone/>
              <a:defRPr sz="1200" b="1"/>
            </a:lvl5pPr>
            <a:lvl6pPr marL="1714542" indent="0">
              <a:buNone/>
              <a:defRPr sz="1200" b="1"/>
            </a:lvl6pPr>
            <a:lvl7pPr marL="2057451" indent="0">
              <a:buNone/>
              <a:defRPr sz="1200" b="1"/>
            </a:lvl7pPr>
            <a:lvl8pPr marL="2400360" indent="0">
              <a:buNone/>
              <a:defRPr sz="1200" b="1"/>
            </a:lvl8pPr>
            <a:lvl9pPr marL="2743269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2903" y="2174876"/>
            <a:ext cx="3030141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83773" y="1535114"/>
            <a:ext cx="3031331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9" indent="0">
              <a:buNone/>
              <a:defRPr sz="1500" b="1"/>
            </a:lvl2pPr>
            <a:lvl3pPr marL="685818" indent="0">
              <a:buNone/>
              <a:defRPr sz="1350" b="1"/>
            </a:lvl3pPr>
            <a:lvl4pPr marL="1028727" indent="0">
              <a:buNone/>
              <a:defRPr sz="1200" b="1"/>
            </a:lvl4pPr>
            <a:lvl5pPr marL="1371635" indent="0">
              <a:buNone/>
              <a:defRPr sz="1200" b="1"/>
            </a:lvl5pPr>
            <a:lvl6pPr marL="1714542" indent="0">
              <a:buNone/>
              <a:defRPr sz="1200" b="1"/>
            </a:lvl6pPr>
            <a:lvl7pPr marL="2057451" indent="0">
              <a:buNone/>
              <a:defRPr sz="1200" b="1"/>
            </a:lvl7pPr>
            <a:lvl8pPr marL="2400360" indent="0">
              <a:buNone/>
              <a:defRPr sz="1200" b="1"/>
            </a:lvl8pPr>
            <a:lvl9pPr marL="2743269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83773" y="2174876"/>
            <a:ext cx="3031331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25411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536105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887278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4" y="273050"/>
            <a:ext cx="2256236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81291" y="273056"/>
            <a:ext cx="3833813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4" y="1435106"/>
            <a:ext cx="2256236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9" indent="0">
              <a:buNone/>
              <a:defRPr sz="900"/>
            </a:lvl2pPr>
            <a:lvl3pPr marL="685818" indent="0">
              <a:buNone/>
              <a:defRPr sz="750"/>
            </a:lvl3pPr>
            <a:lvl4pPr marL="1028727" indent="0">
              <a:buNone/>
              <a:defRPr sz="675"/>
            </a:lvl4pPr>
            <a:lvl5pPr marL="1371635" indent="0">
              <a:buNone/>
              <a:defRPr sz="675"/>
            </a:lvl5pPr>
            <a:lvl6pPr marL="1714542" indent="0">
              <a:buNone/>
              <a:defRPr sz="675"/>
            </a:lvl6pPr>
            <a:lvl7pPr marL="2057451" indent="0">
              <a:buNone/>
              <a:defRPr sz="675"/>
            </a:lvl7pPr>
            <a:lvl8pPr marL="2400360" indent="0">
              <a:buNone/>
              <a:defRPr sz="675"/>
            </a:lvl8pPr>
            <a:lvl9pPr marL="2743269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91599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398247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4216" y="4800601"/>
            <a:ext cx="41148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344216" y="612776"/>
            <a:ext cx="41148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9" indent="0">
              <a:buNone/>
              <a:defRPr sz="2100"/>
            </a:lvl2pPr>
            <a:lvl3pPr marL="685818" indent="0">
              <a:buNone/>
              <a:defRPr sz="1800"/>
            </a:lvl3pPr>
            <a:lvl4pPr marL="1028727" indent="0">
              <a:buNone/>
              <a:defRPr sz="1500"/>
            </a:lvl4pPr>
            <a:lvl5pPr marL="1371635" indent="0">
              <a:buNone/>
              <a:defRPr sz="1500"/>
            </a:lvl5pPr>
            <a:lvl6pPr marL="1714542" indent="0">
              <a:buNone/>
              <a:defRPr sz="1500"/>
            </a:lvl6pPr>
            <a:lvl7pPr marL="2057451" indent="0">
              <a:buNone/>
              <a:defRPr sz="1500"/>
            </a:lvl7pPr>
            <a:lvl8pPr marL="2400360" indent="0">
              <a:buNone/>
              <a:defRPr sz="1500"/>
            </a:lvl8pPr>
            <a:lvl9pPr marL="2743269" indent="0">
              <a:buNone/>
              <a:defRPr sz="15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344216" y="5367338"/>
            <a:ext cx="4114800" cy="804863"/>
          </a:xfrm>
        </p:spPr>
        <p:txBody>
          <a:bodyPr/>
          <a:lstStyle>
            <a:lvl1pPr marL="0" indent="0">
              <a:buNone/>
              <a:defRPr sz="1050"/>
            </a:lvl1pPr>
            <a:lvl2pPr marL="342909" indent="0">
              <a:buNone/>
              <a:defRPr sz="900"/>
            </a:lvl2pPr>
            <a:lvl3pPr marL="685818" indent="0">
              <a:buNone/>
              <a:defRPr sz="750"/>
            </a:lvl3pPr>
            <a:lvl4pPr marL="1028727" indent="0">
              <a:buNone/>
              <a:defRPr sz="675"/>
            </a:lvl4pPr>
            <a:lvl5pPr marL="1371635" indent="0">
              <a:buNone/>
              <a:defRPr sz="675"/>
            </a:lvl5pPr>
            <a:lvl6pPr marL="1714542" indent="0">
              <a:buNone/>
              <a:defRPr sz="675"/>
            </a:lvl6pPr>
            <a:lvl7pPr marL="2057451" indent="0">
              <a:buNone/>
              <a:defRPr sz="675"/>
            </a:lvl7pPr>
            <a:lvl8pPr marL="2400360" indent="0">
              <a:buNone/>
              <a:defRPr sz="675"/>
            </a:lvl8pPr>
            <a:lvl9pPr marL="2743269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80516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421055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72050" y="274645"/>
            <a:ext cx="1543050" cy="5851526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42900" y="274645"/>
            <a:ext cx="4514850" cy="5851526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537903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2130425"/>
            <a:ext cx="58293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28700" y="3886200"/>
            <a:ext cx="48006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8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7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6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4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3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870373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639355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1735" y="4406905"/>
            <a:ext cx="58293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1735" y="2906714"/>
            <a:ext cx="5829300" cy="1500187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892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78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675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566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457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348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24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132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994167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42900" y="1600205"/>
            <a:ext cx="302895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86150" y="1600205"/>
            <a:ext cx="302895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883340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902" y="1535113"/>
            <a:ext cx="3030141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2902" y="2174875"/>
            <a:ext cx="3030141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83771" y="1535113"/>
            <a:ext cx="3031331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83771" y="2174875"/>
            <a:ext cx="3031331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932865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30577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55355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1735" y="4406905"/>
            <a:ext cx="58293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1735" y="2906714"/>
            <a:ext cx="5829300" cy="1500187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892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78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675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566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457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348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24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132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32161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2" y="273050"/>
            <a:ext cx="2256235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81289" y="273055"/>
            <a:ext cx="3833813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2" y="1435105"/>
            <a:ext cx="2256235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892" indent="0">
              <a:buNone/>
              <a:defRPr sz="900"/>
            </a:lvl2pPr>
            <a:lvl3pPr marL="685783" indent="0">
              <a:buNone/>
              <a:defRPr sz="750"/>
            </a:lvl3pPr>
            <a:lvl4pPr marL="1028675" indent="0">
              <a:buNone/>
              <a:defRPr sz="675"/>
            </a:lvl4pPr>
            <a:lvl5pPr marL="1371566" indent="0">
              <a:buNone/>
              <a:defRPr sz="675"/>
            </a:lvl5pPr>
            <a:lvl6pPr marL="1714457" indent="0">
              <a:buNone/>
              <a:defRPr sz="675"/>
            </a:lvl6pPr>
            <a:lvl7pPr marL="2057348" indent="0">
              <a:buNone/>
              <a:defRPr sz="675"/>
            </a:lvl7pPr>
            <a:lvl8pPr marL="2400240" indent="0">
              <a:buNone/>
              <a:defRPr sz="675"/>
            </a:lvl8pPr>
            <a:lvl9pPr marL="2743132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729460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4216" y="4800600"/>
            <a:ext cx="41148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344216" y="612775"/>
            <a:ext cx="41148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892" indent="0">
              <a:buNone/>
              <a:defRPr sz="2100"/>
            </a:lvl2pPr>
            <a:lvl3pPr marL="685783" indent="0">
              <a:buNone/>
              <a:defRPr sz="1800"/>
            </a:lvl3pPr>
            <a:lvl4pPr marL="1028675" indent="0">
              <a:buNone/>
              <a:defRPr sz="1500"/>
            </a:lvl4pPr>
            <a:lvl5pPr marL="1371566" indent="0">
              <a:buNone/>
              <a:defRPr sz="1500"/>
            </a:lvl5pPr>
            <a:lvl6pPr marL="1714457" indent="0">
              <a:buNone/>
              <a:defRPr sz="1500"/>
            </a:lvl6pPr>
            <a:lvl7pPr marL="2057348" indent="0">
              <a:buNone/>
              <a:defRPr sz="1500"/>
            </a:lvl7pPr>
            <a:lvl8pPr marL="2400240" indent="0">
              <a:buNone/>
              <a:defRPr sz="1500"/>
            </a:lvl8pPr>
            <a:lvl9pPr marL="2743132" indent="0">
              <a:buNone/>
              <a:defRPr sz="15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344216" y="5367338"/>
            <a:ext cx="41148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892" indent="0">
              <a:buNone/>
              <a:defRPr sz="900"/>
            </a:lvl2pPr>
            <a:lvl3pPr marL="685783" indent="0">
              <a:buNone/>
              <a:defRPr sz="750"/>
            </a:lvl3pPr>
            <a:lvl4pPr marL="1028675" indent="0">
              <a:buNone/>
              <a:defRPr sz="675"/>
            </a:lvl4pPr>
            <a:lvl5pPr marL="1371566" indent="0">
              <a:buNone/>
              <a:defRPr sz="675"/>
            </a:lvl5pPr>
            <a:lvl6pPr marL="1714457" indent="0">
              <a:buNone/>
              <a:defRPr sz="675"/>
            </a:lvl6pPr>
            <a:lvl7pPr marL="2057348" indent="0">
              <a:buNone/>
              <a:defRPr sz="675"/>
            </a:lvl7pPr>
            <a:lvl8pPr marL="2400240" indent="0">
              <a:buNone/>
              <a:defRPr sz="675"/>
            </a:lvl8pPr>
            <a:lvl9pPr marL="2743132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69568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509954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72050" y="274643"/>
            <a:ext cx="154305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42900" y="274643"/>
            <a:ext cx="451485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55471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42900" y="1600205"/>
            <a:ext cx="302895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86150" y="1600205"/>
            <a:ext cx="302895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16462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902" y="1535113"/>
            <a:ext cx="3030141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2902" y="2174875"/>
            <a:ext cx="3030141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83771" y="1535113"/>
            <a:ext cx="3031331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83771" y="2174875"/>
            <a:ext cx="3031331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01876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04171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91246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2" y="273050"/>
            <a:ext cx="2256235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81289" y="273055"/>
            <a:ext cx="3833813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2" y="1435105"/>
            <a:ext cx="2256235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892" indent="0">
              <a:buNone/>
              <a:defRPr sz="900"/>
            </a:lvl2pPr>
            <a:lvl3pPr marL="685783" indent="0">
              <a:buNone/>
              <a:defRPr sz="750"/>
            </a:lvl3pPr>
            <a:lvl4pPr marL="1028675" indent="0">
              <a:buNone/>
              <a:defRPr sz="675"/>
            </a:lvl4pPr>
            <a:lvl5pPr marL="1371566" indent="0">
              <a:buNone/>
              <a:defRPr sz="675"/>
            </a:lvl5pPr>
            <a:lvl6pPr marL="1714457" indent="0">
              <a:buNone/>
              <a:defRPr sz="675"/>
            </a:lvl6pPr>
            <a:lvl7pPr marL="2057348" indent="0">
              <a:buNone/>
              <a:defRPr sz="675"/>
            </a:lvl7pPr>
            <a:lvl8pPr marL="2400240" indent="0">
              <a:buNone/>
              <a:defRPr sz="675"/>
            </a:lvl8pPr>
            <a:lvl9pPr marL="2743132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06933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4216" y="4800600"/>
            <a:ext cx="41148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344216" y="612775"/>
            <a:ext cx="41148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892" indent="0">
              <a:buNone/>
              <a:defRPr sz="2100"/>
            </a:lvl2pPr>
            <a:lvl3pPr marL="685783" indent="0">
              <a:buNone/>
              <a:defRPr sz="1800"/>
            </a:lvl3pPr>
            <a:lvl4pPr marL="1028675" indent="0">
              <a:buNone/>
              <a:defRPr sz="1500"/>
            </a:lvl4pPr>
            <a:lvl5pPr marL="1371566" indent="0">
              <a:buNone/>
              <a:defRPr sz="1500"/>
            </a:lvl5pPr>
            <a:lvl6pPr marL="1714457" indent="0">
              <a:buNone/>
              <a:defRPr sz="1500"/>
            </a:lvl6pPr>
            <a:lvl7pPr marL="2057348" indent="0">
              <a:buNone/>
              <a:defRPr sz="1500"/>
            </a:lvl7pPr>
            <a:lvl8pPr marL="2400240" indent="0">
              <a:buNone/>
              <a:defRPr sz="1500"/>
            </a:lvl8pPr>
            <a:lvl9pPr marL="2743132" indent="0">
              <a:buNone/>
              <a:defRPr sz="15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344216" y="5367338"/>
            <a:ext cx="41148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892" indent="0">
              <a:buNone/>
              <a:defRPr sz="900"/>
            </a:lvl2pPr>
            <a:lvl3pPr marL="685783" indent="0">
              <a:buNone/>
              <a:defRPr sz="750"/>
            </a:lvl3pPr>
            <a:lvl4pPr marL="1028675" indent="0">
              <a:buNone/>
              <a:defRPr sz="675"/>
            </a:lvl4pPr>
            <a:lvl5pPr marL="1371566" indent="0">
              <a:buNone/>
              <a:defRPr sz="675"/>
            </a:lvl5pPr>
            <a:lvl6pPr marL="1714457" indent="0">
              <a:buNone/>
              <a:defRPr sz="675"/>
            </a:lvl6pPr>
            <a:lvl7pPr marL="2057348" indent="0">
              <a:buNone/>
              <a:defRPr sz="675"/>
            </a:lvl7pPr>
            <a:lvl8pPr marL="2400240" indent="0">
              <a:buNone/>
              <a:defRPr sz="675"/>
            </a:lvl8pPr>
            <a:lvl9pPr marL="2743132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69982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42900" y="274638"/>
            <a:ext cx="61722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900" y="1600205"/>
            <a:ext cx="61722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42900" y="6356355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  <a:latin typeface="Dosis" pitchFamily="2" charset="0"/>
              </a:defRPr>
            </a:lvl1pPr>
          </a:lstStyle>
          <a:p>
            <a:fld id="{1D8BD707-D9CF-40AE-B4C6-C98DA3205C09}" type="datetimeFigureOut">
              <a:rPr lang="en-US" smtClean="0"/>
              <a:pPr/>
              <a:t>8/1/2025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343150" y="6356355"/>
            <a:ext cx="21717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  <a:latin typeface="Dosis" pitchFamily="2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914900" y="6356355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Dosis" pitchFamily="2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53463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685783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Dosis" pitchFamily="2" charset="0"/>
          <a:ea typeface="+mj-ea"/>
          <a:cs typeface="+mj-cs"/>
        </a:defRPr>
      </a:lvl1pPr>
    </p:titleStyle>
    <p:bodyStyle>
      <a:lvl1pPr marL="257168" indent="-257168" algn="l" defTabSz="685783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Dosis" pitchFamily="2" charset="0"/>
          <a:ea typeface="+mn-ea"/>
          <a:cs typeface="+mn-cs"/>
        </a:defRPr>
      </a:lvl1pPr>
      <a:lvl2pPr marL="557199" indent="-214308" algn="l" defTabSz="685783" rtl="0" eaLnBrk="1" latinLnBrk="0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Dosis" pitchFamily="2" charset="0"/>
          <a:ea typeface="+mn-ea"/>
          <a:cs typeface="+mn-cs"/>
        </a:defRPr>
      </a:lvl2pPr>
      <a:lvl3pPr marL="857228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Dosis" pitchFamily="2" charset="0"/>
          <a:ea typeface="+mn-ea"/>
          <a:cs typeface="+mn-cs"/>
        </a:defRPr>
      </a:lvl3pPr>
      <a:lvl4pPr marL="1200120" indent="-171446" algn="l" defTabSz="685783" rtl="0" eaLnBrk="1" latinLnBrk="0" hangingPunct="1">
        <a:spcBef>
          <a:spcPct val="20000"/>
        </a:spcBef>
        <a:buFont typeface="Arial" pitchFamily="34" charset="0"/>
        <a:buChar char="–"/>
        <a:defRPr sz="1500" kern="1200">
          <a:solidFill>
            <a:schemeClr val="tx1"/>
          </a:solidFill>
          <a:latin typeface="Dosis" pitchFamily="2" charset="0"/>
          <a:ea typeface="+mn-ea"/>
          <a:cs typeface="+mn-cs"/>
        </a:defRPr>
      </a:lvl4pPr>
      <a:lvl5pPr marL="1543012" indent="-171446" algn="l" defTabSz="685783" rtl="0" eaLnBrk="1" latinLnBrk="0" hangingPunct="1">
        <a:spcBef>
          <a:spcPct val="20000"/>
        </a:spcBef>
        <a:buFont typeface="Arial" pitchFamily="34" charset="0"/>
        <a:buChar char="»"/>
        <a:defRPr sz="1500" kern="1200">
          <a:solidFill>
            <a:schemeClr val="tx1"/>
          </a:solidFill>
          <a:latin typeface="Dosis" pitchFamily="2" charset="0"/>
          <a:ea typeface="+mn-ea"/>
          <a:cs typeface="+mn-cs"/>
        </a:defRPr>
      </a:lvl5pPr>
      <a:lvl6pPr marL="1885903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5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7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5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8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42900" y="274638"/>
            <a:ext cx="61722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900" y="1600207"/>
            <a:ext cx="6172200" cy="45259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42900" y="6356356"/>
            <a:ext cx="1600200" cy="3651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  <a:latin typeface="Dosis" pitchFamily="2" charset="0"/>
              </a:defRPr>
            </a:lvl1pPr>
          </a:lstStyle>
          <a:p>
            <a:fld id="{1D8BD707-D9CF-40AE-B4C6-C98DA3205C09}" type="datetimeFigureOut">
              <a:rPr lang="en-US" smtClean="0"/>
              <a:pPr/>
              <a:t>8/1/2025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343150" y="6356356"/>
            <a:ext cx="2171700" cy="3651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  <a:latin typeface="Dosis" pitchFamily="2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914900" y="6356356"/>
            <a:ext cx="1600200" cy="3651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Dosis" pitchFamily="2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49523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txStyles>
    <p:titleStyle>
      <a:lvl1pPr algn="ctr" defTabSz="685818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Dosis" pitchFamily="2" charset="0"/>
          <a:ea typeface="+mj-ea"/>
          <a:cs typeface="+mj-cs"/>
        </a:defRPr>
      </a:lvl1pPr>
    </p:titleStyle>
    <p:bodyStyle>
      <a:lvl1pPr marL="257181" indent="-257181" algn="l" defTabSz="685818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Dosis" pitchFamily="2" charset="0"/>
          <a:ea typeface="+mn-ea"/>
          <a:cs typeface="+mn-cs"/>
        </a:defRPr>
      </a:lvl1pPr>
      <a:lvl2pPr marL="557228" indent="-214319" algn="l" defTabSz="685818" rtl="0" eaLnBrk="1" latinLnBrk="0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Dosis" pitchFamily="2" charset="0"/>
          <a:ea typeface="+mn-ea"/>
          <a:cs typeface="+mn-cs"/>
        </a:defRPr>
      </a:lvl2pPr>
      <a:lvl3pPr marL="857271" indent="-171455" algn="l" defTabSz="685818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Dosis" pitchFamily="2" charset="0"/>
          <a:ea typeface="+mn-ea"/>
          <a:cs typeface="+mn-cs"/>
        </a:defRPr>
      </a:lvl3pPr>
      <a:lvl4pPr marL="1200180" indent="-171455" algn="l" defTabSz="685818" rtl="0" eaLnBrk="1" latinLnBrk="0" hangingPunct="1">
        <a:spcBef>
          <a:spcPct val="20000"/>
        </a:spcBef>
        <a:buFont typeface="Arial" pitchFamily="34" charset="0"/>
        <a:buChar char="–"/>
        <a:defRPr sz="1500" kern="1200">
          <a:solidFill>
            <a:schemeClr val="tx1"/>
          </a:solidFill>
          <a:latin typeface="Dosis" pitchFamily="2" charset="0"/>
          <a:ea typeface="+mn-ea"/>
          <a:cs typeface="+mn-cs"/>
        </a:defRPr>
      </a:lvl4pPr>
      <a:lvl5pPr marL="1543089" indent="-171455" algn="l" defTabSz="685818" rtl="0" eaLnBrk="1" latinLnBrk="0" hangingPunct="1">
        <a:spcBef>
          <a:spcPct val="20000"/>
        </a:spcBef>
        <a:buFont typeface="Arial" pitchFamily="34" charset="0"/>
        <a:buChar char="»"/>
        <a:defRPr sz="1500" kern="1200">
          <a:solidFill>
            <a:schemeClr val="tx1"/>
          </a:solidFill>
          <a:latin typeface="Dosis" pitchFamily="2" charset="0"/>
          <a:ea typeface="+mn-ea"/>
          <a:cs typeface="+mn-cs"/>
        </a:defRPr>
      </a:lvl5pPr>
      <a:lvl6pPr marL="1885998" indent="-171455" algn="l" defTabSz="685818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907" indent="-171455" algn="l" defTabSz="685818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815" indent="-171455" algn="l" defTabSz="685818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722" indent="-171455" algn="l" defTabSz="685818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18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9" algn="l" defTabSz="685818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18" algn="l" defTabSz="685818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27" algn="l" defTabSz="685818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35" algn="l" defTabSz="685818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42" algn="l" defTabSz="685818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51" algn="l" defTabSz="685818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60" algn="l" defTabSz="685818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69" algn="l" defTabSz="685818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42900" y="274638"/>
            <a:ext cx="61722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900" y="1600205"/>
            <a:ext cx="61722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42900" y="6356355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  <a:latin typeface="Dosis" pitchFamily="2" charset="0"/>
              </a:defRPr>
            </a:lvl1pPr>
          </a:lstStyle>
          <a:p>
            <a:fld id="{1D8BD707-D9CF-40AE-B4C6-C98DA3205C09}" type="datetimeFigureOut">
              <a:rPr lang="en-US" smtClean="0"/>
              <a:pPr/>
              <a:t>8/1/2025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343150" y="6356355"/>
            <a:ext cx="21717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  <a:latin typeface="Dosis" pitchFamily="2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914900" y="6356355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Dosis" pitchFamily="2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40382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</p:sldLayoutIdLst>
  <p:txStyles>
    <p:titleStyle>
      <a:lvl1pPr algn="ctr" defTabSz="685783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Dosis" pitchFamily="2" charset="0"/>
          <a:ea typeface="+mj-ea"/>
          <a:cs typeface="+mj-cs"/>
        </a:defRPr>
      </a:lvl1pPr>
    </p:titleStyle>
    <p:bodyStyle>
      <a:lvl1pPr marL="257168" indent="-257168" algn="l" defTabSz="685783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Dosis" pitchFamily="2" charset="0"/>
          <a:ea typeface="+mn-ea"/>
          <a:cs typeface="+mn-cs"/>
        </a:defRPr>
      </a:lvl1pPr>
      <a:lvl2pPr marL="557199" indent="-214308" algn="l" defTabSz="685783" rtl="0" eaLnBrk="1" latinLnBrk="0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Dosis" pitchFamily="2" charset="0"/>
          <a:ea typeface="+mn-ea"/>
          <a:cs typeface="+mn-cs"/>
        </a:defRPr>
      </a:lvl2pPr>
      <a:lvl3pPr marL="857228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Dosis" pitchFamily="2" charset="0"/>
          <a:ea typeface="+mn-ea"/>
          <a:cs typeface="+mn-cs"/>
        </a:defRPr>
      </a:lvl3pPr>
      <a:lvl4pPr marL="1200120" indent="-171446" algn="l" defTabSz="685783" rtl="0" eaLnBrk="1" latinLnBrk="0" hangingPunct="1">
        <a:spcBef>
          <a:spcPct val="20000"/>
        </a:spcBef>
        <a:buFont typeface="Arial" pitchFamily="34" charset="0"/>
        <a:buChar char="–"/>
        <a:defRPr sz="1500" kern="1200">
          <a:solidFill>
            <a:schemeClr val="tx1"/>
          </a:solidFill>
          <a:latin typeface="Dosis" pitchFamily="2" charset="0"/>
          <a:ea typeface="+mn-ea"/>
          <a:cs typeface="+mn-cs"/>
        </a:defRPr>
      </a:lvl4pPr>
      <a:lvl5pPr marL="1543012" indent="-171446" algn="l" defTabSz="685783" rtl="0" eaLnBrk="1" latinLnBrk="0" hangingPunct="1">
        <a:spcBef>
          <a:spcPct val="20000"/>
        </a:spcBef>
        <a:buFont typeface="Arial" pitchFamily="34" charset="0"/>
        <a:buChar char="»"/>
        <a:defRPr sz="1500" kern="1200">
          <a:solidFill>
            <a:schemeClr val="tx1"/>
          </a:solidFill>
          <a:latin typeface="Dosis" pitchFamily="2" charset="0"/>
          <a:ea typeface="+mn-ea"/>
          <a:cs typeface="+mn-cs"/>
        </a:defRPr>
      </a:lvl5pPr>
      <a:lvl6pPr marL="1885903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5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7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5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8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tags" Target="../tags/tag8.xml"/><Relationship Id="rId13" Type="http://schemas.openxmlformats.org/officeDocument/2006/relationships/slideLayout" Target="../slideLayouts/slideLayout7.xml"/><Relationship Id="rId18" Type="http://schemas.openxmlformats.org/officeDocument/2006/relationships/image" Target="../media/image6.svg"/><Relationship Id="rId3" Type="http://schemas.openxmlformats.org/officeDocument/2006/relationships/tags" Target="../tags/tag3.xml"/><Relationship Id="rId21" Type="http://schemas.openxmlformats.org/officeDocument/2006/relationships/image" Target="../media/image9.png"/><Relationship Id="rId7" Type="http://schemas.openxmlformats.org/officeDocument/2006/relationships/tags" Target="../tags/tag7.xml"/><Relationship Id="rId12" Type="http://schemas.openxmlformats.org/officeDocument/2006/relationships/tags" Target="../tags/tag12.xml"/><Relationship Id="rId17" Type="http://schemas.openxmlformats.org/officeDocument/2006/relationships/image" Target="../media/image5.png"/><Relationship Id="rId2" Type="http://schemas.openxmlformats.org/officeDocument/2006/relationships/tags" Target="../tags/tag2.xml"/><Relationship Id="rId16" Type="http://schemas.openxmlformats.org/officeDocument/2006/relationships/image" Target="../media/image4.svg"/><Relationship Id="rId20" Type="http://schemas.openxmlformats.org/officeDocument/2006/relationships/image" Target="../media/image8.svg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1" Type="http://schemas.openxmlformats.org/officeDocument/2006/relationships/tags" Target="../tags/tag11.xml"/><Relationship Id="rId5" Type="http://schemas.openxmlformats.org/officeDocument/2006/relationships/tags" Target="../tags/tag5.xml"/><Relationship Id="rId15" Type="http://schemas.openxmlformats.org/officeDocument/2006/relationships/image" Target="../media/image3.png"/><Relationship Id="rId10" Type="http://schemas.openxmlformats.org/officeDocument/2006/relationships/tags" Target="../tags/tag10.xml"/><Relationship Id="rId19" Type="http://schemas.openxmlformats.org/officeDocument/2006/relationships/image" Target="../media/image7.png"/><Relationship Id="rId4" Type="http://schemas.openxmlformats.org/officeDocument/2006/relationships/tags" Target="../tags/tag4.xml"/><Relationship Id="rId9" Type="http://schemas.openxmlformats.org/officeDocument/2006/relationships/tags" Target="../tags/tag9.xml"/><Relationship Id="rId1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tags" Target="../tags/tag103.xml"/><Relationship Id="rId7" Type="http://schemas.openxmlformats.org/officeDocument/2006/relationships/image" Target="../media/image2.jpeg"/><Relationship Id="rId2" Type="http://schemas.openxmlformats.org/officeDocument/2006/relationships/tags" Target="../tags/tag102.xml"/><Relationship Id="rId1" Type="http://schemas.openxmlformats.org/officeDocument/2006/relationships/tags" Target="../tags/tag101.xml"/><Relationship Id="rId6" Type="http://schemas.openxmlformats.org/officeDocument/2006/relationships/slideLayout" Target="../slideLayouts/slideLayout18.xml"/><Relationship Id="rId11" Type="http://schemas.openxmlformats.org/officeDocument/2006/relationships/image" Target="../media/image6.svg"/><Relationship Id="rId5" Type="http://schemas.openxmlformats.org/officeDocument/2006/relationships/tags" Target="../tags/tag105.xml"/><Relationship Id="rId10" Type="http://schemas.openxmlformats.org/officeDocument/2006/relationships/image" Target="../media/image5.png"/><Relationship Id="rId4" Type="http://schemas.openxmlformats.org/officeDocument/2006/relationships/tags" Target="../tags/tag104.xml"/><Relationship Id="rId9" Type="http://schemas.openxmlformats.org/officeDocument/2006/relationships/image" Target="../media/image4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3" Type="http://schemas.openxmlformats.org/officeDocument/2006/relationships/tags" Target="../tags/tag108.xml"/><Relationship Id="rId7" Type="http://schemas.openxmlformats.org/officeDocument/2006/relationships/slideLayout" Target="../slideLayouts/slideLayout18.xml"/><Relationship Id="rId2" Type="http://schemas.openxmlformats.org/officeDocument/2006/relationships/tags" Target="../tags/tag107.xml"/><Relationship Id="rId1" Type="http://schemas.openxmlformats.org/officeDocument/2006/relationships/tags" Target="../tags/tag106.xml"/><Relationship Id="rId6" Type="http://schemas.openxmlformats.org/officeDocument/2006/relationships/tags" Target="../tags/tag111.xml"/><Relationship Id="rId11" Type="http://schemas.openxmlformats.org/officeDocument/2006/relationships/image" Target="../media/image33.png"/><Relationship Id="rId5" Type="http://schemas.openxmlformats.org/officeDocument/2006/relationships/tags" Target="../tags/tag110.xml"/><Relationship Id="rId10" Type="http://schemas.openxmlformats.org/officeDocument/2006/relationships/image" Target="../media/image13.svg"/><Relationship Id="rId4" Type="http://schemas.openxmlformats.org/officeDocument/2006/relationships/tags" Target="../tags/tag109.xml"/><Relationship Id="rId9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tags" Target="../tags/tag119.xml"/><Relationship Id="rId13" Type="http://schemas.openxmlformats.org/officeDocument/2006/relationships/image" Target="../media/image13.svg"/><Relationship Id="rId3" Type="http://schemas.openxmlformats.org/officeDocument/2006/relationships/tags" Target="../tags/tag114.xml"/><Relationship Id="rId7" Type="http://schemas.openxmlformats.org/officeDocument/2006/relationships/tags" Target="../tags/tag118.xml"/><Relationship Id="rId12" Type="http://schemas.openxmlformats.org/officeDocument/2006/relationships/image" Target="../media/image12.png"/><Relationship Id="rId2" Type="http://schemas.openxmlformats.org/officeDocument/2006/relationships/tags" Target="../tags/tag113.xml"/><Relationship Id="rId1" Type="http://schemas.openxmlformats.org/officeDocument/2006/relationships/tags" Target="../tags/tag112.xml"/><Relationship Id="rId6" Type="http://schemas.openxmlformats.org/officeDocument/2006/relationships/tags" Target="../tags/tag117.xml"/><Relationship Id="rId11" Type="http://schemas.openxmlformats.org/officeDocument/2006/relationships/image" Target="../media/image2.jpeg"/><Relationship Id="rId5" Type="http://schemas.openxmlformats.org/officeDocument/2006/relationships/tags" Target="../tags/tag116.xml"/><Relationship Id="rId10" Type="http://schemas.openxmlformats.org/officeDocument/2006/relationships/slideLayout" Target="../slideLayouts/slideLayout7.xml"/><Relationship Id="rId4" Type="http://schemas.openxmlformats.org/officeDocument/2006/relationships/tags" Target="../tags/tag115.xml"/><Relationship Id="rId9" Type="http://schemas.openxmlformats.org/officeDocument/2006/relationships/tags" Target="../tags/tag120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tags" Target="../tags/tag123.xml"/><Relationship Id="rId7" Type="http://schemas.openxmlformats.org/officeDocument/2006/relationships/image" Target="../media/image2.jpeg"/><Relationship Id="rId2" Type="http://schemas.openxmlformats.org/officeDocument/2006/relationships/tags" Target="../tags/tag122.xml"/><Relationship Id="rId1" Type="http://schemas.openxmlformats.org/officeDocument/2006/relationships/tags" Target="../tags/tag121.xml"/><Relationship Id="rId6" Type="http://schemas.openxmlformats.org/officeDocument/2006/relationships/slideLayout" Target="../slideLayouts/slideLayout7.xml"/><Relationship Id="rId11" Type="http://schemas.openxmlformats.org/officeDocument/2006/relationships/image" Target="../media/image6.svg"/><Relationship Id="rId5" Type="http://schemas.openxmlformats.org/officeDocument/2006/relationships/tags" Target="../tags/tag125.xml"/><Relationship Id="rId10" Type="http://schemas.openxmlformats.org/officeDocument/2006/relationships/image" Target="../media/image5.png"/><Relationship Id="rId4" Type="http://schemas.openxmlformats.org/officeDocument/2006/relationships/tags" Target="../tags/tag124.xml"/><Relationship Id="rId9" Type="http://schemas.openxmlformats.org/officeDocument/2006/relationships/image" Target="../media/image4.svg"/></Relationships>
</file>

<file path=ppt/slides/_rels/slide14.xml.rels><?xml version="1.0" encoding="UTF-8" standalone="yes"?>
<Relationships xmlns="http://schemas.openxmlformats.org/package/2006/relationships"><Relationship Id="rId13" Type="http://schemas.openxmlformats.org/officeDocument/2006/relationships/tags" Target="../tags/tag138.xml"/><Relationship Id="rId18" Type="http://schemas.openxmlformats.org/officeDocument/2006/relationships/tags" Target="../tags/tag143.xml"/><Relationship Id="rId26" Type="http://schemas.openxmlformats.org/officeDocument/2006/relationships/tags" Target="../tags/tag151.xml"/><Relationship Id="rId3" Type="http://schemas.openxmlformats.org/officeDocument/2006/relationships/tags" Target="../tags/tag128.xml"/><Relationship Id="rId21" Type="http://schemas.openxmlformats.org/officeDocument/2006/relationships/tags" Target="../tags/tag146.xml"/><Relationship Id="rId7" Type="http://schemas.openxmlformats.org/officeDocument/2006/relationships/tags" Target="../tags/tag132.xml"/><Relationship Id="rId12" Type="http://schemas.openxmlformats.org/officeDocument/2006/relationships/tags" Target="../tags/tag137.xml"/><Relationship Id="rId17" Type="http://schemas.openxmlformats.org/officeDocument/2006/relationships/tags" Target="../tags/tag142.xml"/><Relationship Id="rId25" Type="http://schemas.openxmlformats.org/officeDocument/2006/relationships/tags" Target="../tags/tag150.xml"/><Relationship Id="rId33" Type="http://schemas.openxmlformats.org/officeDocument/2006/relationships/image" Target="../media/image13.svg"/><Relationship Id="rId2" Type="http://schemas.openxmlformats.org/officeDocument/2006/relationships/tags" Target="../tags/tag127.xml"/><Relationship Id="rId16" Type="http://schemas.openxmlformats.org/officeDocument/2006/relationships/tags" Target="../tags/tag141.xml"/><Relationship Id="rId20" Type="http://schemas.openxmlformats.org/officeDocument/2006/relationships/tags" Target="../tags/tag145.xml"/><Relationship Id="rId29" Type="http://schemas.openxmlformats.org/officeDocument/2006/relationships/tags" Target="../tags/tag154.xml"/><Relationship Id="rId1" Type="http://schemas.openxmlformats.org/officeDocument/2006/relationships/tags" Target="../tags/tag126.xml"/><Relationship Id="rId6" Type="http://schemas.openxmlformats.org/officeDocument/2006/relationships/tags" Target="../tags/tag131.xml"/><Relationship Id="rId11" Type="http://schemas.openxmlformats.org/officeDocument/2006/relationships/tags" Target="../tags/tag136.xml"/><Relationship Id="rId24" Type="http://schemas.openxmlformats.org/officeDocument/2006/relationships/tags" Target="../tags/tag149.xml"/><Relationship Id="rId32" Type="http://schemas.openxmlformats.org/officeDocument/2006/relationships/image" Target="../media/image12.png"/><Relationship Id="rId5" Type="http://schemas.openxmlformats.org/officeDocument/2006/relationships/tags" Target="../tags/tag130.xml"/><Relationship Id="rId15" Type="http://schemas.openxmlformats.org/officeDocument/2006/relationships/tags" Target="../tags/tag140.xml"/><Relationship Id="rId23" Type="http://schemas.openxmlformats.org/officeDocument/2006/relationships/tags" Target="../tags/tag148.xml"/><Relationship Id="rId28" Type="http://schemas.openxmlformats.org/officeDocument/2006/relationships/tags" Target="../tags/tag153.xml"/><Relationship Id="rId10" Type="http://schemas.openxmlformats.org/officeDocument/2006/relationships/tags" Target="../tags/tag135.xml"/><Relationship Id="rId19" Type="http://schemas.openxmlformats.org/officeDocument/2006/relationships/tags" Target="../tags/tag144.xml"/><Relationship Id="rId31" Type="http://schemas.openxmlformats.org/officeDocument/2006/relationships/image" Target="../media/image2.jpeg"/><Relationship Id="rId4" Type="http://schemas.openxmlformats.org/officeDocument/2006/relationships/tags" Target="../tags/tag129.xml"/><Relationship Id="rId9" Type="http://schemas.openxmlformats.org/officeDocument/2006/relationships/tags" Target="../tags/tag134.xml"/><Relationship Id="rId14" Type="http://schemas.openxmlformats.org/officeDocument/2006/relationships/tags" Target="../tags/tag139.xml"/><Relationship Id="rId22" Type="http://schemas.openxmlformats.org/officeDocument/2006/relationships/tags" Target="../tags/tag147.xml"/><Relationship Id="rId27" Type="http://schemas.openxmlformats.org/officeDocument/2006/relationships/tags" Target="../tags/tag152.xml"/><Relationship Id="rId30" Type="http://schemas.openxmlformats.org/officeDocument/2006/relationships/slideLayout" Target="../slideLayouts/slideLayout7.xml"/><Relationship Id="rId8" Type="http://schemas.openxmlformats.org/officeDocument/2006/relationships/tags" Target="../tags/tag133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tags" Target="../tags/tag157.xml"/><Relationship Id="rId7" Type="http://schemas.openxmlformats.org/officeDocument/2006/relationships/image" Target="../media/image2.jpeg"/><Relationship Id="rId12" Type="http://schemas.openxmlformats.org/officeDocument/2006/relationships/image" Target="../media/image36.png"/><Relationship Id="rId2" Type="http://schemas.openxmlformats.org/officeDocument/2006/relationships/tags" Target="../tags/tag156.xml"/><Relationship Id="rId1" Type="http://schemas.openxmlformats.org/officeDocument/2006/relationships/tags" Target="../tags/tag155.xml"/><Relationship Id="rId6" Type="http://schemas.openxmlformats.org/officeDocument/2006/relationships/slideLayout" Target="../slideLayouts/slideLayout7.xml"/><Relationship Id="rId11" Type="http://schemas.openxmlformats.org/officeDocument/2006/relationships/image" Target="../media/image35.png"/><Relationship Id="rId5" Type="http://schemas.openxmlformats.org/officeDocument/2006/relationships/tags" Target="../tags/tag159.xml"/><Relationship Id="rId10" Type="http://schemas.openxmlformats.org/officeDocument/2006/relationships/image" Target="../media/image34.png"/><Relationship Id="rId4" Type="http://schemas.openxmlformats.org/officeDocument/2006/relationships/tags" Target="../tags/tag158.xml"/><Relationship Id="rId9" Type="http://schemas.openxmlformats.org/officeDocument/2006/relationships/image" Target="../media/image13.sv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13" Type="http://schemas.openxmlformats.org/officeDocument/2006/relationships/image" Target="../media/image14.png"/><Relationship Id="rId3" Type="http://schemas.openxmlformats.org/officeDocument/2006/relationships/tags" Target="../tags/tag162.xml"/><Relationship Id="rId7" Type="http://schemas.openxmlformats.org/officeDocument/2006/relationships/slideLayout" Target="../slideLayouts/slideLayout18.xml"/><Relationship Id="rId12" Type="http://schemas.openxmlformats.org/officeDocument/2006/relationships/image" Target="../media/image6.svg"/><Relationship Id="rId2" Type="http://schemas.openxmlformats.org/officeDocument/2006/relationships/tags" Target="../tags/tag161.xml"/><Relationship Id="rId1" Type="http://schemas.openxmlformats.org/officeDocument/2006/relationships/tags" Target="../tags/tag160.xml"/><Relationship Id="rId6" Type="http://schemas.openxmlformats.org/officeDocument/2006/relationships/tags" Target="../tags/tag165.xml"/><Relationship Id="rId11" Type="http://schemas.openxmlformats.org/officeDocument/2006/relationships/image" Target="../media/image5.png"/><Relationship Id="rId5" Type="http://schemas.openxmlformats.org/officeDocument/2006/relationships/tags" Target="../tags/tag164.xml"/><Relationship Id="rId10" Type="http://schemas.openxmlformats.org/officeDocument/2006/relationships/image" Target="../media/image4.svg"/><Relationship Id="rId4" Type="http://schemas.openxmlformats.org/officeDocument/2006/relationships/tags" Target="../tags/tag163.xml"/><Relationship Id="rId9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tags" Target="../tags/tag173.xml"/><Relationship Id="rId13" Type="http://schemas.openxmlformats.org/officeDocument/2006/relationships/image" Target="../media/image2.jpeg"/><Relationship Id="rId18" Type="http://schemas.openxmlformats.org/officeDocument/2006/relationships/image" Target="../media/image39.png"/><Relationship Id="rId3" Type="http://schemas.openxmlformats.org/officeDocument/2006/relationships/tags" Target="../tags/tag168.xml"/><Relationship Id="rId7" Type="http://schemas.openxmlformats.org/officeDocument/2006/relationships/tags" Target="../tags/tag172.xml"/><Relationship Id="rId12" Type="http://schemas.openxmlformats.org/officeDocument/2006/relationships/slideLayout" Target="../slideLayouts/slideLayout18.xml"/><Relationship Id="rId17" Type="http://schemas.openxmlformats.org/officeDocument/2006/relationships/image" Target="../media/image38.svg"/><Relationship Id="rId2" Type="http://schemas.openxmlformats.org/officeDocument/2006/relationships/tags" Target="../tags/tag167.xml"/><Relationship Id="rId16" Type="http://schemas.openxmlformats.org/officeDocument/2006/relationships/image" Target="../media/image37.png"/><Relationship Id="rId1" Type="http://schemas.openxmlformats.org/officeDocument/2006/relationships/tags" Target="../tags/tag166.xml"/><Relationship Id="rId6" Type="http://schemas.openxmlformats.org/officeDocument/2006/relationships/tags" Target="../tags/tag171.xml"/><Relationship Id="rId11" Type="http://schemas.openxmlformats.org/officeDocument/2006/relationships/tags" Target="../tags/tag176.xml"/><Relationship Id="rId5" Type="http://schemas.openxmlformats.org/officeDocument/2006/relationships/tags" Target="../tags/tag170.xml"/><Relationship Id="rId15" Type="http://schemas.openxmlformats.org/officeDocument/2006/relationships/image" Target="../media/image26.svg"/><Relationship Id="rId10" Type="http://schemas.openxmlformats.org/officeDocument/2006/relationships/tags" Target="../tags/tag175.xml"/><Relationship Id="rId4" Type="http://schemas.openxmlformats.org/officeDocument/2006/relationships/tags" Target="../tags/tag169.xml"/><Relationship Id="rId9" Type="http://schemas.openxmlformats.org/officeDocument/2006/relationships/tags" Target="../tags/tag174.xml"/><Relationship Id="rId14" Type="http://schemas.openxmlformats.org/officeDocument/2006/relationships/image" Target="../media/image12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tags" Target="../tags/tag184.xml"/><Relationship Id="rId13" Type="http://schemas.openxmlformats.org/officeDocument/2006/relationships/image" Target="../media/image40.png"/><Relationship Id="rId3" Type="http://schemas.openxmlformats.org/officeDocument/2006/relationships/tags" Target="../tags/tag179.xml"/><Relationship Id="rId7" Type="http://schemas.openxmlformats.org/officeDocument/2006/relationships/tags" Target="../tags/tag183.xml"/><Relationship Id="rId12" Type="http://schemas.openxmlformats.org/officeDocument/2006/relationships/image" Target="../media/image16.svg"/><Relationship Id="rId2" Type="http://schemas.openxmlformats.org/officeDocument/2006/relationships/tags" Target="../tags/tag178.xml"/><Relationship Id="rId1" Type="http://schemas.openxmlformats.org/officeDocument/2006/relationships/tags" Target="../tags/tag177.xml"/><Relationship Id="rId6" Type="http://schemas.openxmlformats.org/officeDocument/2006/relationships/tags" Target="../tags/tag182.xml"/><Relationship Id="rId11" Type="http://schemas.openxmlformats.org/officeDocument/2006/relationships/image" Target="../media/image15.png"/><Relationship Id="rId5" Type="http://schemas.openxmlformats.org/officeDocument/2006/relationships/tags" Target="../tags/tag181.xml"/><Relationship Id="rId10" Type="http://schemas.openxmlformats.org/officeDocument/2006/relationships/slideLayout" Target="../slideLayouts/slideLayout7.xml"/><Relationship Id="rId4" Type="http://schemas.openxmlformats.org/officeDocument/2006/relationships/tags" Target="../tags/tag180.xml"/><Relationship Id="rId9" Type="http://schemas.openxmlformats.org/officeDocument/2006/relationships/tags" Target="../tags/tag185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tags" Target="../tags/tag188.xml"/><Relationship Id="rId7" Type="http://schemas.openxmlformats.org/officeDocument/2006/relationships/image" Target="../media/image16.svg"/><Relationship Id="rId2" Type="http://schemas.openxmlformats.org/officeDocument/2006/relationships/tags" Target="../tags/tag187.xml"/><Relationship Id="rId1" Type="http://schemas.openxmlformats.org/officeDocument/2006/relationships/tags" Target="../tags/tag186.xml"/><Relationship Id="rId6" Type="http://schemas.openxmlformats.org/officeDocument/2006/relationships/image" Target="../media/image15.png"/><Relationship Id="rId5" Type="http://schemas.openxmlformats.org/officeDocument/2006/relationships/slideLayout" Target="../slideLayouts/slideLayout7.xml"/><Relationship Id="rId4" Type="http://schemas.openxmlformats.org/officeDocument/2006/relationships/tags" Target="../tags/tag189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tags" Target="../tags/tag20.xml"/><Relationship Id="rId13" Type="http://schemas.openxmlformats.org/officeDocument/2006/relationships/image" Target="../media/image5.png"/><Relationship Id="rId3" Type="http://schemas.openxmlformats.org/officeDocument/2006/relationships/tags" Target="../tags/tag15.xml"/><Relationship Id="rId7" Type="http://schemas.openxmlformats.org/officeDocument/2006/relationships/tags" Target="../tags/tag19.xml"/><Relationship Id="rId12" Type="http://schemas.openxmlformats.org/officeDocument/2006/relationships/image" Target="../media/image4.svg"/><Relationship Id="rId2" Type="http://schemas.openxmlformats.org/officeDocument/2006/relationships/tags" Target="../tags/tag14.xml"/><Relationship Id="rId16" Type="http://schemas.openxmlformats.org/officeDocument/2006/relationships/image" Target="../media/image11.png"/><Relationship Id="rId1" Type="http://schemas.openxmlformats.org/officeDocument/2006/relationships/tags" Target="../tags/tag13.xml"/><Relationship Id="rId6" Type="http://schemas.openxmlformats.org/officeDocument/2006/relationships/tags" Target="../tags/tag18.xml"/><Relationship Id="rId11" Type="http://schemas.openxmlformats.org/officeDocument/2006/relationships/image" Target="../media/image3.png"/><Relationship Id="rId5" Type="http://schemas.openxmlformats.org/officeDocument/2006/relationships/tags" Target="../tags/tag17.xml"/><Relationship Id="rId15" Type="http://schemas.openxmlformats.org/officeDocument/2006/relationships/image" Target="../media/image10.png"/><Relationship Id="rId10" Type="http://schemas.openxmlformats.org/officeDocument/2006/relationships/image" Target="../media/image2.jpeg"/><Relationship Id="rId4" Type="http://schemas.openxmlformats.org/officeDocument/2006/relationships/tags" Target="../tags/tag16.xml"/><Relationship Id="rId9" Type="http://schemas.openxmlformats.org/officeDocument/2006/relationships/slideLayout" Target="../slideLayouts/slideLayout7.xml"/><Relationship Id="rId14" Type="http://schemas.openxmlformats.org/officeDocument/2006/relationships/image" Target="../media/image6.sv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tags" Target="../tags/tag192.xml"/><Relationship Id="rId7" Type="http://schemas.openxmlformats.org/officeDocument/2006/relationships/image" Target="../media/image16.svg"/><Relationship Id="rId2" Type="http://schemas.openxmlformats.org/officeDocument/2006/relationships/tags" Target="../tags/tag191.xml"/><Relationship Id="rId1" Type="http://schemas.openxmlformats.org/officeDocument/2006/relationships/tags" Target="../tags/tag190.xml"/><Relationship Id="rId6" Type="http://schemas.openxmlformats.org/officeDocument/2006/relationships/image" Target="../media/image15.png"/><Relationship Id="rId5" Type="http://schemas.openxmlformats.org/officeDocument/2006/relationships/slideLayout" Target="../slideLayouts/slideLayout7.xml"/><Relationship Id="rId4" Type="http://schemas.openxmlformats.org/officeDocument/2006/relationships/tags" Target="../tags/tag193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tags" Target="../tags/tag196.xml"/><Relationship Id="rId7" Type="http://schemas.openxmlformats.org/officeDocument/2006/relationships/image" Target="../media/image16.svg"/><Relationship Id="rId2" Type="http://schemas.openxmlformats.org/officeDocument/2006/relationships/tags" Target="../tags/tag195.xml"/><Relationship Id="rId1" Type="http://schemas.openxmlformats.org/officeDocument/2006/relationships/tags" Target="../tags/tag194.xml"/><Relationship Id="rId6" Type="http://schemas.openxmlformats.org/officeDocument/2006/relationships/image" Target="../media/image15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42.png"/><Relationship Id="rId4" Type="http://schemas.openxmlformats.org/officeDocument/2006/relationships/tags" Target="../tags/tag197.xml"/><Relationship Id="rId9" Type="http://schemas.openxmlformats.org/officeDocument/2006/relationships/image" Target="../media/image41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tags" Target="../tags/tag200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0.png"/><Relationship Id="rId2" Type="http://schemas.openxmlformats.org/officeDocument/2006/relationships/tags" Target="../tags/tag199.xml"/><Relationship Id="rId1" Type="http://schemas.openxmlformats.org/officeDocument/2006/relationships/tags" Target="../tags/tag198.xml"/><Relationship Id="rId6" Type="http://schemas.openxmlformats.org/officeDocument/2006/relationships/tags" Target="../tags/tag203.xml"/><Relationship Id="rId11" Type="http://schemas.openxmlformats.org/officeDocument/2006/relationships/image" Target="../media/image16.svg"/><Relationship Id="rId5" Type="http://schemas.openxmlformats.org/officeDocument/2006/relationships/tags" Target="../tags/tag202.xml"/><Relationship Id="rId10" Type="http://schemas.openxmlformats.org/officeDocument/2006/relationships/image" Target="../media/image15.png"/><Relationship Id="rId4" Type="http://schemas.openxmlformats.org/officeDocument/2006/relationships/tags" Target="../tags/tag201.xml"/><Relationship Id="rId9" Type="http://schemas.openxmlformats.org/officeDocument/2006/relationships/image" Target="../media/image42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13" Type="http://schemas.openxmlformats.org/officeDocument/2006/relationships/image" Target="../media/image14.png"/><Relationship Id="rId3" Type="http://schemas.openxmlformats.org/officeDocument/2006/relationships/tags" Target="../tags/tag206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6.svg"/><Relationship Id="rId2" Type="http://schemas.openxmlformats.org/officeDocument/2006/relationships/tags" Target="../tags/tag205.xml"/><Relationship Id="rId1" Type="http://schemas.openxmlformats.org/officeDocument/2006/relationships/tags" Target="../tags/tag204.xml"/><Relationship Id="rId6" Type="http://schemas.openxmlformats.org/officeDocument/2006/relationships/tags" Target="../tags/tag209.xml"/><Relationship Id="rId11" Type="http://schemas.openxmlformats.org/officeDocument/2006/relationships/image" Target="../media/image5.png"/><Relationship Id="rId5" Type="http://schemas.openxmlformats.org/officeDocument/2006/relationships/tags" Target="../tags/tag208.xml"/><Relationship Id="rId10" Type="http://schemas.openxmlformats.org/officeDocument/2006/relationships/image" Target="../media/image4.svg"/><Relationship Id="rId4" Type="http://schemas.openxmlformats.org/officeDocument/2006/relationships/tags" Target="../tags/tag207.xml"/><Relationship Id="rId9" Type="http://schemas.openxmlformats.org/officeDocument/2006/relationships/image" Target="../media/image3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tags" Target="../tags/tag217.xml"/><Relationship Id="rId13" Type="http://schemas.openxmlformats.org/officeDocument/2006/relationships/slideLayout" Target="../slideLayouts/slideLayout7.xml"/><Relationship Id="rId18" Type="http://schemas.openxmlformats.org/officeDocument/2006/relationships/image" Target="../media/image38.svg"/><Relationship Id="rId3" Type="http://schemas.openxmlformats.org/officeDocument/2006/relationships/tags" Target="../tags/tag212.xml"/><Relationship Id="rId7" Type="http://schemas.openxmlformats.org/officeDocument/2006/relationships/tags" Target="../tags/tag216.xml"/><Relationship Id="rId12" Type="http://schemas.openxmlformats.org/officeDocument/2006/relationships/tags" Target="../tags/tag221.xml"/><Relationship Id="rId17" Type="http://schemas.openxmlformats.org/officeDocument/2006/relationships/image" Target="../media/image37.png"/><Relationship Id="rId2" Type="http://schemas.openxmlformats.org/officeDocument/2006/relationships/tags" Target="../tags/tag211.xml"/><Relationship Id="rId16" Type="http://schemas.openxmlformats.org/officeDocument/2006/relationships/image" Target="../media/image26.svg"/><Relationship Id="rId1" Type="http://schemas.openxmlformats.org/officeDocument/2006/relationships/tags" Target="../tags/tag210.xml"/><Relationship Id="rId6" Type="http://schemas.openxmlformats.org/officeDocument/2006/relationships/tags" Target="../tags/tag215.xml"/><Relationship Id="rId11" Type="http://schemas.openxmlformats.org/officeDocument/2006/relationships/tags" Target="../tags/tag220.xml"/><Relationship Id="rId5" Type="http://schemas.openxmlformats.org/officeDocument/2006/relationships/tags" Target="../tags/tag214.xml"/><Relationship Id="rId15" Type="http://schemas.openxmlformats.org/officeDocument/2006/relationships/image" Target="../media/image12.png"/><Relationship Id="rId10" Type="http://schemas.openxmlformats.org/officeDocument/2006/relationships/tags" Target="../tags/tag219.xml"/><Relationship Id="rId19" Type="http://schemas.openxmlformats.org/officeDocument/2006/relationships/image" Target="../media/image39.png"/><Relationship Id="rId4" Type="http://schemas.openxmlformats.org/officeDocument/2006/relationships/tags" Target="../tags/tag213.xml"/><Relationship Id="rId9" Type="http://schemas.openxmlformats.org/officeDocument/2006/relationships/tags" Target="../tags/tag218.xml"/><Relationship Id="rId14" Type="http://schemas.openxmlformats.org/officeDocument/2006/relationships/image" Target="../media/image2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tags" Target="../tags/tag229.xml"/><Relationship Id="rId13" Type="http://schemas.openxmlformats.org/officeDocument/2006/relationships/image" Target="../media/image15.png"/><Relationship Id="rId3" Type="http://schemas.openxmlformats.org/officeDocument/2006/relationships/tags" Target="../tags/tag224.xml"/><Relationship Id="rId7" Type="http://schemas.openxmlformats.org/officeDocument/2006/relationships/tags" Target="../tags/tag228.xml"/><Relationship Id="rId12" Type="http://schemas.openxmlformats.org/officeDocument/2006/relationships/slideLayout" Target="../slideLayouts/slideLayout7.xml"/><Relationship Id="rId17" Type="http://schemas.openxmlformats.org/officeDocument/2006/relationships/image" Target="../media/image45.png"/><Relationship Id="rId2" Type="http://schemas.openxmlformats.org/officeDocument/2006/relationships/tags" Target="../tags/tag223.xml"/><Relationship Id="rId16" Type="http://schemas.openxmlformats.org/officeDocument/2006/relationships/image" Target="../media/image44.PNG"/><Relationship Id="rId1" Type="http://schemas.openxmlformats.org/officeDocument/2006/relationships/tags" Target="../tags/tag222.xml"/><Relationship Id="rId6" Type="http://schemas.openxmlformats.org/officeDocument/2006/relationships/tags" Target="../tags/tag227.xml"/><Relationship Id="rId11" Type="http://schemas.openxmlformats.org/officeDocument/2006/relationships/tags" Target="../tags/tag232.xml"/><Relationship Id="rId5" Type="http://schemas.openxmlformats.org/officeDocument/2006/relationships/tags" Target="../tags/tag226.xml"/><Relationship Id="rId15" Type="http://schemas.openxmlformats.org/officeDocument/2006/relationships/image" Target="../media/image43.png"/><Relationship Id="rId10" Type="http://schemas.openxmlformats.org/officeDocument/2006/relationships/tags" Target="../tags/tag231.xml"/><Relationship Id="rId4" Type="http://schemas.openxmlformats.org/officeDocument/2006/relationships/tags" Target="../tags/tag225.xml"/><Relationship Id="rId9" Type="http://schemas.openxmlformats.org/officeDocument/2006/relationships/tags" Target="../tags/tag230.xml"/><Relationship Id="rId14" Type="http://schemas.openxmlformats.org/officeDocument/2006/relationships/image" Target="../media/image16.sv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tags" Target="../tags/tag238.xml"/><Relationship Id="rId13" Type="http://schemas.openxmlformats.org/officeDocument/2006/relationships/image" Target="../media/image46.png"/><Relationship Id="rId3" Type="http://schemas.openxmlformats.org/officeDocument/2006/relationships/tags" Target="../tags/tag235.xml"/><Relationship Id="rId7" Type="http://schemas.openxmlformats.org/officeDocument/2006/relationships/audio" Target="../media/media1.wav"/><Relationship Id="rId12" Type="http://schemas.openxmlformats.org/officeDocument/2006/relationships/image" Target="../media/image45.png"/><Relationship Id="rId2" Type="http://schemas.openxmlformats.org/officeDocument/2006/relationships/tags" Target="../tags/tag234.xml"/><Relationship Id="rId1" Type="http://schemas.openxmlformats.org/officeDocument/2006/relationships/tags" Target="../tags/tag233.xml"/><Relationship Id="rId6" Type="http://schemas.microsoft.com/office/2007/relationships/media" Target="../media/media1.wav"/><Relationship Id="rId11" Type="http://schemas.openxmlformats.org/officeDocument/2006/relationships/image" Target="../media/image44.PNG"/><Relationship Id="rId5" Type="http://schemas.openxmlformats.org/officeDocument/2006/relationships/tags" Target="../tags/tag237.xml"/><Relationship Id="rId10" Type="http://schemas.openxmlformats.org/officeDocument/2006/relationships/image" Target="../media/image43.png"/><Relationship Id="rId4" Type="http://schemas.openxmlformats.org/officeDocument/2006/relationships/tags" Target="../tags/tag236.xml"/><Relationship Id="rId9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tags" Target="../tags/tag246.xml"/><Relationship Id="rId13" Type="http://schemas.openxmlformats.org/officeDocument/2006/relationships/image" Target="../media/image16.svg"/><Relationship Id="rId3" Type="http://schemas.openxmlformats.org/officeDocument/2006/relationships/tags" Target="../tags/tag241.xml"/><Relationship Id="rId7" Type="http://schemas.openxmlformats.org/officeDocument/2006/relationships/tags" Target="../tags/tag245.xml"/><Relationship Id="rId12" Type="http://schemas.openxmlformats.org/officeDocument/2006/relationships/image" Target="../media/image15.png"/><Relationship Id="rId2" Type="http://schemas.openxmlformats.org/officeDocument/2006/relationships/tags" Target="../tags/tag240.xml"/><Relationship Id="rId1" Type="http://schemas.openxmlformats.org/officeDocument/2006/relationships/tags" Target="../tags/tag239.xml"/><Relationship Id="rId6" Type="http://schemas.openxmlformats.org/officeDocument/2006/relationships/tags" Target="../tags/tag244.xml"/><Relationship Id="rId11" Type="http://schemas.openxmlformats.org/officeDocument/2006/relationships/slideLayout" Target="../slideLayouts/slideLayout7.xml"/><Relationship Id="rId5" Type="http://schemas.openxmlformats.org/officeDocument/2006/relationships/tags" Target="../tags/tag243.xml"/><Relationship Id="rId10" Type="http://schemas.openxmlformats.org/officeDocument/2006/relationships/tags" Target="../tags/tag248.xml"/><Relationship Id="rId4" Type="http://schemas.openxmlformats.org/officeDocument/2006/relationships/tags" Target="../tags/tag242.xml"/><Relationship Id="rId9" Type="http://schemas.openxmlformats.org/officeDocument/2006/relationships/tags" Target="../tags/tag247.xml"/><Relationship Id="rId14" Type="http://schemas.openxmlformats.org/officeDocument/2006/relationships/image" Target="../media/image47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tags" Target="../tags/tag254.xml"/><Relationship Id="rId13" Type="http://schemas.openxmlformats.org/officeDocument/2006/relationships/image" Target="../media/image46.png"/><Relationship Id="rId3" Type="http://schemas.openxmlformats.org/officeDocument/2006/relationships/tags" Target="../tags/tag251.xml"/><Relationship Id="rId7" Type="http://schemas.openxmlformats.org/officeDocument/2006/relationships/audio" Target="../media/media1.wav"/><Relationship Id="rId12" Type="http://schemas.openxmlformats.org/officeDocument/2006/relationships/image" Target="../media/image45.png"/><Relationship Id="rId2" Type="http://schemas.openxmlformats.org/officeDocument/2006/relationships/tags" Target="../tags/tag250.xml"/><Relationship Id="rId1" Type="http://schemas.openxmlformats.org/officeDocument/2006/relationships/tags" Target="../tags/tag249.xml"/><Relationship Id="rId6" Type="http://schemas.microsoft.com/office/2007/relationships/media" Target="../media/media1.wav"/><Relationship Id="rId11" Type="http://schemas.openxmlformats.org/officeDocument/2006/relationships/image" Target="../media/image44.PNG"/><Relationship Id="rId5" Type="http://schemas.openxmlformats.org/officeDocument/2006/relationships/tags" Target="../tags/tag253.xml"/><Relationship Id="rId10" Type="http://schemas.openxmlformats.org/officeDocument/2006/relationships/image" Target="../media/image43.png"/><Relationship Id="rId4" Type="http://schemas.openxmlformats.org/officeDocument/2006/relationships/tags" Target="../tags/tag252.xml"/><Relationship Id="rId9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tags" Target="../tags/tag262.xml"/><Relationship Id="rId13" Type="http://schemas.openxmlformats.org/officeDocument/2006/relationships/image" Target="../media/image48.png"/><Relationship Id="rId3" Type="http://schemas.openxmlformats.org/officeDocument/2006/relationships/tags" Target="../tags/tag257.xml"/><Relationship Id="rId7" Type="http://schemas.openxmlformats.org/officeDocument/2006/relationships/tags" Target="../tags/tag261.xml"/><Relationship Id="rId12" Type="http://schemas.openxmlformats.org/officeDocument/2006/relationships/image" Target="../media/image43.png"/><Relationship Id="rId2" Type="http://schemas.openxmlformats.org/officeDocument/2006/relationships/tags" Target="../tags/tag256.xml"/><Relationship Id="rId1" Type="http://schemas.openxmlformats.org/officeDocument/2006/relationships/tags" Target="../tags/tag255.xml"/><Relationship Id="rId6" Type="http://schemas.openxmlformats.org/officeDocument/2006/relationships/tags" Target="../tags/tag260.xml"/><Relationship Id="rId11" Type="http://schemas.openxmlformats.org/officeDocument/2006/relationships/image" Target="../media/image16.svg"/><Relationship Id="rId5" Type="http://schemas.openxmlformats.org/officeDocument/2006/relationships/tags" Target="../tags/tag259.xml"/><Relationship Id="rId10" Type="http://schemas.openxmlformats.org/officeDocument/2006/relationships/image" Target="../media/image15.png"/><Relationship Id="rId4" Type="http://schemas.openxmlformats.org/officeDocument/2006/relationships/tags" Target="../tags/tag258.xml"/><Relationship Id="rId9" Type="http://schemas.openxmlformats.org/officeDocument/2006/relationships/slideLayout" Target="../slideLayouts/slideLayout7.xml"/><Relationship Id="rId14" Type="http://schemas.openxmlformats.org/officeDocument/2006/relationships/image" Target="../media/image4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tags" Target="../tags/tag23.xml"/><Relationship Id="rId7" Type="http://schemas.openxmlformats.org/officeDocument/2006/relationships/image" Target="../media/image2.jpeg"/><Relationship Id="rId2" Type="http://schemas.openxmlformats.org/officeDocument/2006/relationships/tags" Target="../tags/tag22.xml"/><Relationship Id="rId1" Type="http://schemas.openxmlformats.org/officeDocument/2006/relationships/tags" Target="../tags/tag21.xml"/><Relationship Id="rId6" Type="http://schemas.openxmlformats.org/officeDocument/2006/relationships/slideLayout" Target="../slideLayouts/slideLayout7.xml"/><Relationship Id="rId11" Type="http://schemas.openxmlformats.org/officeDocument/2006/relationships/image" Target="../media/image6.svg"/><Relationship Id="rId5" Type="http://schemas.openxmlformats.org/officeDocument/2006/relationships/tags" Target="../tags/tag25.xml"/><Relationship Id="rId10" Type="http://schemas.openxmlformats.org/officeDocument/2006/relationships/image" Target="../media/image5.png"/><Relationship Id="rId4" Type="http://schemas.openxmlformats.org/officeDocument/2006/relationships/tags" Target="../tags/tag24.xml"/><Relationship Id="rId9" Type="http://schemas.openxmlformats.org/officeDocument/2006/relationships/image" Target="../media/image4.sv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13" Type="http://schemas.openxmlformats.org/officeDocument/2006/relationships/image" Target="../media/image44.PNG"/><Relationship Id="rId3" Type="http://schemas.openxmlformats.org/officeDocument/2006/relationships/tags" Target="../tags/tag265.xml"/><Relationship Id="rId7" Type="http://schemas.openxmlformats.org/officeDocument/2006/relationships/tags" Target="../tags/tag269.xml"/><Relationship Id="rId12" Type="http://schemas.openxmlformats.org/officeDocument/2006/relationships/image" Target="../media/image48.png"/><Relationship Id="rId2" Type="http://schemas.openxmlformats.org/officeDocument/2006/relationships/tags" Target="../tags/tag264.xml"/><Relationship Id="rId1" Type="http://schemas.openxmlformats.org/officeDocument/2006/relationships/tags" Target="../tags/tag263.xml"/><Relationship Id="rId6" Type="http://schemas.openxmlformats.org/officeDocument/2006/relationships/tags" Target="../tags/tag268.xml"/><Relationship Id="rId11" Type="http://schemas.openxmlformats.org/officeDocument/2006/relationships/image" Target="../media/image49.png"/><Relationship Id="rId5" Type="http://schemas.openxmlformats.org/officeDocument/2006/relationships/tags" Target="../tags/tag267.xml"/><Relationship Id="rId10" Type="http://schemas.openxmlformats.org/officeDocument/2006/relationships/image" Target="../media/image16.svg"/><Relationship Id="rId4" Type="http://schemas.openxmlformats.org/officeDocument/2006/relationships/tags" Target="../tags/tag266.xml"/><Relationship Id="rId9" Type="http://schemas.openxmlformats.org/officeDocument/2006/relationships/image" Target="../media/image15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41.png"/><Relationship Id="rId3" Type="http://schemas.openxmlformats.org/officeDocument/2006/relationships/tags" Target="../tags/tag272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50.jpeg"/><Relationship Id="rId2" Type="http://schemas.openxmlformats.org/officeDocument/2006/relationships/tags" Target="../tags/tag271.xml"/><Relationship Id="rId1" Type="http://schemas.openxmlformats.org/officeDocument/2006/relationships/tags" Target="../tags/tag270.xml"/><Relationship Id="rId6" Type="http://schemas.openxmlformats.org/officeDocument/2006/relationships/tags" Target="../tags/tag275.xml"/><Relationship Id="rId11" Type="http://schemas.openxmlformats.org/officeDocument/2006/relationships/image" Target="../media/image45.png"/><Relationship Id="rId5" Type="http://schemas.openxmlformats.org/officeDocument/2006/relationships/tags" Target="../tags/tag274.xml"/><Relationship Id="rId10" Type="http://schemas.openxmlformats.org/officeDocument/2006/relationships/image" Target="../media/image43.png"/><Relationship Id="rId4" Type="http://schemas.openxmlformats.org/officeDocument/2006/relationships/tags" Target="../tags/tag273.xml"/><Relationship Id="rId9" Type="http://schemas.openxmlformats.org/officeDocument/2006/relationships/image" Target="../media/image16.sv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tags" Target="../tags/tag278.xml"/><Relationship Id="rId7" Type="http://schemas.openxmlformats.org/officeDocument/2006/relationships/image" Target="../media/image15.png"/><Relationship Id="rId12" Type="http://schemas.openxmlformats.org/officeDocument/2006/relationships/image" Target="../media/image41.png"/><Relationship Id="rId2" Type="http://schemas.openxmlformats.org/officeDocument/2006/relationships/tags" Target="../tags/tag277.xml"/><Relationship Id="rId1" Type="http://schemas.openxmlformats.org/officeDocument/2006/relationships/tags" Target="../tags/tag276.xml"/><Relationship Id="rId6" Type="http://schemas.openxmlformats.org/officeDocument/2006/relationships/slideLayout" Target="../slideLayouts/slideLayout7.xml"/><Relationship Id="rId11" Type="http://schemas.openxmlformats.org/officeDocument/2006/relationships/image" Target="../media/image50.jpeg"/><Relationship Id="rId5" Type="http://schemas.openxmlformats.org/officeDocument/2006/relationships/tags" Target="../tags/tag280.xml"/><Relationship Id="rId10" Type="http://schemas.openxmlformats.org/officeDocument/2006/relationships/image" Target="../media/image45.png"/><Relationship Id="rId4" Type="http://schemas.openxmlformats.org/officeDocument/2006/relationships/tags" Target="../tags/tag279.xml"/><Relationship Id="rId9" Type="http://schemas.openxmlformats.org/officeDocument/2006/relationships/image" Target="../media/image49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tags" Target="../tags/tag283.xml"/><Relationship Id="rId7" Type="http://schemas.openxmlformats.org/officeDocument/2006/relationships/slideLayout" Target="../slideLayouts/slideLayout7.xml"/><Relationship Id="rId2" Type="http://schemas.openxmlformats.org/officeDocument/2006/relationships/tags" Target="../tags/tag282.xml"/><Relationship Id="rId1" Type="http://schemas.openxmlformats.org/officeDocument/2006/relationships/tags" Target="../tags/tag281.xml"/><Relationship Id="rId6" Type="http://schemas.openxmlformats.org/officeDocument/2006/relationships/tags" Target="../tags/tag286.xml"/><Relationship Id="rId5" Type="http://schemas.openxmlformats.org/officeDocument/2006/relationships/tags" Target="../tags/tag285.xml"/><Relationship Id="rId10" Type="http://schemas.openxmlformats.org/officeDocument/2006/relationships/image" Target="../media/image51.png"/><Relationship Id="rId4" Type="http://schemas.openxmlformats.org/officeDocument/2006/relationships/tags" Target="../tags/tag284.xml"/><Relationship Id="rId9" Type="http://schemas.openxmlformats.org/officeDocument/2006/relationships/image" Target="../media/image16.sv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13" Type="http://schemas.openxmlformats.org/officeDocument/2006/relationships/image" Target="../media/image14.png"/><Relationship Id="rId3" Type="http://schemas.openxmlformats.org/officeDocument/2006/relationships/tags" Target="../tags/tag289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6.svg"/><Relationship Id="rId2" Type="http://schemas.openxmlformats.org/officeDocument/2006/relationships/tags" Target="../tags/tag288.xml"/><Relationship Id="rId1" Type="http://schemas.openxmlformats.org/officeDocument/2006/relationships/tags" Target="../tags/tag287.xml"/><Relationship Id="rId6" Type="http://schemas.openxmlformats.org/officeDocument/2006/relationships/tags" Target="../tags/tag292.xml"/><Relationship Id="rId11" Type="http://schemas.openxmlformats.org/officeDocument/2006/relationships/image" Target="../media/image5.png"/><Relationship Id="rId5" Type="http://schemas.openxmlformats.org/officeDocument/2006/relationships/tags" Target="../tags/tag291.xml"/><Relationship Id="rId10" Type="http://schemas.openxmlformats.org/officeDocument/2006/relationships/image" Target="../media/image4.svg"/><Relationship Id="rId4" Type="http://schemas.openxmlformats.org/officeDocument/2006/relationships/tags" Target="../tags/tag290.xml"/><Relationship Id="rId9" Type="http://schemas.openxmlformats.org/officeDocument/2006/relationships/image" Target="../media/image3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tags" Target="../tags/tag300.xml"/><Relationship Id="rId13" Type="http://schemas.openxmlformats.org/officeDocument/2006/relationships/image" Target="../media/image12.png"/><Relationship Id="rId3" Type="http://schemas.openxmlformats.org/officeDocument/2006/relationships/tags" Target="../tags/tag295.xml"/><Relationship Id="rId7" Type="http://schemas.openxmlformats.org/officeDocument/2006/relationships/tags" Target="../tags/tag299.xml"/><Relationship Id="rId12" Type="http://schemas.openxmlformats.org/officeDocument/2006/relationships/image" Target="../media/image2.jpeg"/><Relationship Id="rId17" Type="http://schemas.openxmlformats.org/officeDocument/2006/relationships/image" Target="../media/image39.png"/><Relationship Id="rId2" Type="http://schemas.openxmlformats.org/officeDocument/2006/relationships/tags" Target="../tags/tag294.xml"/><Relationship Id="rId16" Type="http://schemas.openxmlformats.org/officeDocument/2006/relationships/image" Target="../media/image38.svg"/><Relationship Id="rId1" Type="http://schemas.openxmlformats.org/officeDocument/2006/relationships/tags" Target="../tags/tag293.xml"/><Relationship Id="rId6" Type="http://schemas.openxmlformats.org/officeDocument/2006/relationships/tags" Target="../tags/tag298.xml"/><Relationship Id="rId11" Type="http://schemas.openxmlformats.org/officeDocument/2006/relationships/slideLayout" Target="../slideLayouts/slideLayout7.xml"/><Relationship Id="rId5" Type="http://schemas.openxmlformats.org/officeDocument/2006/relationships/tags" Target="../tags/tag297.xml"/><Relationship Id="rId15" Type="http://schemas.openxmlformats.org/officeDocument/2006/relationships/image" Target="../media/image37.png"/><Relationship Id="rId10" Type="http://schemas.openxmlformats.org/officeDocument/2006/relationships/tags" Target="../tags/tag302.xml"/><Relationship Id="rId4" Type="http://schemas.openxmlformats.org/officeDocument/2006/relationships/tags" Target="../tags/tag296.xml"/><Relationship Id="rId9" Type="http://schemas.openxmlformats.org/officeDocument/2006/relationships/tags" Target="../tags/tag301.xml"/><Relationship Id="rId14" Type="http://schemas.openxmlformats.org/officeDocument/2006/relationships/image" Target="../media/image26.sv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tags" Target="../tags/tag305.xml"/><Relationship Id="rId7" Type="http://schemas.openxmlformats.org/officeDocument/2006/relationships/image" Target="../media/image15.png"/><Relationship Id="rId2" Type="http://schemas.openxmlformats.org/officeDocument/2006/relationships/tags" Target="../tags/tag304.xml"/><Relationship Id="rId1" Type="http://schemas.openxmlformats.org/officeDocument/2006/relationships/tags" Target="../tags/tag303.xml"/><Relationship Id="rId6" Type="http://schemas.openxmlformats.org/officeDocument/2006/relationships/slideLayout" Target="../slideLayouts/slideLayout7.xml"/><Relationship Id="rId5" Type="http://schemas.openxmlformats.org/officeDocument/2006/relationships/tags" Target="../tags/tag307.xml"/><Relationship Id="rId4" Type="http://schemas.openxmlformats.org/officeDocument/2006/relationships/tags" Target="../tags/tag306.xml"/><Relationship Id="rId9" Type="http://schemas.openxmlformats.org/officeDocument/2006/relationships/image" Target="../media/image43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tags" Target="../tags/tag310.xml"/><Relationship Id="rId7" Type="http://schemas.openxmlformats.org/officeDocument/2006/relationships/image" Target="../media/image15.png"/><Relationship Id="rId2" Type="http://schemas.openxmlformats.org/officeDocument/2006/relationships/tags" Target="../tags/tag309.xml"/><Relationship Id="rId1" Type="http://schemas.openxmlformats.org/officeDocument/2006/relationships/tags" Target="../tags/tag308.xml"/><Relationship Id="rId6" Type="http://schemas.openxmlformats.org/officeDocument/2006/relationships/slideLayout" Target="../slideLayouts/slideLayout7.xml"/><Relationship Id="rId5" Type="http://schemas.openxmlformats.org/officeDocument/2006/relationships/tags" Target="../tags/tag312.xml"/><Relationship Id="rId4" Type="http://schemas.openxmlformats.org/officeDocument/2006/relationships/tags" Target="../tags/tag311.xml"/><Relationship Id="rId9" Type="http://schemas.openxmlformats.org/officeDocument/2006/relationships/image" Target="../media/image43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tags" Target="../tags/tag315.xml"/><Relationship Id="rId7" Type="http://schemas.openxmlformats.org/officeDocument/2006/relationships/image" Target="../media/image15.png"/><Relationship Id="rId2" Type="http://schemas.openxmlformats.org/officeDocument/2006/relationships/tags" Target="../tags/tag314.xml"/><Relationship Id="rId1" Type="http://schemas.openxmlformats.org/officeDocument/2006/relationships/tags" Target="../tags/tag313.xml"/><Relationship Id="rId6" Type="http://schemas.openxmlformats.org/officeDocument/2006/relationships/slideLayout" Target="../slideLayouts/slideLayout7.xml"/><Relationship Id="rId5" Type="http://schemas.openxmlformats.org/officeDocument/2006/relationships/tags" Target="../tags/tag317.xml"/><Relationship Id="rId4" Type="http://schemas.openxmlformats.org/officeDocument/2006/relationships/tags" Target="../tags/tag316.xml"/><Relationship Id="rId9" Type="http://schemas.openxmlformats.org/officeDocument/2006/relationships/image" Target="../media/image19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tags" Target="../tags/tag320.xml"/><Relationship Id="rId7" Type="http://schemas.openxmlformats.org/officeDocument/2006/relationships/image" Target="../media/image15.png"/><Relationship Id="rId2" Type="http://schemas.openxmlformats.org/officeDocument/2006/relationships/tags" Target="../tags/tag319.xml"/><Relationship Id="rId1" Type="http://schemas.openxmlformats.org/officeDocument/2006/relationships/tags" Target="../tags/tag318.xml"/><Relationship Id="rId6" Type="http://schemas.openxmlformats.org/officeDocument/2006/relationships/slideLayout" Target="../slideLayouts/slideLayout7.xml"/><Relationship Id="rId5" Type="http://schemas.openxmlformats.org/officeDocument/2006/relationships/tags" Target="../tags/tag322.xml"/><Relationship Id="rId10" Type="http://schemas.openxmlformats.org/officeDocument/2006/relationships/image" Target="../media/image52.png"/><Relationship Id="rId4" Type="http://schemas.openxmlformats.org/officeDocument/2006/relationships/tags" Target="../tags/tag321.xml"/><Relationship Id="rId9" Type="http://schemas.openxmlformats.org/officeDocument/2006/relationships/image" Target="../media/image4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tags" Target="../tags/tag33.xml"/><Relationship Id="rId13" Type="http://schemas.openxmlformats.org/officeDocument/2006/relationships/tags" Target="../tags/tag38.xml"/><Relationship Id="rId18" Type="http://schemas.openxmlformats.org/officeDocument/2006/relationships/image" Target="../media/image13.svg"/><Relationship Id="rId3" Type="http://schemas.openxmlformats.org/officeDocument/2006/relationships/tags" Target="../tags/tag28.xml"/><Relationship Id="rId21" Type="http://schemas.openxmlformats.org/officeDocument/2006/relationships/image" Target="../media/image16.svg"/><Relationship Id="rId7" Type="http://schemas.openxmlformats.org/officeDocument/2006/relationships/tags" Target="../tags/tag32.xml"/><Relationship Id="rId12" Type="http://schemas.openxmlformats.org/officeDocument/2006/relationships/tags" Target="../tags/tag37.xml"/><Relationship Id="rId17" Type="http://schemas.openxmlformats.org/officeDocument/2006/relationships/image" Target="../media/image12.png"/><Relationship Id="rId2" Type="http://schemas.openxmlformats.org/officeDocument/2006/relationships/tags" Target="../tags/tag27.xml"/><Relationship Id="rId16" Type="http://schemas.openxmlformats.org/officeDocument/2006/relationships/image" Target="../media/image2.jpeg"/><Relationship Id="rId20" Type="http://schemas.openxmlformats.org/officeDocument/2006/relationships/image" Target="../media/image15.png"/><Relationship Id="rId1" Type="http://schemas.openxmlformats.org/officeDocument/2006/relationships/tags" Target="../tags/tag26.xml"/><Relationship Id="rId6" Type="http://schemas.openxmlformats.org/officeDocument/2006/relationships/tags" Target="../tags/tag31.xml"/><Relationship Id="rId11" Type="http://schemas.openxmlformats.org/officeDocument/2006/relationships/tags" Target="../tags/tag36.xml"/><Relationship Id="rId5" Type="http://schemas.openxmlformats.org/officeDocument/2006/relationships/tags" Target="../tags/tag30.xml"/><Relationship Id="rId15" Type="http://schemas.openxmlformats.org/officeDocument/2006/relationships/slideLayout" Target="../slideLayouts/slideLayout7.xml"/><Relationship Id="rId10" Type="http://schemas.openxmlformats.org/officeDocument/2006/relationships/tags" Target="../tags/tag35.xml"/><Relationship Id="rId19" Type="http://schemas.openxmlformats.org/officeDocument/2006/relationships/image" Target="../media/image14.png"/><Relationship Id="rId4" Type="http://schemas.openxmlformats.org/officeDocument/2006/relationships/tags" Target="../tags/tag29.xml"/><Relationship Id="rId9" Type="http://schemas.openxmlformats.org/officeDocument/2006/relationships/tags" Target="../tags/tag34.xml"/><Relationship Id="rId14" Type="http://schemas.openxmlformats.org/officeDocument/2006/relationships/tags" Target="../tags/tag39.xml"/><Relationship Id="rId22" Type="http://schemas.openxmlformats.org/officeDocument/2006/relationships/image" Target="../media/image17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tags" Target="../tags/tag325.xml"/><Relationship Id="rId7" Type="http://schemas.openxmlformats.org/officeDocument/2006/relationships/image" Target="../media/image15.png"/><Relationship Id="rId2" Type="http://schemas.openxmlformats.org/officeDocument/2006/relationships/tags" Target="../tags/tag324.xml"/><Relationship Id="rId1" Type="http://schemas.openxmlformats.org/officeDocument/2006/relationships/tags" Target="../tags/tag323.xml"/><Relationship Id="rId6" Type="http://schemas.openxmlformats.org/officeDocument/2006/relationships/slideLayout" Target="../slideLayouts/slideLayout7.xml"/><Relationship Id="rId5" Type="http://schemas.openxmlformats.org/officeDocument/2006/relationships/tags" Target="../tags/tag327.xml"/><Relationship Id="rId10" Type="http://schemas.openxmlformats.org/officeDocument/2006/relationships/image" Target="../media/image53.png"/><Relationship Id="rId4" Type="http://schemas.openxmlformats.org/officeDocument/2006/relationships/tags" Target="../tags/tag326.xml"/><Relationship Id="rId9" Type="http://schemas.openxmlformats.org/officeDocument/2006/relationships/image" Target="../media/image43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tags" Target="../tags/tag330.xml"/><Relationship Id="rId7" Type="http://schemas.openxmlformats.org/officeDocument/2006/relationships/image" Target="../media/image15.png"/><Relationship Id="rId2" Type="http://schemas.openxmlformats.org/officeDocument/2006/relationships/tags" Target="../tags/tag329.xml"/><Relationship Id="rId1" Type="http://schemas.openxmlformats.org/officeDocument/2006/relationships/tags" Target="../tags/tag328.xml"/><Relationship Id="rId6" Type="http://schemas.openxmlformats.org/officeDocument/2006/relationships/slideLayout" Target="../slideLayouts/slideLayout7.xml"/><Relationship Id="rId5" Type="http://schemas.openxmlformats.org/officeDocument/2006/relationships/tags" Target="../tags/tag332.xml"/><Relationship Id="rId10" Type="http://schemas.openxmlformats.org/officeDocument/2006/relationships/image" Target="../media/image54.png"/><Relationship Id="rId4" Type="http://schemas.openxmlformats.org/officeDocument/2006/relationships/tags" Target="../tags/tag331.xml"/><Relationship Id="rId9" Type="http://schemas.openxmlformats.org/officeDocument/2006/relationships/image" Target="../media/image43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tags" Target="../tags/tag335.xml"/><Relationship Id="rId7" Type="http://schemas.openxmlformats.org/officeDocument/2006/relationships/image" Target="../media/image15.png"/><Relationship Id="rId2" Type="http://schemas.openxmlformats.org/officeDocument/2006/relationships/tags" Target="../tags/tag334.xml"/><Relationship Id="rId1" Type="http://schemas.openxmlformats.org/officeDocument/2006/relationships/tags" Target="../tags/tag333.xml"/><Relationship Id="rId6" Type="http://schemas.openxmlformats.org/officeDocument/2006/relationships/slideLayout" Target="../slideLayouts/slideLayout7.xml"/><Relationship Id="rId5" Type="http://schemas.openxmlformats.org/officeDocument/2006/relationships/tags" Target="../tags/tag337.xml"/><Relationship Id="rId4" Type="http://schemas.openxmlformats.org/officeDocument/2006/relationships/tags" Target="../tags/tag336.xml"/><Relationship Id="rId9" Type="http://schemas.openxmlformats.org/officeDocument/2006/relationships/image" Target="../media/image55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tags" Target="../tags/tag340.xml"/><Relationship Id="rId7" Type="http://schemas.openxmlformats.org/officeDocument/2006/relationships/image" Target="../media/image15.png"/><Relationship Id="rId2" Type="http://schemas.openxmlformats.org/officeDocument/2006/relationships/tags" Target="../tags/tag339.xml"/><Relationship Id="rId1" Type="http://schemas.openxmlformats.org/officeDocument/2006/relationships/tags" Target="../tags/tag338.xml"/><Relationship Id="rId6" Type="http://schemas.openxmlformats.org/officeDocument/2006/relationships/slideLayout" Target="../slideLayouts/slideLayout7.xml"/><Relationship Id="rId5" Type="http://schemas.openxmlformats.org/officeDocument/2006/relationships/tags" Target="../tags/tag342.xml"/><Relationship Id="rId4" Type="http://schemas.openxmlformats.org/officeDocument/2006/relationships/tags" Target="../tags/tag341.xml"/><Relationship Id="rId9" Type="http://schemas.openxmlformats.org/officeDocument/2006/relationships/image" Target="../media/image21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tags" Target="../tags/tag345.xml"/><Relationship Id="rId7" Type="http://schemas.openxmlformats.org/officeDocument/2006/relationships/image" Target="../media/image15.png"/><Relationship Id="rId2" Type="http://schemas.openxmlformats.org/officeDocument/2006/relationships/tags" Target="../tags/tag344.xml"/><Relationship Id="rId1" Type="http://schemas.openxmlformats.org/officeDocument/2006/relationships/tags" Target="../tags/tag343.xml"/><Relationship Id="rId6" Type="http://schemas.openxmlformats.org/officeDocument/2006/relationships/slideLayout" Target="../slideLayouts/slideLayout7.xml"/><Relationship Id="rId5" Type="http://schemas.openxmlformats.org/officeDocument/2006/relationships/tags" Target="../tags/tag347.xml"/><Relationship Id="rId4" Type="http://schemas.openxmlformats.org/officeDocument/2006/relationships/tags" Target="../tags/tag346.xml"/><Relationship Id="rId9" Type="http://schemas.openxmlformats.org/officeDocument/2006/relationships/image" Target="../media/image56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tags" Target="../tags/tag350.xml"/><Relationship Id="rId7" Type="http://schemas.openxmlformats.org/officeDocument/2006/relationships/image" Target="../media/image15.png"/><Relationship Id="rId2" Type="http://schemas.openxmlformats.org/officeDocument/2006/relationships/tags" Target="../tags/tag349.xml"/><Relationship Id="rId1" Type="http://schemas.openxmlformats.org/officeDocument/2006/relationships/tags" Target="../tags/tag348.xml"/><Relationship Id="rId6" Type="http://schemas.openxmlformats.org/officeDocument/2006/relationships/slideLayout" Target="../slideLayouts/slideLayout7.xml"/><Relationship Id="rId5" Type="http://schemas.openxmlformats.org/officeDocument/2006/relationships/tags" Target="../tags/tag352.xml"/><Relationship Id="rId4" Type="http://schemas.openxmlformats.org/officeDocument/2006/relationships/tags" Target="../tags/tag351.xml"/><Relationship Id="rId9" Type="http://schemas.openxmlformats.org/officeDocument/2006/relationships/image" Target="../media/image21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tags" Target="../tags/tag355.xml"/><Relationship Id="rId7" Type="http://schemas.openxmlformats.org/officeDocument/2006/relationships/image" Target="../media/image15.png"/><Relationship Id="rId2" Type="http://schemas.openxmlformats.org/officeDocument/2006/relationships/tags" Target="../tags/tag354.xml"/><Relationship Id="rId1" Type="http://schemas.openxmlformats.org/officeDocument/2006/relationships/tags" Target="../tags/tag353.xml"/><Relationship Id="rId6" Type="http://schemas.openxmlformats.org/officeDocument/2006/relationships/slideLayout" Target="../slideLayouts/slideLayout7.xml"/><Relationship Id="rId5" Type="http://schemas.openxmlformats.org/officeDocument/2006/relationships/tags" Target="../tags/tag357.xml"/><Relationship Id="rId4" Type="http://schemas.openxmlformats.org/officeDocument/2006/relationships/tags" Target="../tags/tag356.xml"/><Relationship Id="rId9" Type="http://schemas.openxmlformats.org/officeDocument/2006/relationships/image" Target="../media/image55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tags" Target="../tags/tag360.xml"/><Relationship Id="rId7" Type="http://schemas.openxmlformats.org/officeDocument/2006/relationships/image" Target="../media/image15.png"/><Relationship Id="rId2" Type="http://schemas.openxmlformats.org/officeDocument/2006/relationships/tags" Target="../tags/tag359.xml"/><Relationship Id="rId1" Type="http://schemas.openxmlformats.org/officeDocument/2006/relationships/tags" Target="../tags/tag358.xml"/><Relationship Id="rId6" Type="http://schemas.openxmlformats.org/officeDocument/2006/relationships/slideLayout" Target="../slideLayouts/slideLayout7.xml"/><Relationship Id="rId5" Type="http://schemas.openxmlformats.org/officeDocument/2006/relationships/tags" Target="../tags/tag362.xml"/><Relationship Id="rId4" Type="http://schemas.openxmlformats.org/officeDocument/2006/relationships/tags" Target="../tags/tag361.xml"/><Relationship Id="rId9" Type="http://schemas.openxmlformats.org/officeDocument/2006/relationships/image" Target="../media/image21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tags" Target="../tags/tag365.xml"/><Relationship Id="rId7" Type="http://schemas.openxmlformats.org/officeDocument/2006/relationships/image" Target="../media/image15.png"/><Relationship Id="rId2" Type="http://schemas.openxmlformats.org/officeDocument/2006/relationships/tags" Target="../tags/tag364.xml"/><Relationship Id="rId1" Type="http://schemas.openxmlformats.org/officeDocument/2006/relationships/tags" Target="../tags/tag363.xml"/><Relationship Id="rId6" Type="http://schemas.openxmlformats.org/officeDocument/2006/relationships/slideLayout" Target="../slideLayouts/slideLayout7.xml"/><Relationship Id="rId5" Type="http://schemas.openxmlformats.org/officeDocument/2006/relationships/tags" Target="../tags/tag367.xml"/><Relationship Id="rId4" Type="http://schemas.openxmlformats.org/officeDocument/2006/relationships/tags" Target="../tags/tag366.xml"/><Relationship Id="rId9" Type="http://schemas.openxmlformats.org/officeDocument/2006/relationships/image" Target="../media/image55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tags" Target="../tags/tag370.xml"/><Relationship Id="rId7" Type="http://schemas.openxmlformats.org/officeDocument/2006/relationships/image" Target="../media/image15.png"/><Relationship Id="rId2" Type="http://schemas.openxmlformats.org/officeDocument/2006/relationships/tags" Target="../tags/tag369.xml"/><Relationship Id="rId1" Type="http://schemas.openxmlformats.org/officeDocument/2006/relationships/tags" Target="../tags/tag368.xml"/><Relationship Id="rId6" Type="http://schemas.openxmlformats.org/officeDocument/2006/relationships/slideLayout" Target="../slideLayouts/slideLayout7.xml"/><Relationship Id="rId5" Type="http://schemas.openxmlformats.org/officeDocument/2006/relationships/tags" Target="../tags/tag372.xml"/><Relationship Id="rId4" Type="http://schemas.openxmlformats.org/officeDocument/2006/relationships/tags" Target="../tags/tag371.xml"/><Relationship Id="rId9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13" Type="http://schemas.openxmlformats.org/officeDocument/2006/relationships/tags" Target="../tags/tag52.xml"/><Relationship Id="rId18" Type="http://schemas.openxmlformats.org/officeDocument/2006/relationships/tags" Target="../tags/tag57.xml"/><Relationship Id="rId26" Type="http://schemas.openxmlformats.org/officeDocument/2006/relationships/image" Target="../media/image18.jpeg"/><Relationship Id="rId3" Type="http://schemas.openxmlformats.org/officeDocument/2006/relationships/tags" Target="../tags/tag42.xml"/><Relationship Id="rId21" Type="http://schemas.openxmlformats.org/officeDocument/2006/relationships/tags" Target="../tags/tag60.xml"/><Relationship Id="rId7" Type="http://schemas.openxmlformats.org/officeDocument/2006/relationships/tags" Target="../tags/tag46.xml"/><Relationship Id="rId12" Type="http://schemas.openxmlformats.org/officeDocument/2006/relationships/tags" Target="../tags/tag51.xml"/><Relationship Id="rId17" Type="http://schemas.openxmlformats.org/officeDocument/2006/relationships/tags" Target="../tags/tag56.xml"/><Relationship Id="rId25" Type="http://schemas.openxmlformats.org/officeDocument/2006/relationships/image" Target="../media/image13.svg"/><Relationship Id="rId33" Type="http://schemas.openxmlformats.org/officeDocument/2006/relationships/image" Target="../media/image25.png"/><Relationship Id="rId2" Type="http://schemas.openxmlformats.org/officeDocument/2006/relationships/tags" Target="../tags/tag41.xml"/><Relationship Id="rId16" Type="http://schemas.openxmlformats.org/officeDocument/2006/relationships/tags" Target="../tags/tag55.xml"/><Relationship Id="rId20" Type="http://schemas.openxmlformats.org/officeDocument/2006/relationships/tags" Target="../tags/tag59.xml"/><Relationship Id="rId29" Type="http://schemas.openxmlformats.org/officeDocument/2006/relationships/image" Target="../media/image21.png"/><Relationship Id="rId1" Type="http://schemas.openxmlformats.org/officeDocument/2006/relationships/tags" Target="../tags/tag40.xml"/><Relationship Id="rId6" Type="http://schemas.openxmlformats.org/officeDocument/2006/relationships/tags" Target="../tags/tag45.xml"/><Relationship Id="rId11" Type="http://schemas.openxmlformats.org/officeDocument/2006/relationships/tags" Target="../tags/tag50.xml"/><Relationship Id="rId24" Type="http://schemas.openxmlformats.org/officeDocument/2006/relationships/image" Target="../media/image12.png"/><Relationship Id="rId32" Type="http://schemas.openxmlformats.org/officeDocument/2006/relationships/image" Target="../media/image24.png"/><Relationship Id="rId5" Type="http://schemas.openxmlformats.org/officeDocument/2006/relationships/tags" Target="../tags/tag44.xml"/><Relationship Id="rId15" Type="http://schemas.openxmlformats.org/officeDocument/2006/relationships/tags" Target="../tags/tag54.xml"/><Relationship Id="rId23" Type="http://schemas.openxmlformats.org/officeDocument/2006/relationships/image" Target="../media/image2.jpeg"/><Relationship Id="rId28" Type="http://schemas.openxmlformats.org/officeDocument/2006/relationships/image" Target="../media/image20.png"/><Relationship Id="rId10" Type="http://schemas.openxmlformats.org/officeDocument/2006/relationships/tags" Target="../tags/tag49.xml"/><Relationship Id="rId19" Type="http://schemas.openxmlformats.org/officeDocument/2006/relationships/tags" Target="../tags/tag58.xml"/><Relationship Id="rId31" Type="http://schemas.openxmlformats.org/officeDocument/2006/relationships/image" Target="../media/image23.jpeg"/><Relationship Id="rId4" Type="http://schemas.openxmlformats.org/officeDocument/2006/relationships/tags" Target="../tags/tag43.xml"/><Relationship Id="rId9" Type="http://schemas.openxmlformats.org/officeDocument/2006/relationships/tags" Target="../tags/tag48.xml"/><Relationship Id="rId14" Type="http://schemas.openxmlformats.org/officeDocument/2006/relationships/tags" Target="../tags/tag53.xml"/><Relationship Id="rId22" Type="http://schemas.openxmlformats.org/officeDocument/2006/relationships/slideLayout" Target="../slideLayouts/slideLayout7.xml"/><Relationship Id="rId27" Type="http://schemas.openxmlformats.org/officeDocument/2006/relationships/image" Target="../media/image19.png"/><Relationship Id="rId30" Type="http://schemas.openxmlformats.org/officeDocument/2006/relationships/image" Target="../media/image22.jpeg"/><Relationship Id="rId8" Type="http://schemas.openxmlformats.org/officeDocument/2006/relationships/tags" Target="../tags/tag47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tags" Target="../tags/tag375.xml"/><Relationship Id="rId7" Type="http://schemas.openxmlformats.org/officeDocument/2006/relationships/image" Target="../media/image15.png"/><Relationship Id="rId2" Type="http://schemas.openxmlformats.org/officeDocument/2006/relationships/tags" Target="../tags/tag374.xml"/><Relationship Id="rId1" Type="http://schemas.openxmlformats.org/officeDocument/2006/relationships/tags" Target="../tags/tag373.xml"/><Relationship Id="rId6" Type="http://schemas.openxmlformats.org/officeDocument/2006/relationships/slideLayout" Target="../slideLayouts/slideLayout7.xml"/><Relationship Id="rId5" Type="http://schemas.openxmlformats.org/officeDocument/2006/relationships/tags" Target="../tags/tag377.xml"/><Relationship Id="rId4" Type="http://schemas.openxmlformats.org/officeDocument/2006/relationships/tags" Target="../tags/tag376.xml"/><Relationship Id="rId9" Type="http://schemas.openxmlformats.org/officeDocument/2006/relationships/image" Target="../media/image55.pn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jpeg"/><Relationship Id="rId3" Type="http://schemas.openxmlformats.org/officeDocument/2006/relationships/tags" Target="../tags/tag380.xml"/><Relationship Id="rId7" Type="http://schemas.openxmlformats.org/officeDocument/2006/relationships/image" Target="../media/image16.svg"/><Relationship Id="rId2" Type="http://schemas.openxmlformats.org/officeDocument/2006/relationships/tags" Target="../tags/tag379.xml"/><Relationship Id="rId1" Type="http://schemas.openxmlformats.org/officeDocument/2006/relationships/tags" Target="../tags/tag378.xml"/><Relationship Id="rId6" Type="http://schemas.openxmlformats.org/officeDocument/2006/relationships/image" Target="../media/image15.png"/><Relationship Id="rId5" Type="http://schemas.openxmlformats.org/officeDocument/2006/relationships/slideLayout" Target="../slideLayouts/slideLayout7.xml"/><Relationship Id="rId4" Type="http://schemas.openxmlformats.org/officeDocument/2006/relationships/tags" Target="../tags/tag381.xml"/><Relationship Id="rId9" Type="http://schemas.openxmlformats.org/officeDocument/2006/relationships/image" Target="../media/image52.pn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jpeg"/><Relationship Id="rId3" Type="http://schemas.openxmlformats.org/officeDocument/2006/relationships/tags" Target="../tags/tag384.xml"/><Relationship Id="rId7" Type="http://schemas.openxmlformats.org/officeDocument/2006/relationships/image" Target="../media/image16.svg"/><Relationship Id="rId2" Type="http://schemas.openxmlformats.org/officeDocument/2006/relationships/tags" Target="../tags/tag383.xml"/><Relationship Id="rId1" Type="http://schemas.openxmlformats.org/officeDocument/2006/relationships/tags" Target="../tags/tag382.xml"/><Relationship Id="rId6" Type="http://schemas.openxmlformats.org/officeDocument/2006/relationships/image" Target="../media/image15.png"/><Relationship Id="rId5" Type="http://schemas.openxmlformats.org/officeDocument/2006/relationships/slideLayout" Target="../slideLayouts/slideLayout7.xml"/><Relationship Id="rId4" Type="http://schemas.openxmlformats.org/officeDocument/2006/relationships/tags" Target="../tags/tag385.xml"/><Relationship Id="rId9" Type="http://schemas.openxmlformats.org/officeDocument/2006/relationships/image" Target="../media/image58.pn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jpeg"/><Relationship Id="rId3" Type="http://schemas.openxmlformats.org/officeDocument/2006/relationships/tags" Target="../tags/tag388.xml"/><Relationship Id="rId7" Type="http://schemas.openxmlformats.org/officeDocument/2006/relationships/image" Target="../media/image16.svg"/><Relationship Id="rId2" Type="http://schemas.openxmlformats.org/officeDocument/2006/relationships/tags" Target="../tags/tag387.xml"/><Relationship Id="rId1" Type="http://schemas.openxmlformats.org/officeDocument/2006/relationships/tags" Target="../tags/tag386.xml"/><Relationship Id="rId6" Type="http://schemas.openxmlformats.org/officeDocument/2006/relationships/image" Target="../media/image15.png"/><Relationship Id="rId5" Type="http://schemas.openxmlformats.org/officeDocument/2006/relationships/slideLayout" Target="../slideLayouts/slideLayout7.xml"/><Relationship Id="rId4" Type="http://schemas.openxmlformats.org/officeDocument/2006/relationships/tags" Target="../tags/tag389.xml"/><Relationship Id="rId9" Type="http://schemas.openxmlformats.org/officeDocument/2006/relationships/image" Target="../media/image59.pn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jpeg"/><Relationship Id="rId3" Type="http://schemas.openxmlformats.org/officeDocument/2006/relationships/tags" Target="../tags/tag392.xml"/><Relationship Id="rId7" Type="http://schemas.openxmlformats.org/officeDocument/2006/relationships/image" Target="../media/image16.svg"/><Relationship Id="rId2" Type="http://schemas.openxmlformats.org/officeDocument/2006/relationships/tags" Target="../tags/tag391.xml"/><Relationship Id="rId1" Type="http://schemas.openxmlformats.org/officeDocument/2006/relationships/tags" Target="../tags/tag390.xml"/><Relationship Id="rId6" Type="http://schemas.openxmlformats.org/officeDocument/2006/relationships/image" Target="../media/image15.png"/><Relationship Id="rId5" Type="http://schemas.openxmlformats.org/officeDocument/2006/relationships/slideLayout" Target="../slideLayouts/slideLayout7.xml"/><Relationship Id="rId4" Type="http://schemas.openxmlformats.org/officeDocument/2006/relationships/tags" Target="../tags/tag393.xml"/><Relationship Id="rId9" Type="http://schemas.openxmlformats.org/officeDocument/2006/relationships/image" Target="../media/image60.pn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tags" Target="../tags/tag396.xml"/><Relationship Id="rId7" Type="http://schemas.openxmlformats.org/officeDocument/2006/relationships/image" Target="../media/image15.png"/><Relationship Id="rId2" Type="http://schemas.openxmlformats.org/officeDocument/2006/relationships/tags" Target="../tags/tag395.xml"/><Relationship Id="rId1" Type="http://schemas.openxmlformats.org/officeDocument/2006/relationships/tags" Target="../tags/tag394.xml"/><Relationship Id="rId6" Type="http://schemas.openxmlformats.org/officeDocument/2006/relationships/slideLayout" Target="../slideLayouts/slideLayout7.xml"/><Relationship Id="rId5" Type="http://schemas.openxmlformats.org/officeDocument/2006/relationships/tags" Target="../tags/tag398.xml"/><Relationship Id="rId10" Type="http://schemas.openxmlformats.org/officeDocument/2006/relationships/image" Target="../media/image30.png"/><Relationship Id="rId4" Type="http://schemas.openxmlformats.org/officeDocument/2006/relationships/tags" Target="../tags/tag397.xml"/><Relationship Id="rId9" Type="http://schemas.openxmlformats.org/officeDocument/2006/relationships/image" Target="../media/image61.png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tags" Target="../tags/tag401.xml"/><Relationship Id="rId7" Type="http://schemas.openxmlformats.org/officeDocument/2006/relationships/image" Target="../media/image16.svg"/><Relationship Id="rId2" Type="http://schemas.openxmlformats.org/officeDocument/2006/relationships/tags" Target="../tags/tag400.xml"/><Relationship Id="rId1" Type="http://schemas.openxmlformats.org/officeDocument/2006/relationships/tags" Target="../tags/tag399.xml"/><Relationship Id="rId6" Type="http://schemas.openxmlformats.org/officeDocument/2006/relationships/image" Target="../media/image15.png"/><Relationship Id="rId5" Type="http://schemas.openxmlformats.org/officeDocument/2006/relationships/slideLayout" Target="../slideLayouts/slideLayout7.xml"/><Relationship Id="rId4" Type="http://schemas.openxmlformats.org/officeDocument/2006/relationships/tags" Target="../tags/tag402.xml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tags" Target="../tags/tag405.xml"/><Relationship Id="rId7" Type="http://schemas.openxmlformats.org/officeDocument/2006/relationships/image" Target="../media/image15.png"/><Relationship Id="rId2" Type="http://schemas.openxmlformats.org/officeDocument/2006/relationships/tags" Target="../tags/tag404.xml"/><Relationship Id="rId1" Type="http://schemas.openxmlformats.org/officeDocument/2006/relationships/tags" Target="../tags/tag403.xml"/><Relationship Id="rId6" Type="http://schemas.openxmlformats.org/officeDocument/2006/relationships/image" Target="../media/image62.png"/><Relationship Id="rId11" Type="http://schemas.openxmlformats.org/officeDocument/2006/relationships/image" Target="../media/image650.png"/><Relationship Id="rId5" Type="http://schemas.openxmlformats.org/officeDocument/2006/relationships/slideLayout" Target="../slideLayouts/slideLayout7.xml"/><Relationship Id="rId10" Type="http://schemas.openxmlformats.org/officeDocument/2006/relationships/customXml" Target="../ink/ink1.xml"/><Relationship Id="rId4" Type="http://schemas.openxmlformats.org/officeDocument/2006/relationships/tags" Target="../tags/tag406.xml"/><Relationship Id="rId9" Type="http://schemas.openxmlformats.org/officeDocument/2006/relationships/image" Target="../media/image23.jpeg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tags" Target="../tags/tag414.xml"/><Relationship Id="rId13" Type="http://schemas.openxmlformats.org/officeDocument/2006/relationships/image" Target="../media/image15.png"/><Relationship Id="rId3" Type="http://schemas.openxmlformats.org/officeDocument/2006/relationships/tags" Target="../tags/tag409.xml"/><Relationship Id="rId7" Type="http://schemas.openxmlformats.org/officeDocument/2006/relationships/tags" Target="../tags/tag413.xml"/><Relationship Id="rId12" Type="http://schemas.openxmlformats.org/officeDocument/2006/relationships/image" Target="../media/image62.png"/><Relationship Id="rId2" Type="http://schemas.openxmlformats.org/officeDocument/2006/relationships/tags" Target="../tags/tag408.xml"/><Relationship Id="rId1" Type="http://schemas.openxmlformats.org/officeDocument/2006/relationships/tags" Target="../tags/tag407.xml"/><Relationship Id="rId6" Type="http://schemas.openxmlformats.org/officeDocument/2006/relationships/tags" Target="../tags/tag412.xml"/><Relationship Id="rId11" Type="http://schemas.openxmlformats.org/officeDocument/2006/relationships/slideLayout" Target="../slideLayouts/slideLayout7.xml"/><Relationship Id="rId5" Type="http://schemas.openxmlformats.org/officeDocument/2006/relationships/tags" Target="../tags/tag411.xml"/><Relationship Id="rId15" Type="http://schemas.openxmlformats.org/officeDocument/2006/relationships/image" Target="../media/image63.png"/><Relationship Id="rId10" Type="http://schemas.openxmlformats.org/officeDocument/2006/relationships/tags" Target="../tags/tag416.xml"/><Relationship Id="rId4" Type="http://schemas.openxmlformats.org/officeDocument/2006/relationships/tags" Target="../tags/tag410.xml"/><Relationship Id="rId9" Type="http://schemas.openxmlformats.org/officeDocument/2006/relationships/tags" Target="../tags/tag415.xml"/><Relationship Id="rId14" Type="http://schemas.openxmlformats.org/officeDocument/2006/relationships/image" Target="../media/image16.svg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tags" Target="../tags/tag419.xml"/><Relationship Id="rId7" Type="http://schemas.openxmlformats.org/officeDocument/2006/relationships/image" Target="../media/image16.svg"/><Relationship Id="rId2" Type="http://schemas.openxmlformats.org/officeDocument/2006/relationships/tags" Target="../tags/tag418.xml"/><Relationship Id="rId1" Type="http://schemas.openxmlformats.org/officeDocument/2006/relationships/tags" Target="../tags/tag417.xml"/><Relationship Id="rId6" Type="http://schemas.openxmlformats.org/officeDocument/2006/relationships/image" Target="../media/image15.png"/><Relationship Id="rId5" Type="http://schemas.openxmlformats.org/officeDocument/2006/relationships/slideLayout" Target="../slideLayouts/slideLayout7.xml"/><Relationship Id="rId4" Type="http://schemas.openxmlformats.org/officeDocument/2006/relationships/tags" Target="../tags/tag420.xml"/><Relationship Id="rId9" Type="http://schemas.openxmlformats.org/officeDocument/2006/relationships/image" Target="../media/image6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tags" Target="../tags/tag68.xml"/><Relationship Id="rId13" Type="http://schemas.openxmlformats.org/officeDocument/2006/relationships/tags" Target="../tags/tag73.xml"/><Relationship Id="rId18" Type="http://schemas.openxmlformats.org/officeDocument/2006/relationships/tags" Target="../tags/tag78.xml"/><Relationship Id="rId26" Type="http://schemas.openxmlformats.org/officeDocument/2006/relationships/image" Target="../media/image27.png"/><Relationship Id="rId3" Type="http://schemas.openxmlformats.org/officeDocument/2006/relationships/tags" Target="../tags/tag63.xml"/><Relationship Id="rId21" Type="http://schemas.openxmlformats.org/officeDocument/2006/relationships/slideLayout" Target="../slideLayouts/slideLayout18.xml"/><Relationship Id="rId7" Type="http://schemas.openxmlformats.org/officeDocument/2006/relationships/tags" Target="../tags/tag67.xml"/><Relationship Id="rId12" Type="http://schemas.openxmlformats.org/officeDocument/2006/relationships/tags" Target="../tags/tag72.xml"/><Relationship Id="rId17" Type="http://schemas.openxmlformats.org/officeDocument/2006/relationships/tags" Target="../tags/tag77.xml"/><Relationship Id="rId25" Type="http://schemas.openxmlformats.org/officeDocument/2006/relationships/image" Target="../media/image10.png"/><Relationship Id="rId2" Type="http://schemas.openxmlformats.org/officeDocument/2006/relationships/tags" Target="../tags/tag62.xml"/><Relationship Id="rId16" Type="http://schemas.openxmlformats.org/officeDocument/2006/relationships/tags" Target="../tags/tag76.xml"/><Relationship Id="rId20" Type="http://schemas.openxmlformats.org/officeDocument/2006/relationships/tags" Target="../tags/tag80.xml"/><Relationship Id="rId29" Type="http://schemas.openxmlformats.org/officeDocument/2006/relationships/image" Target="../media/image30.png"/><Relationship Id="rId1" Type="http://schemas.openxmlformats.org/officeDocument/2006/relationships/tags" Target="../tags/tag61.xml"/><Relationship Id="rId6" Type="http://schemas.openxmlformats.org/officeDocument/2006/relationships/tags" Target="../tags/tag66.xml"/><Relationship Id="rId11" Type="http://schemas.openxmlformats.org/officeDocument/2006/relationships/tags" Target="../tags/tag71.xml"/><Relationship Id="rId24" Type="http://schemas.openxmlformats.org/officeDocument/2006/relationships/image" Target="../media/image26.svg"/><Relationship Id="rId5" Type="http://schemas.openxmlformats.org/officeDocument/2006/relationships/tags" Target="../tags/tag65.xml"/><Relationship Id="rId15" Type="http://schemas.openxmlformats.org/officeDocument/2006/relationships/tags" Target="../tags/tag75.xml"/><Relationship Id="rId23" Type="http://schemas.openxmlformats.org/officeDocument/2006/relationships/image" Target="../media/image12.png"/><Relationship Id="rId28" Type="http://schemas.openxmlformats.org/officeDocument/2006/relationships/image" Target="../media/image29.png"/><Relationship Id="rId10" Type="http://schemas.openxmlformats.org/officeDocument/2006/relationships/tags" Target="../tags/tag70.xml"/><Relationship Id="rId19" Type="http://schemas.openxmlformats.org/officeDocument/2006/relationships/tags" Target="../tags/tag79.xml"/><Relationship Id="rId4" Type="http://schemas.openxmlformats.org/officeDocument/2006/relationships/tags" Target="../tags/tag64.xml"/><Relationship Id="rId9" Type="http://schemas.openxmlformats.org/officeDocument/2006/relationships/tags" Target="../tags/tag69.xml"/><Relationship Id="rId14" Type="http://schemas.openxmlformats.org/officeDocument/2006/relationships/tags" Target="../tags/tag74.xml"/><Relationship Id="rId22" Type="http://schemas.openxmlformats.org/officeDocument/2006/relationships/image" Target="../media/image2.jpeg"/><Relationship Id="rId27" Type="http://schemas.openxmlformats.org/officeDocument/2006/relationships/image" Target="../media/image28.png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tags" Target="../tags/tag428.xml"/><Relationship Id="rId13" Type="http://schemas.openxmlformats.org/officeDocument/2006/relationships/image" Target="../media/image16.svg"/><Relationship Id="rId3" Type="http://schemas.openxmlformats.org/officeDocument/2006/relationships/tags" Target="../tags/tag423.xml"/><Relationship Id="rId7" Type="http://schemas.openxmlformats.org/officeDocument/2006/relationships/tags" Target="../tags/tag427.xml"/><Relationship Id="rId12" Type="http://schemas.openxmlformats.org/officeDocument/2006/relationships/image" Target="../media/image15.png"/><Relationship Id="rId2" Type="http://schemas.openxmlformats.org/officeDocument/2006/relationships/tags" Target="../tags/tag422.xml"/><Relationship Id="rId1" Type="http://schemas.openxmlformats.org/officeDocument/2006/relationships/tags" Target="../tags/tag421.xml"/><Relationship Id="rId6" Type="http://schemas.openxmlformats.org/officeDocument/2006/relationships/tags" Target="../tags/tag426.xml"/><Relationship Id="rId11" Type="http://schemas.openxmlformats.org/officeDocument/2006/relationships/image" Target="../media/image64.png"/><Relationship Id="rId5" Type="http://schemas.openxmlformats.org/officeDocument/2006/relationships/tags" Target="../tags/tag425.xml"/><Relationship Id="rId10" Type="http://schemas.openxmlformats.org/officeDocument/2006/relationships/slideLayout" Target="../slideLayouts/slideLayout7.xml"/><Relationship Id="rId4" Type="http://schemas.openxmlformats.org/officeDocument/2006/relationships/tags" Target="../tags/tag424.xml"/><Relationship Id="rId9" Type="http://schemas.openxmlformats.org/officeDocument/2006/relationships/tags" Target="../tags/tag429.xml"/><Relationship Id="rId14" Type="http://schemas.openxmlformats.org/officeDocument/2006/relationships/image" Target="../media/image63.png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tags" Target="../tags/tag432.xml"/><Relationship Id="rId7" Type="http://schemas.openxmlformats.org/officeDocument/2006/relationships/image" Target="../media/image16.svg"/><Relationship Id="rId2" Type="http://schemas.openxmlformats.org/officeDocument/2006/relationships/tags" Target="../tags/tag431.xml"/><Relationship Id="rId1" Type="http://schemas.openxmlformats.org/officeDocument/2006/relationships/tags" Target="../tags/tag430.xml"/><Relationship Id="rId6" Type="http://schemas.openxmlformats.org/officeDocument/2006/relationships/image" Target="../media/image15.png"/><Relationship Id="rId5" Type="http://schemas.openxmlformats.org/officeDocument/2006/relationships/slideLayout" Target="../slideLayouts/slideLayout7.xml"/><Relationship Id="rId4" Type="http://schemas.openxmlformats.org/officeDocument/2006/relationships/tags" Target="../tags/tag433.xml"/><Relationship Id="rId9" Type="http://schemas.openxmlformats.org/officeDocument/2006/relationships/image" Target="../media/image65.png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tags" Target="../tags/tag436.xml"/><Relationship Id="rId7" Type="http://schemas.openxmlformats.org/officeDocument/2006/relationships/image" Target="../media/image15.png"/><Relationship Id="rId2" Type="http://schemas.openxmlformats.org/officeDocument/2006/relationships/tags" Target="../tags/tag435.xml"/><Relationship Id="rId1" Type="http://schemas.openxmlformats.org/officeDocument/2006/relationships/tags" Target="../tags/tag434.xml"/><Relationship Id="rId6" Type="http://schemas.openxmlformats.org/officeDocument/2006/relationships/image" Target="../media/image65.png"/><Relationship Id="rId5" Type="http://schemas.openxmlformats.org/officeDocument/2006/relationships/slideLayout" Target="../slideLayouts/slideLayout7.xml"/><Relationship Id="rId4" Type="http://schemas.openxmlformats.org/officeDocument/2006/relationships/tags" Target="../tags/tag437.xml"/><Relationship Id="rId9" Type="http://schemas.openxmlformats.org/officeDocument/2006/relationships/image" Target="../media/image66.jpeg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tags" Target="../tags/tag443.xml"/><Relationship Id="rId13" Type="http://schemas.openxmlformats.org/officeDocument/2006/relationships/tags" Target="../tags/tag448.xml"/><Relationship Id="rId18" Type="http://schemas.openxmlformats.org/officeDocument/2006/relationships/image" Target="../media/image46.png"/><Relationship Id="rId3" Type="http://schemas.openxmlformats.org/officeDocument/2006/relationships/tags" Target="../tags/tag440.xml"/><Relationship Id="rId7" Type="http://schemas.openxmlformats.org/officeDocument/2006/relationships/audio" Target="../media/media2.mp3"/><Relationship Id="rId12" Type="http://schemas.openxmlformats.org/officeDocument/2006/relationships/tags" Target="../tags/tag447.xml"/><Relationship Id="rId17" Type="http://schemas.openxmlformats.org/officeDocument/2006/relationships/image" Target="../media/image67.gif"/><Relationship Id="rId2" Type="http://schemas.openxmlformats.org/officeDocument/2006/relationships/tags" Target="../tags/tag439.xml"/><Relationship Id="rId16" Type="http://schemas.openxmlformats.org/officeDocument/2006/relationships/image" Target="../media/image16.svg"/><Relationship Id="rId1" Type="http://schemas.openxmlformats.org/officeDocument/2006/relationships/tags" Target="../tags/tag438.xml"/><Relationship Id="rId6" Type="http://schemas.microsoft.com/office/2007/relationships/media" Target="../media/media2.mp3"/><Relationship Id="rId11" Type="http://schemas.openxmlformats.org/officeDocument/2006/relationships/tags" Target="../tags/tag446.xml"/><Relationship Id="rId5" Type="http://schemas.openxmlformats.org/officeDocument/2006/relationships/tags" Target="../tags/tag442.xml"/><Relationship Id="rId15" Type="http://schemas.openxmlformats.org/officeDocument/2006/relationships/image" Target="../media/image15.png"/><Relationship Id="rId10" Type="http://schemas.openxmlformats.org/officeDocument/2006/relationships/tags" Target="../tags/tag445.xml"/><Relationship Id="rId4" Type="http://schemas.openxmlformats.org/officeDocument/2006/relationships/tags" Target="../tags/tag441.xml"/><Relationship Id="rId9" Type="http://schemas.openxmlformats.org/officeDocument/2006/relationships/tags" Target="../tags/tag444.xml"/><Relationship Id="rId14" Type="http://schemas.openxmlformats.org/officeDocument/2006/relationships/slideLayout" Target="../slideLayouts/slideLayout29.xml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tags" Target="../tags/tag456.xml"/><Relationship Id="rId13" Type="http://schemas.openxmlformats.org/officeDocument/2006/relationships/tags" Target="../tags/tag461.xml"/><Relationship Id="rId18" Type="http://schemas.openxmlformats.org/officeDocument/2006/relationships/image" Target="../media/image69.jpeg"/><Relationship Id="rId3" Type="http://schemas.openxmlformats.org/officeDocument/2006/relationships/tags" Target="../tags/tag451.xml"/><Relationship Id="rId21" Type="http://schemas.microsoft.com/office/2007/relationships/hdphoto" Target="../media/hdphoto1.wdp"/><Relationship Id="rId7" Type="http://schemas.openxmlformats.org/officeDocument/2006/relationships/tags" Target="../tags/tag455.xml"/><Relationship Id="rId12" Type="http://schemas.openxmlformats.org/officeDocument/2006/relationships/tags" Target="../tags/tag460.xml"/><Relationship Id="rId17" Type="http://schemas.openxmlformats.org/officeDocument/2006/relationships/image" Target="../media/image68.jpg"/><Relationship Id="rId2" Type="http://schemas.openxmlformats.org/officeDocument/2006/relationships/tags" Target="../tags/tag450.xml"/><Relationship Id="rId16" Type="http://schemas.openxmlformats.org/officeDocument/2006/relationships/image" Target="../media/image16.svg"/><Relationship Id="rId20" Type="http://schemas.openxmlformats.org/officeDocument/2006/relationships/image" Target="../media/image71.png"/><Relationship Id="rId1" Type="http://schemas.openxmlformats.org/officeDocument/2006/relationships/tags" Target="../tags/tag449.xml"/><Relationship Id="rId6" Type="http://schemas.openxmlformats.org/officeDocument/2006/relationships/tags" Target="../tags/tag454.xml"/><Relationship Id="rId11" Type="http://schemas.openxmlformats.org/officeDocument/2006/relationships/tags" Target="../tags/tag459.xml"/><Relationship Id="rId5" Type="http://schemas.openxmlformats.org/officeDocument/2006/relationships/tags" Target="../tags/tag453.xml"/><Relationship Id="rId15" Type="http://schemas.openxmlformats.org/officeDocument/2006/relationships/image" Target="../media/image15.png"/><Relationship Id="rId10" Type="http://schemas.openxmlformats.org/officeDocument/2006/relationships/tags" Target="../tags/tag458.xml"/><Relationship Id="rId19" Type="http://schemas.openxmlformats.org/officeDocument/2006/relationships/image" Target="../media/image70.jpg"/><Relationship Id="rId4" Type="http://schemas.openxmlformats.org/officeDocument/2006/relationships/tags" Target="../tags/tag452.xml"/><Relationship Id="rId9" Type="http://schemas.openxmlformats.org/officeDocument/2006/relationships/tags" Target="../tags/tag457.xml"/><Relationship Id="rId14" Type="http://schemas.openxmlformats.org/officeDocument/2006/relationships/slideLayout" Target="../slideLayouts/slideLayout29.xml"/><Relationship Id="rId22" Type="http://schemas.openxmlformats.org/officeDocument/2006/relationships/image" Target="../media/image72.png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tags" Target="../tags/tag469.xml"/><Relationship Id="rId13" Type="http://schemas.openxmlformats.org/officeDocument/2006/relationships/image" Target="../media/image40.png"/><Relationship Id="rId3" Type="http://schemas.openxmlformats.org/officeDocument/2006/relationships/tags" Target="../tags/tag464.xml"/><Relationship Id="rId7" Type="http://schemas.openxmlformats.org/officeDocument/2006/relationships/tags" Target="../tags/tag468.xml"/><Relationship Id="rId12" Type="http://schemas.openxmlformats.org/officeDocument/2006/relationships/image" Target="../media/image16.svg"/><Relationship Id="rId2" Type="http://schemas.openxmlformats.org/officeDocument/2006/relationships/tags" Target="../tags/tag463.xml"/><Relationship Id="rId1" Type="http://schemas.openxmlformats.org/officeDocument/2006/relationships/tags" Target="../tags/tag462.xml"/><Relationship Id="rId6" Type="http://schemas.openxmlformats.org/officeDocument/2006/relationships/tags" Target="../tags/tag467.xml"/><Relationship Id="rId11" Type="http://schemas.openxmlformats.org/officeDocument/2006/relationships/image" Target="../media/image15.png"/><Relationship Id="rId5" Type="http://schemas.openxmlformats.org/officeDocument/2006/relationships/tags" Target="../tags/tag466.xml"/><Relationship Id="rId10" Type="http://schemas.openxmlformats.org/officeDocument/2006/relationships/slideLayout" Target="../slideLayouts/slideLayout18.xml"/><Relationship Id="rId4" Type="http://schemas.openxmlformats.org/officeDocument/2006/relationships/tags" Target="../tags/tag465.xml"/><Relationship Id="rId9" Type="http://schemas.openxmlformats.org/officeDocument/2006/relationships/tags" Target="../tags/tag470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13" Type="http://schemas.openxmlformats.org/officeDocument/2006/relationships/image" Target="../media/image32.png"/><Relationship Id="rId3" Type="http://schemas.openxmlformats.org/officeDocument/2006/relationships/tags" Target="../tags/tag83.xml"/><Relationship Id="rId7" Type="http://schemas.openxmlformats.org/officeDocument/2006/relationships/tags" Target="../tags/tag87.xml"/><Relationship Id="rId12" Type="http://schemas.openxmlformats.org/officeDocument/2006/relationships/image" Target="../media/image31.png"/><Relationship Id="rId2" Type="http://schemas.openxmlformats.org/officeDocument/2006/relationships/tags" Target="../tags/tag82.xml"/><Relationship Id="rId1" Type="http://schemas.openxmlformats.org/officeDocument/2006/relationships/tags" Target="../tags/tag81.xml"/><Relationship Id="rId6" Type="http://schemas.openxmlformats.org/officeDocument/2006/relationships/tags" Target="../tags/tag86.xml"/><Relationship Id="rId11" Type="http://schemas.openxmlformats.org/officeDocument/2006/relationships/image" Target="../media/image26.svg"/><Relationship Id="rId5" Type="http://schemas.openxmlformats.org/officeDocument/2006/relationships/tags" Target="../tags/tag85.xml"/><Relationship Id="rId10" Type="http://schemas.openxmlformats.org/officeDocument/2006/relationships/image" Target="../media/image12.png"/><Relationship Id="rId4" Type="http://schemas.openxmlformats.org/officeDocument/2006/relationships/tags" Target="../tags/tag84.xml"/><Relationship Id="rId9" Type="http://schemas.openxmlformats.org/officeDocument/2006/relationships/image" Target="../media/image2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tags" Target="../tags/tag90.xml"/><Relationship Id="rId7" Type="http://schemas.openxmlformats.org/officeDocument/2006/relationships/image" Target="../media/image2.jpeg"/><Relationship Id="rId2" Type="http://schemas.openxmlformats.org/officeDocument/2006/relationships/tags" Target="../tags/tag89.xml"/><Relationship Id="rId1" Type="http://schemas.openxmlformats.org/officeDocument/2006/relationships/tags" Target="../tags/tag88.xml"/><Relationship Id="rId6" Type="http://schemas.openxmlformats.org/officeDocument/2006/relationships/slideLayout" Target="../slideLayouts/slideLayout7.xml"/><Relationship Id="rId11" Type="http://schemas.openxmlformats.org/officeDocument/2006/relationships/image" Target="../media/image6.svg"/><Relationship Id="rId5" Type="http://schemas.openxmlformats.org/officeDocument/2006/relationships/tags" Target="../tags/tag92.xml"/><Relationship Id="rId10" Type="http://schemas.openxmlformats.org/officeDocument/2006/relationships/image" Target="../media/image5.png"/><Relationship Id="rId4" Type="http://schemas.openxmlformats.org/officeDocument/2006/relationships/tags" Target="../tags/tag91.xml"/><Relationship Id="rId9" Type="http://schemas.openxmlformats.org/officeDocument/2006/relationships/image" Target="../media/image4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tags" Target="../tags/tag100.xml"/><Relationship Id="rId3" Type="http://schemas.openxmlformats.org/officeDocument/2006/relationships/tags" Target="../tags/tag95.xml"/><Relationship Id="rId7" Type="http://schemas.openxmlformats.org/officeDocument/2006/relationships/tags" Target="../tags/tag99.xml"/><Relationship Id="rId12" Type="http://schemas.openxmlformats.org/officeDocument/2006/relationships/image" Target="../media/image26.svg"/><Relationship Id="rId2" Type="http://schemas.openxmlformats.org/officeDocument/2006/relationships/tags" Target="../tags/tag94.xml"/><Relationship Id="rId1" Type="http://schemas.openxmlformats.org/officeDocument/2006/relationships/tags" Target="../tags/tag93.xml"/><Relationship Id="rId6" Type="http://schemas.openxmlformats.org/officeDocument/2006/relationships/tags" Target="../tags/tag98.xml"/><Relationship Id="rId11" Type="http://schemas.openxmlformats.org/officeDocument/2006/relationships/image" Target="../media/image12.png"/><Relationship Id="rId5" Type="http://schemas.openxmlformats.org/officeDocument/2006/relationships/tags" Target="../tags/tag97.xml"/><Relationship Id="rId10" Type="http://schemas.openxmlformats.org/officeDocument/2006/relationships/image" Target="../media/image2.jpeg"/><Relationship Id="rId4" Type="http://schemas.openxmlformats.org/officeDocument/2006/relationships/tags" Target="../tags/tag96.xml"/><Relationship Id="rId9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>
            <a:extLst>
              <a:ext uri="{FF2B5EF4-FFF2-40B4-BE49-F238E27FC236}">
                <a16:creationId xmlns:a16="http://schemas.microsoft.com/office/drawing/2014/main" id="{3E48B176-737A-9792-E08B-7DC87159D4FE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0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t="-5555" b="-5555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9" name="Freeform 9"/>
          <p:cNvSpPr/>
          <p:nvPr>
            <p:custDataLst>
              <p:tags r:id="rId2"/>
            </p:custDataLst>
          </p:nvPr>
        </p:nvSpPr>
        <p:spPr>
          <a:xfrm>
            <a:off x="1" y="7658100"/>
            <a:ext cx="1977638" cy="2625450"/>
          </a:xfrm>
          <a:custGeom>
            <a:avLst/>
            <a:gdLst/>
            <a:ahLst/>
            <a:cxnLst/>
            <a:rect l="l" t="t" r="r" b="b"/>
            <a:pathLst>
              <a:path w="2684349" h="3327606">
                <a:moveTo>
                  <a:pt x="0" y="0"/>
                </a:moveTo>
                <a:lnTo>
                  <a:pt x="2684349" y="0"/>
                </a:lnTo>
                <a:lnTo>
                  <a:pt x="2684349" y="3327606"/>
                </a:lnTo>
                <a:lnTo>
                  <a:pt x="0" y="3327606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 l="-157570" t="-6438" b="-44673"/>
            </a:stretch>
          </a:blipFill>
          <a:ln>
            <a:noFill/>
          </a:ln>
        </p:spPr>
        <p:txBody>
          <a:bodyPr/>
          <a:lstStyle/>
          <a:p>
            <a:pPr defTabSz="914445">
              <a:defRPr/>
            </a:pPr>
            <a:endParaRPr lang="fr-MA" sz="642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10" name="Freeform 10"/>
          <p:cNvSpPr/>
          <p:nvPr>
            <p:custDataLst>
              <p:tags r:id="rId3"/>
            </p:custDataLst>
          </p:nvPr>
        </p:nvSpPr>
        <p:spPr>
          <a:xfrm>
            <a:off x="11125200" y="7429500"/>
            <a:ext cx="2558670" cy="2854050"/>
          </a:xfrm>
          <a:custGeom>
            <a:avLst/>
            <a:gdLst/>
            <a:ahLst/>
            <a:cxnLst/>
            <a:rect l="l" t="t" r="r" b="b"/>
            <a:pathLst>
              <a:path w="3556432" h="3755858">
                <a:moveTo>
                  <a:pt x="0" y="0"/>
                </a:moveTo>
                <a:lnTo>
                  <a:pt x="3556432" y="0"/>
                </a:lnTo>
                <a:lnTo>
                  <a:pt x="3556432" y="3755858"/>
                </a:lnTo>
                <a:lnTo>
                  <a:pt x="0" y="3755858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 l="-4351" t="-332" r="-93446" b="-41558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642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2" name="Freeform 7">
            <a:extLst>
              <a:ext uri="{FF2B5EF4-FFF2-40B4-BE49-F238E27FC236}">
                <a16:creationId xmlns:a16="http://schemas.microsoft.com/office/drawing/2014/main" id="{212C47DE-24FE-3D2A-2BF4-CF85C52978E5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10437500" y="2237707"/>
            <a:ext cx="2232407" cy="2382389"/>
          </a:xfrm>
          <a:custGeom>
            <a:avLst/>
            <a:gdLst/>
            <a:ahLst/>
            <a:cxnLst/>
            <a:rect l="l" t="t" r="r" b="b"/>
            <a:pathLst>
              <a:path w="1446572" h="1650653">
                <a:moveTo>
                  <a:pt x="0" y="0"/>
                </a:moveTo>
                <a:lnTo>
                  <a:pt x="1446572" y="0"/>
                </a:lnTo>
                <a:lnTo>
                  <a:pt x="1446572" y="1650653"/>
                </a:lnTo>
                <a:lnTo>
                  <a:pt x="0" y="1650653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defTabSz="91444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7B6C207-E5D2-BF11-2359-9226E7D84084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3200401" y="4086296"/>
            <a:ext cx="6963158" cy="10306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914445">
              <a:lnSpc>
                <a:spcPts val="7869"/>
              </a:lnSpc>
              <a:defRPr/>
            </a:pPr>
            <a:r>
              <a:rPr lang="en-US" sz="8001" b="1" dirty="0">
                <a:solidFill>
                  <a:srgbClr val="4BACC6">
                    <a:lumMod val="50000"/>
                  </a:srgbClr>
                </a:solidFill>
                <a:latin typeface="Dosis" pitchFamily="2" charset="0"/>
              </a:rPr>
              <a:t>Français</a:t>
            </a:r>
          </a:p>
        </p:txBody>
      </p:sp>
      <p:sp>
        <p:nvSpPr>
          <p:cNvPr id="5" name="TextBox 7">
            <a:extLst>
              <a:ext uri="{FF2B5EF4-FFF2-40B4-BE49-F238E27FC236}">
                <a16:creationId xmlns:a16="http://schemas.microsoft.com/office/drawing/2014/main" id="{10F4B7C3-30C1-1BB2-02D4-6F424706D304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10174729" y="2943079"/>
            <a:ext cx="2757950" cy="605935"/>
          </a:xfrm>
          <a:prstGeom prst="rect">
            <a:avLst/>
          </a:prstGeom>
          <a:ln>
            <a:noFill/>
          </a:ln>
        </p:spPr>
        <p:txBody>
          <a:bodyPr wrap="square" lIns="0" tIns="0" rIns="0" bIns="0" rtlCol="0" anchor="t">
            <a:spAutoFit/>
          </a:bodyPr>
          <a:lstStyle/>
          <a:p>
            <a:pPr algn="ctr" defTabSz="914445">
              <a:lnSpc>
                <a:spcPts val="5139"/>
              </a:lnSpc>
              <a:defRPr/>
            </a:pPr>
            <a:r>
              <a:rPr lang="en-US" sz="4001" dirty="0">
                <a:solidFill>
                  <a:srgbClr val="4BACC6">
                    <a:lumMod val="75000"/>
                  </a:srgbClr>
                </a:solidFill>
                <a:latin typeface="Dosis Bold"/>
              </a:rPr>
              <a:t>Niveau</a:t>
            </a:r>
            <a:r>
              <a:rPr lang="en-US" sz="3600" dirty="0">
                <a:solidFill>
                  <a:srgbClr val="4BACC6">
                    <a:lumMod val="75000"/>
                  </a:srgbClr>
                </a:solidFill>
                <a:latin typeface="Dosis Bold"/>
              </a:rPr>
              <a:t>    </a:t>
            </a:r>
            <a:r>
              <a:rPr lang="en-US" sz="3200" dirty="0">
                <a:solidFill>
                  <a:srgbClr val="4BACC6">
                    <a:lumMod val="75000"/>
                  </a:srgbClr>
                </a:solidFill>
                <a:latin typeface="Dosis Bold"/>
              </a:rPr>
              <a:t>       </a:t>
            </a:r>
            <a:r>
              <a:rPr lang="en-US" sz="3000" dirty="0">
                <a:solidFill>
                  <a:srgbClr val="4BACC6">
                    <a:lumMod val="75000"/>
                  </a:srgbClr>
                </a:solidFill>
                <a:latin typeface="Dosis Bold"/>
              </a:rPr>
              <a:t>     </a:t>
            </a:r>
            <a:r>
              <a:rPr lang="en-US" sz="3300" dirty="0">
                <a:solidFill>
                  <a:srgbClr val="4BACC6">
                    <a:lumMod val="75000"/>
                  </a:srgbClr>
                </a:solidFill>
                <a:latin typeface="Dosis Bold"/>
              </a:rPr>
              <a:t>             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A4E4B761-C372-0F2B-E9CC-0DF7A0D44B70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10867902" y="3516626"/>
            <a:ext cx="13716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445">
              <a:defRPr/>
            </a:pPr>
            <a:r>
              <a:rPr lang="en-US" sz="6000" b="1" dirty="0">
                <a:solidFill>
                  <a:srgbClr val="FCBF18"/>
                </a:solidFill>
                <a:latin typeface="Dosis Bold"/>
              </a:rPr>
              <a:t>1 </a:t>
            </a:r>
            <a:endParaRPr lang="fr-MA" sz="6000" b="1" dirty="0">
              <a:solidFill>
                <a:srgbClr val="FCBF18"/>
              </a:solidFill>
              <a:latin typeface="Dosis" pitchFamily="2" charset="0"/>
            </a:endParaRPr>
          </a:p>
        </p:txBody>
      </p:sp>
      <p:pic>
        <p:nvPicPr>
          <p:cNvPr id="8" name="Picture 2" descr="الصفحة الرئيسية">
            <a:extLst>
              <a:ext uri="{FF2B5EF4-FFF2-40B4-BE49-F238E27FC236}">
                <a16:creationId xmlns:a16="http://schemas.microsoft.com/office/drawing/2014/main" id="{C974ACDD-10FD-D838-8D0D-6B5470FEED51}"/>
              </a:ext>
            </a:extLst>
          </p:cNvPr>
          <p:cNvPicPr>
            <a:picLocks noChangeAspect="1" noChangeArrowheads="1"/>
          </p:cNvPicPr>
          <p:nvPr>
            <p:custDataLst>
              <p:tags r:id="rId8"/>
            </p:custDataLst>
          </p:nvPr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8623" y="753919"/>
            <a:ext cx="6963158" cy="1055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411D2F2D-4AAE-4EEF-B851-D408755FBC0C}"/>
              </a:ext>
            </a:extLst>
          </p:cNvPr>
          <p:cNvSpPr/>
          <p:nvPr>
            <p:custDataLst>
              <p:tags r:id="rId9"/>
            </p:custDataLst>
          </p:nvPr>
        </p:nvSpPr>
        <p:spPr>
          <a:xfrm>
            <a:off x="3771711" y="7148621"/>
            <a:ext cx="6172578" cy="966680"/>
          </a:xfrm>
          <a:prstGeom prst="roundRect">
            <a:avLst>
              <a:gd name="adj" fmla="val 32324"/>
            </a:avLst>
          </a:prstGeom>
          <a:solidFill>
            <a:srgbClr val="215968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2" name="TextBox 7">
            <a:extLst>
              <a:ext uri="{FF2B5EF4-FFF2-40B4-BE49-F238E27FC236}">
                <a16:creationId xmlns:a16="http://schemas.microsoft.com/office/drawing/2014/main" id="{D13C3FE6-2C2A-82BC-D09A-A78C99C5328D}"/>
              </a:ext>
            </a:extLst>
          </p:cNvPr>
          <p:cNvSpPr txBox="1"/>
          <p:nvPr>
            <p:custDataLst>
              <p:tags r:id="rId10"/>
            </p:custDataLst>
          </p:nvPr>
        </p:nvSpPr>
        <p:spPr>
          <a:xfrm>
            <a:off x="3771711" y="7328993"/>
            <a:ext cx="6172578" cy="60593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914445">
              <a:lnSpc>
                <a:spcPts val="5139"/>
              </a:lnSpc>
              <a:defRPr/>
            </a:pPr>
            <a:r>
              <a:rPr lang="en-US" sz="4001" dirty="0" err="1">
                <a:solidFill>
                  <a:prstClr val="white"/>
                </a:solidFill>
                <a:latin typeface="Dosis Bold"/>
              </a:rPr>
              <a:t>Semaine</a:t>
            </a:r>
            <a:r>
              <a:rPr lang="en-US" sz="4001" dirty="0">
                <a:solidFill>
                  <a:prstClr val="white"/>
                </a:solidFill>
                <a:latin typeface="Dosis Bold"/>
              </a:rPr>
              <a:t> 3 - Séance 2</a:t>
            </a:r>
          </a:p>
        </p:txBody>
      </p:sp>
      <p:sp>
        <p:nvSpPr>
          <p:cNvPr id="13" name="TextBox 3">
            <a:extLst>
              <a:ext uri="{FF2B5EF4-FFF2-40B4-BE49-F238E27FC236}">
                <a16:creationId xmlns:a16="http://schemas.microsoft.com/office/drawing/2014/main" id="{A3E8B26A-E360-4F3F-FCFA-79DC61061806}"/>
              </a:ext>
            </a:extLst>
          </p:cNvPr>
          <p:cNvSpPr txBox="1"/>
          <p:nvPr>
            <p:custDataLst>
              <p:tags r:id="rId11"/>
            </p:custDataLst>
          </p:nvPr>
        </p:nvSpPr>
        <p:spPr>
          <a:xfrm>
            <a:off x="2599772" y="5354312"/>
            <a:ext cx="8164415" cy="89325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445">
              <a:lnSpc>
                <a:spcPts val="7869"/>
              </a:lnSpc>
              <a:defRPr/>
            </a:pPr>
            <a:r>
              <a:rPr lang="en-US" sz="4400" b="1" dirty="0" err="1">
                <a:solidFill>
                  <a:srgbClr val="F79646">
                    <a:lumMod val="75000"/>
                  </a:srgbClr>
                </a:solidFill>
                <a:latin typeface="Dosis" pitchFamily="2" charset="0"/>
                <a:cs typeface="DokChampa" panose="020B0604020202020204" pitchFamily="34" charset="-34"/>
              </a:rPr>
              <a:t>Période</a:t>
            </a:r>
            <a:r>
              <a:rPr lang="en-US" sz="4400" b="1" dirty="0">
                <a:solidFill>
                  <a:srgbClr val="F79646">
                    <a:lumMod val="75000"/>
                  </a:srgbClr>
                </a:solidFill>
                <a:latin typeface="Dosis" pitchFamily="2" charset="0"/>
                <a:cs typeface="DokChampa" panose="020B0604020202020204" pitchFamily="34" charset="-34"/>
              </a:rPr>
              <a:t> 4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CB17E0C8-16BE-B035-04C3-D705EA2163D5}"/>
              </a:ext>
            </a:extLst>
          </p:cNvPr>
          <p:cNvSpPr txBox="1"/>
          <p:nvPr>
            <p:custDataLst>
              <p:tags r:id="rId12"/>
            </p:custDataLst>
          </p:nvPr>
        </p:nvSpPr>
        <p:spPr>
          <a:xfrm>
            <a:off x="6730000" y="8574280"/>
            <a:ext cx="2535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85800">
              <a:spcAft>
                <a:spcPts val="1800"/>
              </a:spcAft>
            </a:pPr>
            <a:r>
              <a:rPr lang="fr-FR" sz="2400" b="1" i="1" dirty="0">
                <a:solidFill>
                  <a:prstClr val="white">
                    <a:lumMod val="50000"/>
                  </a:prstClr>
                </a:solidFill>
                <a:latin typeface="Calibri"/>
              </a:rPr>
              <a:t> </a:t>
            </a:r>
            <a:endParaRPr lang="fr-FR" sz="2400" i="1" dirty="0">
              <a:solidFill>
                <a:prstClr val="white">
                  <a:lumMod val="50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8616992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>
            <a:extLst>
              <a:ext uri="{FF2B5EF4-FFF2-40B4-BE49-F238E27FC236}">
                <a16:creationId xmlns:a16="http://schemas.microsoft.com/office/drawing/2014/main" id="{3E48B176-737A-9792-E08B-7DC87159D4FE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0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t="-5555" b="-5555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6" name="TextBox 6"/>
          <p:cNvSpPr txBox="1"/>
          <p:nvPr>
            <p:custDataLst>
              <p:tags r:id="rId2"/>
            </p:custDataLst>
          </p:nvPr>
        </p:nvSpPr>
        <p:spPr>
          <a:xfrm>
            <a:off x="641110" y="4460417"/>
            <a:ext cx="12769469" cy="9853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914445">
              <a:lnSpc>
                <a:spcPts val="8229"/>
              </a:lnSpc>
              <a:spcAft>
                <a:spcPts val="3000"/>
              </a:spcAft>
              <a:defRPr/>
            </a:pPr>
            <a:r>
              <a:rPr lang="fr-FR" sz="6000" b="1" dirty="0">
                <a:solidFill>
                  <a:srgbClr val="106585"/>
                </a:solidFill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              Programme de la période 4</a:t>
            </a:r>
            <a:endParaRPr lang="ar-MA" sz="6000" b="1" dirty="0">
              <a:solidFill>
                <a:srgbClr val="106585"/>
              </a:solidFill>
              <a:latin typeface="Dosis" pitchFamily="2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Freeform 9"/>
          <p:cNvSpPr/>
          <p:nvPr>
            <p:custDataLst>
              <p:tags r:id="rId3"/>
            </p:custDataLst>
          </p:nvPr>
        </p:nvSpPr>
        <p:spPr>
          <a:xfrm>
            <a:off x="1" y="7658100"/>
            <a:ext cx="1977638" cy="2625450"/>
          </a:xfrm>
          <a:custGeom>
            <a:avLst/>
            <a:gdLst/>
            <a:ahLst/>
            <a:cxnLst/>
            <a:rect l="l" t="t" r="r" b="b"/>
            <a:pathLst>
              <a:path w="2684349" h="3327606">
                <a:moveTo>
                  <a:pt x="0" y="0"/>
                </a:moveTo>
                <a:lnTo>
                  <a:pt x="2684349" y="0"/>
                </a:lnTo>
                <a:lnTo>
                  <a:pt x="2684349" y="3327606"/>
                </a:lnTo>
                <a:lnTo>
                  <a:pt x="0" y="332760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-157570" t="-6438" b="-44673"/>
            </a:stretch>
          </a:blipFill>
          <a:ln>
            <a:noFill/>
          </a:ln>
        </p:spPr>
        <p:txBody>
          <a:bodyPr/>
          <a:lstStyle/>
          <a:p>
            <a:pPr defTabSz="914445">
              <a:defRPr/>
            </a:pPr>
            <a:endParaRPr lang="fr-MA" sz="642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10" name="Freeform 10"/>
          <p:cNvSpPr/>
          <p:nvPr>
            <p:custDataLst>
              <p:tags r:id="rId4"/>
            </p:custDataLst>
          </p:nvPr>
        </p:nvSpPr>
        <p:spPr>
          <a:xfrm>
            <a:off x="11125200" y="7429500"/>
            <a:ext cx="2558670" cy="2854050"/>
          </a:xfrm>
          <a:custGeom>
            <a:avLst/>
            <a:gdLst/>
            <a:ahLst/>
            <a:cxnLst/>
            <a:rect l="l" t="t" r="r" b="b"/>
            <a:pathLst>
              <a:path w="3556432" h="3755858">
                <a:moveTo>
                  <a:pt x="0" y="0"/>
                </a:moveTo>
                <a:lnTo>
                  <a:pt x="3556432" y="0"/>
                </a:lnTo>
                <a:lnTo>
                  <a:pt x="3556432" y="3755858"/>
                </a:lnTo>
                <a:lnTo>
                  <a:pt x="0" y="375585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-4351" t="-332" r="-93446" b="-41558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642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FC1086E2-7A06-62F6-C796-804478648CEF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9958395" y="357557"/>
            <a:ext cx="46487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45">
              <a:defRPr/>
            </a:pPr>
            <a:r>
              <a:rPr lang="fr-MA" sz="2000" i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Pour l’enseignant</a:t>
            </a:r>
          </a:p>
        </p:txBody>
      </p:sp>
    </p:spTree>
    <p:extLst>
      <p:ext uri="{BB962C8B-B14F-4D97-AF65-F5344CB8AC3E}">
        <p14:creationId xmlns:p14="http://schemas.microsoft.com/office/powerpoint/2010/main" val="28892481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F2AB2B-E08D-FD95-174D-B5C4931270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B62C3D07-5313-E483-D4BA-5D8B351EF0EF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7620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t="-5555" b="-5555"/>
            </a:stretch>
          </a:blipFill>
        </p:spPr>
        <p:txBody>
          <a:bodyPr/>
          <a:lstStyle/>
          <a:p>
            <a:pPr algn="just" defTabSz="68583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F8835C2D-3F07-748D-8E88-CE32FBAC10A4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381000" y="-26983"/>
            <a:ext cx="12954000" cy="9771484"/>
            <a:chOff x="0" y="-47625"/>
            <a:chExt cx="3895412" cy="2602800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D5959232-B229-B6AC-ADE5-27BA78E7320C}"/>
                </a:ext>
              </a:extLst>
            </p:cNvPr>
            <p:cNvSpPr/>
            <p:nvPr/>
          </p:nvSpPr>
          <p:spPr>
            <a:xfrm>
              <a:off x="0" y="190027"/>
              <a:ext cx="3895412" cy="2365148"/>
            </a:xfrm>
            <a:custGeom>
              <a:avLst/>
              <a:gdLst/>
              <a:ahLst/>
              <a:cxnLst/>
              <a:rect l="l" t="t" r="r" b="b"/>
              <a:pathLst>
                <a:path w="3895412" h="2555175">
                  <a:moveTo>
                    <a:pt x="6703" y="0"/>
                  </a:moveTo>
                  <a:lnTo>
                    <a:pt x="3888710" y="0"/>
                  </a:lnTo>
                  <a:cubicBezTo>
                    <a:pt x="3892411" y="0"/>
                    <a:pt x="3895412" y="3001"/>
                    <a:pt x="3895412" y="6703"/>
                  </a:cubicBezTo>
                  <a:lnTo>
                    <a:pt x="3895412" y="2548473"/>
                  </a:lnTo>
                  <a:cubicBezTo>
                    <a:pt x="3895412" y="2550250"/>
                    <a:pt x="3894706" y="2551955"/>
                    <a:pt x="3893449" y="2553212"/>
                  </a:cubicBezTo>
                  <a:cubicBezTo>
                    <a:pt x="3892192" y="2554469"/>
                    <a:pt x="3890487" y="2555175"/>
                    <a:pt x="3888710" y="2555175"/>
                  </a:cubicBezTo>
                  <a:lnTo>
                    <a:pt x="6703" y="2555175"/>
                  </a:lnTo>
                  <a:cubicBezTo>
                    <a:pt x="4925" y="2555175"/>
                    <a:pt x="3220" y="2554469"/>
                    <a:pt x="1963" y="2553212"/>
                  </a:cubicBezTo>
                  <a:cubicBezTo>
                    <a:pt x="706" y="2551955"/>
                    <a:pt x="0" y="2550250"/>
                    <a:pt x="0" y="2548473"/>
                  </a:cubicBezTo>
                  <a:lnTo>
                    <a:pt x="0" y="6703"/>
                  </a:lnTo>
                  <a:cubicBezTo>
                    <a:pt x="0" y="4925"/>
                    <a:pt x="706" y="3220"/>
                    <a:pt x="1963" y="1963"/>
                  </a:cubicBezTo>
                  <a:cubicBezTo>
                    <a:pt x="3220" y="706"/>
                    <a:pt x="4925" y="0"/>
                    <a:pt x="6703" y="0"/>
                  </a:cubicBezTo>
                  <a:close/>
                </a:path>
              </a:pathLst>
            </a:custGeom>
            <a:solidFill>
              <a:srgbClr val="FFFFFF"/>
            </a:solidFill>
            <a:ln w="19050">
              <a:solidFill>
                <a:srgbClr val="000000"/>
              </a:solidFill>
            </a:ln>
          </p:spPr>
          <p:txBody>
            <a:bodyPr/>
            <a:lstStyle/>
            <a:p>
              <a:pPr algn="just" defTabSz="685835">
                <a:defRPr/>
              </a:pPr>
              <a:endParaRPr lang="fr-MA" sz="135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BD7FB049-5BEA-0DDC-E3DE-2C34D32F9155}"/>
                </a:ext>
              </a:extLst>
            </p:cNvPr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38100" tIns="38100" rIns="38100" bIns="38100" rtlCol="0" anchor="ctr"/>
            <a:lstStyle/>
            <a:p>
              <a:pPr algn="just" defTabSz="685835">
                <a:lnSpc>
                  <a:spcPts val="2408"/>
                </a:lnSpc>
                <a:defRPr/>
              </a:pPr>
              <a:endParaRPr sz="135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</p:grpSp>
      <p:sp>
        <p:nvSpPr>
          <p:cNvPr id="7" name="Freeform 7">
            <a:extLst>
              <a:ext uri="{FF2B5EF4-FFF2-40B4-BE49-F238E27FC236}">
                <a16:creationId xmlns:a16="http://schemas.microsoft.com/office/drawing/2014/main" id="{54FA5C11-2166-6EFA-09E1-A9E569F1D7B5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1061989" y="315096"/>
            <a:ext cx="929375" cy="892200"/>
          </a:xfrm>
          <a:custGeom>
            <a:avLst/>
            <a:gdLst/>
            <a:ahLst/>
            <a:cxnLst/>
            <a:rect l="l" t="t" r="r" b="b"/>
            <a:pathLst>
              <a:path w="1239167" h="1189600">
                <a:moveTo>
                  <a:pt x="0" y="0"/>
                </a:moveTo>
                <a:lnTo>
                  <a:pt x="1239167" y="0"/>
                </a:lnTo>
                <a:lnTo>
                  <a:pt x="1239167" y="1189600"/>
                </a:lnTo>
                <a:lnTo>
                  <a:pt x="0" y="11896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algn="just" defTabSz="68583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C9F867EC-A436-557F-BE85-94A4D1391017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9067236" y="181198"/>
            <a:ext cx="46487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45">
              <a:defRPr/>
            </a:pPr>
            <a:r>
              <a:rPr lang="fr-MA" sz="2000" i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Pour l’enseignant</a:t>
            </a:r>
          </a:p>
        </p:txBody>
      </p:sp>
      <p:sp>
        <p:nvSpPr>
          <p:cNvPr id="12" name="TextBox 9">
            <a:extLst>
              <a:ext uri="{FF2B5EF4-FFF2-40B4-BE49-F238E27FC236}">
                <a16:creationId xmlns:a16="http://schemas.microsoft.com/office/drawing/2014/main" id="{ECC94E17-0C62-CC81-3A06-A8B33AC96558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384509" y="1588129"/>
            <a:ext cx="12954000" cy="5386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85835">
              <a:lnSpc>
                <a:spcPts val="4199"/>
              </a:lnSpc>
              <a:spcAft>
                <a:spcPts val="1800"/>
              </a:spcAft>
              <a:defRPr/>
            </a:pPr>
            <a:r>
              <a:rPr lang="fr-FR" sz="3600" b="1" dirty="0">
                <a:solidFill>
                  <a:srgbClr val="106585"/>
                </a:solidFill>
                <a:latin typeface="Dosis" pitchFamily="2" charset="0"/>
              </a:rPr>
              <a:t>Attendus de la période 4 </a:t>
            </a:r>
          </a:p>
        </p:txBody>
      </p:sp>
      <p:sp>
        <p:nvSpPr>
          <p:cNvPr id="15" name="TextBox 9">
            <a:extLst>
              <a:ext uri="{FF2B5EF4-FFF2-40B4-BE49-F238E27FC236}">
                <a16:creationId xmlns:a16="http://schemas.microsoft.com/office/drawing/2014/main" id="{231ED9A6-5C3B-580D-7650-184F1CB14D9B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671806" y="8571776"/>
            <a:ext cx="13897946" cy="47506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685835">
              <a:lnSpc>
                <a:spcPts val="4199"/>
              </a:lnSpc>
              <a:defRPr/>
            </a:pPr>
            <a:r>
              <a:rPr lang="fr-FR" sz="2100" b="1" dirty="0">
                <a:solidFill>
                  <a:srgbClr val="5C9ED1"/>
                </a:solidFill>
                <a:latin typeface="Dosis" pitchFamily="2" charset="0"/>
              </a:rPr>
              <a:t>CO: </a:t>
            </a:r>
            <a:r>
              <a:rPr lang="fr-FR" sz="2100" b="1" dirty="0">
                <a:solidFill>
                  <a:prstClr val="white">
                    <a:lumMod val="50000"/>
                  </a:prstClr>
                </a:solidFill>
                <a:latin typeface="Dosis" pitchFamily="2" charset="0"/>
              </a:rPr>
              <a:t>Compréhension Orale  </a:t>
            </a:r>
            <a:r>
              <a:rPr lang="fr-FR" sz="2100" b="1" dirty="0">
                <a:solidFill>
                  <a:srgbClr val="5C9ED1"/>
                </a:solidFill>
                <a:latin typeface="Dosis" pitchFamily="2" charset="0"/>
              </a:rPr>
              <a:t>PO: </a:t>
            </a:r>
            <a:r>
              <a:rPr lang="fr-FR" sz="2100" b="1" dirty="0">
                <a:solidFill>
                  <a:prstClr val="white">
                    <a:lumMod val="50000"/>
                  </a:prstClr>
                </a:solidFill>
                <a:latin typeface="Dosis" pitchFamily="2" charset="0"/>
              </a:rPr>
              <a:t>Production Orale  </a:t>
            </a:r>
            <a:r>
              <a:rPr lang="fr-FR" sz="2100" b="1" dirty="0">
                <a:solidFill>
                  <a:srgbClr val="5C9ED1"/>
                </a:solidFill>
                <a:latin typeface="Dosis" pitchFamily="2" charset="0"/>
              </a:rPr>
              <a:t>LF: </a:t>
            </a:r>
            <a:r>
              <a:rPr lang="fr-FR" sz="2100" b="1" dirty="0">
                <a:solidFill>
                  <a:prstClr val="white">
                    <a:lumMod val="50000"/>
                  </a:prstClr>
                </a:solidFill>
                <a:latin typeface="Dosis" pitchFamily="2" charset="0"/>
              </a:rPr>
              <a:t>Lecture-Fluence  </a:t>
            </a:r>
            <a:r>
              <a:rPr lang="fr-FR" sz="2100" b="1" dirty="0">
                <a:solidFill>
                  <a:srgbClr val="5C9ED1"/>
                </a:solidFill>
                <a:latin typeface="Dosis" pitchFamily="2" charset="0"/>
              </a:rPr>
              <a:t>PE: </a:t>
            </a:r>
            <a:r>
              <a:rPr lang="fr-FR" sz="2100" b="1" dirty="0">
                <a:solidFill>
                  <a:prstClr val="white">
                    <a:lumMod val="50000"/>
                  </a:prstClr>
                </a:solidFill>
                <a:latin typeface="Dosis" pitchFamily="2" charset="0"/>
              </a:rPr>
              <a:t>Production Ecrite   </a:t>
            </a:r>
            <a:r>
              <a:rPr lang="fr-FR" sz="2100" b="1" dirty="0">
                <a:solidFill>
                  <a:srgbClr val="5C9ED1"/>
                </a:solidFill>
                <a:latin typeface="Dosis" pitchFamily="2" charset="0"/>
              </a:rPr>
              <a:t>OL: </a:t>
            </a:r>
            <a:r>
              <a:rPr lang="fr-FR" sz="2100" b="1" dirty="0">
                <a:solidFill>
                  <a:prstClr val="white">
                    <a:lumMod val="50000"/>
                  </a:prstClr>
                </a:solidFill>
                <a:latin typeface="Dosis" pitchFamily="2" charset="0"/>
              </a:rPr>
              <a:t>Outils de Langue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689FD153-D71B-86A1-A976-6DACBA10139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86094" y="2676857"/>
            <a:ext cx="12373634" cy="5501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041546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F2AB2B-E08D-FD95-174D-B5C4931270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B62C3D07-5313-E483-D4BA-5D8B351EF0EF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-259080"/>
            <a:ext cx="13716000" cy="1054608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t="-5555" b="-5555"/>
            </a:stretch>
          </a:blipFill>
        </p:spPr>
        <p:txBody>
          <a:bodyPr/>
          <a:lstStyle/>
          <a:p>
            <a:pPr algn="just" defTabSz="68583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F8835C2D-3F07-748D-8E88-CE32FBAC10A4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381000" y="141030"/>
            <a:ext cx="12954000" cy="9603471"/>
            <a:chOff x="0" y="0"/>
            <a:chExt cx="3895412" cy="2555175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D5959232-B229-B6AC-ADE5-27BA78E7320C}"/>
                </a:ext>
              </a:extLst>
            </p:cNvPr>
            <p:cNvSpPr/>
            <p:nvPr/>
          </p:nvSpPr>
          <p:spPr>
            <a:xfrm>
              <a:off x="0" y="0"/>
              <a:ext cx="3895412" cy="2555175"/>
            </a:xfrm>
            <a:custGeom>
              <a:avLst/>
              <a:gdLst/>
              <a:ahLst/>
              <a:cxnLst/>
              <a:rect l="l" t="t" r="r" b="b"/>
              <a:pathLst>
                <a:path w="3895412" h="2555175">
                  <a:moveTo>
                    <a:pt x="6703" y="0"/>
                  </a:moveTo>
                  <a:lnTo>
                    <a:pt x="3888710" y="0"/>
                  </a:lnTo>
                  <a:cubicBezTo>
                    <a:pt x="3892411" y="0"/>
                    <a:pt x="3895412" y="3001"/>
                    <a:pt x="3895412" y="6703"/>
                  </a:cubicBezTo>
                  <a:lnTo>
                    <a:pt x="3895412" y="2548473"/>
                  </a:lnTo>
                  <a:cubicBezTo>
                    <a:pt x="3895412" y="2550250"/>
                    <a:pt x="3894706" y="2551955"/>
                    <a:pt x="3893449" y="2553212"/>
                  </a:cubicBezTo>
                  <a:cubicBezTo>
                    <a:pt x="3892192" y="2554469"/>
                    <a:pt x="3890487" y="2555175"/>
                    <a:pt x="3888710" y="2555175"/>
                  </a:cubicBezTo>
                  <a:lnTo>
                    <a:pt x="6703" y="2555175"/>
                  </a:lnTo>
                  <a:cubicBezTo>
                    <a:pt x="4925" y="2555175"/>
                    <a:pt x="3220" y="2554469"/>
                    <a:pt x="1963" y="2553212"/>
                  </a:cubicBezTo>
                  <a:cubicBezTo>
                    <a:pt x="706" y="2551955"/>
                    <a:pt x="0" y="2550250"/>
                    <a:pt x="0" y="2548473"/>
                  </a:cubicBezTo>
                  <a:lnTo>
                    <a:pt x="0" y="6703"/>
                  </a:lnTo>
                  <a:cubicBezTo>
                    <a:pt x="0" y="4925"/>
                    <a:pt x="706" y="3220"/>
                    <a:pt x="1963" y="1963"/>
                  </a:cubicBezTo>
                  <a:cubicBezTo>
                    <a:pt x="3220" y="706"/>
                    <a:pt x="4925" y="0"/>
                    <a:pt x="6703" y="0"/>
                  </a:cubicBezTo>
                  <a:close/>
                </a:path>
              </a:pathLst>
            </a:custGeom>
            <a:solidFill>
              <a:srgbClr val="FFFFFF"/>
            </a:solidFill>
            <a:ln w="19050">
              <a:solidFill>
                <a:srgbClr val="000000"/>
              </a:solidFill>
            </a:ln>
          </p:spPr>
          <p:txBody>
            <a:bodyPr/>
            <a:lstStyle/>
            <a:p>
              <a:pPr algn="just" defTabSz="685835">
                <a:defRPr/>
              </a:pPr>
              <a:endParaRPr lang="fr-MA" sz="135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BD7FB049-5BEA-0DDC-E3DE-2C34D32F9155}"/>
                </a:ext>
              </a:extLst>
            </p:cNvPr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38100" tIns="38100" rIns="38100" bIns="38100" rtlCol="0" anchor="ctr"/>
            <a:lstStyle/>
            <a:p>
              <a:pPr algn="just" defTabSz="685835">
                <a:lnSpc>
                  <a:spcPts val="2408"/>
                </a:lnSpc>
                <a:defRPr/>
              </a:pPr>
              <a:endParaRPr sz="135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</p:grpSp>
      <p:sp>
        <p:nvSpPr>
          <p:cNvPr id="7" name="Freeform 7">
            <a:extLst>
              <a:ext uri="{FF2B5EF4-FFF2-40B4-BE49-F238E27FC236}">
                <a16:creationId xmlns:a16="http://schemas.microsoft.com/office/drawing/2014/main" id="{54FA5C11-2166-6EFA-09E1-A9E569F1D7B5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509539" y="-259080"/>
            <a:ext cx="929375" cy="892200"/>
          </a:xfrm>
          <a:custGeom>
            <a:avLst/>
            <a:gdLst/>
            <a:ahLst/>
            <a:cxnLst/>
            <a:rect l="l" t="t" r="r" b="b"/>
            <a:pathLst>
              <a:path w="1239167" h="1189600">
                <a:moveTo>
                  <a:pt x="0" y="0"/>
                </a:moveTo>
                <a:lnTo>
                  <a:pt x="1239167" y="0"/>
                </a:lnTo>
                <a:lnTo>
                  <a:pt x="1239167" y="1189600"/>
                </a:lnTo>
                <a:lnTo>
                  <a:pt x="0" y="11896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algn="just" defTabSz="68583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C9F867EC-A436-557F-BE85-94A4D1391017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9067236" y="-294369"/>
            <a:ext cx="46487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45">
              <a:defRPr/>
            </a:pPr>
            <a:r>
              <a:rPr lang="fr-MA" sz="2000" i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Pour l’enseignant</a:t>
            </a:r>
          </a:p>
        </p:txBody>
      </p:sp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A1C5B658-B5A3-9509-A0B7-C410DEE8338C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3083926" y="3351362"/>
            <a:ext cx="7902872" cy="4651620"/>
          </a:xfrm>
          <a:prstGeom prst="roundRect">
            <a:avLst>
              <a:gd name="adj" fmla="val 9885"/>
            </a:avLst>
          </a:prstGeom>
          <a:solidFill>
            <a:srgbClr val="FFFFCC"/>
          </a:solidFill>
          <a:ln>
            <a:solidFill>
              <a:schemeClr val="bg1">
                <a:lumMod val="65000"/>
              </a:schemeClr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fr-FR" sz="18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" name="TextBox 10">
            <a:extLst>
              <a:ext uri="{FF2B5EF4-FFF2-40B4-BE49-F238E27FC236}">
                <a16:creationId xmlns:a16="http://schemas.microsoft.com/office/drawing/2014/main" id="{67B8B06D-75C4-F895-FF45-3E9EBF1A2B95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3611368" y="4389093"/>
            <a:ext cx="6345436" cy="1587669"/>
          </a:xfrm>
          <a:prstGeom prst="round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531840" indent="-342917" algn="just" defTabSz="685835">
              <a:lnSpc>
                <a:spcPts val="3026"/>
              </a:lnSpc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fr-FR" sz="2400" b="1" dirty="0">
                <a:solidFill>
                  <a:schemeClr val="bg1">
                    <a:lumMod val="75000"/>
                  </a:schemeClr>
                </a:solidFill>
                <a:latin typeface="Dosis" pitchFamily="2" charset="0"/>
              </a:rPr>
              <a:t>Semaine 1  :  Comment tu vas à l’école ?</a:t>
            </a:r>
          </a:p>
          <a:p>
            <a:pPr marL="531840" indent="-342917" algn="just" defTabSz="685835">
              <a:lnSpc>
                <a:spcPts val="3026"/>
              </a:lnSpc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fr-FR" sz="2400" b="1" dirty="0">
                <a:solidFill>
                  <a:schemeClr val="bg1">
                    <a:lumMod val="75000"/>
                  </a:schemeClr>
                </a:solidFill>
                <a:latin typeface="Dosis" pitchFamily="2" charset="0"/>
              </a:rPr>
              <a:t>Semaine 2 :  Qu’est-ce que tu fais le matin ?</a:t>
            </a:r>
          </a:p>
          <a:p>
            <a:pPr marL="531840" indent="-342917" algn="just" defTabSz="685835">
              <a:lnSpc>
                <a:spcPts val="3026"/>
              </a:lnSpc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fr-FR" sz="2400" b="1" dirty="0">
                <a:solidFill>
                  <a:schemeClr val="accent6">
                    <a:lumMod val="75000"/>
                  </a:schemeClr>
                </a:solidFill>
                <a:latin typeface="Dosis" pitchFamily="2" charset="0"/>
              </a:rPr>
              <a:t>Semaine 3 :  </a:t>
            </a:r>
            <a:r>
              <a:rPr lang="fr-FR" sz="2400" b="1" dirty="0">
                <a:solidFill>
                  <a:schemeClr val="accent1"/>
                </a:solidFill>
                <a:latin typeface="Dosis" pitchFamily="2" charset="0"/>
              </a:rPr>
              <a:t>A quelle heure tu te réveilles ?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564B3988-DB73-5A36-57CC-8242BB4DDEDA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3552371" y="6031316"/>
            <a:ext cx="7452574" cy="15273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31840" indent="-342917" algn="just" defTabSz="685835">
              <a:lnSpc>
                <a:spcPts val="3026"/>
              </a:lnSpc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fr-FR" sz="2400" b="1" dirty="0">
                <a:solidFill>
                  <a:schemeClr val="bg1">
                    <a:lumMod val="75000"/>
                  </a:schemeClr>
                </a:solidFill>
                <a:latin typeface="Dosis" pitchFamily="2" charset="0"/>
              </a:rPr>
              <a:t>Semaine 4 :  Est-ce que tu veux jouer ?</a:t>
            </a:r>
          </a:p>
          <a:p>
            <a:pPr marL="531840" indent="-342917" algn="just" defTabSz="685835">
              <a:lnSpc>
                <a:spcPts val="3026"/>
              </a:lnSpc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fr-FR" sz="2400" b="1" dirty="0">
                <a:solidFill>
                  <a:schemeClr val="bg1">
                    <a:lumMod val="75000"/>
                  </a:schemeClr>
                </a:solidFill>
                <a:latin typeface="Dosis" pitchFamily="2" charset="0"/>
              </a:rPr>
              <a:t>Semaine 5 :  Qu’est-ce que tu portes ?</a:t>
            </a:r>
          </a:p>
          <a:p>
            <a:pPr marL="531840" indent="-342917" algn="just" defTabSz="685835">
              <a:lnSpc>
                <a:spcPts val="3026"/>
              </a:lnSpc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fr-FR" sz="2400" b="1" dirty="0">
                <a:solidFill>
                  <a:schemeClr val="bg1">
                    <a:lumMod val="75000"/>
                  </a:schemeClr>
                </a:solidFill>
                <a:latin typeface="Dosis" pitchFamily="2" charset="0"/>
              </a:rPr>
              <a:t>Semaine 6 :  Révision et évaluation </a:t>
            </a:r>
          </a:p>
        </p:txBody>
      </p:sp>
      <p:sp>
        <p:nvSpPr>
          <p:cNvPr id="15" name="TextBox 9">
            <a:extLst>
              <a:ext uri="{FF2B5EF4-FFF2-40B4-BE49-F238E27FC236}">
                <a16:creationId xmlns:a16="http://schemas.microsoft.com/office/drawing/2014/main" id="{3B8EEA35-906C-F5B1-42FC-BFFBD1ED65A9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509538" y="1609842"/>
            <a:ext cx="12954000" cy="125996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85835">
              <a:lnSpc>
                <a:spcPts val="4199"/>
              </a:lnSpc>
              <a:spcAft>
                <a:spcPts val="1800"/>
              </a:spcAft>
              <a:defRPr/>
            </a:pPr>
            <a:r>
              <a:rPr lang="fr-FR" sz="3300" b="1" dirty="0">
                <a:solidFill>
                  <a:srgbClr val="106585"/>
                </a:solidFill>
                <a:latin typeface="Dosis" pitchFamily="2" charset="0"/>
              </a:rPr>
              <a:t>Programmation thématique de la période 4</a:t>
            </a:r>
          </a:p>
          <a:p>
            <a:pPr algn="ctr" defTabSz="685835">
              <a:lnSpc>
                <a:spcPts val="4199"/>
              </a:lnSpc>
              <a:defRPr/>
            </a:pPr>
            <a:r>
              <a:rPr lang="fr-FR" sz="3000" b="1" dirty="0">
                <a:solidFill>
                  <a:schemeClr val="accent1"/>
                </a:solidFill>
                <a:latin typeface="Dosis" pitchFamily="2" charset="0"/>
              </a:rPr>
              <a:t>Thème : « Ma journée »</a:t>
            </a:r>
          </a:p>
        </p:txBody>
      </p:sp>
      <p:sp>
        <p:nvSpPr>
          <p:cNvPr id="16" name="TextBox 9">
            <a:extLst>
              <a:ext uri="{FF2B5EF4-FFF2-40B4-BE49-F238E27FC236}">
                <a16:creationId xmlns:a16="http://schemas.microsoft.com/office/drawing/2014/main" id="{40D96284-86EB-E4B0-178E-351340DA94F7}"/>
              </a:ext>
            </a:extLst>
          </p:cNvPr>
          <p:cNvSpPr txBox="1"/>
          <p:nvPr>
            <p:custDataLst>
              <p:tags r:id="rId9"/>
            </p:custDataLst>
          </p:nvPr>
        </p:nvSpPr>
        <p:spPr>
          <a:xfrm>
            <a:off x="3083926" y="3582463"/>
            <a:ext cx="7902872" cy="4818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85835">
              <a:lnSpc>
                <a:spcPts val="4199"/>
              </a:lnSpc>
              <a:defRPr/>
            </a:pPr>
            <a:r>
              <a:rPr lang="fr-FR" b="1" dirty="0">
                <a:solidFill>
                  <a:schemeClr val="accent1"/>
                </a:solidFill>
                <a:latin typeface="Dosis" pitchFamily="2" charset="0"/>
              </a:rPr>
              <a:t>Sous-thèmes : </a:t>
            </a:r>
          </a:p>
        </p:txBody>
      </p:sp>
    </p:spTree>
    <p:extLst>
      <p:ext uri="{BB962C8B-B14F-4D97-AF65-F5344CB8AC3E}">
        <p14:creationId xmlns:p14="http://schemas.microsoft.com/office/powerpoint/2010/main" val="192622017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3356E9-2DD3-2CAF-FE5E-788FEF4BFF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>
            <a:extLst>
              <a:ext uri="{FF2B5EF4-FFF2-40B4-BE49-F238E27FC236}">
                <a16:creationId xmlns:a16="http://schemas.microsoft.com/office/drawing/2014/main" id="{35CA1DC7-0F89-BB7D-4856-C9A04512711C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0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t="-5555" b="-5555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641A55F0-50AB-8A73-84FB-C8B71F701479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473266" y="4159577"/>
            <a:ext cx="12769469" cy="97911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914445">
              <a:lnSpc>
                <a:spcPts val="8229"/>
              </a:lnSpc>
              <a:spcAft>
                <a:spcPts val="3000"/>
              </a:spcAft>
              <a:defRPr/>
            </a:pPr>
            <a:r>
              <a:rPr lang="fr-FR" sz="6600" b="1" dirty="0">
                <a:solidFill>
                  <a:srgbClr val="106585"/>
                </a:solidFill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Programme de la semaine</a:t>
            </a:r>
          </a:p>
        </p:txBody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75D01213-5235-E4EE-5DDD-00C1129E9402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1" y="7658100"/>
            <a:ext cx="1977638" cy="2625450"/>
          </a:xfrm>
          <a:custGeom>
            <a:avLst/>
            <a:gdLst/>
            <a:ahLst/>
            <a:cxnLst/>
            <a:rect l="l" t="t" r="r" b="b"/>
            <a:pathLst>
              <a:path w="2684349" h="3327606">
                <a:moveTo>
                  <a:pt x="0" y="0"/>
                </a:moveTo>
                <a:lnTo>
                  <a:pt x="2684349" y="0"/>
                </a:lnTo>
                <a:lnTo>
                  <a:pt x="2684349" y="3327606"/>
                </a:lnTo>
                <a:lnTo>
                  <a:pt x="0" y="332760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-157570" t="-6438" b="-44673"/>
            </a:stretch>
          </a:blipFill>
          <a:ln>
            <a:noFill/>
          </a:ln>
        </p:spPr>
        <p:txBody>
          <a:bodyPr/>
          <a:lstStyle/>
          <a:p>
            <a:pPr defTabSz="914445">
              <a:defRPr/>
            </a:pPr>
            <a:endParaRPr lang="fr-MA" sz="642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037C1E40-66EF-1C75-CFA0-1BF7F13110DE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11125200" y="7429500"/>
            <a:ext cx="2558670" cy="2854050"/>
          </a:xfrm>
          <a:custGeom>
            <a:avLst/>
            <a:gdLst/>
            <a:ahLst/>
            <a:cxnLst/>
            <a:rect l="l" t="t" r="r" b="b"/>
            <a:pathLst>
              <a:path w="3556432" h="3755858">
                <a:moveTo>
                  <a:pt x="0" y="0"/>
                </a:moveTo>
                <a:lnTo>
                  <a:pt x="3556432" y="0"/>
                </a:lnTo>
                <a:lnTo>
                  <a:pt x="3556432" y="3755858"/>
                </a:lnTo>
                <a:lnTo>
                  <a:pt x="0" y="375585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-4351" t="-332" r="-93446" b="-41558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642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F23C687E-9055-5979-2EEC-7B7FBE1E5CF5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9958395" y="357557"/>
            <a:ext cx="46487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45">
              <a:defRPr/>
            </a:pPr>
            <a:r>
              <a:rPr lang="fr-MA" sz="2000" i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Pour l’enseignant</a:t>
            </a:r>
          </a:p>
        </p:txBody>
      </p:sp>
    </p:spTree>
    <p:extLst>
      <p:ext uri="{BB962C8B-B14F-4D97-AF65-F5344CB8AC3E}">
        <p14:creationId xmlns:p14="http://schemas.microsoft.com/office/powerpoint/2010/main" val="165323883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D26EA7-462D-C43A-9F07-ED4E12358D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D54917E2-7B11-EB88-0AF5-5F10224C35E1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0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1"/>
            <a:stretch>
              <a:fillRect t="-5555" b="-5555"/>
            </a:stretch>
          </a:blipFill>
        </p:spPr>
        <p:txBody>
          <a:bodyPr/>
          <a:lstStyle/>
          <a:p>
            <a:pPr algn="just" defTabSz="68583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0591482F-C33D-2BF2-A6E4-D76C48BF1DE1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381000" y="779174"/>
            <a:ext cx="12954000" cy="8891376"/>
            <a:chOff x="0" y="0"/>
            <a:chExt cx="3895412" cy="2555175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B13234C7-1B92-8C5D-0939-3A437A86C193}"/>
                </a:ext>
              </a:extLst>
            </p:cNvPr>
            <p:cNvSpPr/>
            <p:nvPr/>
          </p:nvSpPr>
          <p:spPr>
            <a:xfrm>
              <a:off x="0" y="0"/>
              <a:ext cx="3895412" cy="2555175"/>
            </a:xfrm>
            <a:custGeom>
              <a:avLst/>
              <a:gdLst/>
              <a:ahLst/>
              <a:cxnLst/>
              <a:rect l="l" t="t" r="r" b="b"/>
              <a:pathLst>
                <a:path w="3895412" h="2555175">
                  <a:moveTo>
                    <a:pt x="6703" y="0"/>
                  </a:moveTo>
                  <a:lnTo>
                    <a:pt x="3888710" y="0"/>
                  </a:lnTo>
                  <a:cubicBezTo>
                    <a:pt x="3892411" y="0"/>
                    <a:pt x="3895412" y="3001"/>
                    <a:pt x="3895412" y="6703"/>
                  </a:cubicBezTo>
                  <a:lnTo>
                    <a:pt x="3895412" y="2548473"/>
                  </a:lnTo>
                  <a:cubicBezTo>
                    <a:pt x="3895412" y="2550250"/>
                    <a:pt x="3894706" y="2551955"/>
                    <a:pt x="3893449" y="2553212"/>
                  </a:cubicBezTo>
                  <a:cubicBezTo>
                    <a:pt x="3892192" y="2554469"/>
                    <a:pt x="3890487" y="2555175"/>
                    <a:pt x="3888710" y="2555175"/>
                  </a:cubicBezTo>
                  <a:lnTo>
                    <a:pt x="6703" y="2555175"/>
                  </a:lnTo>
                  <a:cubicBezTo>
                    <a:pt x="4925" y="2555175"/>
                    <a:pt x="3220" y="2554469"/>
                    <a:pt x="1963" y="2553212"/>
                  </a:cubicBezTo>
                  <a:cubicBezTo>
                    <a:pt x="706" y="2551955"/>
                    <a:pt x="0" y="2550250"/>
                    <a:pt x="0" y="2548473"/>
                  </a:cubicBezTo>
                  <a:lnTo>
                    <a:pt x="0" y="6703"/>
                  </a:lnTo>
                  <a:cubicBezTo>
                    <a:pt x="0" y="4925"/>
                    <a:pt x="706" y="3220"/>
                    <a:pt x="1963" y="1963"/>
                  </a:cubicBezTo>
                  <a:cubicBezTo>
                    <a:pt x="3220" y="706"/>
                    <a:pt x="4925" y="0"/>
                    <a:pt x="6703" y="0"/>
                  </a:cubicBezTo>
                  <a:close/>
                </a:path>
              </a:pathLst>
            </a:custGeom>
            <a:solidFill>
              <a:srgbClr val="FFFFFF"/>
            </a:solidFill>
            <a:ln w="19050">
              <a:solidFill>
                <a:srgbClr val="000000"/>
              </a:solidFill>
            </a:ln>
          </p:spPr>
          <p:txBody>
            <a:bodyPr/>
            <a:lstStyle/>
            <a:p>
              <a:pPr algn="ctr" defTabSz="685835">
                <a:defRPr/>
              </a:pPr>
              <a:endParaRPr lang="fr-MA" sz="135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D2ACC2D9-6F4B-148B-BA4E-64A92990B16A}"/>
                </a:ext>
              </a:extLst>
            </p:cNvPr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38100" tIns="38100" rIns="38100" bIns="38100" rtlCol="0" anchor="ctr"/>
            <a:lstStyle/>
            <a:p>
              <a:pPr algn="ctr" defTabSz="685835">
                <a:lnSpc>
                  <a:spcPts val="2408"/>
                </a:lnSpc>
                <a:defRPr/>
              </a:pPr>
              <a:endParaRPr sz="135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</p:grpSp>
      <p:sp>
        <p:nvSpPr>
          <p:cNvPr id="7" name="Freeform 7">
            <a:extLst>
              <a:ext uri="{FF2B5EF4-FFF2-40B4-BE49-F238E27FC236}">
                <a16:creationId xmlns:a16="http://schemas.microsoft.com/office/drawing/2014/main" id="{9802089F-EB4B-1103-F7FA-08E30DBF0C14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591221" y="215597"/>
            <a:ext cx="929375" cy="892200"/>
          </a:xfrm>
          <a:custGeom>
            <a:avLst/>
            <a:gdLst/>
            <a:ahLst/>
            <a:cxnLst/>
            <a:rect l="l" t="t" r="r" b="b"/>
            <a:pathLst>
              <a:path w="1239167" h="1189600">
                <a:moveTo>
                  <a:pt x="0" y="0"/>
                </a:moveTo>
                <a:lnTo>
                  <a:pt x="1239167" y="0"/>
                </a:lnTo>
                <a:lnTo>
                  <a:pt x="1239167" y="1189600"/>
                </a:lnTo>
                <a:lnTo>
                  <a:pt x="0" y="1189600"/>
                </a:lnTo>
                <a:lnTo>
                  <a:pt x="0" y="0"/>
                </a:lnTo>
                <a:close/>
              </a:path>
            </a:pathLst>
          </a:custGeom>
          <a:blipFill>
            <a:blip r:embed="rId32">
              <a:extLst>
                <a:ext uri="{96DAC541-7B7A-43D3-8B79-37D633B846F1}">
                  <asvg:svgBlip xmlns:asvg="http://schemas.microsoft.com/office/drawing/2016/SVG/main" r:embed="rId3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algn="just" defTabSz="68583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9" name="TextBox 9">
            <a:extLst>
              <a:ext uri="{FF2B5EF4-FFF2-40B4-BE49-F238E27FC236}">
                <a16:creationId xmlns:a16="http://schemas.microsoft.com/office/drawing/2014/main" id="{A9F1370A-3C49-0AA2-BC0F-7ECBE758889C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381000" y="1202789"/>
            <a:ext cx="12954000" cy="51232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85835">
              <a:lnSpc>
                <a:spcPts val="4199"/>
              </a:lnSpc>
              <a:defRPr/>
            </a:pPr>
            <a:r>
              <a:rPr lang="fr-FR" sz="3200" b="1" dirty="0">
                <a:solidFill>
                  <a:srgbClr val="106585"/>
                </a:solidFill>
                <a:latin typeface="Dosis" pitchFamily="2" charset="0"/>
              </a:rPr>
              <a:t>Organisation de la semaine</a:t>
            </a:r>
          </a:p>
        </p:txBody>
      </p:sp>
      <p:sp>
        <p:nvSpPr>
          <p:cNvPr id="19" name="Rectangle : coins arrondis 18">
            <a:extLst>
              <a:ext uri="{FF2B5EF4-FFF2-40B4-BE49-F238E27FC236}">
                <a16:creationId xmlns:a16="http://schemas.microsoft.com/office/drawing/2014/main" id="{A6FBDA94-9A55-AA4A-70CC-B30F4794DF16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868946" y="2660253"/>
            <a:ext cx="5405315" cy="1829709"/>
          </a:xfrm>
          <a:prstGeom prst="roundRect">
            <a:avLst/>
          </a:prstGeom>
          <a:solidFill>
            <a:srgbClr val="F2F2F2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fr-FR" sz="1800" dirty="0">
              <a:solidFill>
                <a:srgbClr val="106584"/>
              </a:solidFill>
              <a:latin typeface="Calibri"/>
            </a:endParaRPr>
          </a:p>
        </p:txBody>
      </p:sp>
      <p:sp>
        <p:nvSpPr>
          <p:cNvPr id="18" name="Rectangle : coins arrondis 17">
            <a:extLst>
              <a:ext uri="{FF2B5EF4-FFF2-40B4-BE49-F238E27FC236}">
                <a16:creationId xmlns:a16="http://schemas.microsoft.com/office/drawing/2014/main" id="{157D1591-2A7A-F913-EF24-F44780F10E4E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>
            <a:off x="867272" y="2281627"/>
            <a:ext cx="2088249" cy="538610"/>
          </a:xfrm>
          <a:prstGeom prst="roundRect">
            <a:avLst>
              <a:gd name="adj" fmla="val 32324"/>
            </a:avLst>
          </a:prstGeom>
          <a:solidFill>
            <a:srgbClr val="7F7F7F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0" name="TextBox 10">
            <a:extLst>
              <a:ext uri="{FF2B5EF4-FFF2-40B4-BE49-F238E27FC236}">
                <a16:creationId xmlns:a16="http://schemas.microsoft.com/office/drawing/2014/main" id="{5958A974-6352-CF26-B135-C4EBE8F331CA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879307" y="2356206"/>
            <a:ext cx="2076215" cy="3935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85835">
              <a:lnSpc>
                <a:spcPts val="3026"/>
              </a:lnSpc>
              <a:defRPr/>
            </a:pPr>
            <a:r>
              <a:rPr lang="en-US" sz="2801" b="1" dirty="0">
                <a:solidFill>
                  <a:prstClr val="white"/>
                </a:solidFill>
                <a:latin typeface="Dosis" pitchFamily="2" charset="0"/>
              </a:rPr>
              <a:t>Séance 1</a:t>
            </a:r>
            <a:r>
              <a:rPr lang="en-US" sz="3200" b="1" dirty="0">
                <a:solidFill>
                  <a:prstClr val="white"/>
                </a:solidFill>
                <a:latin typeface="Dosis" pitchFamily="2" charset="0"/>
              </a:rPr>
              <a:t>    </a:t>
            </a:r>
            <a:endParaRPr lang="fr-FR" sz="3200" b="1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4" name="TextBox 10">
            <a:extLst>
              <a:ext uri="{FF2B5EF4-FFF2-40B4-BE49-F238E27FC236}">
                <a16:creationId xmlns:a16="http://schemas.microsoft.com/office/drawing/2014/main" id="{CF6F5EDA-2010-DE82-6861-37413D6195E6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1027076" y="2964116"/>
            <a:ext cx="5181600" cy="1417409"/>
          </a:xfrm>
          <a:prstGeom prst="round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342917" indent="-342917" algn="just" defTabSz="685835">
              <a:lnSpc>
                <a:spcPts val="3026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fr-FR" sz="24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</a:rPr>
              <a:t>Rituels</a:t>
            </a:r>
          </a:p>
          <a:p>
            <a:pPr marL="342917" indent="-342917" algn="just" defTabSz="685835">
              <a:lnSpc>
                <a:spcPts val="3026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fr-FR" sz="24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</a:rPr>
              <a:t>Vocabulaire </a:t>
            </a:r>
          </a:p>
          <a:p>
            <a:pPr marL="342917" indent="-342917" algn="just" defTabSz="685835">
              <a:lnSpc>
                <a:spcPts val="3026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fr-FR" sz="24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</a:rPr>
              <a:t>Écoute active du dialogue</a:t>
            </a:r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id="{5E2D54C8-A8D0-C0DF-587F-8E92B28B7783}"/>
              </a:ext>
            </a:extLst>
          </p:cNvPr>
          <p:cNvSpPr/>
          <p:nvPr>
            <p:custDataLst>
              <p:tags r:id="rId9"/>
            </p:custDataLst>
          </p:nvPr>
        </p:nvSpPr>
        <p:spPr>
          <a:xfrm>
            <a:off x="879308" y="5154814"/>
            <a:ext cx="5398229" cy="1549301"/>
          </a:xfrm>
          <a:prstGeom prst="roundRect">
            <a:avLst/>
          </a:prstGeom>
          <a:solidFill>
            <a:srgbClr val="FDEADA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fr-FR" sz="18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94367586-0F7C-1D58-72E0-A907A2E2204E}"/>
              </a:ext>
            </a:extLst>
          </p:cNvPr>
          <p:cNvSpPr/>
          <p:nvPr>
            <p:custDataLst>
              <p:tags r:id="rId10"/>
            </p:custDataLst>
          </p:nvPr>
        </p:nvSpPr>
        <p:spPr>
          <a:xfrm>
            <a:off x="879306" y="4835299"/>
            <a:ext cx="2088249" cy="538610"/>
          </a:xfrm>
          <a:prstGeom prst="roundRect">
            <a:avLst>
              <a:gd name="adj" fmla="val 32324"/>
            </a:avLst>
          </a:prstGeom>
          <a:solidFill>
            <a:schemeClr val="accent6">
              <a:lumMod val="75000"/>
            </a:scheme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2" name="TextBox 10">
            <a:extLst>
              <a:ext uri="{FF2B5EF4-FFF2-40B4-BE49-F238E27FC236}">
                <a16:creationId xmlns:a16="http://schemas.microsoft.com/office/drawing/2014/main" id="{C8D8F739-8705-558E-14F2-0F607342DC94}"/>
              </a:ext>
            </a:extLst>
          </p:cNvPr>
          <p:cNvSpPr txBox="1"/>
          <p:nvPr>
            <p:custDataLst>
              <p:tags r:id="rId11"/>
            </p:custDataLst>
          </p:nvPr>
        </p:nvSpPr>
        <p:spPr>
          <a:xfrm>
            <a:off x="879307" y="4907267"/>
            <a:ext cx="2076215" cy="3935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85835">
              <a:lnSpc>
                <a:spcPts val="3026"/>
              </a:lnSpc>
              <a:defRPr/>
            </a:pPr>
            <a:r>
              <a:rPr lang="en-US" sz="2801" b="1" dirty="0">
                <a:solidFill>
                  <a:prstClr val="white"/>
                </a:solidFill>
                <a:latin typeface="Dosis" pitchFamily="2" charset="0"/>
              </a:rPr>
              <a:t>Séance 2</a:t>
            </a:r>
            <a:r>
              <a:rPr lang="en-US" sz="3200" b="1" dirty="0">
                <a:solidFill>
                  <a:prstClr val="white"/>
                </a:solidFill>
                <a:latin typeface="Dosis" pitchFamily="2" charset="0"/>
              </a:rPr>
              <a:t>    </a:t>
            </a:r>
            <a:endParaRPr lang="fr-FR" sz="3200" b="1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3" name="TextBox 10">
            <a:extLst>
              <a:ext uri="{FF2B5EF4-FFF2-40B4-BE49-F238E27FC236}">
                <a16:creationId xmlns:a16="http://schemas.microsoft.com/office/drawing/2014/main" id="{CB3056E3-C8B9-F253-13FB-F0E94E45DF48}"/>
              </a:ext>
            </a:extLst>
          </p:cNvPr>
          <p:cNvSpPr txBox="1"/>
          <p:nvPr>
            <p:custDataLst>
              <p:tags r:id="rId12"/>
            </p:custDataLst>
          </p:nvPr>
        </p:nvSpPr>
        <p:spPr>
          <a:xfrm>
            <a:off x="1027076" y="5329862"/>
            <a:ext cx="5138603" cy="1417409"/>
          </a:xfrm>
          <a:prstGeom prst="round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342917" indent="-342917" algn="just" defTabSz="685835">
              <a:lnSpc>
                <a:spcPts val="3026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fr-FR" sz="2400" b="1" dirty="0">
                <a:solidFill>
                  <a:srgbClr val="106584"/>
                </a:solidFill>
                <a:latin typeface="Dosis" pitchFamily="2" charset="0"/>
              </a:rPr>
              <a:t>Rituels</a:t>
            </a:r>
          </a:p>
          <a:p>
            <a:pPr marL="342917" indent="-342917" algn="just" defTabSz="685835">
              <a:lnSpc>
                <a:spcPts val="3026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2400" b="1" dirty="0">
                <a:solidFill>
                  <a:srgbClr val="106584"/>
                </a:solidFill>
                <a:latin typeface="Dosis" pitchFamily="2" charset="0"/>
              </a:rPr>
              <a:t>Acte de parole </a:t>
            </a:r>
          </a:p>
          <a:p>
            <a:pPr marL="342917" indent="-342917" algn="just" defTabSz="685835">
              <a:lnSpc>
                <a:spcPts val="3026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2400" b="1" dirty="0">
                <a:solidFill>
                  <a:srgbClr val="106584"/>
                </a:solidFill>
                <a:latin typeface="Dosis" pitchFamily="2" charset="0"/>
              </a:rPr>
              <a:t>Lecture</a:t>
            </a:r>
            <a:endParaRPr lang="fr-FR" sz="2400" b="1" dirty="0">
              <a:solidFill>
                <a:srgbClr val="106584"/>
              </a:solidFill>
              <a:latin typeface="Dosis" pitchFamily="2" charset="0"/>
            </a:endParaRPr>
          </a:p>
        </p:txBody>
      </p:sp>
      <p:sp>
        <p:nvSpPr>
          <p:cNvPr id="24" name="Rectangle : coins arrondis 23">
            <a:extLst>
              <a:ext uri="{FF2B5EF4-FFF2-40B4-BE49-F238E27FC236}">
                <a16:creationId xmlns:a16="http://schemas.microsoft.com/office/drawing/2014/main" id="{EF6A7BB9-02C4-E499-7C22-CA0AA5E0338E}"/>
              </a:ext>
            </a:extLst>
          </p:cNvPr>
          <p:cNvSpPr/>
          <p:nvPr>
            <p:custDataLst>
              <p:tags r:id="rId13"/>
            </p:custDataLst>
          </p:nvPr>
        </p:nvSpPr>
        <p:spPr>
          <a:xfrm>
            <a:off x="879307" y="7428083"/>
            <a:ext cx="5421092" cy="1549301"/>
          </a:xfrm>
          <a:prstGeom prst="roundRect">
            <a:avLst/>
          </a:prstGeom>
          <a:solidFill>
            <a:srgbClr val="F2F2F2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fr-FR" sz="18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E7088AB2-F340-6AC3-995E-379617155FD6}"/>
              </a:ext>
            </a:extLst>
          </p:cNvPr>
          <p:cNvSpPr/>
          <p:nvPr>
            <p:custDataLst>
              <p:tags r:id="rId14"/>
            </p:custDataLst>
          </p:nvPr>
        </p:nvSpPr>
        <p:spPr>
          <a:xfrm>
            <a:off x="867270" y="7095290"/>
            <a:ext cx="2088249" cy="538610"/>
          </a:xfrm>
          <a:prstGeom prst="roundRect">
            <a:avLst>
              <a:gd name="adj" fmla="val 32324"/>
            </a:avLst>
          </a:prstGeom>
          <a:solidFill>
            <a:srgbClr val="7F7F7F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7" name="TextBox 10">
            <a:extLst>
              <a:ext uri="{FF2B5EF4-FFF2-40B4-BE49-F238E27FC236}">
                <a16:creationId xmlns:a16="http://schemas.microsoft.com/office/drawing/2014/main" id="{E2A56A2D-497F-BE0F-2034-E12FBD7B19DB}"/>
              </a:ext>
            </a:extLst>
          </p:cNvPr>
          <p:cNvSpPr txBox="1"/>
          <p:nvPr>
            <p:custDataLst>
              <p:tags r:id="rId15"/>
            </p:custDataLst>
          </p:nvPr>
        </p:nvSpPr>
        <p:spPr>
          <a:xfrm>
            <a:off x="1198516" y="7578776"/>
            <a:ext cx="4462598" cy="1417409"/>
          </a:xfrm>
          <a:prstGeom prst="round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342917" indent="-342917" algn="just" defTabSz="685835">
              <a:lnSpc>
                <a:spcPts val="3026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fr-FR" sz="24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</a:rPr>
              <a:t>Rituels</a:t>
            </a:r>
          </a:p>
          <a:p>
            <a:pPr marL="342917" indent="-342917" algn="just" defTabSz="685835">
              <a:lnSpc>
                <a:spcPts val="3026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24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</a:rPr>
              <a:t>Acte de parole</a:t>
            </a:r>
          </a:p>
          <a:p>
            <a:pPr marL="342917" indent="-342917" algn="just" defTabSz="685835">
              <a:lnSpc>
                <a:spcPts val="3026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fr-MA" sz="24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</a:rPr>
              <a:t>Écriture</a:t>
            </a:r>
          </a:p>
        </p:txBody>
      </p:sp>
      <p:sp>
        <p:nvSpPr>
          <p:cNvPr id="28" name="Rectangle : coins arrondis 27">
            <a:extLst>
              <a:ext uri="{FF2B5EF4-FFF2-40B4-BE49-F238E27FC236}">
                <a16:creationId xmlns:a16="http://schemas.microsoft.com/office/drawing/2014/main" id="{6C494A8F-181A-DF4D-982C-B5CD87D0C1B3}"/>
              </a:ext>
            </a:extLst>
          </p:cNvPr>
          <p:cNvSpPr/>
          <p:nvPr>
            <p:custDataLst>
              <p:tags r:id="rId16"/>
            </p:custDataLst>
          </p:nvPr>
        </p:nvSpPr>
        <p:spPr>
          <a:xfrm>
            <a:off x="7118982" y="2660253"/>
            <a:ext cx="5521239" cy="1829709"/>
          </a:xfrm>
          <a:prstGeom prst="roundRect">
            <a:avLst/>
          </a:prstGeom>
          <a:solidFill>
            <a:srgbClr val="F2F2F2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fr-FR" sz="18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9" name="Rectangle : coins arrondis 28">
            <a:extLst>
              <a:ext uri="{FF2B5EF4-FFF2-40B4-BE49-F238E27FC236}">
                <a16:creationId xmlns:a16="http://schemas.microsoft.com/office/drawing/2014/main" id="{4D02EE39-3D3F-9C7E-7746-40970F43C904}"/>
              </a:ext>
            </a:extLst>
          </p:cNvPr>
          <p:cNvSpPr/>
          <p:nvPr>
            <p:custDataLst>
              <p:tags r:id="rId17"/>
            </p:custDataLst>
          </p:nvPr>
        </p:nvSpPr>
        <p:spPr>
          <a:xfrm>
            <a:off x="7118982" y="2281627"/>
            <a:ext cx="2088249" cy="538610"/>
          </a:xfrm>
          <a:prstGeom prst="roundRect">
            <a:avLst>
              <a:gd name="adj" fmla="val 32324"/>
            </a:avLst>
          </a:prstGeom>
          <a:solidFill>
            <a:srgbClr val="7F7F7F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30" name="TextBox 10">
            <a:extLst>
              <a:ext uri="{FF2B5EF4-FFF2-40B4-BE49-F238E27FC236}">
                <a16:creationId xmlns:a16="http://schemas.microsoft.com/office/drawing/2014/main" id="{17921F4B-54C5-AAF9-9E82-E046EB86A5C1}"/>
              </a:ext>
            </a:extLst>
          </p:cNvPr>
          <p:cNvSpPr txBox="1"/>
          <p:nvPr>
            <p:custDataLst>
              <p:tags r:id="rId18"/>
            </p:custDataLst>
          </p:nvPr>
        </p:nvSpPr>
        <p:spPr>
          <a:xfrm>
            <a:off x="7118982" y="2357007"/>
            <a:ext cx="2088249" cy="3935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85835">
              <a:lnSpc>
                <a:spcPts val="3026"/>
              </a:lnSpc>
              <a:defRPr/>
            </a:pPr>
            <a:r>
              <a:rPr lang="en-US" sz="2801" b="1" dirty="0">
                <a:solidFill>
                  <a:prstClr val="white"/>
                </a:solidFill>
                <a:latin typeface="Dosis" pitchFamily="2" charset="0"/>
              </a:rPr>
              <a:t>Séance 4</a:t>
            </a:r>
            <a:r>
              <a:rPr lang="en-US" sz="3200" b="1" dirty="0">
                <a:solidFill>
                  <a:prstClr val="white"/>
                </a:solidFill>
                <a:latin typeface="Dosis" pitchFamily="2" charset="0"/>
              </a:rPr>
              <a:t>    </a:t>
            </a:r>
            <a:endParaRPr lang="fr-FR" sz="3200" b="1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31" name="TextBox 10">
            <a:extLst>
              <a:ext uri="{FF2B5EF4-FFF2-40B4-BE49-F238E27FC236}">
                <a16:creationId xmlns:a16="http://schemas.microsoft.com/office/drawing/2014/main" id="{817AEF75-A9F9-AF27-32AF-70479EF7BFBF}"/>
              </a:ext>
            </a:extLst>
          </p:cNvPr>
          <p:cNvSpPr txBox="1"/>
          <p:nvPr>
            <p:custDataLst>
              <p:tags r:id="rId19"/>
            </p:custDataLst>
          </p:nvPr>
        </p:nvSpPr>
        <p:spPr>
          <a:xfrm>
            <a:off x="7322351" y="2959118"/>
            <a:ext cx="5054430" cy="1417409"/>
          </a:xfrm>
          <a:prstGeom prst="round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342917" indent="-342917" algn="just" defTabSz="685835">
              <a:lnSpc>
                <a:spcPts val="3026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fr-FR" sz="24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</a:rPr>
              <a:t>Rituels</a:t>
            </a:r>
          </a:p>
          <a:p>
            <a:pPr marL="342917" indent="-342917" algn="just" defTabSz="685835">
              <a:lnSpc>
                <a:spcPts val="3026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24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</a:rPr>
              <a:t>Acte de parole</a:t>
            </a:r>
          </a:p>
          <a:p>
            <a:pPr marL="342917" indent="-342917" algn="just" defTabSz="685835">
              <a:lnSpc>
                <a:spcPts val="3026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24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</a:rPr>
              <a:t>Lecture</a:t>
            </a:r>
            <a:endParaRPr lang="fr-FR" sz="2400" b="1" dirty="0">
              <a:solidFill>
                <a:schemeClr val="bg1">
                  <a:lumMod val="65000"/>
                </a:schemeClr>
              </a:solidFill>
              <a:latin typeface="Dosis" pitchFamily="2" charset="0"/>
            </a:endParaRPr>
          </a:p>
        </p:txBody>
      </p:sp>
      <p:sp>
        <p:nvSpPr>
          <p:cNvPr id="32" name="Rectangle : coins arrondis 31">
            <a:extLst>
              <a:ext uri="{FF2B5EF4-FFF2-40B4-BE49-F238E27FC236}">
                <a16:creationId xmlns:a16="http://schemas.microsoft.com/office/drawing/2014/main" id="{10D6DB2F-D74E-757C-5150-9C07C41D1654}"/>
              </a:ext>
            </a:extLst>
          </p:cNvPr>
          <p:cNvSpPr/>
          <p:nvPr>
            <p:custDataLst>
              <p:tags r:id="rId20"/>
            </p:custDataLst>
          </p:nvPr>
        </p:nvSpPr>
        <p:spPr>
          <a:xfrm>
            <a:off x="7164437" y="5154814"/>
            <a:ext cx="5521239" cy="1549301"/>
          </a:xfrm>
          <a:prstGeom prst="roundRect">
            <a:avLst/>
          </a:prstGeom>
          <a:solidFill>
            <a:srgbClr val="F2F2F2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fr-FR" sz="18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3" name="Rectangle : coins arrondis 32">
            <a:extLst>
              <a:ext uri="{FF2B5EF4-FFF2-40B4-BE49-F238E27FC236}">
                <a16:creationId xmlns:a16="http://schemas.microsoft.com/office/drawing/2014/main" id="{B42C1C5E-E1D5-BCEE-2E40-496805D8A2FC}"/>
              </a:ext>
            </a:extLst>
          </p:cNvPr>
          <p:cNvSpPr/>
          <p:nvPr>
            <p:custDataLst>
              <p:tags r:id="rId21"/>
            </p:custDataLst>
          </p:nvPr>
        </p:nvSpPr>
        <p:spPr>
          <a:xfrm>
            <a:off x="7118982" y="4835299"/>
            <a:ext cx="2088249" cy="538610"/>
          </a:xfrm>
          <a:prstGeom prst="roundRect">
            <a:avLst>
              <a:gd name="adj" fmla="val 32324"/>
            </a:avLst>
          </a:prstGeom>
          <a:solidFill>
            <a:srgbClr val="7F7F7F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34" name="TextBox 10">
            <a:extLst>
              <a:ext uri="{FF2B5EF4-FFF2-40B4-BE49-F238E27FC236}">
                <a16:creationId xmlns:a16="http://schemas.microsoft.com/office/drawing/2014/main" id="{B1661B79-F159-C036-4A43-4881CC26DF20}"/>
              </a:ext>
            </a:extLst>
          </p:cNvPr>
          <p:cNvSpPr txBox="1"/>
          <p:nvPr>
            <p:custDataLst>
              <p:tags r:id="rId22"/>
            </p:custDataLst>
          </p:nvPr>
        </p:nvSpPr>
        <p:spPr>
          <a:xfrm>
            <a:off x="7118982" y="4907267"/>
            <a:ext cx="2088249" cy="3935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85835">
              <a:lnSpc>
                <a:spcPts val="3026"/>
              </a:lnSpc>
              <a:defRPr/>
            </a:pPr>
            <a:r>
              <a:rPr lang="en-US" sz="2801" b="1" dirty="0">
                <a:solidFill>
                  <a:prstClr val="white"/>
                </a:solidFill>
                <a:latin typeface="Dosis" pitchFamily="2" charset="0"/>
              </a:rPr>
              <a:t>Séance 5</a:t>
            </a:r>
            <a:r>
              <a:rPr lang="en-US" sz="3200" b="1" dirty="0">
                <a:solidFill>
                  <a:prstClr val="white"/>
                </a:solidFill>
                <a:latin typeface="Dosis" pitchFamily="2" charset="0"/>
              </a:rPr>
              <a:t>    </a:t>
            </a:r>
            <a:endParaRPr lang="fr-FR" sz="3200" b="1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35" name="TextBox 10">
            <a:extLst>
              <a:ext uri="{FF2B5EF4-FFF2-40B4-BE49-F238E27FC236}">
                <a16:creationId xmlns:a16="http://schemas.microsoft.com/office/drawing/2014/main" id="{0BE592F4-404B-9350-A1A3-1943A53CEB8F}"/>
              </a:ext>
            </a:extLst>
          </p:cNvPr>
          <p:cNvSpPr txBox="1"/>
          <p:nvPr>
            <p:custDataLst>
              <p:tags r:id="rId23"/>
            </p:custDataLst>
          </p:nvPr>
        </p:nvSpPr>
        <p:spPr>
          <a:xfrm>
            <a:off x="7382420" y="5333666"/>
            <a:ext cx="4994361" cy="1417409"/>
          </a:xfrm>
          <a:prstGeom prst="round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342917" indent="-342917" algn="just" defTabSz="685835">
              <a:lnSpc>
                <a:spcPts val="3026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fr-FR" sz="24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</a:rPr>
              <a:t>Rituels</a:t>
            </a:r>
          </a:p>
          <a:p>
            <a:pPr marL="342917" indent="-342917" algn="just" defTabSz="685835">
              <a:lnSpc>
                <a:spcPts val="3026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24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</a:rPr>
              <a:t>Appropriation de l'acte de parole</a:t>
            </a:r>
          </a:p>
          <a:p>
            <a:pPr marL="342917" indent="-342917" algn="just" defTabSz="685835">
              <a:lnSpc>
                <a:spcPts val="3026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24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</a:rPr>
              <a:t>Écriture</a:t>
            </a:r>
            <a:endParaRPr lang="fr-MA" sz="2400" b="1" dirty="0">
              <a:solidFill>
                <a:schemeClr val="bg1">
                  <a:lumMod val="65000"/>
                </a:schemeClr>
              </a:solidFill>
              <a:latin typeface="Dosis" pitchFamily="2" charset="0"/>
            </a:endParaRPr>
          </a:p>
        </p:txBody>
      </p:sp>
      <p:sp>
        <p:nvSpPr>
          <p:cNvPr id="36" name="Rectangle : coins arrondis 35">
            <a:extLst>
              <a:ext uri="{FF2B5EF4-FFF2-40B4-BE49-F238E27FC236}">
                <a16:creationId xmlns:a16="http://schemas.microsoft.com/office/drawing/2014/main" id="{49A775F8-78C6-3BB4-2D21-01DE5AF2AD5B}"/>
              </a:ext>
            </a:extLst>
          </p:cNvPr>
          <p:cNvSpPr/>
          <p:nvPr>
            <p:custDataLst>
              <p:tags r:id="rId24"/>
            </p:custDataLst>
          </p:nvPr>
        </p:nvSpPr>
        <p:spPr>
          <a:xfrm>
            <a:off x="7164437" y="7428082"/>
            <a:ext cx="5521239" cy="1549301"/>
          </a:xfrm>
          <a:prstGeom prst="roundRect">
            <a:avLst/>
          </a:prstGeom>
          <a:solidFill>
            <a:srgbClr val="F2F2F2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fr-FR" sz="18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7" name="Rectangle : coins arrondis 36">
            <a:extLst>
              <a:ext uri="{FF2B5EF4-FFF2-40B4-BE49-F238E27FC236}">
                <a16:creationId xmlns:a16="http://schemas.microsoft.com/office/drawing/2014/main" id="{589764F6-37CA-963E-2EED-E12AD8468618}"/>
              </a:ext>
            </a:extLst>
          </p:cNvPr>
          <p:cNvSpPr/>
          <p:nvPr>
            <p:custDataLst>
              <p:tags r:id="rId25"/>
            </p:custDataLst>
          </p:nvPr>
        </p:nvSpPr>
        <p:spPr>
          <a:xfrm>
            <a:off x="7118982" y="7095290"/>
            <a:ext cx="2088249" cy="538610"/>
          </a:xfrm>
          <a:prstGeom prst="roundRect">
            <a:avLst>
              <a:gd name="adj" fmla="val 32324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38" name="TextBox 10">
            <a:extLst>
              <a:ext uri="{FF2B5EF4-FFF2-40B4-BE49-F238E27FC236}">
                <a16:creationId xmlns:a16="http://schemas.microsoft.com/office/drawing/2014/main" id="{361575BF-65D0-716D-E24F-6310280C6CF2}"/>
              </a:ext>
            </a:extLst>
          </p:cNvPr>
          <p:cNvSpPr txBox="1"/>
          <p:nvPr>
            <p:custDataLst>
              <p:tags r:id="rId26"/>
            </p:custDataLst>
          </p:nvPr>
        </p:nvSpPr>
        <p:spPr>
          <a:xfrm>
            <a:off x="7118982" y="7157231"/>
            <a:ext cx="2088249" cy="3935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85835">
              <a:lnSpc>
                <a:spcPts val="3026"/>
              </a:lnSpc>
              <a:defRPr/>
            </a:pPr>
            <a:r>
              <a:rPr lang="en-US" sz="2801" b="1" dirty="0">
                <a:solidFill>
                  <a:prstClr val="white"/>
                </a:solidFill>
                <a:latin typeface="Dosis" pitchFamily="2" charset="0"/>
              </a:rPr>
              <a:t>Séance 6</a:t>
            </a:r>
            <a:r>
              <a:rPr lang="en-US" sz="3200" b="1" dirty="0">
                <a:solidFill>
                  <a:prstClr val="white"/>
                </a:solidFill>
                <a:latin typeface="Dosis" pitchFamily="2" charset="0"/>
              </a:rPr>
              <a:t>    </a:t>
            </a:r>
            <a:endParaRPr lang="fr-FR" sz="3200" b="1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39" name="TextBox 10">
            <a:extLst>
              <a:ext uri="{FF2B5EF4-FFF2-40B4-BE49-F238E27FC236}">
                <a16:creationId xmlns:a16="http://schemas.microsoft.com/office/drawing/2014/main" id="{E1162664-CD36-5CA8-4EBB-D33ACFA7041E}"/>
              </a:ext>
            </a:extLst>
          </p:cNvPr>
          <p:cNvSpPr txBox="1"/>
          <p:nvPr>
            <p:custDataLst>
              <p:tags r:id="rId27"/>
            </p:custDataLst>
          </p:nvPr>
        </p:nvSpPr>
        <p:spPr>
          <a:xfrm>
            <a:off x="7382420" y="8021069"/>
            <a:ext cx="4616907" cy="395853"/>
          </a:xfrm>
          <a:prstGeom prst="round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342917" indent="-342917" algn="just" defTabSz="685835">
              <a:lnSpc>
                <a:spcPts val="3026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fr-FR" sz="24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</a:rPr>
              <a:t>Révision de la semaine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E7CCAA73-75BC-153F-62F2-C117C5FF911F}"/>
              </a:ext>
            </a:extLst>
          </p:cNvPr>
          <p:cNvSpPr txBox="1"/>
          <p:nvPr>
            <p:custDataLst>
              <p:tags r:id="rId28"/>
            </p:custDataLst>
          </p:nvPr>
        </p:nvSpPr>
        <p:spPr>
          <a:xfrm>
            <a:off x="8794004" y="103890"/>
            <a:ext cx="66435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45">
              <a:defRPr/>
            </a:pPr>
            <a:r>
              <a:rPr lang="fr-MA" sz="2000" i="1" dirty="0">
                <a:solidFill>
                  <a:prstClr val="black">
                    <a:lumMod val="50000"/>
                    <a:lumOff val="50000"/>
                  </a:prstClr>
                </a:solidFill>
                <a:latin typeface="Calibri"/>
              </a:rPr>
              <a:t>Pour l’enseignant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76F5DDA-3373-F94C-6266-5693F1D011A1}"/>
              </a:ext>
            </a:extLst>
          </p:cNvPr>
          <p:cNvSpPr txBox="1"/>
          <p:nvPr>
            <p:custDataLst>
              <p:tags r:id="rId29"/>
            </p:custDataLst>
          </p:nvPr>
        </p:nvSpPr>
        <p:spPr>
          <a:xfrm>
            <a:off x="879306" y="7182768"/>
            <a:ext cx="2076213" cy="3935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 defTabSz="685835">
              <a:lnSpc>
                <a:spcPts val="3026"/>
              </a:lnSpc>
              <a:defRPr/>
            </a:pPr>
            <a:r>
              <a:rPr lang="en-US" sz="2801" dirty="0">
                <a:solidFill>
                  <a:srgbClr val="8DC63F"/>
                </a:solidFill>
                <a:latin typeface="Dosis" pitchFamily="2" charset="0"/>
              </a:rPr>
              <a:t>   </a:t>
            </a:r>
            <a:r>
              <a:rPr lang="en-US" sz="2801" b="1" dirty="0">
                <a:solidFill>
                  <a:prstClr val="white"/>
                </a:solidFill>
                <a:latin typeface="Dosis" pitchFamily="2" charset="0"/>
              </a:rPr>
              <a:t>Séance 3</a:t>
            </a:r>
            <a:r>
              <a:rPr lang="en-US" sz="3200" b="1" dirty="0">
                <a:solidFill>
                  <a:prstClr val="white"/>
                </a:solidFill>
                <a:latin typeface="Dosis" pitchFamily="2" charset="0"/>
              </a:rPr>
              <a:t>    </a:t>
            </a:r>
            <a:endParaRPr lang="fr-FR" sz="3200" b="1" dirty="0">
              <a:solidFill>
                <a:prstClr val="white"/>
              </a:solidFill>
              <a:latin typeface="Dosi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632516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C2D792-9661-6DE2-F93A-CE24F24712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AB37AE72-DC16-3C78-995C-4740D41AEB34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-1896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t="-5555" b="-5555"/>
            </a:stretch>
          </a:blipFill>
        </p:spPr>
        <p:txBody>
          <a:bodyPr/>
          <a:lstStyle/>
          <a:p>
            <a:pPr algn="just" defTabSz="68583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4291967E-5785-70E4-C0C7-61B2213E2273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381000" y="758002"/>
            <a:ext cx="12954000" cy="8875604"/>
            <a:chOff x="0" y="0"/>
            <a:chExt cx="3895412" cy="2555175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5846EB5E-0791-9E8A-8414-9D2BA4FB24EE}"/>
                </a:ext>
              </a:extLst>
            </p:cNvPr>
            <p:cNvSpPr/>
            <p:nvPr/>
          </p:nvSpPr>
          <p:spPr>
            <a:xfrm>
              <a:off x="0" y="0"/>
              <a:ext cx="3895412" cy="2555175"/>
            </a:xfrm>
            <a:custGeom>
              <a:avLst/>
              <a:gdLst/>
              <a:ahLst/>
              <a:cxnLst/>
              <a:rect l="l" t="t" r="r" b="b"/>
              <a:pathLst>
                <a:path w="3895412" h="2555175">
                  <a:moveTo>
                    <a:pt x="6703" y="0"/>
                  </a:moveTo>
                  <a:lnTo>
                    <a:pt x="3888710" y="0"/>
                  </a:lnTo>
                  <a:cubicBezTo>
                    <a:pt x="3892411" y="0"/>
                    <a:pt x="3895412" y="3001"/>
                    <a:pt x="3895412" y="6703"/>
                  </a:cubicBezTo>
                  <a:lnTo>
                    <a:pt x="3895412" y="2548473"/>
                  </a:lnTo>
                  <a:cubicBezTo>
                    <a:pt x="3895412" y="2550250"/>
                    <a:pt x="3894706" y="2551955"/>
                    <a:pt x="3893449" y="2553212"/>
                  </a:cubicBezTo>
                  <a:cubicBezTo>
                    <a:pt x="3892192" y="2554469"/>
                    <a:pt x="3890487" y="2555175"/>
                    <a:pt x="3888710" y="2555175"/>
                  </a:cubicBezTo>
                  <a:lnTo>
                    <a:pt x="6703" y="2555175"/>
                  </a:lnTo>
                  <a:cubicBezTo>
                    <a:pt x="4925" y="2555175"/>
                    <a:pt x="3220" y="2554469"/>
                    <a:pt x="1963" y="2553212"/>
                  </a:cubicBezTo>
                  <a:cubicBezTo>
                    <a:pt x="706" y="2551955"/>
                    <a:pt x="0" y="2550250"/>
                    <a:pt x="0" y="2548473"/>
                  </a:cubicBezTo>
                  <a:lnTo>
                    <a:pt x="0" y="6703"/>
                  </a:lnTo>
                  <a:cubicBezTo>
                    <a:pt x="0" y="4925"/>
                    <a:pt x="706" y="3220"/>
                    <a:pt x="1963" y="1963"/>
                  </a:cubicBezTo>
                  <a:cubicBezTo>
                    <a:pt x="3220" y="706"/>
                    <a:pt x="4925" y="0"/>
                    <a:pt x="6703" y="0"/>
                  </a:cubicBezTo>
                  <a:close/>
                </a:path>
              </a:pathLst>
            </a:custGeom>
            <a:solidFill>
              <a:srgbClr val="FFFFFF"/>
            </a:solidFill>
            <a:ln w="19050">
              <a:solidFill>
                <a:srgbClr val="000000"/>
              </a:solidFill>
            </a:ln>
          </p:spPr>
          <p:txBody>
            <a:bodyPr/>
            <a:lstStyle/>
            <a:p>
              <a:pPr algn="just" defTabSz="685835">
                <a:defRPr/>
              </a:pPr>
              <a:endParaRPr lang="fr-MA" sz="135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54538ACF-B9E6-7444-3F8C-7FA6C4BFC867}"/>
                </a:ext>
              </a:extLst>
            </p:cNvPr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38100" tIns="38100" rIns="38100" bIns="38100" rtlCol="0" anchor="ctr"/>
            <a:lstStyle/>
            <a:p>
              <a:pPr algn="just" defTabSz="685835">
                <a:lnSpc>
                  <a:spcPts val="2408"/>
                </a:lnSpc>
                <a:defRPr/>
              </a:pPr>
              <a:endParaRPr sz="135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</p:grpSp>
      <p:sp>
        <p:nvSpPr>
          <p:cNvPr id="7" name="Freeform 7">
            <a:extLst>
              <a:ext uri="{FF2B5EF4-FFF2-40B4-BE49-F238E27FC236}">
                <a16:creationId xmlns:a16="http://schemas.microsoft.com/office/drawing/2014/main" id="{32F5C805-999C-9E73-E861-0A7A6376180F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645454" y="246774"/>
            <a:ext cx="929375" cy="892200"/>
          </a:xfrm>
          <a:custGeom>
            <a:avLst/>
            <a:gdLst/>
            <a:ahLst/>
            <a:cxnLst/>
            <a:rect l="l" t="t" r="r" b="b"/>
            <a:pathLst>
              <a:path w="1239167" h="1189600">
                <a:moveTo>
                  <a:pt x="0" y="0"/>
                </a:moveTo>
                <a:lnTo>
                  <a:pt x="1239167" y="0"/>
                </a:lnTo>
                <a:lnTo>
                  <a:pt x="1239167" y="1189600"/>
                </a:lnTo>
                <a:lnTo>
                  <a:pt x="0" y="11896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algn="just" defTabSz="68583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40DA22D1-6F2D-80F8-E798-214474E162BF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8950689" y="109221"/>
            <a:ext cx="46487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45">
              <a:defRPr/>
            </a:pPr>
            <a:r>
              <a:rPr lang="fr-MA" sz="2000" i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Pour l’enseignant</a:t>
            </a:r>
          </a:p>
        </p:txBody>
      </p:sp>
      <p:sp>
        <p:nvSpPr>
          <p:cNvPr id="12" name="TextBox 9">
            <a:extLst>
              <a:ext uri="{FF2B5EF4-FFF2-40B4-BE49-F238E27FC236}">
                <a16:creationId xmlns:a16="http://schemas.microsoft.com/office/drawing/2014/main" id="{BE74FF86-0289-553A-32AE-8779741EB249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381001" y="1660161"/>
            <a:ext cx="12954000" cy="4962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85835">
              <a:lnSpc>
                <a:spcPts val="4199"/>
              </a:lnSpc>
              <a:defRPr/>
            </a:pPr>
            <a:r>
              <a:rPr lang="fr-FR" sz="3200" b="1" dirty="0">
                <a:solidFill>
                  <a:srgbClr val="106585"/>
                </a:solidFill>
                <a:latin typeface="Dosis" pitchFamily="2" charset="0"/>
              </a:rPr>
              <a:t>Contenus de la semaine 3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A0FA1989-ECE4-CCA8-8A40-C01DD1CA00A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19381" y="3024319"/>
            <a:ext cx="3787468" cy="53649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C5A003FC-4DB3-A715-47ED-AFC437A6EC7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964266" y="3039561"/>
            <a:ext cx="3787468" cy="53497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B43AC499-2AF6-FEEF-F765-218E3C0D756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916771" y="3024319"/>
            <a:ext cx="3779848" cy="53573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5855879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E3607C-46CE-B412-9374-10EDE2E672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>
            <a:extLst>
              <a:ext uri="{FF2B5EF4-FFF2-40B4-BE49-F238E27FC236}">
                <a16:creationId xmlns:a16="http://schemas.microsoft.com/office/drawing/2014/main" id="{9EF6C34B-343B-5FE9-418E-502C8F28BAEF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-5442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t="-5555" b="-5555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8125F813-5C32-E481-CDFA-D7C984023403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3012633" y="2857500"/>
            <a:ext cx="10416929" cy="51013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914445">
              <a:lnSpc>
                <a:spcPct val="150000"/>
              </a:lnSpc>
              <a:defRPr/>
            </a:pPr>
            <a:r>
              <a:rPr lang="fr-FR" sz="4200" b="1" dirty="0">
                <a:solidFill>
                  <a:srgbClr val="4BACC6">
                    <a:lumMod val="50000"/>
                  </a:srgbClr>
                </a:solidFill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1.  Rituel </a:t>
            </a:r>
          </a:p>
          <a:p>
            <a:pPr defTabSz="914445">
              <a:lnSpc>
                <a:spcPct val="150000"/>
              </a:lnSpc>
              <a:spcAft>
                <a:spcPts val="900"/>
              </a:spcAft>
              <a:defRPr/>
            </a:pPr>
            <a:r>
              <a:rPr lang="fr-FR" sz="3000" b="1" dirty="0">
                <a:solidFill>
                  <a:srgbClr val="5C9ED1"/>
                </a:solidFill>
                <a:latin typeface="Dosis" pitchFamily="2" charset="0"/>
                <a:cs typeface="Calibri" panose="020F0502020204030204" pitchFamily="34" charset="0"/>
              </a:rPr>
              <a:t>Révision des lettres - révision du vocabulaire.</a:t>
            </a:r>
          </a:p>
          <a:p>
            <a:pPr defTabSz="914445">
              <a:lnSpc>
                <a:spcPct val="150000"/>
              </a:lnSpc>
              <a:defRPr/>
            </a:pPr>
            <a:r>
              <a:rPr lang="fr-FR" sz="42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  <a:cs typeface="Calibri" panose="020F0502020204030204" pitchFamily="34" charset="0"/>
              </a:rPr>
              <a:t>2. Acte de parole </a:t>
            </a:r>
          </a:p>
          <a:p>
            <a:pPr defTabSz="914445">
              <a:defRPr/>
            </a:pPr>
            <a:r>
              <a:rPr lang="fr-FR" sz="3000" dirty="0">
                <a:solidFill>
                  <a:schemeClr val="bg1">
                    <a:lumMod val="65000"/>
                  </a:schemeClr>
                </a:solidFill>
                <a:latin typeface="Dosis" pitchFamily="2" charset="0"/>
                <a:cs typeface="Calibri" panose="020F0502020204030204" pitchFamily="34" charset="0"/>
              </a:rPr>
              <a:t>Tu te réveilles quand ?</a:t>
            </a:r>
          </a:p>
          <a:p>
            <a:pPr defTabSz="914445">
              <a:lnSpc>
                <a:spcPct val="150000"/>
              </a:lnSpc>
              <a:defRPr/>
            </a:pPr>
            <a:r>
              <a:rPr lang="fr-FR" sz="42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  <a:cs typeface="Calibri" panose="020F0502020204030204" pitchFamily="34" charset="0"/>
              </a:rPr>
              <a:t>3. Lecture</a:t>
            </a:r>
          </a:p>
          <a:p>
            <a:pPr defTabSz="914445">
              <a:defRPr/>
            </a:pPr>
            <a:r>
              <a:rPr lang="fr-FR" sz="3000" dirty="0">
                <a:solidFill>
                  <a:schemeClr val="bg1">
                    <a:lumMod val="65000"/>
                  </a:schemeClr>
                </a:solidFill>
                <a:latin typeface="Dosis" pitchFamily="2" charset="0"/>
                <a:cs typeface="Calibri" panose="020F0502020204030204" pitchFamily="34" charset="0"/>
              </a:rPr>
              <a:t>Reconnaître la lettre </a:t>
            </a:r>
            <a:r>
              <a:rPr lang="fr-MA" sz="3000" dirty="0">
                <a:solidFill>
                  <a:schemeClr val="bg1">
                    <a:lumMod val="65000"/>
                  </a:schemeClr>
                </a:solidFill>
                <a:latin typeface="Dosis" pitchFamily="2" charset="0"/>
                <a:cs typeface="Calibri" panose="020F0502020204030204" pitchFamily="34" charset="0"/>
              </a:rPr>
              <a:t>t</a:t>
            </a:r>
            <a:r>
              <a:rPr lang="fr-FR" sz="3000" dirty="0">
                <a:solidFill>
                  <a:schemeClr val="bg1">
                    <a:lumMod val="65000"/>
                  </a:schemeClr>
                </a:solidFill>
                <a:latin typeface="Dosis" pitchFamily="2" charset="0"/>
                <a:cs typeface="Calibri" panose="020F0502020204030204" pitchFamily="34" charset="0"/>
              </a:rPr>
              <a:t> en minuscule et en majuscule.</a:t>
            </a:r>
          </a:p>
          <a:p>
            <a:pPr defTabSz="914445">
              <a:defRPr/>
            </a:pPr>
            <a:r>
              <a:rPr lang="fr-FR" sz="3000" dirty="0">
                <a:solidFill>
                  <a:schemeClr val="bg1">
                    <a:lumMod val="65000"/>
                  </a:schemeClr>
                </a:solidFill>
                <a:latin typeface="Dosis" pitchFamily="2" charset="0"/>
                <a:cs typeface="Calibri" panose="020F0502020204030204" pitchFamily="34" charset="0"/>
              </a:rPr>
              <a:t>Lire la lettre t. </a:t>
            </a:r>
          </a:p>
        </p:txBody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4EE29260-58D4-CD76-984F-6EC678B29BF7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1" y="7658100"/>
            <a:ext cx="1977638" cy="2625450"/>
          </a:xfrm>
          <a:custGeom>
            <a:avLst/>
            <a:gdLst/>
            <a:ahLst/>
            <a:cxnLst/>
            <a:rect l="l" t="t" r="r" b="b"/>
            <a:pathLst>
              <a:path w="2684349" h="3327606">
                <a:moveTo>
                  <a:pt x="0" y="0"/>
                </a:moveTo>
                <a:lnTo>
                  <a:pt x="2684349" y="0"/>
                </a:lnTo>
                <a:lnTo>
                  <a:pt x="2684349" y="3327606"/>
                </a:lnTo>
                <a:lnTo>
                  <a:pt x="0" y="332760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-157570" t="-6438" b="-44673"/>
            </a:stretch>
          </a:blipFill>
          <a:ln>
            <a:noFill/>
          </a:ln>
        </p:spPr>
        <p:txBody>
          <a:bodyPr/>
          <a:lstStyle/>
          <a:p>
            <a:pPr defTabSz="914445">
              <a:defRPr/>
            </a:pPr>
            <a:endParaRPr lang="fr-MA" sz="642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CFF5CB8B-3D1A-4336-0186-2679B0616C26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11125200" y="7429500"/>
            <a:ext cx="2558670" cy="2854050"/>
          </a:xfrm>
          <a:custGeom>
            <a:avLst/>
            <a:gdLst/>
            <a:ahLst/>
            <a:cxnLst/>
            <a:rect l="l" t="t" r="r" b="b"/>
            <a:pathLst>
              <a:path w="3556432" h="3755858">
                <a:moveTo>
                  <a:pt x="0" y="0"/>
                </a:moveTo>
                <a:lnTo>
                  <a:pt x="3556432" y="0"/>
                </a:lnTo>
                <a:lnTo>
                  <a:pt x="3556432" y="3755858"/>
                </a:lnTo>
                <a:lnTo>
                  <a:pt x="0" y="375585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-4351" t="-332" r="-93446" b="-41558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642" dirty="0">
              <a:solidFill>
                <a:prstClr val="black"/>
              </a:solidFill>
              <a:latin typeface="Dosis" pitchFamily="2" charset="0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41A94D9E-C903-BDB3-757C-F19CB4192D48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3">
            <a:clrChange>
              <a:clrFrom>
                <a:srgbClr val="E5E5E5"/>
              </a:clrFrom>
              <a:clrTo>
                <a:srgbClr val="E5E5E5">
                  <a:alpha val="0"/>
                </a:srgbClr>
              </a:clrTo>
            </a:clrChange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177895" y="3021680"/>
            <a:ext cx="1497114" cy="762000"/>
          </a:xfrm>
          <a:prstGeom prst="rect">
            <a:avLst/>
          </a:prstGeom>
        </p:spPr>
      </p:pic>
      <p:sp>
        <p:nvSpPr>
          <p:cNvPr id="5" name="TextBox 9">
            <a:extLst>
              <a:ext uri="{FF2B5EF4-FFF2-40B4-BE49-F238E27FC236}">
                <a16:creationId xmlns:a16="http://schemas.microsoft.com/office/drawing/2014/main" id="{8D4B78C5-36D0-DFAD-C71A-4ED4A898EF62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-32131" y="1140774"/>
            <a:ext cx="13716001" cy="11156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 defTabSz="685835">
              <a:lnSpc>
                <a:spcPts val="4199"/>
              </a:lnSpc>
              <a:defRPr/>
            </a:pPr>
            <a:endParaRPr lang="fr-FR" sz="6000" b="1" dirty="0">
              <a:solidFill>
                <a:srgbClr val="215968"/>
              </a:solidFill>
              <a:latin typeface="Dosis" pitchFamily="2" charset="0"/>
            </a:endParaRPr>
          </a:p>
          <a:p>
            <a:pPr algn="ctr" defTabSz="685835">
              <a:lnSpc>
                <a:spcPts val="4199"/>
              </a:lnSpc>
              <a:defRPr/>
            </a:pPr>
            <a:r>
              <a:rPr lang="fr-FR" sz="6000" b="1" dirty="0">
                <a:solidFill>
                  <a:srgbClr val="215968"/>
                </a:solidFill>
                <a:latin typeface="Dosis" pitchFamily="2" charset="0"/>
              </a:rPr>
              <a:t>Séance 2</a:t>
            </a:r>
          </a:p>
        </p:txBody>
      </p:sp>
    </p:spTree>
    <p:extLst>
      <p:ext uri="{BB962C8B-B14F-4D97-AF65-F5344CB8AC3E}">
        <p14:creationId xmlns:p14="http://schemas.microsoft.com/office/powerpoint/2010/main" val="133051197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>
            <p:custDataLst>
              <p:tags r:id="rId1"/>
            </p:custDataLst>
          </p:nvPr>
        </p:nvSpPr>
        <p:spPr>
          <a:xfrm>
            <a:off x="0" y="4242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t="-5555" b="-5555"/>
            </a:stretch>
          </a:blipFill>
        </p:spPr>
        <p:txBody>
          <a:bodyPr/>
          <a:lstStyle/>
          <a:p>
            <a:pPr marL="0" marR="0" lvl="0" indent="0" algn="just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grpSp>
        <p:nvGrpSpPr>
          <p:cNvPr id="3" name="Group 3"/>
          <p:cNvGrpSpPr/>
          <p:nvPr>
            <p:custDataLst>
              <p:tags r:id="rId2"/>
            </p:custDataLst>
          </p:nvPr>
        </p:nvGrpSpPr>
        <p:grpSpPr>
          <a:xfrm>
            <a:off x="381000" y="1104900"/>
            <a:ext cx="12954000" cy="8394366"/>
            <a:chOff x="0" y="0"/>
            <a:chExt cx="3895412" cy="255517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895412" cy="2555175"/>
            </a:xfrm>
            <a:custGeom>
              <a:avLst/>
              <a:gdLst/>
              <a:ahLst/>
              <a:cxnLst/>
              <a:rect l="l" t="t" r="r" b="b"/>
              <a:pathLst>
                <a:path w="3895412" h="2555175">
                  <a:moveTo>
                    <a:pt x="6703" y="0"/>
                  </a:moveTo>
                  <a:lnTo>
                    <a:pt x="3888710" y="0"/>
                  </a:lnTo>
                  <a:cubicBezTo>
                    <a:pt x="3892411" y="0"/>
                    <a:pt x="3895412" y="3001"/>
                    <a:pt x="3895412" y="6703"/>
                  </a:cubicBezTo>
                  <a:lnTo>
                    <a:pt x="3895412" y="2548473"/>
                  </a:lnTo>
                  <a:cubicBezTo>
                    <a:pt x="3895412" y="2550250"/>
                    <a:pt x="3894706" y="2551955"/>
                    <a:pt x="3893449" y="2553212"/>
                  </a:cubicBezTo>
                  <a:cubicBezTo>
                    <a:pt x="3892192" y="2554469"/>
                    <a:pt x="3890487" y="2555175"/>
                    <a:pt x="3888710" y="2555175"/>
                  </a:cubicBezTo>
                  <a:lnTo>
                    <a:pt x="6703" y="2555175"/>
                  </a:lnTo>
                  <a:cubicBezTo>
                    <a:pt x="4925" y="2555175"/>
                    <a:pt x="3220" y="2554469"/>
                    <a:pt x="1963" y="2553212"/>
                  </a:cubicBezTo>
                  <a:cubicBezTo>
                    <a:pt x="706" y="2551955"/>
                    <a:pt x="0" y="2550250"/>
                    <a:pt x="0" y="2548473"/>
                  </a:cubicBezTo>
                  <a:lnTo>
                    <a:pt x="0" y="6703"/>
                  </a:lnTo>
                  <a:cubicBezTo>
                    <a:pt x="0" y="4925"/>
                    <a:pt x="706" y="3220"/>
                    <a:pt x="1963" y="1963"/>
                  </a:cubicBezTo>
                  <a:cubicBezTo>
                    <a:pt x="3220" y="706"/>
                    <a:pt x="4925" y="0"/>
                    <a:pt x="6703" y="0"/>
                  </a:cubicBezTo>
                  <a:close/>
                </a:path>
              </a:pathLst>
            </a:custGeom>
            <a:solidFill>
              <a:srgbClr val="FFFFFF"/>
            </a:solidFill>
            <a:ln w="19050">
              <a:solidFill>
                <a:srgbClr val="000000"/>
              </a:solidFill>
            </a:ln>
          </p:spPr>
          <p:txBody>
            <a:bodyPr/>
            <a:lstStyle/>
            <a:p>
              <a:pPr marL="0" marR="0" lvl="0" indent="0" algn="just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38100" tIns="38100" rIns="38100" bIns="38100" rtlCol="0" anchor="ctr"/>
            <a:lstStyle/>
            <a:p>
              <a:pPr marL="0" marR="0" lvl="0" indent="0" algn="just" defTabSz="685800" rtl="0" eaLnBrk="1" fontAlgn="auto" latinLnBrk="0" hangingPunct="1">
                <a:lnSpc>
                  <a:spcPts val="2408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endParaRPr>
            </a:p>
          </p:txBody>
        </p:sp>
      </p:grpSp>
      <p:sp>
        <p:nvSpPr>
          <p:cNvPr id="7" name="Freeform 7"/>
          <p:cNvSpPr/>
          <p:nvPr>
            <p:custDataLst>
              <p:tags r:id="rId3"/>
            </p:custDataLst>
          </p:nvPr>
        </p:nvSpPr>
        <p:spPr>
          <a:xfrm>
            <a:off x="594625" y="441300"/>
            <a:ext cx="929375" cy="892200"/>
          </a:xfrm>
          <a:custGeom>
            <a:avLst/>
            <a:gdLst/>
            <a:ahLst/>
            <a:cxnLst/>
            <a:rect l="l" t="t" r="r" b="b"/>
            <a:pathLst>
              <a:path w="1239167" h="1189600">
                <a:moveTo>
                  <a:pt x="0" y="0"/>
                </a:moveTo>
                <a:lnTo>
                  <a:pt x="1239167" y="0"/>
                </a:lnTo>
                <a:lnTo>
                  <a:pt x="1239167" y="1189600"/>
                </a:lnTo>
                <a:lnTo>
                  <a:pt x="0" y="118960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just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9" name="TextBox 9"/>
          <p:cNvSpPr txBox="1"/>
          <p:nvPr>
            <p:custDataLst>
              <p:tags r:id="rId4"/>
            </p:custDataLst>
          </p:nvPr>
        </p:nvSpPr>
        <p:spPr>
          <a:xfrm>
            <a:off x="4971621" y="2167870"/>
            <a:ext cx="5029200" cy="49744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just" defTabSz="685800" rtl="0" eaLnBrk="1" fontAlgn="auto" latinLnBrk="0" hangingPunct="1">
              <a:lnSpc>
                <a:spcPts val="41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Carelia"/>
                <a:ea typeface="+mn-ea"/>
                <a:cs typeface="+mn-cs"/>
              </a:rPr>
              <a:t>Objectifs des rituels</a:t>
            </a:r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C1D261BA-3ABE-2DE1-E789-F4046D0C8328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 rot="10800000" flipH="1">
            <a:off x="1381346" y="3736257"/>
            <a:ext cx="11115454" cy="3304116"/>
          </a:xfrm>
          <a:custGeom>
            <a:avLst/>
            <a:gdLst/>
            <a:ahLst/>
            <a:cxnLst/>
            <a:rect l="l" t="t" r="r" b="b"/>
            <a:pathLst>
              <a:path w="3062465" h="1213150">
                <a:moveTo>
                  <a:pt x="0" y="0"/>
                </a:moveTo>
                <a:lnTo>
                  <a:pt x="3062465" y="0"/>
                </a:lnTo>
                <a:lnTo>
                  <a:pt x="3062465" y="1213150"/>
                </a:lnTo>
                <a:lnTo>
                  <a:pt x="0" y="1213150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18" name="Freeform 17">
            <a:extLst>
              <a:ext uri="{FF2B5EF4-FFF2-40B4-BE49-F238E27FC236}">
                <a16:creationId xmlns:a16="http://schemas.microsoft.com/office/drawing/2014/main" id="{395C32B6-3F71-2033-BA88-FCA970C59DCF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>
            <a:off x="1615091" y="3825285"/>
            <a:ext cx="706508" cy="3166298"/>
          </a:xfrm>
          <a:custGeom>
            <a:avLst/>
            <a:gdLst/>
            <a:ahLst/>
            <a:cxnLst/>
            <a:rect l="l" t="t" r="r" b="b"/>
            <a:pathLst>
              <a:path w="3062465" h="1213150">
                <a:moveTo>
                  <a:pt x="0" y="0"/>
                </a:moveTo>
                <a:lnTo>
                  <a:pt x="3062465" y="0"/>
                </a:lnTo>
                <a:lnTo>
                  <a:pt x="3062465" y="1213150"/>
                </a:lnTo>
                <a:lnTo>
                  <a:pt x="0" y="1213150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 l="-109199" t="-6937" r="-896458" b="-829367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74050696-8E39-F1CF-ABF8-86FF935959D5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8686236" y="441300"/>
            <a:ext cx="66435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Pour l’enseignant</a:t>
            </a:r>
          </a:p>
        </p:txBody>
      </p:sp>
      <p:sp>
        <p:nvSpPr>
          <p:cNvPr id="8" name="TextBox 10">
            <a:extLst>
              <a:ext uri="{FF2B5EF4-FFF2-40B4-BE49-F238E27FC236}">
                <a16:creationId xmlns:a16="http://schemas.microsoft.com/office/drawing/2014/main" id="{444E5172-1FEC-C726-0EF2-92DE9D6F9BD3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2702599" y="5749003"/>
            <a:ext cx="5709984" cy="425648"/>
          </a:xfrm>
          <a:prstGeom prst="round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ts val="3026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Réviser des mots du vocabulaire. 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B6CF2F32-CD60-B83B-E47B-2BBFF6B8E015}"/>
              </a:ext>
            </a:extLst>
          </p:cNvPr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8"/>
          <a:stretch>
            <a:fillRect/>
          </a:stretch>
        </p:blipFill>
        <p:spPr>
          <a:xfrm>
            <a:off x="1788925" y="5653523"/>
            <a:ext cx="504425" cy="549067"/>
          </a:xfrm>
          <a:prstGeom prst="rect">
            <a:avLst/>
          </a:prstGeom>
        </p:spPr>
      </p:pic>
      <p:sp>
        <p:nvSpPr>
          <p:cNvPr id="10" name="TextBox 10">
            <a:extLst>
              <a:ext uri="{FF2B5EF4-FFF2-40B4-BE49-F238E27FC236}">
                <a16:creationId xmlns:a16="http://schemas.microsoft.com/office/drawing/2014/main" id="{EF196A93-E68D-1372-8AE7-C3B1CFBDEE2F}"/>
              </a:ext>
            </a:extLst>
          </p:cNvPr>
          <p:cNvSpPr txBox="1"/>
          <p:nvPr>
            <p:custDataLst>
              <p:tags r:id="rId10"/>
            </p:custDataLst>
          </p:nvPr>
        </p:nvSpPr>
        <p:spPr>
          <a:xfrm>
            <a:off x="2702599" y="4800541"/>
            <a:ext cx="5709984" cy="425648"/>
          </a:xfrm>
          <a:prstGeom prst="round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ts val="3026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Réviser des lettres étudiées. 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2C75F036-BA9D-7899-1EE8-CECE1BF402A2}"/>
              </a:ext>
            </a:extLst>
          </p:cNvPr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18"/>
          <a:stretch>
            <a:fillRect/>
          </a:stretch>
        </p:blipFill>
        <p:spPr>
          <a:xfrm>
            <a:off x="1788925" y="4705061"/>
            <a:ext cx="504425" cy="549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825516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82BF15-BB8E-989A-E985-B85960309E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EEF208EB-CBC0-D417-8786-FCDD4B590EA6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1" y="1485902"/>
            <a:ext cx="13030202" cy="7179962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F09CB912-DCEA-98D8-0632-D26B86380239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0" y="2"/>
            <a:ext cx="13716000" cy="10286999"/>
            <a:chOff x="0" y="1"/>
            <a:chExt cx="9144000" cy="6857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C71B6C95-808C-274D-88CD-53626543F258}"/>
                </a:ext>
              </a:extLst>
            </p:cNvPr>
            <p:cNvSpPr/>
            <p:nvPr>
              <p:custDataLst>
                <p:tags r:id="rId6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67803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3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endParaRPr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C6AC0830-E62D-97D2-A32A-6FDEE5945A34}"/>
                </a:ext>
              </a:extLst>
            </p:cNvPr>
            <p:cNvGrpSpPr/>
            <p:nvPr/>
          </p:nvGrpSpPr>
          <p:grpSpPr>
            <a:xfrm>
              <a:off x="228600" y="259752"/>
              <a:ext cx="8692119" cy="6338496"/>
              <a:chOff x="183903" y="177800"/>
              <a:chExt cx="8781569" cy="6499909"/>
            </a:xfrm>
          </p:grpSpPr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469B0D59-FCFA-73A1-A5F7-BB29DECD18D2}"/>
                  </a:ext>
                </a:extLst>
              </p:cNvPr>
              <p:cNvSpPr/>
              <p:nvPr>
                <p:custDataLst>
                  <p:tags r:id="rId7"/>
                </p:custDataLst>
              </p:nvPr>
            </p:nvSpPr>
            <p:spPr>
              <a:xfrm>
                <a:off x="183903" y="177800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3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MA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Dosis" pitchFamily="2" charset="0"/>
                  <a:ea typeface="+mn-ea"/>
                  <a:cs typeface="+mn-cs"/>
                </a:endParaRPr>
              </a:p>
            </p:txBody>
          </p:sp>
          <p:grpSp>
            <p:nvGrpSpPr>
              <p:cNvPr id="2" name="Groupe 1">
                <a:extLst>
                  <a:ext uri="{FF2B5EF4-FFF2-40B4-BE49-F238E27FC236}">
                    <a16:creationId xmlns:a16="http://schemas.microsoft.com/office/drawing/2014/main" id="{5BBD8E0A-9302-BA3F-35EF-51D7975A006A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810309"/>
                <a:chOff x="195880" y="180292"/>
                <a:chExt cx="8769597" cy="810309"/>
              </a:xfrm>
            </p:grpSpPr>
            <p:sp>
              <p:nvSpPr>
                <p:cNvPr id="23" name="Rectangle : coins arrondis 22">
                  <a:extLst>
                    <a:ext uri="{FF2B5EF4-FFF2-40B4-BE49-F238E27FC236}">
                      <a16:creationId xmlns:a16="http://schemas.microsoft.com/office/drawing/2014/main" id="{E013A098-CA5F-A92B-10C3-E6DD7614B986}"/>
                    </a:ext>
                  </a:extLst>
                </p:cNvPr>
                <p:cNvSpPr/>
                <p:nvPr>
                  <p:custDataLst>
                    <p:tags r:id="rId8"/>
                  </p:custDataLst>
                </p:nvPr>
              </p:nvSpPr>
              <p:spPr>
                <a:xfrm>
                  <a:off x="195880" y="180292"/>
                  <a:ext cx="8769597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3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6D0B8788-CC1A-A112-6526-1B40637EC622}"/>
                    </a:ext>
                  </a:extLst>
                </p:cNvPr>
                <p:cNvSpPr/>
                <p:nvPr>
                  <p:custDataLst>
                    <p:tags r:id="rId9"/>
                  </p:custDataLst>
                </p:nvPr>
              </p:nvSpPr>
              <p:spPr>
                <a:xfrm>
                  <a:off x="196725" y="737687"/>
                  <a:ext cx="8718675" cy="252914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3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MA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endParaRPr>
                </a:p>
              </p:txBody>
            </p:sp>
          </p:grpSp>
        </p:grpSp>
      </p:grpSp>
      <p:sp>
        <p:nvSpPr>
          <p:cNvPr id="4" name="Freeform 8">
            <a:extLst>
              <a:ext uri="{FF2B5EF4-FFF2-40B4-BE49-F238E27FC236}">
                <a16:creationId xmlns:a16="http://schemas.microsoft.com/office/drawing/2014/main" id="{DEA6562E-F05C-00F7-13C2-2F5E359BE3F5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 rot="10800000" flipH="1">
            <a:off x="741786" y="779888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F9926730-19A1-3596-B730-AE339E499EB9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274975" y="687484"/>
            <a:ext cx="120760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Bonjour les enfants. Nous allons commencer une nouvelle leçon de français. 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9E388BA8-E9EE-DE41-DCA3-773498CEA85C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3059771" y="2695098"/>
            <a:ext cx="7596461" cy="6237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044662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C6645B-3940-A0D3-D68D-66E32F0269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8">
            <a:extLst>
              <a:ext uri="{FF2B5EF4-FFF2-40B4-BE49-F238E27FC236}">
                <a16:creationId xmlns:a16="http://schemas.microsoft.com/office/drawing/2014/main" id="{44EAEBCF-3EE1-818F-6B6D-4B7D398ECD00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732815" y="796038"/>
            <a:ext cx="465218" cy="327295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90F56615-F0A3-DA15-4887-043D291F2896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275185" y="692415"/>
            <a:ext cx="1188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287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Nous allons lire des syllabes. Répétez après moi.  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FC3FB546-481D-4BEC-08F1-E2FD4B4B56A6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160812" y="651587"/>
            <a:ext cx="1747521" cy="1466991"/>
          </a:xfrm>
          <a:prstGeom prst="rect">
            <a:avLst/>
          </a:prstGeom>
        </p:spPr>
      </p:pic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9AC3F88E-8213-23A3-A071-B553ABC68FC8}"/>
              </a:ext>
            </a:extLst>
          </p:cNvPr>
          <p:cNvGraphicFramePr>
            <a:graphicFrameLocks noGrp="1"/>
          </p:cNvGraphicFramePr>
          <p:nvPr>
            <p:custDataLst>
              <p:tags r:id="rId4"/>
            </p:custDataLst>
            <p:extLst>
              <p:ext uri="{D42A27DB-BD31-4B8C-83A1-F6EECF244321}">
                <p14:modId xmlns:p14="http://schemas.microsoft.com/office/powerpoint/2010/main" val="3888193120"/>
              </p:ext>
            </p:extLst>
          </p:nvPr>
        </p:nvGraphicFramePr>
        <p:xfrm>
          <a:off x="685799" y="-22122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 defTabSz="685783" rtl="0" eaLnBrk="1" latinLnBrk="0" hangingPunct="1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Rituels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3. Lecture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2" name="ZoneTexte 1">
            <a:extLst>
              <a:ext uri="{FF2B5EF4-FFF2-40B4-BE49-F238E27FC236}">
                <a16:creationId xmlns:a16="http://schemas.microsoft.com/office/drawing/2014/main" id="{7A640187-3BE3-50B6-69A0-A7863AA3C6CD}"/>
              </a:ext>
            </a:extLst>
          </p:cNvPr>
          <p:cNvSpPr txBox="1"/>
          <p:nvPr/>
        </p:nvSpPr>
        <p:spPr>
          <a:xfrm>
            <a:off x="371475" y="4701570"/>
            <a:ext cx="12973049" cy="33547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600"/>
              </a:spcAft>
              <a:defRPr/>
            </a:pPr>
            <a:r>
              <a:rPr lang="fr-MA" sz="7200" b="1" dirty="0">
                <a:solidFill>
                  <a:srgbClr val="106584"/>
                </a:solidFill>
                <a:latin typeface="KG Primary Penmanship 2" panose="020B0604020202020204" charset="0"/>
              </a:rPr>
              <a:t>ca   </a:t>
            </a:r>
            <a:r>
              <a:rPr lang="fr-MA" sz="7200" b="1" dirty="0" err="1">
                <a:solidFill>
                  <a:srgbClr val="106584"/>
                </a:solidFill>
                <a:latin typeface="KG Primary Penmanship 2" panose="020B0604020202020204" charset="0"/>
              </a:rPr>
              <a:t>fé</a:t>
            </a:r>
            <a:r>
              <a:rPr lang="fr-MA" sz="7200" b="1" dirty="0">
                <a:solidFill>
                  <a:srgbClr val="106584"/>
                </a:solidFill>
                <a:latin typeface="KG Primary Penmanship 2" panose="020B0604020202020204" charset="0"/>
              </a:rPr>
              <a:t>   ra   sa   fa   </a:t>
            </a:r>
            <a:r>
              <a:rPr lang="fr-MA" sz="7200" b="1" dirty="0" err="1">
                <a:solidFill>
                  <a:srgbClr val="106584"/>
                </a:solidFill>
                <a:latin typeface="KG Primary Penmanship 2" panose="020B0604020202020204" charset="0"/>
              </a:rPr>
              <a:t>pa</a:t>
            </a:r>
            <a:r>
              <a:rPr lang="fr-MA" sz="7200" b="1" dirty="0">
                <a:solidFill>
                  <a:srgbClr val="106584"/>
                </a:solidFill>
                <a:latin typeface="KG Primary Penmanship 2" panose="020B0604020202020204" charset="0"/>
              </a:rPr>
              <a:t>   la   </a:t>
            </a:r>
          </a:p>
          <a:p>
            <a:pPr algn="ctr">
              <a:lnSpc>
                <a:spcPct val="150000"/>
              </a:lnSpc>
              <a:spcAft>
                <a:spcPts val="600"/>
              </a:spcAft>
              <a:defRPr/>
            </a:pPr>
            <a:r>
              <a:rPr lang="fr-MA" sz="7200" b="1" dirty="0" err="1">
                <a:solidFill>
                  <a:srgbClr val="106584"/>
                </a:solidFill>
                <a:latin typeface="KG Primary Penmanship 2" panose="020B0604020202020204" charset="0"/>
              </a:rPr>
              <a:t>mé</a:t>
            </a:r>
            <a:r>
              <a:rPr lang="fr-MA" sz="7200" b="1" dirty="0">
                <a:solidFill>
                  <a:srgbClr val="106584"/>
                </a:solidFill>
                <a:latin typeface="KG Primary Penmanship 2" panose="020B0604020202020204" charset="0"/>
              </a:rPr>
              <a:t>   </a:t>
            </a:r>
            <a:r>
              <a:rPr lang="fr-MA" sz="7200" b="1" dirty="0" err="1">
                <a:solidFill>
                  <a:srgbClr val="106584"/>
                </a:solidFill>
                <a:latin typeface="KG Primary Penmanship 2" panose="020B0604020202020204" charset="0"/>
              </a:rPr>
              <a:t>so</a:t>
            </a:r>
            <a:r>
              <a:rPr lang="fr-MA" sz="7200" b="1" dirty="0">
                <a:solidFill>
                  <a:srgbClr val="106584"/>
                </a:solidFill>
                <a:latin typeface="KG Primary Penmanship 2" panose="020B0604020202020204" charset="0"/>
              </a:rPr>
              <a:t>   </a:t>
            </a:r>
            <a:r>
              <a:rPr lang="fr-MA" sz="7200" b="1" dirty="0" err="1">
                <a:solidFill>
                  <a:srgbClr val="106584"/>
                </a:solidFill>
                <a:latin typeface="KG Primary Penmanship 2" panose="020B0604020202020204" charset="0"/>
              </a:rPr>
              <a:t>bo</a:t>
            </a:r>
            <a:r>
              <a:rPr lang="fr-MA" sz="7200" b="1" dirty="0">
                <a:solidFill>
                  <a:srgbClr val="106584"/>
                </a:solidFill>
                <a:latin typeface="KG Primary Penmanship 2" panose="020B0604020202020204" charset="0"/>
              </a:rPr>
              <a:t>   bi   </a:t>
            </a:r>
            <a:r>
              <a:rPr lang="fr-MA" sz="7200" b="1" dirty="0" err="1">
                <a:solidFill>
                  <a:srgbClr val="106584"/>
                </a:solidFill>
                <a:latin typeface="KG Primary Penmanship 2" panose="020B0604020202020204" charset="0"/>
              </a:rPr>
              <a:t>ju</a:t>
            </a:r>
            <a:r>
              <a:rPr lang="fr-MA" sz="7200" b="1" dirty="0">
                <a:solidFill>
                  <a:srgbClr val="106584"/>
                </a:solidFill>
                <a:latin typeface="KG Primary Penmanship 2" panose="020B0604020202020204" charset="0"/>
              </a:rPr>
              <a:t>   fou</a:t>
            </a:r>
          </a:p>
        </p:txBody>
      </p:sp>
    </p:spTree>
    <p:extLst>
      <p:ext uri="{BB962C8B-B14F-4D97-AF65-F5344CB8AC3E}">
        <p14:creationId xmlns:p14="http://schemas.microsoft.com/office/powerpoint/2010/main" val="42221339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E8590B-F6CF-70CD-6E72-F5ABDBC900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>
            <a:extLst>
              <a:ext uri="{FF2B5EF4-FFF2-40B4-BE49-F238E27FC236}">
                <a16:creationId xmlns:a16="http://schemas.microsoft.com/office/drawing/2014/main" id="{D57E4082-F9D7-0AF5-296D-96E1BB8E53E6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0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t="-5555" b="-5555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E1B37076-2361-6711-89A3-907EE4DD2144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458380" y="3592489"/>
            <a:ext cx="12799240" cy="14773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914445">
              <a:spcAft>
                <a:spcPts val="1800"/>
              </a:spcAft>
              <a:defRPr/>
            </a:pPr>
            <a:r>
              <a:rPr lang="fr-FR" sz="5400" dirty="0">
                <a:solidFill>
                  <a:srgbClr val="106585"/>
                </a:solidFill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         </a:t>
            </a:r>
            <a:r>
              <a:rPr lang="fr-FR" sz="4200" b="1" dirty="0">
                <a:solidFill>
                  <a:srgbClr val="106585"/>
                </a:solidFill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Ce support est optimisé pour un visionnage en mode diaporama sur un écran d’ordinateur. </a:t>
            </a:r>
            <a:endParaRPr lang="ar-MA" sz="5400" b="1" dirty="0">
              <a:solidFill>
                <a:srgbClr val="106585"/>
              </a:solidFill>
              <a:latin typeface="Dosis" pitchFamily="2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8940B444-C795-AF51-E15B-D70F755F0AC4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1" y="7658100"/>
            <a:ext cx="1977638" cy="2625450"/>
          </a:xfrm>
          <a:custGeom>
            <a:avLst/>
            <a:gdLst/>
            <a:ahLst/>
            <a:cxnLst/>
            <a:rect l="l" t="t" r="r" b="b"/>
            <a:pathLst>
              <a:path w="2684349" h="3327606">
                <a:moveTo>
                  <a:pt x="0" y="0"/>
                </a:moveTo>
                <a:lnTo>
                  <a:pt x="2684349" y="0"/>
                </a:lnTo>
                <a:lnTo>
                  <a:pt x="2684349" y="3327606"/>
                </a:lnTo>
                <a:lnTo>
                  <a:pt x="0" y="3327606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-157570" t="-6438" b="-44673"/>
            </a:stretch>
          </a:blipFill>
          <a:ln>
            <a:noFill/>
          </a:ln>
        </p:spPr>
        <p:txBody>
          <a:bodyPr/>
          <a:lstStyle/>
          <a:p>
            <a:pPr defTabSz="914445">
              <a:defRPr/>
            </a:pPr>
            <a:endParaRPr lang="fr-MA" sz="642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DBD3357F-7577-9817-B590-13AEBCBCE043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11125200" y="7429500"/>
            <a:ext cx="2558670" cy="2854050"/>
          </a:xfrm>
          <a:custGeom>
            <a:avLst/>
            <a:gdLst/>
            <a:ahLst/>
            <a:cxnLst/>
            <a:rect l="l" t="t" r="r" b="b"/>
            <a:pathLst>
              <a:path w="3556432" h="3755858">
                <a:moveTo>
                  <a:pt x="0" y="0"/>
                </a:moveTo>
                <a:lnTo>
                  <a:pt x="3556432" y="0"/>
                </a:lnTo>
                <a:lnTo>
                  <a:pt x="3556432" y="3755858"/>
                </a:lnTo>
                <a:lnTo>
                  <a:pt x="0" y="3755858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l="-4351" t="-332" r="-93446" b="-41558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642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02901C97-7D2E-EE20-D308-59045434FE99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9958395" y="357557"/>
            <a:ext cx="46487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45">
              <a:defRPr/>
            </a:pPr>
            <a:r>
              <a:rPr lang="fr-MA" sz="2000" i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Pour l’enseignant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AC9A77FA-585D-127F-845B-8EBC71313FA3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677748" y="1237915"/>
            <a:ext cx="2360504" cy="2058785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2FA3FF9E-96AB-CA64-0E5A-B49A3A31BB7F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6"/>
          <a:srcRect t="3549" r="25825"/>
          <a:stretch/>
        </p:blipFill>
        <p:spPr>
          <a:xfrm>
            <a:off x="2569153" y="5661395"/>
            <a:ext cx="8969576" cy="1454457"/>
          </a:xfrm>
          <a:prstGeom prst="roundRect">
            <a:avLst/>
          </a:prstGeom>
          <a:ln>
            <a:solidFill>
              <a:schemeClr val="accent5">
                <a:lumMod val="50000"/>
              </a:schemeClr>
            </a:solidFill>
          </a:ln>
        </p:spPr>
      </p:pic>
      <p:sp>
        <p:nvSpPr>
          <p:cNvPr id="13" name="Ellipse 12">
            <a:extLst>
              <a:ext uri="{FF2B5EF4-FFF2-40B4-BE49-F238E27FC236}">
                <a16:creationId xmlns:a16="http://schemas.microsoft.com/office/drawing/2014/main" id="{31DAD90C-01DC-919D-FDFB-9AC4E695309E}"/>
              </a:ext>
            </a:extLst>
          </p:cNvPr>
          <p:cNvSpPr/>
          <p:nvPr>
            <p:custDataLst>
              <p:tags r:id="rId8"/>
            </p:custDataLst>
          </p:nvPr>
        </p:nvSpPr>
        <p:spPr>
          <a:xfrm>
            <a:off x="2373218" y="5739229"/>
            <a:ext cx="1363695" cy="1298789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4050" dirty="0"/>
          </a:p>
        </p:txBody>
      </p:sp>
    </p:spTree>
    <p:extLst>
      <p:ext uri="{BB962C8B-B14F-4D97-AF65-F5344CB8AC3E}">
        <p14:creationId xmlns:p14="http://schemas.microsoft.com/office/powerpoint/2010/main" val="260299751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B0C0B1-D345-6C29-1C43-37F054ADC4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8">
            <a:extLst>
              <a:ext uri="{FF2B5EF4-FFF2-40B4-BE49-F238E27FC236}">
                <a16:creationId xmlns:a16="http://schemas.microsoft.com/office/drawing/2014/main" id="{96934715-40ED-3476-7208-8C2010A728B5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732815" y="796038"/>
            <a:ext cx="465218" cy="327295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D95086AE-01C4-E692-7041-4330BFEF8C37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473641" y="589043"/>
            <a:ext cx="1004484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287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Pour chaque </a:t>
            </a:r>
            <a:r>
              <a:rPr lang="fr-MA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mot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je vais désigner un élève pour lire le mot.</a:t>
            </a:r>
          </a:p>
          <a:p>
            <a:pPr marL="0" marR="0" lvl="0" indent="0" algn="l" defTabSz="10287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C’est quel mot ?  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00120B77-5BC6-7371-DCD1-6DB14C82D562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300" t="15392" r="7546" b="7116"/>
          <a:stretch/>
        </p:blipFill>
        <p:spPr>
          <a:xfrm>
            <a:off x="11412611" y="464582"/>
            <a:ext cx="1894143" cy="1263383"/>
          </a:xfrm>
          <a:prstGeom prst="rect">
            <a:avLst/>
          </a:prstGeom>
        </p:spPr>
      </p:pic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556A797C-F868-B1BE-1D08-AF4012F46186}"/>
              </a:ext>
            </a:extLst>
          </p:cNvPr>
          <p:cNvGraphicFramePr>
            <a:graphicFrameLocks noGrp="1"/>
          </p:cNvGraphicFramePr>
          <p:nvPr>
            <p:custDataLst>
              <p:tags r:id="rId4"/>
            </p:custDataLst>
            <p:extLst>
              <p:ext uri="{D42A27DB-BD31-4B8C-83A1-F6EECF244321}">
                <p14:modId xmlns:p14="http://schemas.microsoft.com/office/powerpoint/2010/main" val="1818459766"/>
              </p:ext>
            </p:extLst>
          </p:nvPr>
        </p:nvGraphicFramePr>
        <p:xfrm>
          <a:off x="685799" y="-22122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 defTabSz="685783" rtl="0" eaLnBrk="1" latinLnBrk="0" hangingPunct="1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Rituels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3. Lecture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3" name="ZoneTexte 2">
            <a:extLst>
              <a:ext uri="{FF2B5EF4-FFF2-40B4-BE49-F238E27FC236}">
                <a16:creationId xmlns:a16="http://schemas.microsoft.com/office/drawing/2014/main" id="{A02274FA-5E9E-748A-36BB-324ACF7B8804}"/>
              </a:ext>
            </a:extLst>
          </p:cNvPr>
          <p:cNvSpPr txBox="1"/>
          <p:nvPr/>
        </p:nvSpPr>
        <p:spPr>
          <a:xfrm>
            <a:off x="371475" y="4701570"/>
            <a:ext cx="12973049" cy="33547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600"/>
              </a:spcAft>
              <a:defRPr/>
            </a:pPr>
            <a:r>
              <a:rPr lang="fr-MA" sz="7200" b="1" dirty="0">
                <a:solidFill>
                  <a:srgbClr val="106584"/>
                </a:solidFill>
                <a:latin typeface="KG Primary Penmanship 2" panose="020B0604020202020204" charset="0"/>
              </a:rPr>
              <a:t>caméra   soja   bijou   café</a:t>
            </a:r>
            <a:endParaRPr lang="fr-MA" sz="7200" b="1" dirty="0">
              <a:solidFill>
                <a:schemeClr val="bg1">
                  <a:lumMod val="75000"/>
                </a:schemeClr>
              </a:solidFill>
              <a:latin typeface="KG Primary Penmanship 2" panose="020B0604020202020204" charset="0"/>
            </a:endParaRPr>
          </a:p>
          <a:p>
            <a:pPr algn="ctr">
              <a:lnSpc>
                <a:spcPct val="150000"/>
              </a:lnSpc>
              <a:spcAft>
                <a:spcPts val="600"/>
              </a:spcAft>
              <a:defRPr/>
            </a:pPr>
            <a:r>
              <a:rPr lang="fr-MA" sz="7200" b="1" dirty="0">
                <a:solidFill>
                  <a:srgbClr val="106584"/>
                </a:solidFill>
                <a:latin typeface="KG Primary Penmanship 2" panose="020B0604020202020204" charset="0"/>
              </a:rPr>
              <a:t>jup</a:t>
            </a:r>
            <a:r>
              <a:rPr lang="fr-MA" sz="7200" b="1" dirty="0">
                <a:solidFill>
                  <a:schemeClr val="bg1">
                    <a:lumMod val="75000"/>
                  </a:schemeClr>
                </a:solidFill>
                <a:latin typeface="KG Primary Penmanship 2" panose="020B0604020202020204" charset="0"/>
              </a:rPr>
              <a:t>e</a:t>
            </a:r>
            <a:r>
              <a:rPr lang="fr-MA" sz="7200" b="1" dirty="0">
                <a:solidFill>
                  <a:srgbClr val="106584"/>
                </a:solidFill>
                <a:latin typeface="KG Primary Penmanship 2" panose="020B0604020202020204" charset="0"/>
              </a:rPr>
              <a:t>   four   lavabo</a:t>
            </a:r>
            <a:endParaRPr lang="fr-MA" sz="7200" b="1" dirty="0">
              <a:solidFill>
                <a:schemeClr val="bg1">
                  <a:lumMod val="65000"/>
                </a:schemeClr>
              </a:solidFill>
              <a:latin typeface="KG Primary Penmanship 2" panose="020B0604020202020204" charset="0"/>
            </a:endParaRPr>
          </a:p>
        </p:txBody>
      </p:sp>
      <p:sp>
        <p:nvSpPr>
          <p:cNvPr id="4" name="Parenthèse ouvrante 3">
            <a:extLst>
              <a:ext uri="{FF2B5EF4-FFF2-40B4-BE49-F238E27FC236}">
                <a16:creationId xmlns:a16="http://schemas.microsoft.com/office/drawing/2014/main" id="{F2CAD838-F582-64BD-D0F6-C0E5F2FA822E}"/>
              </a:ext>
            </a:extLst>
          </p:cNvPr>
          <p:cNvSpPr/>
          <p:nvPr/>
        </p:nvSpPr>
        <p:spPr>
          <a:xfrm rot="16200000">
            <a:off x="2526710" y="5926455"/>
            <a:ext cx="178177" cy="642943"/>
          </a:xfrm>
          <a:prstGeom prst="leftBracket">
            <a:avLst>
              <a:gd name="adj" fmla="val 106746"/>
            </a:avLst>
          </a:prstGeom>
          <a:ln w="762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fr-MA" sz="1350" dirty="0"/>
          </a:p>
        </p:txBody>
      </p:sp>
      <p:sp>
        <p:nvSpPr>
          <p:cNvPr id="8" name="Parenthèse ouvrante 7">
            <a:extLst>
              <a:ext uri="{FF2B5EF4-FFF2-40B4-BE49-F238E27FC236}">
                <a16:creationId xmlns:a16="http://schemas.microsoft.com/office/drawing/2014/main" id="{C540382A-D597-6AB7-B6D2-109F134066CC}"/>
              </a:ext>
            </a:extLst>
          </p:cNvPr>
          <p:cNvSpPr/>
          <p:nvPr/>
        </p:nvSpPr>
        <p:spPr>
          <a:xfrm rot="16200000">
            <a:off x="3399588" y="5833011"/>
            <a:ext cx="183392" cy="824615"/>
          </a:xfrm>
          <a:prstGeom prst="leftBracket">
            <a:avLst>
              <a:gd name="adj" fmla="val 106746"/>
            </a:avLst>
          </a:prstGeom>
          <a:ln w="762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fr-MA" sz="1350" dirty="0"/>
          </a:p>
        </p:txBody>
      </p:sp>
      <p:sp>
        <p:nvSpPr>
          <p:cNvPr id="10" name="Parenthèse ouvrante 9">
            <a:extLst>
              <a:ext uri="{FF2B5EF4-FFF2-40B4-BE49-F238E27FC236}">
                <a16:creationId xmlns:a16="http://schemas.microsoft.com/office/drawing/2014/main" id="{7DE5FBEE-2998-E0F3-E50B-534836756D55}"/>
              </a:ext>
            </a:extLst>
          </p:cNvPr>
          <p:cNvSpPr/>
          <p:nvPr/>
        </p:nvSpPr>
        <p:spPr>
          <a:xfrm rot="16200000">
            <a:off x="5775490" y="5894938"/>
            <a:ext cx="201709" cy="705978"/>
          </a:xfrm>
          <a:prstGeom prst="leftBracket">
            <a:avLst>
              <a:gd name="adj" fmla="val 106746"/>
            </a:avLst>
          </a:prstGeom>
          <a:ln w="762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fr-MA" sz="1350" dirty="0"/>
          </a:p>
        </p:txBody>
      </p:sp>
      <p:sp>
        <p:nvSpPr>
          <p:cNvPr id="11" name="Parenthèse ouvrante 10">
            <a:extLst>
              <a:ext uri="{FF2B5EF4-FFF2-40B4-BE49-F238E27FC236}">
                <a16:creationId xmlns:a16="http://schemas.microsoft.com/office/drawing/2014/main" id="{CFF1471E-F0AF-E3C1-CF14-B0D9A1131D44}"/>
              </a:ext>
            </a:extLst>
          </p:cNvPr>
          <p:cNvSpPr/>
          <p:nvPr/>
        </p:nvSpPr>
        <p:spPr>
          <a:xfrm rot="16200000">
            <a:off x="7827363" y="6027502"/>
            <a:ext cx="178186" cy="464372"/>
          </a:xfrm>
          <a:prstGeom prst="leftBracket">
            <a:avLst>
              <a:gd name="adj" fmla="val 106746"/>
            </a:avLst>
          </a:prstGeom>
          <a:ln w="762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fr-MA" sz="1350" dirty="0"/>
          </a:p>
        </p:txBody>
      </p:sp>
      <p:sp>
        <p:nvSpPr>
          <p:cNvPr id="12" name="Parenthèse ouvrante 11">
            <a:extLst>
              <a:ext uri="{FF2B5EF4-FFF2-40B4-BE49-F238E27FC236}">
                <a16:creationId xmlns:a16="http://schemas.microsoft.com/office/drawing/2014/main" id="{433DF2FB-09B2-508B-A3A0-92D3F473BFD2}"/>
              </a:ext>
            </a:extLst>
          </p:cNvPr>
          <p:cNvSpPr/>
          <p:nvPr/>
        </p:nvSpPr>
        <p:spPr>
          <a:xfrm rot="16200000">
            <a:off x="8584753" y="5848277"/>
            <a:ext cx="201706" cy="859636"/>
          </a:xfrm>
          <a:prstGeom prst="leftBracket">
            <a:avLst>
              <a:gd name="adj" fmla="val 106746"/>
            </a:avLst>
          </a:prstGeom>
          <a:ln w="762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fr-MA" sz="1350" dirty="0"/>
          </a:p>
        </p:txBody>
      </p:sp>
      <p:sp>
        <p:nvSpPr>
          <p:cNvPr id="13" name="Parenthèse ouvrante 12">
            <a:extLst>
              <a:ext uri="{FF2B5EF4-FFF2-40B4-BE49-F238E27FC236}">
                <a16:creationId xmlns:a16="http://schemas.microsoft.com/office/drawing/2014/main" id="{89A72BFB-8A58-A0C4-D107-F84BCB682394}"/>
              </a:ext>
            </a:extLst>
          </p:cNvPr>
          <p:cNvSpPr/>
          <p:nvPr/>
        </p:nvSpPr>
        <p:spPr>
          <a:xfrm rot="16200000">
            <a:off x="10286526" y="5909360"/>
            <a:ext cx="201710" cy="737454"/>
          </a:xfrm>
          <a:prstGeom prst="leftBracket">
            <a:avLst>
              <a:gd name="adj" fmla="val 106746"/>
            </a:avLst>
          </a:prstGeom>
          <a:ln w="762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fr-MA" sz="1350" dirty="0"/>
          </a:p>
        </p:txBody>
      </p:sp>
      <p:sp>
        <p:nvSpPr>
          <p:cNvPr id="15" name="Parenthèse ouvrante 14">
            <a:extLst>
              <a:ext uri="{FF2B5EF4-FFF2-40B4-BE49-F238E27FC236}">
                <a16:creationId xmlns:a16="http://schemas.microsoft.com/office/drawing/2014/main" id="{ABF29AE3-1CB0-2DF9-B0B1-35CCA95A016E}"/>
              </a:ext>
            </a:extLst>
          </p:cNvPr>
          <p:cNvSpPr/>
          <p:nvPr/>
        </p:nvSpPr>
        <p:spPr>
          <a:xfrm rot="16200000">
            <a:off x="3939206" y="7303673"/>
            <a:ext cx="183394" cy="1203813"/>
          </a:xfrm>
          <a:prstGeom prst="leftBracket">
            <a:avLst>
              <a:gd name="adj" fmla="val 106746"/>
            </a:avLst>
          </a:prstGeom>
          <a:ln w="762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fr-MA" sz="1350" dirty="0"/>
          </a:p>
        </p:txBody>
      </p:sp>
      <p:sp>
        <p:nvSpPr>
          <p:cNvPr id="17" name="Parenthèse ouvrante 16">
            <a:extLst>
              <a:ext uri="{FF2B5EF4-FFF2-40B4-BE49-F238E27FC236}">
                <a16:creationId xmlns:a16="http://schemas.microsoft.com/office/drawing/2014/main" id="{C546B3BD-0DC0-2B77-D106-1AD78535C37E}"/>
              </a:ext>
            </a:extLst>
          </p:cNvPr>
          <p:cNvSpPr/>
          <p:nvPr/>
        </p:nvSpPr>
        <p:spPr>
          <a:xfrm rot="16200000">
            <a:off x="6415549" y="7207354"/>
            <a:ext cx="169849" cy="1343707"/>
          </a:xfrm>
          <a:prstGeom prst="leftBracket">
            <a:avLst>
              <a:gd name="adj" fmla="val 106746"/>
            </a:avLst>
          </a:prstGeom>
          <a:ln w="762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fr-MA" sz="1350" dirty="0"/>
          </a:p>
        </p:txBody>
      </p:sp>
      <p:sp>
        <p:nvSpPr>
          <p:cNvPr id="18" name="Parenthèse ouvrante 17">
            <a:extLst>
              <a:ext uri="{FF2B5EF4-FFF2-40B4-BE49-F238E27FC236}">
                <a16:creationId xmlns:a16="http://schemas.microsoft.com/office/drawing/2014/main" id="{DB096048-5244-3A7B-C4A8-EA7BCD358C79}"/>
              </a:ext>
            </a:extLst>
          </p:cNvPr>
          <p:cNvSpPr/>
          <p:nvPr/>
        </p:nvSpPr>
        <p:spPr>
          <a:xfrm rot="16200000">
            <a:off x="8169225" y="7595531"/>
            <a:ext cx="201707" cy="571517"/>
          </a:xfrm>
          <a:prstGeom prst="leftBracket">
            <a:avLst>
              <a:gd name="adj" fmla="val 106746"/>
            </a:avLst>
          </a:prstGeom>
          <a:ln w="762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fr-MA" sz="1350" dirty="0"/>
          </a:p>
        </p:txBody>
      </p:sp>
      <p:sp>
        <p:nvSpPr>
          <p:cNvPr id="19" name="Parenthèse ouvrante 18">
            <a:extLst>
              <a:ext uri="{FF2B5EF4-FFF2-40B4-BE49-F238E27FC236}">
                <a16:creationId xmlns:a16="http://schemas.microsoft.com/office/drawing/2014/main" id="{8C93B525-223A-403A-B470-0168509B522F}"/>
              </a:ext>
            </a:extLst>
          </p:cNvPr>
          <p:cNvSpPr/>
          <p:nvPr/>
        </p:nvSpPr>
        <p:spPr>
          <a:xfrm rot="16200000">
            <a:off x="8863381" y="7551161"/>
            <a:ext cx="201707" cy="673916"/>
          </a:xfrm>
          <a:prstGeom prst="leftBracket">
            <a:avLst>
              <a:gd name="adj" fmla="val 106746"/>
            </a:avLst>
          </a:prstGeom>
          <a:ln w="762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fr-MA" sz="1350" dirty="0"/>
          </a:p>
        </p:txBody>
      </p:sp>
      <p:sp>
        <p:nvSpPr>
          <p:cNvPr id="9" name="Parenthèse ouvrante 8">
            <a:extLst>
              <a:ext uri="{FF2B5EF4-FFF2-40B4-BE49-F238E27FC236}">
                <a16:creationId xmlns:a16="http://schemas.microsoft.com/office/drawing/2014/main" id="{CC8772AB-2F6F-EB1F-BB93-DE2BE2736429}"/>
              </a:ext>
            </a:extLst>
          </p:cNvPr>
          <p:cNvSpPr/>
          <p:nvPr/>
        </p:nvSpPr>
        <p:spPr>
          <a:xfrm rot="16200000">
            <a:off x="6464985" y="5998991"/>
            <a:ext cx="202074" cy="498235"/>
          </a:xfrm>
          <a:prstGeom prst="leftBracket">
            <a:avLst>
              <a:gd name="adj" fmla="val 106746"/>
            </a:avLst>
          </a:prstGeom>
          <a:ln w="762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fr-MA" sz="1350" dirty="0"/>
          </a:p>
        </p:txBody>
      </p:sp>
      <p:sp>
        <p:nvSpPr>
          <p:cNvPr id="14" name="Parenthèse ouvrante 13">
            <a:extLst>
              <a:ext uri="{FF2B5EF4-FFF2-40B4-BE49-F238E27FC236}">
                <a16:creationId xmlns:a16="http://schemas.microsoft.com/office/drawing/2014/main" id="{26F04FC9-C631-BA65-D17F-B057A660514D}"/>
              </a:ext>
            </a:extLst>
          </p:cNvPr>
          <p:cNvSpPr/>
          <p:nvPr/>
        </p:nvSpPr>
        <p:spPr>
          <a:xfrm rot="16200000">
            <a:off x="4250549" y="5942989"/>
            <a:ext cx="178177" cy="614913"/>
          </a:xfrm>
          <a:prstGeom prst="leftBracket">
            <a:avLst>
              <a:gd name="adj" fmla="val 106746"/>
            </a:avLst>
          </a:prstGeom>
          <a:ln w="762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fr-MA" sz="1350" dirty="0"/>
          </a:p>
        </p:txBody>
      </p:sp>
      <p:sp>
        <p:nvSpPr>
          <p:cNvPr id="16" name="Parenthèse ouvrante 15">
            <a:extLst>
              <a:ext uri="{FF2B5EF4-FFF2-40B4-BE49-F238E27FC236}">
                <a16:creationId xmlns:a16="http://schemas.microsoft.com/office/drawing/2014/main" id="{0E56E03E-F375-3F63-331F-85D712522B95}"/>
              </a:ext>
            </a:extLst>
          </p:cNvPr>
          <p:cNvSpPr/>
          <p:nvPr/>
        </p:nvSpPr>
        <p:spPr>
          <a:xfrm rot="16200000">
            <a:off x="9657174" y="7519393"/>
            <a:ext cx="201708" cy="737456"/>
          </a:xfrm>
          <a:prstGeom prst="leftBracket">
            <a:avLst>
              <a:gd name="adj" fmla="val 106746"/>
            </a:avLst>
          </a:prstGeom>
          <a:ln w="762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fr-MA" sz="1350" dirty="0"/>
          </a:p>
        </p:txBody>
      </p:sp>
      <p:sp>
        <p:nvSpPr>
          <p:cNvPr id="20" name="Parenthèse ouvrante 19">
            <a:extLst>
              <a:ext uri="{FF2B5EF4-FFF2-40B4-BE49-F238E27FC236}">
                <a16:creationId xmlns:a16="http://schemas.microsoft.com/office/drawing/2014/main" id="{ED520FF7-D4A7-45DE-87F1-C82331A76C2C}"/>
              </a:ext>
            </a:extLst>
          </p:cNvPr>
          <p:cNvSpPr/>
          <p:nvPr/>
        </p:nvSpPr>
        <p:spPr>
          <a:xfrm rot="16200000">
            <a:off x="11064455" y="5965691"/>
            <a:ext cx="183310" cy="606392"/>
          </a:xfrm>
          <a:prstGeom prst="leftBracket">
            <a:avLst>
              <a:gd name="adj" fmla="val 106746"/>
            </a:avLst>
          </a:prstGeom>
          <a:ln w="762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fr-MA" sz="1350" dirty="0"/>
          </a:p>
        </p:txBody>
      </p:sp>
    </p:spTree>
    <p:extLst>
      <p:ext uri="{BB962C8B-B14F-4D97-AF65-F5344CB8AC3E}">
        <p14:creationId xmlns:p14="http://schemas.microsoft.com/office/powerpoint/2010/main" val="301797556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673770-7557-EE41-6962-F923854EC1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8">
            <a:extLst>
              <a:ext uri="{FF2B5EF4-FFF2-40B4-BE49-F238E27FC236}">
                <a16:creationId xmlns:a16="http://schemas.microsoft.com/office/drawing/2014/main" id="{FF036B05-BF35-4399-05A1-0CB508A3114A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 rot="10800000" flipH="1">
            <a:off x="865911" y="676406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5F54D3D2-56CF-5834-25D0-486AD78D5EC6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473641" y="589043"/>
            <a:ext cx="1004484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287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Nous avons vu ces mots la séance précédente.</a:t>
            </a: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 </a:t>
            </a:r>
          </a:p>
          <a:p>
            <a:pPr marL="0" marR="0" lvl="0" indent="0" algn="l" defTabSz="10287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Quel est ce mot ?  </a:t>
            </a:r>
          </a:p>
        </p:txBody>
      </p:sp>
      <p:pic>
        <p:nvPicPr>
          <p:cNvPr id="28" name="Image 27">
            <a:extLst>
              <a:ext uri="{FF2B5EF4-FFF2-40B4-BE49-F238E27FC236}">
                <a16:creationId xmlns:a16="http://schemas.microsoft.com/office/drawing/2014/main" id="{1911A681-FEBD-9874-DA8E-1426EDB90D63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300" t="15392" r="7546" b="7116"/>
          <a:stretch/>
        </p:blipFill>
        <p:spPr>
          <a:xfrm>
            <a:off x="11412611" y="464582"/>
            <a:ext cx="1894143" cy="1263383"/>
          </a:xfrm>
          <a:prstGeom prst="rect">
            <a:avLst/>
          </a:prstGeom>
        </p:spPr>
      </p:pic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E0F440AD-FEFF-12A9-D318-CDF5667BE81B}"/>
              </a:ext>
            </a:extLst>
          </p:cNvPr>
          <p:cNvGraphicFramePr>
            <a:graphicFrameLocks noGrp="1"/>
          </p:cNvGraphicFramePr>
          <p:nvPr>
            <p:custDataLst>
              <p:tags r:id="rId4"/>
            </p:custDataLst>
            <p:extLst>
              <p:ext uri="{D42A27DB-BD31-4B8C-83A1-F6EECF244321}">
                <p14:modId xmlns:p14="http://schemas.microsoft.com/office/powerpoint/2010/main" val="2040986108"/>
              </p:ext>
            </p:extLst>
          </p:nvPr>
        </p:nvGraphicFramePr>
        <p:xfrm>
          <a:off x="685799" y="-22122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 defTabSz="685783" rtl="0" eaLnBrk="1" latinLnBrk="0" hangingPunct="1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Rituels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3. Lecture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6" name="Image 5">
            <a:extLst>
              <a:ext uri="{FF2B5EF4-FFF2-40B4-BE49-F238E27FC236}">
                <a16:creationId xmlns:a16="http://schemas.microsoft.com/office/drawing/2014/main" id="{55AF153F-D8E2-FCD6-19FF-5C853336010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189909" y="4204699"/>
            <a:ext cx="3271350" cy="2306240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BF3FA80E-9209-0236-F81F-811D2E6AD4B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254741" y="4204699"/>
            <a:ext cx="3255628" cy="2306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055375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C31F63-E693-FC5E-0DF9-8756235076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163C49B8-D6C2-D2F4-5059-0D17909107D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89909" y="3990379"/>
            <a:ext cx="3271350" cy="2306240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604F80BB-FCF9-2F6B-090B-32DC02B04BD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254741" y="3990379"/>
            <a:ext cx="3255628" cy="2306240"/>
          </a:xfrm>
          <a:prstGeom prst="rect">
            <a:avLst/>
          </a:prstGeom>
        </p:spPr>
      </p:pic>
      <p:sp>
        <p:nvSpPr>
          <p:cNvPr id="4" name="Freeform 8">
            <a:extLst>
              <a:ext uri="{FF2B5EF4-FFF2-40B4-BE49-F238E27FC236}">
                <a16:creationId xmlns:a16="http://schemas.microsoft.com/office/drawing/2014/main" id="{CB01776C-C876-8166-BE99-D62DC41F501A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 rot="10800000" flipH="1">
            <a:off x="768866" y="853210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75EC3415-D08E-9718-CF35-528745A31717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292328" y="771385"/>
            <a:ext cx="1188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287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Je vais dire les mots. Répétez après moi. </a:t>
            </a:r>
          </a:p>
        </p:txBody>
      </p:sp>
      <p:pic>
        <p:nvPicPr>
          <p:cNvPr id="22" name="Image 21">
            <a:extLst>
              <a:ext uri="{FF2B5EF4-FFF2-40B4-BE49-F238E27FC236}">
                <a16:creationId xmlns:a16="http://schemas.microsoft.com/office/drawing/2014/main" id="{D7AA1FA7-1AFA-DAF9-E766-5B5582065054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588093" y="529841"/>
            <a:ext cx="1530246" cy="1284596"/>
          </a:xfrm>
          <a:prstGeom prst="rect">
            <a:avLst/>
          </a:prstGeom>
        </p:spPr>
      </p:pic>
      <p:graphicFrame>
        <p:nvGraphicFramePr>
          <p:cNvPr id="7" name="Tableau 6">
            <a:extLst>
              <a:ext uri="{FF2B5EF4-FFF2-40B4-BE49-F238E27FC236}">
                <a16:creationId xmlns:a16="http://schemas.microsoft.com/office/drawing/2014/main" id="{1EECFA29-3869-8DBF-A6DE-51F2A5D1287E}"/>
              </a:ext>
            </a:extLst>
          </p:cNvPr>
          <p:cNvGraphicFramePr>
            <a:graphicFrameLocks noGrp="1"/>
          </p:cNvGraphicFramePr>
          <p:nvPr>
            <p:custDataLst>
              <p:tags r:id="rId4"/>
            </p:custDataLst>
            <p:extLst>
              <p:ext uri="{D42A27DB-BD31-4B8C-83A1-F6EECF244321}">
                <p14:modId xmlns:p14="http://schemas.microsoft.com/office/powerpoint/2010/main" val="2040986108"/>
              </p:ext>
            </p:extLst>
          </p:nvPr>
        </p:nvGraphicFramePr>
        <p:xfrm>
          <a:off x="685799" y="-22122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 defTabSz="685783" rtl="0" eaLnBrk="1" latinLnBrk="0" hangingPunct="1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Rituels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3. Lecture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11" name="ZoneTexte 10">
            <a:extLst>
              <a:ext uri="{FF2B5EF4-FFF2-40B4-BE49-F238E27FC236}">
                <a16:creationId xmlns:a16="http://schemas.microsoft.com/office/drawing/2014/main" id="{E543CA9A-552F-48F0-2B52-CB511A6DA89A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3692779" y="6621307"/>
            <a:ext cx="23490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600" b="1" i="0" u="none" strike="noStrike" kern="1200" cap="none" spc="0" normalizeH="0" baseline="0" noProof="0" dirty="0">
                <a:ln>
                  <a:noFill/>
                </a:ln>
                <a:solidFill>
                  <a:srgbClr val="215968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7 heures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A289FF14-2B3E-E889-E116-3AD7242AF5BE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7674160" y="6621307"/>
            <a:ext cx="24167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45">
              <a:defRPr/>
            </a:pPr>
            <a:r>
              <a:rPr lang="fr-FR" sz="3600" b="1" dirty="0">
                <a:solidFill>
                  <a:srgbClr val="4BACC6">
                    <a:lumMod val="50000"/>
                  </a:srgbClr>
                </a:solidFill>
                <a:latin typeface="Dosis" pitchFamily="2" charset="0"/>
              </a:rPr>
              <a:t>les toilettes</a:t>
            </a:r>
            <a:endParaRPr lang="fr-FR" sz="4000" b="1" dirty="0">
              <a:solidFill>
                <a:schemeClr val="bg1">
                  <a:lumMod val="65000"/>
                </a:schemeClr>
              </a:solidFill>
              <a:latin typeface="Dosi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430483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F49EBF-02E7-DF35-C8D5-D69727A042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>
            <a:extLst>
              <a:ext uri="{FF2B5EF4-FFF2-40B4-BE49-F238E27FC236}">
                <a16:creationId xmlns:a16="http://schemas.microsoft.com/office/drawing/2014/main" id="{55A9E35D-598B-2412-5921-A19D1976CD29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-5588" y="-3450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t="-5555" b="-5555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3A92671D-ECD8-96EC-A86E-94F4CCF99BAB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3012634" y="2857500"/>
            <a:ext cx="9031730" cy="51013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914445">
              <a:lnSpc>
                <a:spcPct val="150000"/>
              </a:lnSpc>
              <a:defRPr/>
            </a:pPr>
            <a:r>
              <a:rPr lang="fr-FR" sz="42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  <a:cs typeface="Calibri" panose="020F0502020204030204" pitchFamily="34" charset="0"/>
              </a:rPr>
              <a:t>1.  Rituel </a:t>
            </a:r>
          </a:p>
          <a:p>
            <a:pPr defTabSz="914445">
              <a:lnSpc>
                <a:spcPct val="150000"/>
              </a:lnSpc>
              <a:spcAft>
                <a:spcPts val="900"/>
              </a:spcAft>
              <a:defRPr/>
            </a:pPr>
            <a:r>
              <a:rPr lang="fr-FR" sz="3000" dirty="0">
                <a:solidFill>
                  <a:schemeClr val="bg1">
                    <a:lumMod val="65000"/>
                  </a:schemeClr>
                </a:solidFill>
                <a:latin typeface="Dosis" pitchFamily="2" charset="0"/>
                <a:cs typeface="Calibri" panose="020F0502020204030204" pitchFamily="34" charset="0"/>
              </a:rPr>
              <a:t>Révision des lettres - révision du vocabulaire.</a:t>
            </a:r>
          </a:p>
          <a:p>
            <a:pPr defTabSz="914445">
              <a:lnSpc>
                <a:spcPct val="150000"/>
              </a:lnSpc>
              <a:defRPr/>
            </a:pPr>
            <a:r>
              <a:rPr lang="fr-FR" sz="4200" b="1" dirty="0">
                <a:solidFill>
                  <a:srgbClr val="4BACC6">
                    <a:lumMod val="50000"/>
                  </a:srgbClr>
                </a:solidFill>
                <a:latin typeface="Dosis" pitchFamily="2" charset="0"/>
                <a:cs typeface="Calibri" panose="020F0502020204030204" pitchFamily="34" charset="0"/>
              </a:rPr>
              <a:t>2. Acte de parole </a:t>
            </a:r>
          </a:p>
          <a:p>
            <a:pPr defTabSz="914445">
              <a:defRPr/>
            </a:pPr>
            <a:r>
              <a:rPr lang="fr-FR" sz="3000" b="1" dirty="0">
                <a:solidFill>
                  <a:srgbClr val="5C9ED1"/>
                </a:solidFill>
                <a:latin typeface="Dosis" pitchFamily="2" charset="0"/>
                <a:cs typeface="Calibri" panose="020F0502020204030204" pitchFamily="34" charset="0"/>
              </a:rPr>
              <a:t>Tu te réveilles quand ?</a:t>
            </a:r>
          </a:p>
          <a:p>
            <a:pPr defTabSz="914445">
              <a:lnSpc>
                <a:spcPct val="150000"/>
              </a:lnSpc>
              <a:defRPr/>
            </a:pPr>
            <a:r>
              <a:rPr lang="fr-FR" sz="42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  <a:cs typeface="Calibri" panose="020F0502020204030204" pitchFamily="34" charset="0"/>
              </a:rPr>
              <a:t>3. Lecture</a:t>
            </a:r>
            <a:endParaRPr lang="fr-FR" sz="4200" b="1" dirty="0">
              <a:solidFill>
                <a:schemeClr val="bg1">
                  <a:lumMod val="65000"/>
                </a:schemeClr>
              </a:solidFill>
              <a:latin typeface="Dosis" pitchFamily="2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defTabSz="914445">
              <a:defRPr/>
            </a:pPr>
            <a:r>
              <a:rPr lang="fr-FR" sz="3000" dirty="0">
                <a:solidFill>
                  <a:schemeClr val="bg1">
                    <a:lumMod val="65000"/>
                  </a:schemeClr>
                </a:solidFill>
                <a:latin typeface="Dosis" pitchFamily="2" charset="0"/>
                <a:cs typeface="Calibri" panose="020F0502020204030204" pitchFamily="34" charset="0"/>
              </a:rPr>
              <a:t>Reconnaître la lettre t en minuscule et en majuscule.</a:t>
            </a:r>
          </a:p>
          <a:p>
            <a:pPr defTabSz="914445">
              <a:defRPr/>
            </a:pPr>
            <a:r>
              <a:rPr lang="fr-FR" sz="3000" dirty="0">
                <a:solidFill>
                  <a:schemeClr val="bg1">
                    <a:lumMod val="65000"/>
                  </a:schemeClr>
                </a:solidFill>
                <a:latin typeface="Dosis" pitchFamily="2" charset="0"/>
                <a:cs typeface="Calibri" panose="020F0502020204030204" pitchFamily="34" charset="0"/>
              </a:rPr>
              <a:t>Lire la lettre t. </a:t>
            </a:r>
          </a:p>
        </p:txBody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65A2F269-8203-AE2A-2593-DD963AF1666A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1" y="7658100"/>
            <a:ext cx="1977638" cy="2625450"/>
          </a:xfrm>
          <a:custGeom>
            <a:avLst/>
            <a:gdLst/>
            <a:ahLst/>
            <a:cxnLst/>
            <a:rect l="l" t="t" r="r" b="b"/>
            <a:pathLst>
              <a:path w="2684349" h="3327606">
                <a:moveTo>
                  <a:pt x="0" y="0"/>
                </a:moveTo>
                <a:lnTo>
                  <a:pt x="2684349" y="0"/>
                </a:lnTo>
                <a:lnTo>
                  <a:pt x="2684349" y="3327606"/>
                </a:lnTo>
                <a:lnTo>
                  <a:pt x="0" y="332760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-157570" t="-6438" b="-44673"/>
            </a:stretch>
          </a:blipFill>
          <a:ln>
            <a:noFill/>
          </a:ln>
        </p:spPr>
        <p:txBody>
          <a:bodyPr/>
          <a:lstStyle/>
          <a:p>
            <a:pPr defTabSz="914445">
              <a:defRPr/>
            </a:pPr>
            <a:endParaRPr lang="fr-MA" sz="642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D23EFBED-2F38-6CF5-0E88-370C2E0786A9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11125200" y="7429500"/>
            <a:ext cx="2558670" cy="2854050"/>
          </a:xfrm>
          <a:custGeom>
            <a:avLst/>
            <a:gdLst/>
            <a:ahLst/>
            <a:cxnLst/>
            <a:rect l="l" t="t" r="r" b="b"/>
            <a:pathLst>
              <a:path w="3556432" h="3755858">
                <a:moveTo>
                  <a:pt x="0" y="0"/>
                </a:moveTo>
                <a:lnTo>
                  <a:pt x="3556432" y="0"/>
                </a:lnTo>
                <a:lnTo>
                  <a:pt x="3556432" y="3755858"/>
                </a:lnTo>
                <a:lnTo>
                  <a:pt x="0" y="375585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-4351" t="-332" r="-93446" b="-41558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642" dirty="0">
              <a:solidFill>
                <a:prstClr val="black"/>
              </a:solidFill>
              <a:latin typeface="Dosis" pitchFamily="2" charset="0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383439FE-AC15-5FD8-D1B6-4B9C89ECCE8E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3">
            <a:clrChange>
              <a:clrFrom>
                <a:srgbClr val="E5E5E5"/>
              </a:clrFrom>
              <a:clrTo>
                <a:srgbClr val="E5E5E5">
                  <a:alpha val="0"/>
                </a:srgbClr>
              </a:clrTo>
            </a:clrChange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177895" y="4764764"/>
            <a:ext cx="1497114" cy="762000"/>
          </a:xfrm>
          <a:prstGeom prst="rect">
            <a:avLst/>
          </a:prstGeom>
        </p:spPr>
      </p:pic>
      <p:sp>
        <p:nvSpPr>
          <p:cNvPr id="5" name="TextBox 9">
            <a:extLst>
              <a:ext uri="{FF2B5EF4-FFF2-40B4-BE49-F238E27FC236}">
                <a16:creationId xmlns:a16="http://schemas.microsoft.com/office/drawing/2014/main" id="{3855B124-D0A7-4F85-61DC-C9828EBEBB04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-32131" y="1140774"/>
            <a:ext cx="13716001" cy="11156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 defTabSz="685835">
              <a:lnSpc>
                <a:spcPts val="4199"/>
              </a:lnSpc>
              <a:defRPr/>
            </a:pPr>
            <a:endParaRPr lang="fr-FR" sz="6000" b="1" dirty="0">
              <a:solidFill>
                <a:srgbClr val="215968"/>
              </a:solidFill>
              <a:latin typeface="Dosis" pitchFamily="2" charset="0"/>
            </a:endParaRPr>
          </a:p>
          <a:p>
            <a:pPr algn="ctr" defTabSz="685835">
              <a:lnSpc>
                <a:spcPts val="4199"/>
              </a:lnSpc>
              <a:defRPr/>
            </a:pPr>
            <a:r>
              <a:rPr lang="fr-FR" sz="6000" b="1" dirty="0">
                <a:solidFill>
                  <a:srgbClr val="215968"/>
                </a:solidFill>
                <a:latin typeface="Dosis" pitchFamily="2" charset="0"/>
              </a:rPr>
              <a:t>Séance 2</a:t>
            </a:r>
          </a:p>
        </p:txBody>
      </p:sp>
    </p:spTree>
    <p:extLst>
      <p:ext uri="{BB962C8B-B14F-4D97-AF65-F5344CB8AC3E}">
        <p14:creationId xmlns:p14="http://schemas.microsoft.com/office/powerpoint/2010/main" val="214966954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>
            <p:custDataLst>
              <p:tags r:id="rId1"/>
            </p:custDataLst>
          </p:nvPr>
        </p:nvSpPr>
        <p:spPr>
          <a:xfrm>
            <a:off x="0" y="-38100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t="-5555" b="-5555"/>
            </a:stretch>
          </a:blipFill>
        </p:spPr>
        <p:txBody>
          <a:bodyPr/>
          <a:lstStyle/>
          <a:p>
            <a:pPr algn="just" defTabSz="68583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grpSp>
        <p:nvGrpSpPr>
          <p:cNvPr id="3" name="Group 3"/>
          <p:cNvGrpSpPr/>
          <p:nvPr>
            <p:custDataLst>
              <p:tags r:id="rId2"/>
            </p:custDataLst>
          </p:nvPr>
        </p:nvGrpSpPr>
        <p:grpSpPr>
          <a:xfrm>
            <a:off x="381000" y="733455"/>
            <a:ext cx="12954000" cy="8765811"/>
            <a:chOff x="0" y="0"/>
            <a:chExt cx="3895412" cy="255517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895412" cy="2555175"/>
            </a:xfrm>
            <a:custGeom>
              <a:avLst/>
              <a:gdLst/>
              <a:ahLst/>
              <a:cxnLst/>
              <a:rect l="l" t="t" r="r" b="b"/>
              <a:pathLst>
                <a:path w="3895412" h="2555175">
                  <a:moveTo>
                    <a:pt x="6703" y="0"/>
                  </a:moveTo>
                  <a:lnTo>
                    <a:pt x="3888710" y="0"/>
                  </a:lnTo>
                  <a:cubicBezTo>
                    <a:pt x="3892411" y="0"/>
                    <a:pt x="3895412" y="3001"/>
                    <a:pt x="3895412" y="6703"/>
                  </a:cubicBezTo>
                  <a:lnTo>
                    <a:pt x="3895412" y="2548473"/>
                  </a:lnTo>
                  <a:cubicBezTo>
                    <a:pt x="3895412" y="2550250"/>
                    <a:pt x="3894706" y="2551955"/>
                    <a:pt x="3893449" y="2553212"/>
                  </a:cubicBezTo>
                  <a:cubicBezTo>
                    <a:pt x="3892192" y="2554469"/>
                    <a:pt x="3890487" y="2555175"/>
                    <a:pt x="3888710" y="2555175"/>
                  </a:cubicBezTo>
                  <a:lnTo>
                    <a:pt x="6703" y="2555175"/>
                  </a:lnTo>
                  <a:cubicBezTo>
                    <a:pt x="4925" y="2555175"/>
                    <a:pt x="3220" y="2554469"/>
                    <a:pt x="1963" y="2553212"/>
                  </a:cubicBezTo>
                  <a:cubicBezTo>
                    <a:pt x="706" y="2551955"/>
                    <a:pt x="0" y="2550250"/>
                    <a:pt x="0" y="2548473"/>
                  </a:cubicBezTo>
                  <a:lnTo>
                    <a:pt x="0" y="6703"/>
                  </a:lnTo>
                  <a:cubicBezTo>
                    <a:pt x="0" y="4925"/>
                    <a:pt x="706" y="3220"/>
                    <a:pt x="1963" y="1963"/>
                  </a:cubicBezTo>
                  <a:cubicBezTo>
                    <a:pt x="3220" y="706"/>
                    <a:pt x="4925" y="0"/>
                    <a:pt x="6703" y="0"/>
                  </a:cubicBezTo>
                  <a:close/>
                </a:path>
              </a:pathLst>
            </a:custGeom>
            <a:solidFill>
              <a:srgbClr val="FFFFFF"/>
            </a:solidFill>
            <a:ln w="19050">
              <a:solidFill>
                <a:srgbClr val="000000"/>
              </a:solidFill>
            </a:ln>
          </p:spPr>
          <p:txBody>
            <a:bodyPr/>
            <a:lstStyle/>
            <a:p>
              <a:pPr algn="just" defTabSz="685835">
                <a:defRPr/>
              </a:pPr>
              <a:endParaRPr lang="fr-MA" sz="135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38100" tIns="38100" rIns="38100" bIns="38100" rtlCol="0" anchor="ctr"/>
            <a:lstStyle/>
            <a:p>
              <a:pPr algn="just" defTabSz="685835">
                <a:lnSpc>
                  <a:spcPts val="2408"/>
                </a:lnSpc>
                <a:defRPr/>
              </a:pPr>
              <a:endParaRPr sz="135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</p:grpSp>
      <p:sp>
        <p:nvSpPr>
          <p:cNvPr id="7" name="Freeform 7"/>
          <p:cNvSpPr/>
          <p:nvPr>
            <p:custDataLst>
              <p:tags r:id="rId3"/>
            </p:custDataLst>
          </p:nvPr>
        </p:nvSpPr>
        <p:spPr>
          <a:xfrm>
            <a:off x="596222" y="136251"/>
            <a:ext cx="929375" cy="892200"/>
          </a:xfrm>
          <a:custGeom>
            <a:avLst/>
            <a:gdLst/>
            <a:ahLst/>
            <a:cxnLst/>
            <a:rect l="l" t="t" r="r" b="b"/>
            <a:pathLst>
              <a:path w="1239167" h="1189600">
                <a:moveTo>
                  <a:pt x="0" y="0"/>
                </a:moveTo>
                <a:lnTo>
                  <a:pt x="1239167" y="0"/>
                </a:lnTo>
                <a:lnTo>
                  <a:pt x="1239167" y="1189600"/>
                </a:lnTo>
                <a:lnTo>
                  <a:pt x="0" y="118960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algn="just" defTabSz="68583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9" name="TextBox 9"/>
          <p:cNvSpPr txBox="1"/>
          <p:nvPr>
            <p:custDataLst>
              <p:tags r:id="rId4"/>
            </p:custDataLst>
          </p:nvPr>
        </p:nvSpPr>
        <p:spPr>
          <a:xfrm>
            <a:off x="4747428" y="1822448"/>
            <a:ext cx="5029200" cy="51232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 defTabSz="685835">
              <a:lnSpc>
                <a:spcPts val="4199"/>
              </a:lnSpc>
              <a:defRPr/>
            </a:pPr>
            <a:r>
              <a:rPr lang="fr-FR" sz="3200" dirty="0">
                <a:solidFill>
                  <a:srgbClr val="106585"/>
                </a:solidFill>
                <a:latin typeface="Carelia"/>
              </a:rPr>
              <a:t>Objectifs de l’activité </a:t>
            </a:r>
          </a:p>
        </p:txBody>
      </p:sp>
      <p:grpSp>
        <p:nvGrpSpPr>
          <p:cNvPr id="17" name="Groupe 16">
            <a:extLst>
              <a:ext uri="{FF2B5EF4-FFF2-40B4-BE49-F238E27FC236}">
                <a16:creationId xmlns:a16="http://schemas.microsoft.com/office/drawing/2014/main" id="{7C03ED0A-C5B0-D998-5D5C-0C9D119281B4}"/>
              </a:ext>
            </a:extLst>
          </p:cNvPr>
          <p:cNvGrpSpPr/>
          <p:nvPr>
            <p:custDataLst>
              <p:tags r:id="rId5"/>
            </p:custDataLst>
          </p:nvPr>
        </p:nvGrpSpPr>
        <p:grpSpPr>
          <a:xfrm>
            <a:off x="981638" y="3335592"/>
            <a:ext cx="11752727" cy="4200876"/>
            <a:chOff x="1021947" y="3100970"/>
            <a:chExt cx="11752727" cy="3654320"/>
          </a:xfrm>
        </p:grpSpPr>
        <p:sp>
          <p:nvSpPr>
            <p:cNvPr id="12" name="Freeform 17">
              <a:extLst>
                <a:ext uri="{FF2B5EF4-FFF2-40B4-BE49-F238E27FC236}">
                  <a16:creationId xmlns:a16="http://schemas.microsoft.com/office/drawing/2014/main" id="{C1D261BA-3ABE-2DE1-E789-F4046D0C8328}"/>
                </a:ext>
              </a:extLst>
            </p:cNvPr>
            <p:cNvSpPr/>
            <p:nvPr/>
          </p:nvSpPr>
          <p:spPr>
            <a:xfrm rot="10800000" flipH="1">
              <a:off x="1021947" y="3100970"/>
              <a:ext cx="11752727" cy="3654320"/>
            </a:xfrm>
            <a:custGeom>
              <a:avLst/>
              <a:gdLst/>
              <a:ahLst/>
              <a:cxnLst/>
              <a:rect l="l" t="t" r="r" b="b"/>
              <a:pathLst>
                <a:path w="3062465" h="1213150">
                  <a:moveTo>
                    <a:pt x="0" y="0"/>
                  </a:moveTo>
                  <a:lnTo>
                    <a:pt x="3062465" y="0"/>
                  </a:lnTo>
                  <a:lnTo>
                    <a:pt x="3062465" y="1213150"/>
                  </a:lnTo>
                  <a:lnTo>
                    <a:pt x="0" y="12131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>
                <a:extLst>
                  <a:ext uri="{96DAC541-7B7A-43D3-8B79-37D633B846F1}">
                    <asvg:svgBlip xmlns:asvg="http://schemas.microsoft.com/office/drawing/2016/SVG/main" r:embed="rId1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914445">
                <a:defRPr/>
              </a:pPr>
              <a:endParaRPr lang="fr-MA" sz="90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395C32B6-3F71-2033-BA88-FCA970C59DCF}"/>
                </a:ext>
              </a:extLst>
            </p:cNvPr>
            <p:cNvSpPr/>
            <p:nvPr/>
          </p:nvSpPr>
          <p:spPr>
            <a:xfrm>
              <a:off x="1255693" y="3189998"/>
              <a:ext cx="706508" cy="3565292"/>
            </a:xfrm>
            <a:custGeom>
              <a:avLst/>
              <a:gdLst/>
              <a:ahLst/>
              <a:cxnLst/>
              <a:rect l="l" t="t" r="r" b="b"/>
              <a:pathLst>
                <a:path w="3062465" h="1213150">
                  <a:moveTo>
                    <a:pt x="0" y="0"/>
                  </a:moveTo>
                  <a:lnTo>
                    <a:pt x="3062465" y="0"/>
                  </a:lnTo>
                  <a:lnTo>
                    <a:pt x="3062465" y="1213150"/>
                  </a:lnTo>
                  <a:lnTo>
                    <a:pt x="0" y="12131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>
                <a:extLst>
                  <a:ext uri="{96DAC541-7B7A-43D3-8B79-37D633B846F1}">
                    <asvg:svgBlip xmlns:asvg="http://schemas.microsoft.com/office/drawing/2016/SVG/main" r:embed="rId18"/>
                  </a:ext>
                </a:extLst>
              </a:blip>
              <a:stretch>
                <a:fillRect l="-109199" t="-6937" r="-896458" b="-829367"/>
              </a:stretch>
            </a:blipFill>
          </p:spPr>
          <p:txBody>
            <a:bodyPr/>
            <a:lstStyle/>
            <a:p>
              <a:pPr defTabSz="914445">
                <a:defRPr/>
              </a:pPr>
              <a:endParaRPr lang="fr-MA" sz="90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</p:grpSp>
      <p:pic>
        <p:nvPicPr>
          <p:cNvPr id="19" name="Image 18">
            <a:extLst>
              <a:ext uri="{FF2B5EF4-FFF2-40B4-BE49-F238E27FC236}">
                <a16:creationId xmlns:a16="http://schemas.microsoft.com/office/drawing/2014/main" id="{CCC5F9BE-BCEA-3D50-20D4-F48CE3775C75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9"/>
          <a:stretch>
            <a:fillRect/>
          </a:stretch>
        </p:blipFill>
        <p:spPr>
          <a:xfrm>
            <a:off x="1480252" y="3962089"/>
            <a:ext cx="504425" cy="549068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74050696-8E39-F1CF-ABF8-86FF935959D5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8749151" y="333345"/>
            <a:ext cx="66435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45">
              <a:defRPr/>
            </a:pPr>
            <a:r>
              <a:rPr lang="fr-MA" sz="2000" i="1" dirty="0">
                <a:solidFill>
                  <a:prstClr val="black">
                    <a:lumMod val="75000"/>
                    <a:lumOff val="25000"/>
                  </a:prstClr>
                </a:solidFill>
                <a:latin typeface="Dosis"/>
              </a:rPr>
              <a:t>Pour l’enseignant</a:t>
            </a:r>
          </a:p>
        </p:txBody>
      </p:sp>
      <p:sp>
        <p:nvSpPr>
          <p:cNvPr id="10" name="TextBox 10">
            <a:extLst>
              <a:ext uri="{FF2B5EF4-FFF2-40B4-BE49-F238E27FC236}">
                <a16:creationId xmlns:a16="http://schemas.microsoft.com/office/drawing/2014/main" id="{6D1AA5F5-9721-BDFB-5D84-C9B03241E66C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2507530" y="4010714"/>
            <a:ext cx="9875000" cy="544830"/>
          </a:xfrm>
          <a:prstGeom prst="round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defTabSz="685835">
              <a:defRPr/>
            </a:pPr>
            <a:r>
              <a:rPr lang="fr-FR" sz="3200" b="1" dirty="0">
                <a:solidFill>
                  <a:srgbClr val="4F81BD">
                    <a:lumMod val="50000"/>
                  </a:srgbClr>
                </a:solidFill>
                <a:latin typeface="Dosis" pitchFamily="2" charset="0"/>
              </a:rPr>
              <a:t>S’approprier des actes de parole : </a:t>
            </a:r>
          </a:p>
        </p:txBody>
      </p:sp>
      <p:sp>
        <p:nvSpPr>
          <p:cNvPr id="8" name="TextBox 10">
            <a:extLst>
              <a:ext uri="{FF2B5EF4-FFF2-40B4-BE49-F238E27FC236}">
                <a16:creationId xmlns:a16="http://schemas.microsoft.com/office/drawing/2014/main" id="{6D1AA5F5-9721-BDFB-5D84-C9B03241E66C}"/>
              </a:ext>
            </a:extLst>
          </p:cNvPr>
          <p:cNvSpPr txBox="1"/>
          <p:nvPr>
            <p:custDataLst>
              <p:tags r:id="rId9"/>
            </p:custDataLst>
          </p:nvPr>
        </p:nvSpPr>
        <p:spPr>
          <a:xfrm>
            <a:off x="2928938" y="4670448"/>
            <a:ext cx="8257254" cy="544830"/>
          </a:xfrm>
          <a:prstGeom prst="round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defTabSz="914490">
              <a:defRPr/>
            </a:pPr>
            <a:r>
              <a:rPr lang="fr-FR" sz="3200" b="1" kern="100">
                <a:solidFill>
                  <a:srgbClr val="106585"/>
                </a:solidFill>
                <a:latin typeface="Dosis" pitchFamily="2" charset="0"/>
                <a:cs typeface="Arial" panose="020B0604020202020204" pitchFamily="34" charset="0"/>
              </a:rPr>
              <a:t>Tu te réveilles quand ?</a:t>
            </a:r>
            <a:endParaRPr lang="fr-FR" sz="3200" b="1" kern="100" dirty="0">
              <a:solidFill>
                <a:srgbClr val="106585"/>
              </a:solidFill>
              <a:latin typeface="Dosis" pitchFamily="2" charset="0"/>
              <a:cs typeface="Arial" panose="020B0604020202020204" pitchFamily="34" charset="0"/>
            </a:endParaRP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A7C75934-EA09-FAF7-A0F8-3A93E9B0AD9D}"/>
              </a:ext>
            </a:extLst>
          </p:cNvPr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19"/>
          <a:stretch>
            <a:fillRect/>
          </a:stretch>
        </p:blipFill>
        <p:spPr>
          <a:xfrm>
            <a:off x="1525597" y="5880388"/>
            <a:ext cx="504425" cy="549068"/>
          </a:xfrm>
          <a:prstGeom prst="rect">
            <a:avLst/>
          </a:prstGeom>
        </p:spPr>
      </p:pic>
      <p:sp>
        <p:nvSpPr>
          <p:cNvPr id="15" name="TextBox 10">
            <a:extLst>
              <a:ext uri="{FF2B5EF4-FFF2-40B4-BE49-F238E27FC236}">
                <a16:creationId xmlns:a16="http://schemas.microsoft.com/office/drawing/2014/main" id="{940A627E-03E1-78D4-52F2-DAEFE422D83B}"/>
              </a:ext>
            </a:extLst>
          </p:cNvPr>
          <p:cNvSpPr txBox="1"/>
          <p:nvPr>
            <p:custDataLst>
              <p:tags r:id="rId11"/>
            </p:custDataLst>
          </p:nvPr>
        </p:nvSpPr>
        <p:spPr>
          <a:xfrm>
            <a:off x="2552875" y="5886149"/>
            <a:ext cx="9875000" cy="544830"/>
          </a:xfrm>
          <a:prstGeom prst="round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defTabSz="685835">
              <a:defRPr/>
            </a:pPr>
            <a:r>
              <a:rPr lang="fr-FR" sz="3200" b="1" dirty="0">
                <a:solidFill>
                  <a:srgbClr val="4F81BD">
                    <a:lumMod val="50000"/>
                  </a:srgbClr>
                </a:solidFill>
                <a:latin typeface="Dosis" pitchFamily="2" charset="0"/>
              </a:rPr>
              <a:t>Utiliser des outils de langue : </a:t>
            </a:r>
          </a:p>
        </p:txBody>
      </p:sp>
      <p:sp>
        <p:nvSpPr>
          <p:cNvPr id="16" name="TextBox 10">
            <a:extLst>
              <a:ext uri="{FF2B5EF4-FFF2-40B4-BE49-F238E27FC236}">
                <a16:creationId xmlns:a16="http://schemas.microsoft.com/office/drawing/2014/main" id="{2DA6B2EC-A123-8022-FC7A-ECF860402227}"/>
              </a:ext>
            </a:extLst>
          </p:cNvPr>
          <p:cNvSpPr txBox="1"/>
          <p:nvPr>
            <p:custDataLst>
              <p:tags r:id="rId12"/>
            </p:custDataLst>
          </p:nvPr>
        </p:nvSpPr>
        <p:spPr>
          <a:xfrm>
            <a:off x="2928938" y="6561413"/>
            <a:ext cx="8508889" cy="544830"/>
          </a:xfrm>
          <a:prstGeom prst="round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defTabSz="914490">
              <a:defRPr/>
            </a:pPr>
            <a:r>
              <a:rPr lang="fr-FR" sz="3200" b="1" kern="100" dirty="0">
                <a:solidFill>
                  <a:srgbClr val="106585"/>
                </a:solidFill>
                <a:latin typeface="Dosis" pitchFamily="2" charset="0"/>
                <a:cs typeface="Arial" panose="020B0604020202020204" pitchFamily="34" charset="0"/>
              </a:rPr>
              <a:t>Je me réveille à … .</a:t>
            </a:r>
          </a:p>
        </p:txBody>
      </p:sp>
    </p:spTree>
    <p:extLst>
      <p:ext uri="{BB962C8B-B14F-4D97-AF65-F5344CB8AC3E}">
        <p14:creationId xmlns:p14="http://schemas.microsoft.com/office/powerpoint/2010/main" val="164316395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7090A0-7D28-47D0-1F6A-F1A39FB743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CFA31FF5-C238-7475-BC79-76F7A218C274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1" y="1485902"/>
            <a:ext cx="13030202" cy="7179962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5">
              <a:defRPr/>
            </a:pPr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33AFA753-72CA-A6C7-66D8-E77E01387C52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0" y="2"/>
            <a:ext cx="13716000" cy="10286999"/>
            <a:chOff x="0" y="1"/>
            <a:chExt cx="9144000" cy="6857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ECC15B48-76C1-A575-2ABA-FB0346CDA361}"/>
                </a:ext>
              </a:extLst>
            </p:cNvPr>
            <p:cNvSpPr/>
            <p:nvPr>
              <p:custDataLst>
                <p:tags r:id="rId8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5">
                <a:defRPr/>
              </a:pPr>
              <a:endParaRPr lang="fr-MA" sz="1350" dirty="0">
                <a:solidFill>
                  <a:prstClr val="white"/>
                </a:solidFill>
                <a:latin typeface="Dosis" pitchFamily="2" charset="0"/>
              </a:endParaRPr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20B30047-A737-2A1A-EA43-9D116ED4ACBC}"/>
                </a:ext>
              </a:extLst>
            </p:cNvPr>
            <p:cNvGrpSpPr/>
            <p:nvPr/>
          </p:nvGrpSpPr>
          <p:grpSpPr>
            <a:xfrm>
              <a:off x="228600" y="259752"/>
              <a:ext cx="8692119" cy="6338496"/>
              <a:chOff x="183903" y="177800"/>
              <a:chExt cx="8781569" cy="6499909"/>
            </a:xfrm>
          </p:grpSpPr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EA3F7DD1-8DED-332C-1DC9-E1FC0BB1CF3F}"/>
                  </a:ext>
                </a:extLst>
              </p:cNvPr>
              <p:cNvSpPr/>
              <p:nvPr>
                <p:custDataLst>
                  <p:tags r:id="rId9"/>
                </p:custDataLst>
              </p:nvPr>
            </p:nvSpPr>
            <p:spPr>
              <a:xfrm>
                <a:off x="183903" y="177800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35">
                  <a:defRPr/>
                </a:pPr>
                <a:endParaRPr lang="fr-MA" sz="1350" dirty="0">
                  <a:solidFill>
                    <a:prstClr val="white"/>
                  </a:solidFill>
                  <a:latin typeface="Dosis" pitchFamily="2" charset="0"/>
                </a:endParaRPr>
              </a:p>
            </p:txBody>
          </p:sp>
          <p:grpSp>
            <p:nvGrpSpPr>
              <p:cNvPr id="2" name="Groupe 1">
                <a:extLst>
                  <a:ext uri="{FF2B5EF4-FFF2-40B4-BE49-F238E27FC236}">
                    <a16:creationId xmlns:a16="http://schemas.microsoft.com/office/drawing/2014/main" id="{32F8979D-0E93-36C0-25C6-3EF542CABB66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810309"/>
                <a:chOff x="195880" y="180292"/>
                <a:chExt cx="8769597" cy="810309"/>
              </a:xfrm>
            </p:grpSpPr>
            <p:sp>
              <p:nvSpPr>
                <p:cNvPr id="23" name="Rectangle : coins arrondis 22">
                  <a:extLst>
                    <a:ext uri="{FF2B5EF4-FFF2-40B4-BE49-F238E27FC236}">
                      <a16:creationId xmlns:a16="http://schemas.microsoft.com/office/drawing/2014/main" id="{6C85368F-2B3B-F547-D27F-932F6F927D6D}"/>
                    </a:ext>
                  </a:extLst>
                </p:cNvPr>
                <p:cNvSpPr/>
                <p:nvPr>
                  <p:custDataLst>
                    <p:tags r:id="rId10"/>
                  </p:custDataLst>
                </p:nvPr>
              </p:nvSpPr>
              <p:spPr>
                <a:xfrm>
                  <a:off x="195880" y="180292"/>
                  <a:ext cx="8769597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FR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3064A59E-82F4-40B8-DC7C-C2F5E6033F01}"/>
                    </a:ext>
                  </a:extLst>
                </p:cNvPr>
                <p:cNvSpPr/>
                <p:nvPr>
                  <p:custDataLst>
                    <p:tags r:id="rId11"/>
                  </p:custDataLst>
                </p:nvPr>
              </p:nvSpPr>
              <p:spPr>
                <a:xfrm>
                  <a:off x="196725" y="737687"/>
                  <a:ext cx="8718675" cy="252914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MA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</p:grpSp>
        </p:grpSp>
      </p:grpSp>
      <p:sp>
        <p:nvSpPr>
          <p:cNvPr id="4" name="Freeform 8">
            <a:extLst>
              <a:ext uri="{FF2B5EF4-FFF2-40B4-BE49-F238E27FC236}">
                <a16:creationId xmlns:a16="http://schemas.microsoft.com/office/drawing/2014/main" id="{FB101090-FFFF-110A-367C-B3258319D3F5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 rot="10800000" flipH="1">
            <a:off x="712880" y="797224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b="1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EF862B41-83E7-A96B-363F-062037AA7192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798559" y="543874"/>
            <a:ext cx="1427019" cy="1575467"/>
          </a:xfrm>
          <a:prstGeom prst="rect">
            <a:avLst/>
          </a:prstGeom>
        </p:spPr>
      </p:pic>
      <p:pic>
        <p:nvPicPr>
          <p:cNvPr id="12" name="Image 11" descr="Une image contenant illustration, clipart, Animation, Dessin animé&#10;&#10;Description générée automatiquement">
            <a:extLst>
              <a:ext uri="{FF2B5EF4-FFF2-40B4-BE49-F238E27FC236}">
                <a16:creationId xmlns:a16="http://schemas.microsoft.com/office/drawing/2014/main" id="{0774F60C-B678-845F-F9E1-85247DD83081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7335" y="3321180"/>
            <a:ext cx="2988006" cy="5054384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3525AF10-8DB1-D0FE-46A5-431087BE851D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381126" y="3773294"/>
            <a:ext cx="2988006" cy="4150156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1A5EB5E0-651E-F0C4-2C8E-DC3B58D0A67A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1371600" y="636631"/>
            <a:ext cx="12409713" cy="5582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1" indent="0" algn="l" defTabSz="914445" rtl="0" eaLnBrk="1" fontAlgn="auto" latinLnBrk="0" hangingPunct="1">
              <a:lnSpc>
                <a:spcPts val="4022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Nous allons réécouter le dialogue entre Rita et Karim. </a:t>
            </a:r>
            <a:endParaRPr kumimoji="0" lang="fr-FR" sz="2400" b="1" i="0" u="none" strike="noStrike" kern="1200" cap="none" spc="0" normalizeH="0" baseline="0" noProof="0" dirty="0">
              <a:ln>
                <a:noFill/>
              </a:ln>
              <a:solidFill>
                <a:srgbClr val="A6A6A6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6" name="Tableau 5">
            <a:extLst>
              <a:ext uri="{FF2B5EF4-FFF2-40B4-BE49-F238E27FC236}">
                <a16:creationId xmlns:a16="http://schemas.microsoft.com/office/drawing/2014/main" id="{24F6A242-9526-291E-A681-9E827BF96123}"/>
              </a:ext>
            </a:extLst>
          </p:cNvPr>
          <p:cNvGraphicFramePr>
            <a:graphicFrameLocks noGrp="1"/>
          </p:cNvGraphicFramePr>
          <p:nvPr>
            <p:custDataLst>
              <p:tags r:id="rId7"/>
            </p:custDataLst>
            <p:extLst>
              <p:ext uri="{D42A27DB-BD31-4B8C-83A1-F6EECF244321}">
                <p14:modId xmlns:p14="http://schemas.microsoft.com/office/powerpoint/2010/main" val="1544295583"/>
              </p:ext>
            </p:extLst>
          </p:nvPr>
        </p:nvGraphicFramePr>
        <p:xfrm>
          <a:off x="685799" y="-22122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 defTabSz="685783" rtl="0" eaLnBrk="1" latinLnBrk="0" hangingPunct="1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Rituels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3. Lecture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8350389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7D1722-C290-4661-6AD5-91378327A3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id="{511AE82C-208F-6491-6223-DD244B737BD8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619677" y="749000"/>
            <a:ext cx="92678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45">
              <a:spcAft>
                <a:spcPts val="600"/>
              </a:spcAft>
              <a:defRPr/>
            </a:pPr>
            <a:r>
              <a:rPr lang="fr-FR" sz="2400" i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Première écoute (diffusion automatique).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069A0AAA-BCE5-3E93-CD8D-671C2DEE0279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742933" y="456293"/>
            <a:ext cx="1427019" cy="1575467"/>
          </a:xfrm>
          <a:prstGeom prst="rect">
            <a:avLst/>
          </a:prstGeom>
        </p:spPr>
      </p:pic>
      <p:sp>
        <p:nvSpPr>
          <p:cNvPr id="16" name="Bulle narrative : ronde 15">
            <a:extLst>
              <a:ext uri="{FF2B5EF4-FFF2-40B4-BE49-F238E27FC236}">
                <a16:creationId xmlns:a16="http://schemas.microsoft.com/office/drawing/2014/main" id="{66BE2145-F78E-BD47-4954-0DDEBCC069BD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2175638" y="2524792"/>
            <a:ext cx="2228282" cy="1569923"/>
          </a:xfrm>
          <a:prstGeom prst="wedgeEllipseCallout">
            <a:avLst>
              <a:gd name="adj1" fmla="val 41240"/>
              <a:gd name="adj2" fmla="val 74684"/>
            </a:avLst>
          </a:prstGeom>
          <a:solidFill>
            <a:schemeClr val="bg1">
              <a:lumMod val="95000"/>
            </a:schemeClr>
          </a:solidFill>
          <a:ln w="381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68">
              <a:defRPr/>
            </a:pPr>
            <a:endParaRPr lang="fr-FR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0" name="Bulle narrative : ronde 19">
            <a:extLst>
              <a:ext uri="{FF2B5EF4-FFF2-40B4-BE49-F238E27FC236}">
                <a16:creationId xmlns:a16="http://schemas.microsoft.com/office/drawing/2014/main" id="{494F8938-6466-7461-9E52-79F95CD1C7E3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9186118" y="2544527"/>
            <a:ext cx="2228282" cy="1569923"/>
          </a:xfrm>
          <a:prstGeom prst="wedgeEllipseCallout">
            <a:avLst>
              <a:gd name="adj1" fmla="val -43465"/>
              <a:gd name="adj2" fmla="val 69012"/>
            </a:avLst>
          </a:prstGeom>
          <a:solidFill>
            <a:schemeClr val="bg1">
              <a:lumMod val="95000"/>
            </a:schemeClr>
          </a:solidFill>
          <a:ln w="381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68">
              <a:defRPr/>
            </a:pPr>
            <a:endParaRPr lang="fr-FR" dirty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2" name="Image 1" descr="Une image contenant illustration, clipart, Animation, Dessin animé&#10;&#10;Description générée automatiquement">
            <a:extLst>
              <a:ext uri="{FF2B5EF4-FFF2-40B4-BE49-F238E27FC236}">
                <a16:creationId xmlns:a16="http://schemas.microsoft.com/office/drawing/2014/main" id="{53DAF97D-8616-F1D4-471D-A2C5DA0BDD0F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2973" y="4521663"/>
            <a:ext cx="2988006" cy="5054384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9A03FF5E-CEAA-11B0-E7B5-009C5FB6411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446764" y="4973777"/>
            <a:ext cx="2988006" cy="4150156"/>
          </a:xfrm>
          <a:prstGeom prst="rect">
            <a:avLst/>
          </a:prstGeom>
        </p:spPr>
      </p:pic>
      <p:pic>
        <p:nvPicPr>
          <p:cNvPr id="6" name="Parcours_1_Pd4_S3_Dialogue">
            <a:hlinkClick r:id="" action="ppaction://media"/>
            <a:extLst>
              <a:ext uri="{FF2B5EF4-FFF2-40B4-BE49-F238E27FC236}">
                <a16:creationId xmlns:a16="http://schemas.microsoft.com/office/drawing/2014/main" id="{BB2D82C5-1144-2F87-C938-EA386B260614}"/>
              </a:ext>
            </a:extLst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9887547" y="804404"/>
            <a:ext cx="487363" cy="487363"/>
          </a:xfrm>
          <a:prstGeom prst="rect">
            <a:avLst/>
          </a:prstGeom>
        </p:spPr>
      </p:pic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CB3E7A79-E015-6548-A438-A2F5E6F05ACB}"/>
              </a:ext>
            </a:extLst>
          </p:cNvPr>
          <p:cNvGraphicFramePr>
            <a:graphicFrameLocks noGrp="1"/>
          </p:cNvGraphicFramePr>
          <p:nvPr>
            <p:custDataLst>
              <p:tags r:id="rId8"/>
            </p:custDataLst>
            <p:extLst>
              <p:ext uri="{D42A27DB-BD31-4B8C-83A1-F6EECF244321}">
                <p14:modId xmlns:p14="http://schemas.microsoft.com/office/powerpoint/2010/main" val="2462455614"/>
              </p:ext>
            </p:extLst>
          </p:nvPr>
        </p:nvGraphicFramePr>
        <p:xfrm>
          <a:off x="685799" y="-22122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 defTabSz="685783" rtl="0" eaLnBrk="1" latinLnBrk="0" hangingPunct="1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Rituels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3. Lecture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02527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19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7" presetClass="emph" presetSubtype="1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" dur="2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9" dur="2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7" presetClass="emph" presetSubtype="1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11" dur="3750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2" dur="3750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7" presetClass="emph" presetSubtype="1" nodeType="withEffect">
                                  <p:stCondLst>
                                    <p:cond delay="6500"/>
                                  </p:stCondLst>
                                  <p:childTnLst>
                                    <p:set>
                                      <p:cBhvr>
                                        <p:cTn id="14" dur="3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5" dur="3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7" presetClass="emph" presetSubtype="1" nodeType="withEffect">
                                  <p:stCondLst>
                                    <p:cond delay="10250"/>
                                  </p:stCondLst>
                                  <p:childTnLst>
                                    <p:set>
                                      <p:cBhvr>
                                        <p:cTn id="17" dur="4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8" dur="4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7" presetClass="emph" presetSubtype="1" nodeType="withEffect">
                                  <p:stCondLst>
                                    <p:cond delay="14750"/>
                                  </p:stCondLst>
                                  <p:childTnLst>
                                    <p:set>
                                      <p:cBhvr>
                                        <p:cTn id="20" dur="32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1" dur="32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7" presetClass="emph" presetSubtype="1" nodeType="withEffect">
                                  <p:stCondLst>
                                    <p:cond delay="18000"/>
                                  </p:stCondLst>
                                  <p:childTnLst>
                                    <p:set>
                                      <p:cBhvr>
                                        <p:cTn id="23" dur="3750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4" dur="3750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11411D-AB82-CD69-C19B-64D5996D92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D6E08C70-B353-4F1F-1116-B258C0FB4ADE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1" y="1485902"/>
            <a:ext cx="13030202" cy="7179962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5">
              <a:defRPr/>
            </a:pPr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FB12CBCC-4844-A2FE-8F59-6519CC2E3C39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0" y="2"/>
            <a:ext cx="13716000" cy="10286999"/>
            <a:chOff x="0" y="1"/>
            <a:chExt cx="9144000" cy="6857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51C1B0D0-9CE2-FD84-FE3A-E886E06A52B6}"/>
                </a:ext>
              </a:extLst>
            </p:cNvPr>
            <p:cNvSpPr/>
            <p:nvPr>
              <p:custDataLst>
                <p:tags r:id="rId7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5">
                <a:defRPr/>
              </a:pPr>
              <a:endParaRPr lang="fr-MA" sz="1350" dirty="0">
                <a:solidFill>
                  <a:prstClr val="white"/>
                </a:solidFill>
                <a:latin typeface="Dosis" pitchFamily="2" charset="0"/>
              </a:endParaRPr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85CA2F3C-2733-5181-9207-C0A1659840BB}"/>
                </a:ext>
              </a:extLst>
            </p:cNvPr>
            <p:cNvGrpSpPr/>
            <p:nvPr/>
          </p:nvGrpSpPr>
          <p:grpSpPr>
            <a:xfrm>
              <a:off x="228600" y="259752"/>
              <a:ext cx="8692119" cy="6338496"/>
              <a:chOff x="183903" y="177800"/>
              <a:chExt cx="8781569" cy="6499909"/>
            </a:xfrm>
          </p:grpSpPr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7E28CF3B-86F1-684B-B385-11E508F9C4A0}"/>
                  </a:ext>
                </a:extLst>
              </p:cNvPr>
              <p:cNvSpPr/>
              <p:nvPr>
                <p:custDataLst>
                  <p:tags r:id="rId8"/>
                </p:custDataLst>
              </p:nvPr>
            </p:nvSpPr>
            <p:spPr>
              <a:xfrm>
                <a:off x="183903" y="177800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35">
                  <a:defRPr/>
                </a:pPr>
                <a:endParaRPr lang="fr-MA" sz="1350" dirty="0">
                  <a:solidFill>
                    <a:prstClr val="white"/>
                  </a:solidFill>
                  <a:latin typeface="Dosis" pitchFamily="2" charset="0"/>
                </a:endParaRPr>
              </a:p>
            </p:txBody>
          </p:sp>
          <p:grpSp>
            <p:nvGrpSpPr>
              <p:cNvPr id="2" name="Groupe 1">
                <a:extLst>
                  <a:ext uri="{FF2B5EF4-FFF2-40B4-BE49-F238E27FC236}">
                    <a16:creationId xmlns:a16="http://schemas.microsoft.com/office/drawing/2014/main" id="{7004358B-0C52-BD46-7078-1F19101DB9A0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810309"/>
                <a:chOff x="195880" y="180292"/>
                <a:chExt cx="8769597" cy="810309"/>
              </a:xfrm>
            </p:grpSpPr>
            <p:sp>
              <p:nvSpPr>
                <p:cNvPr id="23" name="Rectangle : coins arrondis 22">
                  <a:extLst>
                    <a:ext uri="{FF2B5EF4-FFF2-40B4-BE49-F238E27FC236}">
                      <a16:creationId xmlns:a16="http://schemas.microsoft.com/office/drawing/2014/main" id="{BBA498E2-3ECF-694D-15D6-5772676A9564}"/>
                    </a:ext>
                  </a:extLst>
                </p:cNvPr>
                <p:cNvSpPr/>
                <p:nvPr>
                  <p:custDataLst>
                    <p:tags r:id="rId9"/>
                  </p:custDataLst>
                </p:nvPr>
              </p:nvSpPr>
              <p:spPr>
                <a:xfrm>
                  <a:off x="195880" y="180292"/>
                  <a:ext cx="8769597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FR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71B49946-561D-B446-727B-F40E06CA7B7A}"/>
                    </a:ext>
                  </a:extLst>
                </p:cNvPr>
                <p:cNvSpPr/>
                <p:nvPr>
                  <p:custDataLst>
                    <p:tags r:id="rId10"/>
                  </p:custDataLst>
                </p:nvPr>
              </p:nvSpPr>
              <p:spPr>
                <a:xfrm>
                  <a:off x="196725" y="737687"/>
                  <a:ext cx="8718675" cy="252914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MA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</p:grpSp>
        </p:grpSp>
      </p:grpSp>
      <p:sp>
        <p:nvSpPr>
          <p:cNvPr id="4" name="Freeform 8">
            <a:extLst>
              <a:ext uri="{FF2B5EF4-FFF2-40B4-BE49-F238E27FC236}">
                <a16:creationId xmlns:a16="http://schemas.microsoft.com/office/drawing/2014/main" id="{0F08B29D-CBF2-D3A4-2118-B69C6D7A2D2C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 rot="10800000" flipH="1">
            <a:off x="712880" y="797224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b="1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9316A457-0875-5003-0735-2C503C88F461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328572" y="736196"/>
            <a:ext cx="109052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45">
              <a:spcAft>
                <a:spcPts val="600"/>
              </a:spcAft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Je vais diffuser le dialogue une deuxième fois. Écoutez attentivement. </a:t>
            </a:r>
          </a:p>
        </p:txBody>
      </p:sp>
      <p:pic>
        <p:nvPicPr>
          <p:cNvPr id="13" name="Image 12" descr="Une image contenant clipart, dessin, illustration, dessin humoristique&#10;&#10;Description générée automatiquement">
            <a:extLst>
              <a:ext uri="{FF2B5EF4-FFF2-40B4-BE49-F238E27FC236}">
                <a16:creationId xmlns:a16="http://schemas.microsoft.com/office/drawing/2014/main" id="{BF74A406-552F-902E-71AD-3F309E37B3A2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7082" y="2965052"/>
            <a:ext cx="4368191" cy="4356896"/>
          </a:xfrm>
          <a:prstGeom prst="rect">
            <a:avLst/>
          </a:prstGeom>
        </p:spPr>
      </p:pic>
      <p:graphicFrame>
        <p:nvGraphicFramePr>
          <p:cNvPr id="6" name="Tableau 5">
            <a:extLst>
              <a:ext uri="{FF2B5EF4-FFF2-40B4-BE49-F238E27FC236}">
                <a16:creationId xmlns:a16="http://schemas.microsoft.com/office/drawing/2014/main" id="{FBF0E20A-78AD-380A-DF32-6966188A12CC}"/>
              </a:ext>
            </a:extLst>
          </p:cNvPr>
          <p:cNvGraphicFramePr>
            <a:graphicFrameLocks noGrp="1"/>
          </p:cNvGraphicFramePr>
          <p:nvPr>
            <p:custDataLst>
              <p:tags r:id="rId6"/>
            </p:custDataLst>
            <p:extLst>
              <p:ext uri="{D42A27DB-BD31-4B8C-83A1-F6EECF244321}">
                <p14:modId xmlns:p14="http://schemas.microsoft.com/office/powerpoint/2010/main" val="225410612"/>
              </p:ext>
            </p:extLst>
          </p:nvPr>
        </p:nvGraphicFramePr>
        <p:xfrm>
          <a:off x="685799" y="-22122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 defTabSz="685783" rtl="0" eaLnBrk="1" latinLnBrk="0" hangingPunct="1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Rituels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3. Lecture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0955843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7D1722-C290-4661-6AD5-91378327A3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id="{511AE82C-208F-6491-6223-DD244B737BD8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619677" y="749000"/>
            <a:ext cx="92678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45">
              <a:spcAft>
                <a:spcPts val="600"/>
              </a:spcAft>
              <a:defRPr/>
            </a:pPr>
            <a:r>
              <a:rPr lang="fr-FR" sz="2400" i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Deuxième écoute (diffusion automatique).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069A0AAA-BCE5-3E93-CD8D-671C2DEE0279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742933" y="456293"/>
            <a:ext cx="1427019" cy="1575467"/>
          </a:xfrm>
          <a:prstGeom prst="rect">
            <a:avLst/>
          </a:prstGeom>
        </p:spPr>
      </p:pic>
      <p:sp>
        <p:nvSpPr>
          <p:cNvPr id="16" name="Bulle narrative : ronde 15">
            <a:extLst>
              <a:ext uri="{FF2B5EF4-FFF2-40B4-BE49-F238E27FC236}">
                <a16:creationId xmlns:a16="http://schemas.microsoft.com/office/drawing/2014/main" id="{66BE2145-F78E-BD47-4954-0DDEBCC069BD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2175638" y="2524792"/>
            <a:ext cx="2228282" cy="1569923"/>
          </a:xfrm>
          <a:prstGeom prst="wedgeEllipseCallout">
            <a:avLst>
              <a:gd name="adj1" fmla="val 41240"/>
              <a:gd name="adj2" fmla="val 74684"/>
            </a:avLst>
          </a:prstGeom>
          <a:solidFill>
            <a:schemeClr val="bg1">
              <a:lumMod val="95000"/>
            </a:schemeClr>
          </a:solidFill>
          <a:ln w="381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68">
              <a:defRPr/>
            </a:pPr>
            <a:endParaRPr lang="fr-FR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0" name="Bulle narrative : ronde 19">
            <a:extLst>
              <a:ext uri="{FF2B5EF4-FFF2-40B4-BE49-F238E27FC236}">
                <a16:creationId xmlns:a16="http://schemas.microsoft.com/office/drawing/2014/main" id="{494F8938-6466-7461-9E52-79F95CD1C7E3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9186118" y="2544527"/>
            <a:ext cx="2228282" cy="1569923"/>
          </a:xfrm>
          <a:prstGeom prst="wedgeEllipseCallout">
            <a:avLst>
              <a:gd name="adj1" fmla="val -43465"/>
              <a:gd name="adj2" fmla="val 69012"/>
            </a:avLst>
          </a:prstGeom>
          <a:solidFill>
            <a:schemeClr val="bg1">
              <a:lumMod val="95000"/>
            </a:schemeClr>
          </a:solidFill>
          <a:ln w="381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68">
              <a:defRPr/>
            </a:pPr>
            <a:endParaRPr lang="fr-FR" dirty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2" name="Image 1" descr="Une image contenant illustration, clipart, Animation, Dessin animé&#10;&#10;Description générée automatiquement">
            <a:extLst>
              <a:ext uri="{FF2B5EF4-FFF2-40B4-BE49-F238E27FC236}">
                <a16:creationId xmlns:a16="http://schemas.microsoft.com/office/drawing/2014/main" id="{53DAF97D-8616-F1D4-471D-A2C5DA0BDD0F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2973" y="4521663"/>
            <a:ext cx="2988006" cy="5054384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9A03FF5E-CEAA-11B0-E7B5-009C5FB6411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446764" y="4973777"/>
            <a:ext cx="2988006" cy="4150156"/>
          </a:xfrm>
          <a:prstGeom prst="rect">
            <a:avLst/>
          </a:prstGeom>
        </p:spPr>
      </p:pic>
      <p:pic>
        <p:nvPicPr>
          <p:cNvPr id="6" name="Parcours_1_Pd4_S3_Dialogue">
            <a:hlinkClick r:id="" action="ppaction://media"/>
            <a:extLst>
              <a:ext uri="{FF2B5EF4-FFF2-40B4-BE49-F238E27FC236}">
                <a16:creationId xmlns:a16="http://schemas.microsoft.com/office/drawing/2014/main" id="{BB2D82C5-1144-2F87-C938-EA386B260614}"/>
              </a:ext>
            </a:extLst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9887547" y="804404"/>
            <a:ext cx="487363" cy="487363"/>
          </a:xfrm>
          <a:prstGeom prst="rect">
            <a:avLst/>
          </a:prstGeom>
        </p:spPr>
      </p:pic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CB3E7A79-E015-6548-A438-A2F5E6F05ACB}"/>
              </a:ext>
            </a:extLst>
          </p:cNvPr>
          <p:cNvGraphicFramePr>
            <a:graphicFrameLocks noGrp="1"/>
          </p:cNvGraphicFramePr>
          <p:nvPr>
            <p:custDataLst>
              <p:tags r:id="rId8"/>
            </p:custDataLst>
          </p:nvPr>
        </p:nvGraphicFramePr>
        <p:xfrm>
          <a:off x="685799" y="-22122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 defTabSz="685783" rtl="0" eaLnBrk="1" latinLnBrk="0" hangingPunct="1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Rituels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3. Lecture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11350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19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7" presetClass="emph" presetSubtype="1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" dur="2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9" dur="2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7" presetClass="emph" presetSubtype="1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11" dur="3750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2" dur="3750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7" presetClass="emph" presetSubtype="1" nodeType="withEffect">
                                  <p:stCondLst>
                                    <p:cond delay="6500"/>
                                  </p:stCondLst>
                                  <p:childTnLst>
                                    <p:set>
                                      <p:cBhvr>
                                        <p:cTn id="14" dur="3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5" dur="3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7" presetClass="emph" presetSubtype="1" nodeType="withEffect">
                                  <p:stCondLst>
                                    <p:cond delay="10250"/>
                                  </p:stCondLst>
                                  <p:childTnLst>
                                    <p:set>
                                      <p:cBhvr>
                                        <p:cTn id="17" dur="4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8" dur="4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7" presetClass="emph" presetSubtype="1" nodeType="withEffect">
                                  <p:stCondLst>
                                    <p:cond delay="14750"/>
                                  </p:stCondLst>
                                  <p:childTnLst>
                                    <p:set>
                                      <p:cBhvr>
                                        <p:cTn id="20" dur="32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1" dur="32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7" presetClass="emph" presetSubtype="1" nodeType="withEffect">
                                  <p:stCondLst>
                                    <p:cond delay="18000"/>
                                  </p:stCondLst>
                                  <p:childTnLst>
                                    <p:set>
                                      <p:cBhvr>
                                        <p:cTn id="23" dur="3750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4" dur="3750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2AA99E-C1B6-B0FD-3F86-1AC6CF98AB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8">
            <a:extLst>
              <a:ext uri="{FF2B5EF4-FFF2-40B4-BE49-F238E27FC236}">
                <a16:creationId xmlns:a16="http://schemas.microsoft.com/office/drawing/2014/main" id="{2EB2A864-D8C2-2469-D8AE-4C9B34EF41BC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 rot="10800000" flipH="1">
            <a:off x="840720" y="662501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b="1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EF1AF39B-7314-5A01-87F5-7A5BBFE788D5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421546" y="546574"/>
            <a:ext cx="10001865" cy="8951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90">
              <a:spcAft>
                <a:spcPts val="450"/>
              </a:spcAft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Rita dit « Tu te réveilles quand ?» </a:t>
            </a:r>
          </a:p>
          <a:p>
            <a:pPr defTabSz="914490">
              <a:spcAft>
                <a:spcPts val="450"/>
              </a:spcAft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Qui veut répéter ?  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29329675-BE0F-6900-D888-84EA68F58349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990106" y="431413"/>
            <a:ext cx="1224453" cy="1351829"/>
          </a:xfrm>
          <a:prstGeom prst="rect">
            <a:avLst/>
          </a:prstGeom>
        </p:spPr>
      </p:pic>
      <p:sp>
        <p:nvSpPr>
          <p:cNvPr id="12" name="Bulle narrative : ronde 11">
            <a:extLst>
              <a:ext uri="{FF2B5EF4-FFF2-40B4-BE49-F238E27FC236}">
                <a16:creationId xmlns:a16="http://schemas.microsoft.com/office/drawing/2014/main" id="{0467F3FF-210D-8056-FDF9-B269A1DA097D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1857376" y="2400299"/>
            <a:ext cx="4338724" cy="1528763"/>
          </a:xfrm>
          <a:prstGeom prst="wedgeEllipseCallout">
            <a:avLst>
              <a:gd name="adj1" fmla="val 1708"/>
              <a:gd name="adj2" fmla="val 76864"/>
            </a:avLst>
          </a:prstGeom>
          <a:solidFill>
            <a:schemeClr val="bg1">
              <a:lumMod val="95000"/>
            </a:schemeClr>
          </a:solidFill>
          <a:ln w="381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90">
              <a:defRPr/>
            </a:pPr>
            <a:endParaRPr lang="fr-FR" sz="3200" b="1" dirty="0">
              <a:solidFill>
                <a:srgbClr val="215968"/>
              </a:solidFill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6" name="Tableau 15">
            <a:extLst>
              <a:ext uri="{FF2B5EF4-FFF2-40B4-BE49-F238E27FC236}">
                <a16:creationId xmlns:a16="http://schemas.microsoft.com/office/drawing/2014/main" id="{2ED6F769-05D5-A05A-C43C-A692E0857862}"/>
              </a:ext>
            </a:extLst>
          </p:cNvPr>
          <p:cNvGraphicFramePr>
            <a:graphicFrameLocks noGrp="1"/>
          </p:cNvGraphicFramePr>
          <p:nvPr>
            <p:custDataLst>
              <p:tags r:id="rId5"/>
            </p:custDataLst>
            <p:extLst>
              <p:ext uri="{D42A27DB-BD31-4B8C-83A1-F6EECF244321}">
                <p14:modId xmlns:p14="http://schemas.microsoft.com/office/powerpoint/2010/main" val="225410612"/>
              </p:ext>
            </p:extLst>
          </p:nvPr>
        </p:nvGraphicFramePr>
        <p:xfrm>
          <a:off x="685799" y="-22122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 defTabSz="685783" rtl="0" eaLnBrk="1" latinLnBrk="0" hangingPunct="1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Rituels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3. Lecture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8" name="ZoneTexte 7">
            <a:extLst>
              <a:ext uri="{FF2B5EF4-FFF2-40B4-BE49-F238E27FC236}">
                <a16:creationId xmlns:a16="http://schemas.microsoft.com/office/drawing/2014/main" id="{63C0028B-41B1-85AA-7E71-31DDD1BE04E8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1961331" y="2857972"/>
            <a:ext cx="4130814" cy="5959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srgbClr val="215968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Tu te réveilles quand ?</a:t>
            </a: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EDD316CD-84F5-424E-6027-1B833B5B5C39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262114" y="4834763"/>
            <a:ext cx="2524023" cy="3938439"/>
          </a:xfrm>
          <a:prstGeom prst="rect">
            <a:avLst/>
          </a:prstGeom>
        </p:spPr>
      </p:pic>
      <p:pic>
        <p:nvPicPr>
          <p:cNvPr id="17" name="Image 16" descr="Une image contenant illustration, clipart, Animation, Dessin animé&#10;&#10;Description générée automatiquement">
            <a:extLst>
              <a:ext uri="{FF2B5EF4-FFF2-40B4-BE49-F238E27FC236}">
                <a16:creationId xmlns:a16="http://schemas.microsoft.com/office/drawing/2014/main" id="{3A658EB7-630B-76E1-1D4C-83B005501990}"/>
              </a:ext>
            </a:extLst>
          </p:cNvPr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6099" y="4450030"/>
            <a:ext cx="2997493" cy="4707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27359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E8590B-F6CF-70CD-6E72-F5ABDBC900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>
            <a:extLst>
              <a:ext uri="{FF2B5EF4-FFF2-40B4-BE49-F238E27FC236}">
                <a16:creationId xmlns:a16="http://schemas.microsoft.com/office/drawing/2014/main" id="{D57E4082-F9D7-0AF5-296D-96E1BB8E53E6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0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t="-5555" b="-5555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E1B37076-2361-6711-89A3-907EE4DD2144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685802" y="4168131"/>
            <a:ext cx="12769469" cy="105157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914445">
              <a:lnSpc>
                <a:spcPts val="8229"/>
              </a:lnSpc>
              <a:spcAft>
                <a:spcPts val="3000"/>
              </a:spcAft>
              <a:defRPr/>
            </a:pPr>
            <a:r>
              <a:rPr lang="fr-FR" sz="7200" b="1" dirty="0">
                <a:solidFill>
                  <a:srgbClr val="106585"/>
                </a:solidFill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            Orientations générales</a:t>
            </a:r>
            <a:endParaRPr lang="ar-MA" sz="7200" b="1" dirty="0">
              <a:solidFill>
                <a:srgbClr val="106585"/>
              </a:solidFill>
              <a:latin typeface="Dosis" pitchFamily="2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8940B444-C795-AF51-E15B-D70F755F0AC4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1" y="7658100"/>
            <a:ext cx="1977638" cy="2625450"/>
          </a:xfrm>
          <a:custGeom>
            <a:avLst/>
            <a:gdLst/>
            <a:ahLst/>
            <a:cxnLst/>
            <a:rect l="l" t="t" r="r" b="b"/>
            <a:pathLst>
              <a:path w="2684349" h="3327606">
                <a:moveTo>
                  <a:pt x="0" y="0"/>
                </a:moveTo>
                <a:lnTo>
                  <a:pt x="2684349" y="0"/>
                </a:lnTo>
                <a:lnTo>
                  <a:pt x="2684349" y="3327606"/>
                </a:lnTo>
                <a:lnTo>
                  <a:pt x="0" y="332760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-157570" t="-6438" b="-44673"/>
            </a:stretch>
          </a:blipFill>
          <a:ln>
            <a:noFill/>
          </a:ln>
        </p:spPr>
        <p:txBody>
          <a:bodyPr/>
          <a:lstStyle/>
          <a:p>
            <a:pPr defTabSz="914445">
              <a:defRPr/>
            </a:pPr>
            <a:endParaRPr lang="fr-MA" sz="642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DBD3357F-7577-9817-B590-13AEBCBCE043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11125200" y="7429500"/>
            <a:ext cx="2558670" cy="2854050"/>
          </a:xfrm>
          <a:custGeom>
            <a:avLst/>
            <a:gdLst/>
            <a:ahLst/>
            <a:cxnLst/>
            <a:rect l="l" t="t" r="r" b="b"/>
            <a:pathLst>
              <a:path w="3556432" h="3755858">
                <a:moveTo>
                  <a:pt x="0" y="0"/>
                </a:moveTo>
                <a:lnTo>
                  <a:pt x="3556432" y="0"/>
                </a:lnTo>
                <a:lnTo>
                  <a:pt x="3556432" y="3755858"/>
                </a:lnTo>
                <a:lnTo>
                  <a:pt x="0" y="375585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-4351" t="-332" r="-93446" b="-41558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642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02901C97-7D2E-EE20-D308-59045434FE99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9958395" y="357557"/>
            <a:ext cx="46487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45">
              <a:defRPr/>
            </a:pPr>
            <a:r>
              <a:rPr lang="fr-MA" sz="2000" i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Pour l’enseignant</a:t>
            </a:r>
          </a:p>
        </p:txBody>
      </p:sp>
    </p:spTree>
    <p:extLst>
      <p:ext uri="{BB962C8B-B14F-4D97-AF65-F5344CB8AC3E}">
        <p14:creationId xmlns:p14="http://schemas.microsoft.com/office/powerpoint/2010/main" val="329011610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F97326-6CA8-AEAA-400B-7917145CBD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8">
            <a:extLst>
              <a:ext uri="{FF2B5EF4-FFF2-40B4-BE49-F238E27FC236}">
                <a16:creationId xmlns:a16="http://schemas.microsoft.com/office/drawing/2014/main" id="{7B18F22C-C3BD-9D26-ED62-4EB9E2667497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 rot="10800000" flipH="1">
            <a:off x="840720" y="793127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b="1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FAD8E52B-7CD0-4EE9-D07E-132B46F25403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455984" y="697808"/>
            <a:ext cx="100018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90">
              <a:spcAft>
                <a:spcPts val="450"/>
              </a:spcAft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Que signifie « Tu te réveilles quand ?» </a:t>
            </a:r>
            <a:r>
              <a:rPr lang="fr-FR" sz="2400" b="1" dirty="0">
                <a:solidFill>
                  <a:prstClr val="white">
                    <a:lumMod val="65000"/>
                  </a:prstClr>
                </a:solidFill>
              </a:rPr>
              <a:t>en arabe ? </a:t>
            </a:r>
            <a:endParaRPr lang="fr-FR" sz="2400" b="1" dirty="0">
              <a:solidFill>
                <a:prstClr val="white">
                  <a:lumMod val="65000"/>
                </a:prstClr>
              </a:solidFill>
              <a:latin typeface="Calibri"/>
            </a:endParaRPr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E9C9F219-9BE8-4CB0-6882-4EE073CAB3A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099197" y="574565"/>
            <a:ext cx="1828959" cy="1268078"/>
          </a:xfrm>
          <a:prstGeom prst="rect">
            <a:avLst/>
          </a:prstGeom>
        </p:spPr>
      </p:pic>
      <p:graphicFrame>
        <p:nvGraphicFramePr>
          <p:cNvPr id="22" name="Tableau 21">
            <a:extLst>
              <a:ext uri="{FF2B5EF4-FFF2-40B4-BE49-F238E27FC236}">
                <a16:creationId xmlns:a16="http://schemas.microsoft.com/office/drawing/2014/main" id="{D628B75E-CAD3-56E9-3943-8A4EF50EE217}"/>
              </a:ext>
            </a:extLst>
          </p:cNvPr>
          <p:cNvGraphicFramePr>
            <a:graphicFrameLocks noGrp="1"/>
          </p:cNvGraphicFramePr>
          <p:nvPr>
            <p:custDataLst>
              <p:tags r:id="rId3"/>
            </p:custDataLst>
            <p:extLst>
              <p:ext uri="{D42A27DB-BD31-4B8C-83A1-F6EECF244321}">
                <p14:modId xmlns:p14="http://schemas.microsoft.com/office/powerpoint/2010/main" val="225410612"/>
              </p:ext>
            </p:extLst>
          </p:nvPr>
        </p:nvGraphicFramePr>
        <p:xfrm>
          <a:off x="685799" y="-22122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 defTabSz="685783" rtl="0" eaLnBrk="1" latinLnBrk="0" hangingPunct="1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Rituels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3. Lecture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8" name="Image 7">
            <a:extLst>
              <a:ext uri="{FF2B5EF4-FFF2-40B4-BE49-F238E27FC236}">
                <a16:creationId xmlns:a16="http://schemas.microsoft.com/office/drawing/2014/main" id="{99F50FA1-B1B1-4BED-0EFD-C74CA7C0CE0A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262114" y="4834763"/>
            <a:ext cx="2524023" cy="3938439"/>
          </a:xfrm>
          <a:prstGeom prst="rect">
            <a:avLst/>
          </a:prstGeom>
        </p:spPr>
      </p:pic>
      <p:pic>
        <p:nvPicPr>
          <p:cNvPr id="10" name="Image 9" descr="Une image contenant illustration, clipart, Animation, Dessin animé&#10;&#10;Description générée automatiquement">
            <a:extLst>
              <a:ext uri="{FF2B5EF4-FFF2-40B4-BE49-F238E27FC236}">
                <a16:creationId xmlns:a16="http://schemas.microsoft.com/office/drawing/2014/main" id="{DD48C689-E339-6943-B38F-072D8BFA8710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6099" y="4450030"/>
            <a:ext cx="2997493" cy="4707907"/>
          </a:xfrm>
          <a:prstGeom prst="rect">
            <a:avLst/>
          </a:prstGeom>
        </p:spPr>
      </p:pic>
      <p:sp>
        <p:nvSpPr>
          <p:cNvPr id="5" name="Bulle narrative : ronde 4">
            <a:extLst>
              <a:ext uri="{FF2B5EF4-FFF2-40B4-BE49-F238E27FC236}">
                <a16:creationId xmlns:a16="http://schemas.microsoft.com/office/drawing/2014/main" id="{0D2C03EF-80D6-EC42-1DA2-8272014FD752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>
            <a:off x="1857376" y="2400299"/>
            <a:ext cx="4338724" cy="1528763"/>
          </a:xfrm>
          <a:prstGeom prst="wedgeEllipseCallout">
            <a:avLst>
              <a:gd name="adj1" fmla="val 1708"/>
              <a:gd name="adj2" fmla="val 76864"/>
            </a:avLst>
          </a:prstGeom>
          <a:solidFill>
            <a:schemeClr val="bg1">
              <a:lumMod val="95000"/>
            </a:schemeClr>
          </a:solidFill>
          <a:ln w="381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90">
              <a:defRPr/>
            </a:pPr>
            <a:endParaRPr lang="fr-FR" sz="3200" b="1" dirty="0">
              <a:solidFill>
                <a:srgbClr val="215968"/>
              </a:solidFill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E5F49796-D65E-2256-63BE-780A6B22EEE3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1961331" y="2857972"/>
            <a:ext cx="4130814" cy="5959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srgbClr val="215968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Tu te réveilles quand ?</a:t>
            </a:r>
          </a:p>
        </p:txBody>
      </p:sp>
    </p:spTree>
    <p:extLst>
      <p:ext uri="{BB962C8B-B14F-4D97-AF65-F5344CB8AC3E}">
        <p14:creationId xmlns:p14="http://schemas.microsoft.com/office/powerpoint/2010/main" val="106189804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4C6C4D-14A1-5E15-2E19-0B21A07B9C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8">
            <a:extLst>
              <a:ext uri="{FF2B5EF4-FFF2-40B4-BE49-F238E27FC236}">
                <a16:creationId xmlns:a16="http://schemas.microsoft.com/office/drawing/2014/main" id="{ECAF493D-E7B0-E1FD-509B-7764FAC0F764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 rot="10800000" flipH="1">
            <a:off x="840720" y="662501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b="1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77868C6A-AD2D-FDF9-8250-035E4FD5787A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421546" y="546574"/>
            <a:ext cx="10001865" cy="8951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90">
              <a:spcAft>
                <a:spcPts val="450"/>
              </a:spcAft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Karim dit « Je me réveille à </a:t>
            </a:r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7</a:t>
            </a: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 heures du matin.». </a:t>
            </a:r>
            <a:endParaRPr lang="ar-MA" sz="2400" b="1" dirty="0">
              <a:solidFill>
                <a:prstClr val="white">
                  <a:lumMod val="65000"/>
                </a:prstClr>
              </a:solidFill>
              <a:latin typeface="Calibri"/>
            </a:endParaRPr>
          </a:p>
          <a:p>
            <a:pPr defTabSz="914490">
              <a:spcAft>
                <a:spcPts val="450"/>
              </a:spcAft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Qui veut répéter ?  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B7561AF2-5A7A-FD75-B06B-E3568236999A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990106" y="431413"/>
            <a:ext cx="1224453" cy="1351829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C0E882B1-6E9D-6A23-630C-0641D6E1178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821896" y="4903674"/>
            <a:ext cx="2964241" cy="3941355"/>
          </a:xfrm>
          <a:prstGeom prst="rect">
            <a:avLst/>
          </a:prstGeom>
        </p:spPr>
      </p:pic>
      <p:graphicFrame>
        <p:nvGraphicFramePr>
          <p:cNvPr id="19" name="Tableau 18">
            <a:extLst>
              <a:ext uri="{FF2B5EF4-FFF2-40B4-BE49-F238E27FC236}">
                <a16:creationId xmlns:a16="http://schemas.microsoft.com/office/drawing/2014/main" id="{1186F65C-BC33-7E1E-29DD-68498C0BF2EB}"/>
              </a:ext>
            </a:extLst>
          </p:cNvPr>
          <p:cNvGraphicFramePr>
            <a:graphicFrameLocks noGrp="1"/>
          </p:cNvGraphicFramePr>
          <p:nvPr>
            <p:custDataLst>
              <p:tags r:id="rId4"/>
            </p:custDataLst>
            <p:extLst>
              <p:ext uri="{D42A27DB-BD31-4B8C-83A1-F6EECF244321}">
                <p14:modId xmlns:p14="http://schemas.microsoft.com/office/powerpoint/2010/main" val="225410612"/>
              </p:ext>
            </p:extLst>
          </p:nvPr>
        </p:nvGraphicFramePr>
        <p:xfrm>
          <a:off x="685799" y="-22122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 defTabSz="685783" rtl="0" eaLnBrk="1" latinLnBrk="0" hangingPunct="1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Rituels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3. Lecture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3" name="Bulle narrative : ronde 2">
            <a:extLst>
              <a:ext uri="{FF2B5EF4-FFF2-40B4-BE49-F238E27FC236}">
                <a16:creationId xmlns:a16="http://schemas.microsoft.com/office/drawing/2014/main" id="{18ED40A6-9C81-16C2-6E87-606BBEB0E8B0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4686300" y="2343151"/>
            <a:ext cx="4978802" cy="1628774"/>
          </a:xfrm>
          <a:prstGeom prst="wedgeEllipseCallout">
            <a:avLst>
              <a:gd name="adj1" fmla="val 9313"/>
              <a:gd name="adj2" fmla="val 69405"/>
            </a:avLst>
          </a:prstGeom>
          <a:solidFill>
            <a:schemeClr val="bg1">
              <a:lumMod val="95000"/>
            </a:schemeClr>
          </a:solidFill>
          <a:ln w="381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90">
              <a:defRPr/>
            </a:pPr>
            <a:endParaRPr lang="fr-FR" sz="3200" b="1" dirty="0">
              <a:solidFill>
                <a:srgbClr val="215968"/>
              </a:solidFill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3DFD3195-81E1-4E8D-413C-6735D227C84A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4998344" y="2700128"/>
            <a:ext cx="4354713" cy="11228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srgbClr val="215968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Je me réveille à </a:t>
            </a:r>
            <a:r>
              <a:rPr kumimoji="0" lang="ar-MA" sz="3200" b="1" i="0" u="none" strike="noStrike" kern="1200" cap="none" spc="0" normalizeH="0" baseline="0" noProof="0" dirty="0">
                <a:ln>
                  <a:noFill/>
                </a:ln>
                <a:solidFill>
                  <a:srgbClr val="215968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7</a:t>
            </a:r>
            <a:r>
              <a: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srgbClr val="215968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heures du matin.</a:t>
            </a:r>
            <a:endParaRPr kumimoji="0" lang="fr-MA" sz="3200" b="1" i="0" u="none" strike="noStrike" kern="1200" cap="none" spc="0" normalizeH="0" baseline="0" noProof="0" dirty="0">
              <a:ln>
                <a:noFill/>
              </a:ln>
              <a:solidFill>
                <a:srgbClr val="215968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Image 10" descr="Une image contenant chaussures, garçon, habits, personne&#10;&#10;Description générée automatiquement">
            <a:extLst>
              <a:ext uri="{FF2B5EF4-FFF2-40B4-BE49-F238E27FC236}">
                <a16:creationId xmlns:a16="http://schemas.microsoft.com/office/drawing/2014/main" id="{36AB9FCB-8DD2-958F-E950-78383EE59DF8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110" t="50812" r="67028" b="3274"/>
          <a:stretch/>
        </p:blipFill>
        <p:spPr>
          <a:xfrm>
            <a:off x="4332592" y="4313288"/>
            <a:ext cx="5512732" cy="4570870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F1DAFA9C-9CCF-6292-C3B4-B75BFCAFA3C8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521800" y="5143500"/>
            <a:ext cx="2744608" cy="1934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324385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6F28EF-5358-EEE4-6C87-36CADF3365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8">
            <a:extLst>
              <a:ext uri="{FF2B5EF4-FFF2-40B4-BE49-F238E27FC236}">
                <a16:creationId xmlns:a16="http://schemas.microsoft.com/office/drawing/2014/main" id="{DA65DAB2-BEFA-4372-E87C-E7D251AED744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 rot="10800000" flipH="1">
            <a:off x="840720" y="793127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b="1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9E537174-CB61-2E03-6249-2F186D981665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455985" y="683520"/>
            <a:ext cx="95168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90">
              <a:spcAft>
                <a:spcPts val="450"/>
              </a:spcAft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Que signifie « Je me réveille à </a:t>
            </a:r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7</a:t>
            </a: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 heures du matin.» </a:t>
            </a:r>
            <a:r>
              <a:rPr lang="fr-FR" sz="2400" b="1" dirty="0">
                <a:solidFill>
                  <a:prstClr val="white">
                    <a:lumMod val="65000"/>
                  </a:prstClr>
                </a:solidFill>
              </a:rPr>
              <a:t>en arabe ? </a:t>
            </a:r>
            <a:endParaRPr lang="fr-FR" sz="2400" b="1" dirty="0">
              <a:solidFill>
                <a:prstClr val="white">
                  <a:lumMod val="65000"/>
                </a:prstClr>
              </a:solidFill>
              <a:latin typeface="Calibri"/>
            </a:endParaRPr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0A0367FC-E8CF-246E-8AFB-A38ACDD8775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099197" y="574565"/>
            <a:ext cx="1828959" cy="1268078"/>
          </a:xfrm>
          <a:prstGeom prst="rect">
            <a:avLst/>
          </a:prstGeom>
        </p:spPr>
      </p:pic>
      <p:graphicFrame>
        <p:nvGraphicFramePr>
          <p:cNvPr id="7" name="Tableau 6">
            <a:extLst>
              <a:ext uri="{FF2B5EF4-FFF2-40B4-BE49-F238E27FC236}">
                <a16:creationId xmlns:a16="http://schemas.microsoft.com/office/drawing/2014/main" id="{878DDABB-C862-1223-2853-C2434BE2C3EB}"/>
              </a:ext>
            </a:extLst>
          </p:cNvPr>
          <p:cNvGraphicFramePr>
            <a:graphicFrameLocks noGrp="1"/>
          </p:cNvGraphicFramePr>
          <p:nvPr>
            <p:custDataLst>
              <p:tags r:id="rId3"/>
            </p:custDataLst>
            <p:extLst>
              <p:ext uri="{D42A27DB-BD31-4B8C-83A1-F6EECF244321}">
                <p14:modId xmlns:p14="http://schemas.microsoft.com/office/powerpoint/2010/main" val="225410612"/>
              </p:ext>
            </p:extLst>
          </p:nvPr>
        </p:nvGraphicFramePr>
        <p:xfrm>
          <a:off x="685799" y="-22122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 defTabSz="685783" rtl="0" eaLnBrk="1" latinLnBrk="0" hangingPunct="1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Rituels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3. Lecture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2" name="Image 1">
            <a:extLst>
              <a:ext uri="{FF2B5EF4-FFF2-40B4-BE49-F238E27FC236}">
                <a16:creationId xmlns:a16="http://schemas.microsoft.com/office/drawing/2014/main" id="{9EDA0A74-6131-F997-9415-4665456B670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821896" y="4903674"/>
            <a:ext cx="2964241" cy="3941355"/>
          </a:xfrm>
          <a:prstGeom prst="rect">
            <a:avLst/>
          </a:prstGeom>
        </p:spPr>
      </p:pic>
      <p:pic>
        <p:nvPicPr>
          <p:cNvPr id="10" name="Image 9" descr="Une image contenant chaussures, garçon, habits, personne&#10;&#10;Description générée automatiquement">
            <a:extLst>
              <a:ext uri="{FF2B5EF4-FFF2-40B4-BE49-F238E27FC236}">
                <a16:creationId xmlns:a16="http://schemas.microsoft.com/office/drawing/2014/main" id="{44D7BEC6-CDA8-A88D-1B32-3849EC6C99E1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110" t="50812" r="67028" b="3274"/>
          <a:stretch/>
        </p:blipFill>
        <p:spPr>
          <a:xfrm>
            <a:off x="4332592" y="4313288"/>
            <a:ext cx="5512732" cy="4570870"/>
          </a:xfrm>
          <a:prstGeom prst="rect">
            <a:avLst/>
          </a:prstGeom>
        </p:spPr>
      </p:pic>
      <p:sp>
        <p:nvSpPr>
          <p:cNvPr id="3" name="Bulle narrative : ronde 2">
            <a:extLst>
              <a:ext uri="{FF2B5EF4-FFF2-40B4-BE49-F238E27FC236}">
                <a16:creationId xmlns:a16="http://schemas.microsoft.com/office/drawing/2014/main" id="{E4C532AC-7978-AD9F-9B31-6ED3D779F382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4686300" y="2343151"/>
            <a:ext cx="4978802" cy="1628774"/>
          </a:xfrm>
          <a:prstGeom prst="wedgeEllipseCallout">
            <a:avLst>
              <a:gd name="adj1" fmla="val 9313"/>
              <a:gd name="adj2" fmla="val 69405"/>
            </a:avLst>
          </a:prstGeom>
          <a:solidFill>
            <a:schemeClr val="bg1">
              <a:lumMod val="95000"/>
            </a:schemeClr>
          </a:solidFill>
          <a:ln w="381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90">
              <a:defRPr/>
            </a:pPr>
            <a:endParaRPr lang="fr-FR" sz="3200" b="1" dirty="0">
              <a:solidFill>
                <a:srgbClr val="215968"/>
              </a:solidFill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65907F18-E451-086D-366D-A37B8F9C743C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4998344" y="2700128"/>
            <a:ext cx="4354713" cy="11228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srgbClr val="215968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Je me réveille à </a:t>
            </a:r>
            <a:r>
              <a:rPr kumimoji="0" lang="ar-MA" sz="3200" b="1" i="0" u="none" strike="noStrike" kern="1200" cap="none" spc="0" normalizeH="0" baseline="0" noProof="0" dirty="0">
                <a:ln>
                  <a:noFill/>
                </a:ln>
                <a:solidFill>
                  <a:srgbClr val="215968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7</a:t>
            </a:r>
            <a:r>
              <a: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srgbClr val="215968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heures du matin.</a:t>
            </a:r>
            <a:endParaRPr kumimoji="0" lang="fr-MA" sz="3200" b="1" i="0" u="none" strike="noStrike" kern="1200" cap="none" spc="0" normalizeH="0" baseline="0" noProof="0" dirty="0">
              <a:ln>
                <a:noFill/>
              </a:ln>
              <a:solidFill>
                <a:srgbClr val="215968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76673019-E5E7-A1C5-DE7C-CE2FBB1A64E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521800" y="5143500"/>
            <a:ext cx="2744608" cy="1934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081133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8AC7FB-3A1A-E1EC-BAC2-423EE0794C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8">
            <a:extLst>
              <a:ext uri="{FF2B5EF4-FFF2-40B4-BE49-F238E27FC236}">
                <a16:creationId xmlns:a16="http://schemas.microsoft.com/office/drawing/2014/main" id="{9C3B2046-CA53-8514-616B-6A5F814C7D1F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 rot="10800000" flipH="1">
            <a:off x="638184" y="816053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DFABAF63-6006-02C6-A006-D0E55369A0E4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258651" y="658958"/>
            <a:ext cx="12139061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Qui veut passer au tableau pour jouer le dialogue ? </a:t>
            </a:r>
          </a:p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Dis à quelle heure tu te réveilles.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B48B2302-BCBB-63D5-AED2-B7CF5EBD3660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1858731" y="4028399"/>
            <a:ext cx="3448041" cy="2230198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7B324B6E-3637-8CFF-B169-426F55C08723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6372225" y="4527945"/>
            <a:ext cx="6915150" cy="12311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57188" marR="0" lvl="0" indent="-357188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tabLst/>
              <a:defRPr/>
            </a:pPr>
            <a:r>
              <a:rPr lang="fr-FR" sz="3200" b="1" kern="100" spc="425" dirty="0">
                <a:solidFill>
                  <a:srgbClr val="4F81BD">
                    <a:lumMod val="50000"/>
                  </a:srgbClr>
                </a:solidFill>
                <a:latin typeface="Dosis" pitchFamily="2" charset="0"/>
              </a:rPr>
              <a:t>- Tu te réveilles quand ?</a:t>
            </a:r>
          </a:p>
          <a:p>
            <a:pPr marL="357188" marR="0" lvl="0" indent="-357188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tabLst/>
              <a:defRPr/>
            </a:pPr>
            <a:r>
              <a:rPr kumimoji="0" lang="fr-FR" sz="3200" b="1" i="0" u="none" strike="noStrike" kern="100" cap="none" spc="425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- </a:t>
            </a:r>
            <a:r>
              <a:rPr lang="fr-FR" sz="3200" b="1" kern="100" spc="425" dirty="0">
                <a:solidFill>
                  <a:srgbClr val="F79646">
                    <a:lumMod val="75000"/>
                  </a:srgbClr>
                </a:solidFill>
                <a:latin typeface="Dosis" pitchFamily="2" charset="0"/>
              </a:rPr>
              <a:t>Je me réveille à … </a:t>
            </a:r>
            <a:r>
              <a:rPr kumimoji="0" lang="fr-FR" sz="3200" b="1" i="0" u="none" strike="noStrike" kern="100" cap="none" spc="425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.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D1747449-33E8-7188-E1DE-02D22FB80F0F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7386638" y="6791641"/>
            <a:ext cx="6011074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700" b="0" i="1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&gt; les élèves échangent les rôles.</a:t>
            </a:r>
          </a:p>
        </p:txBody>
      </p:sp>
      <p:graphicFrame>
        <p:nvGraphicFramePr>
          <p:cNvPr id="4" name="Tableau 3">
            <a:extLst>
              <a:ext uri="{FF2B5EF4-FFF2-40B4-BE49-F238E27FC236}">
                <a16:creationId xmlns:a16="http://schemas.microsoft.com/office/drawing/2014/main" id="{4544CFA7-5A41-3116-5116-FA98615DA9ED}"/>
              </a:ext>
            </a:extLst>
          </p:cNvPr>
          <p:cNvGraphicFramePr>
            <a:graphicFrameLocks noGrp="1"/>
          </p:cNvGraphicFramePr>
          <p:nvPr>
            <p:custDataLst>
              <p:tags r:id="rId6"/>
            </p:custDataLst>
            <p:extLst>
              <p:ext uri="{D42A27DB-BD31-4B8C-83A1-F6EECF244321}">
                <p14:modId xmlns:p14="http://schemas.microsoft.com/office/powerpoint/2010/main" val="1063935148"/>
              </p:ext>
            </p:extLst>
          </p:nvPr>
        </p:nvGraphicFramePr>
        <p:xfrm>
          <a:off x="685799" y="-22122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 defTabSz="685783" rtl="0" eaLnBrk="1" latinLnBrk="0" hangingPunct="1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Rituels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3. Lecture 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9204402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7C2245-F486-D1D7-E3D4-9FA95ED79C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>
            <a:extLst>
              <a:ext uri="{FF2B5EF4-FFF2-40B4-BE49-F238E27FC236}">
                <a16:creationId xmlns:a16="http://schemas.microsoft.com/office/drawing/2014/main" id="{60A7A3D6-D4D4-CC8A-BA9B-80C35DFABE88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-5442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t="-5555" b="-5555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344E9FFE-8356-1D18-B264-436E99C28CF1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3012633" y="2857500"/>
            <a:ext cx="10416929" cy="533222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914445">
              <a:lnSpc>
                <a:spcPct val="150000"/>
              </a:lnSpc>
              <a:defRPr/>
            </a:pPr>
            <a:r>
              <a:rPr lang="fr-FR" sz="42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  <a:cs typeface="Calibri" panose="020F0502020204030204" pitchFamily="34" charset="0"/>
              </a:rPr>
              <a:t>1.  Rituel </a:t>
            </a:r>
          </a:p>
          <a:p>
            <a:pPr defTabSz="914445">
              <a:lnSpc>
                <a:spcPct val="150000"/>
              </a:lnSpc>
              <a:spcAft>
                <a:spcPts val="900"/>
              </a:spcAft>
              <a:defRPr/>
            </a:pPr>
            <a:r>
              <a:rPr lang="fr-FR" sz="3000" dirty="0">
                <a:solidFill>
                  <a:schemeClr val="bg1">
                    <a:lumMod val="65000"/>
                  </a:schemeClr>
                </a:solidFill>
                <a:latin typeface="Dosis" pitchFamily="2" charset="0"/>
                <a:cs typeface="Calibri" panose="020F0502020204030204" pitchFamily="34" charset="0"/>
              </a:rPr>
              <a:t>Révision des lettres - révision du vocabulaire.</a:t>
            </a:r>
          </a:p>
          <a:p>
            <a:pPr defTabSz="914445">
              <a:lnSpc>
                <a:spcPct val="150000"/>
              </a:lnSpc>
              <a:defRPr/>
            </a:pPr>
            <a:r>
              <a:rPr lang="fr-FR" sz="42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  <a:cs typeface="Calibri" panose="020F0502020204030204" pitchFamily="34" charset="0"/>
              </a:rPr>
              <a:t>2. Acte de parole </a:t>
            </a:r>
          </a:p>
          <a:p>
            <a:pPr defTabSz="914445">
              <a:lnSpc>
                <a:spcPct val="150000"/>
              </a:lnSpc>
              <a:defRPr/>
            </a:pPr>
            <a:r>
              <a:rPr lang="fr-FR" sz="3000" dirty="0">
                <a:solidFill>
                  <a:schemeClr val="bg1">
                    <a:lumMod val="65000"/>
                  </a:schemeClr>
                </a:solidFill>
                <a:latin typeface="Dosis" pitchFamily="2" charset="0"/>
                <a:cs typeface="Calibri" panose="020F0502020204030204" pitchFamily="34" charset="0"/>
              </a:rPr>
              <a:t>Tu te réveilles quand ?</a:t>
            </a:r>
          </a:p>
          <a:p>
            <a:pPr defTabSz="914445">
              <a:lnSpc>
                <a:spcPct val="150000"/>
              </a:lnSpc>
              <a:defRPr/>
            </a:pPr>
            <a:r>
              <a:rPr lang="fr-FR" sz="4200" b="1" dirty="0">
                <a:solidFill>
                  <a:srgbClr val="4BACC6">
                    <a:lumMod val="50000"/>
                  </a:srgbClr>
                </a:solidFill>
                <a:latin typeface="Dosis" pitchFamily="2" charset="0"/>
                <a:cs typeface="Calibri" panose="020F0502020204030204" pitchFamily="34" charset="0"/>
              </a:rPr>
              <a:t>3. Lecture</a:t>
            </a:r>
          </a:p>
          <a:p>
            <a:pPr defTabSz="914445">
              <a:defRPr/>
            </a:pPr>
            <a:r>
              <a:rPr lang="fr-FR" sz="3000" b="1" dirty="0">
                <a:solidFill>
                  <a:srgbClr val="5C9ED1"/>
                </a:solidFill>
                <a:latin typeface="Dosis" pitchFamily="2" charset="0"/>
                <a:cs typeface="Calibri" panose="020F0502020204030204" pitchFamily="34" charset="0"/>
              </a:rPr>
              <a:t>Reconnaître la lettre t en minuscule et en majuscule.</a:t>
            </a:r>
          </a:p>
          <a:p>
            <a:pPr defTabSz="914445">
              <a:defRPr/>
            </a:pPr>
            <a:r>
              <a:rPr lang="fr-FR" sz="3000" b="1" dirty="0">
                <a:solidFill>
                  <a:srgbClr val="5C9ED1"/>
                </a:solidFill>
                <a:latin typeface="Dosis" pitchFamily="2" charset="0"/>
                <a:cs typeface="Calibri" panose="020F0502020204030204" pitchFamily="34" charset="0"/>
              </a:rPr>
              <a:t>Lire la lettre t. </a:t>
            </a:r>
          </a:p>
        </p:txBody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9C1D849F-3B5F-61B1-897E-E1FF716F33F2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1" y="7658100"/>
            <a:ext cx="1977638" cy="2625450"/>
          </a:xfrm>
          <a:custGeom>
            <a:avLst/>
            <a:gdLst/>
            <a:ahLst/>
            <a:cxnLst/>
            <a:rect l="l" t="t" r="r" b="b"/>
            <a:pathLst>
              <a:path w="2684349" h="3327606">
                <a:moveTo>
                  <a:pt x="0" y="0"/>
                </a:moveTo>
                <a:lnTo>
                  <a:pt x="2684349" y="0"/>
                </a:lnTo>
                <a:lnTo>
                  <a:pt x="2684349" y="3327606"/>
                </a:lnTo>
                <a:lnTo>
                  <a:pt x="0" y="332760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-157570" t="-6438" b="-44673"/>
            </a:stretch>
          </a:blipFill>
          <a:ln>
            <a:noFill/>
          </a:ln>
        </p:spPr>
        <p:txBody>
          <a:bodyPr/>
          <a:lstStyle/>
          <a:p>
            <a:pPr defTabSz="914445">
              <a:defRPr/>
            </a:pPr>
            <a:endParaRPr lang="fr-MA" sz="642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DFC15F88-B596-9CA2-3025-B9427E061517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11125200" y="7429500"/>
            <a:ext cx="2558670" cy="2854050"/>
          </a:xfrm>
          <a:custGeom>
            <a:avLst/>
            <a:gdLst/>
            <a:ahLst/>
            <a:cxnLst/>
            <a:rect l="l" t="t" r="r" b="b"/>
            <a:pathLst>
              <a:path w="3556432" h="3755858">
                <a:moveTo>
                  <a:pt x="0" y="0"/>
                </a:moveTo>
                <a:lnTo>
                  <a:pt x="3556432" y="0"/>
                </a:lnTo>
                <a:lnTo>
                  <a:pt x="3556432" y="3755858"/>
                </a:lnTo>
                <a:lnTo>
                  <a:pt x="0" y="375585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-4351" t="-332" r="-93446" b="-41558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642" dirty="0">
              <a:solidFill>
                <a:prstClr val="black"/>
              </a:solidFill>
              <a:latin typeface="Dosis" pitchFamily="2" charset="0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1739DBF0-417B-F941-918F-006125B83B58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3">
            <a:clrChange>
              <a:clrFrom>
                <a:srgbClr val="E5E5E5"/>
              </a:clrFrom>
              <a:clrTo>
                <a:srgbClr val="E5E5E5">
                  <a:alpha val="0"/>
                </a:srgbClr>
              </a:clrTo>
            </a:clrChange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229082" y="6436394"/>
            <a:ext cx="1497114" cy="762000"/>
          </a:xfrm>
          <a:prstGeom prst="rect">
            <a:avLst/>
          </a:prstGeom>
        </p:spPr>
      </p:pic>
      <p:sp>
        <p:nvSpPr>
          <p:cNvPr id="5" name="TextBox 9">
            <a:extLst>
              <a:ext uri="{FF2B5EF4-FFF2-40B4-BE49-F238E27FC236}">
                <a16:creationId xmlns:a16="http://schemas.microsoft.com/office/drawing/2014/main" id="{0D684207-5370-B0B9-4E7D-2DCF37AFFC76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-32131" y="1140774"/>
            <a:ext cx="13716001" cy="11156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 defTabSz="685835">
              <a:lnSpc>
                <a:spcPts val="4199"/>
              </a:lnSpc>
              <a:defRPr/>
            </a:pPr>
            <a:endParaRPr lang="fr-FR" sz="6000" b="1" dirty="0">
              <a:solidFill>
                <a:srgbClr val="215968"/>
              </a:solidFill>
              <a:latin typeface="Dosis" pitchFamily="2" charset="0"/>
            </a:endParaRPr>
          </a:p>
          <a:p>
            <a:pPr algn="ctr" defTabSz="685835">
              <a:lnSpc>
                <a:spcPts val="4199"/>
              </a:lnSpc>
              <a:defRPr/>
            </a:pPr>
            <a:r>
              <a:rPr lang="fr-FR" sz="6000" b="1" dirty="0">
                <a:solidFill>
                  <a:srgbClr val="215968"/>
                </a:solidFill>
                <a:latin typeface="Dosis" pitchFamily="2" charset="0"/>
              </a:rPr>
              <a:t>Séance 2</a:t>
            </a:r>
          </a:p>
        </p:txBody>
      </p:sp>
    </p:spTree>
    <p:extLst>
      <p:ext uri="{BB962C8B-B14F-4D97-AF65-F5344CB8AC3E}">
        <p14:creationId xmlns:p14="http://schemas.microsoft.com/office/powerpoint/2010/main" val="73097198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A71E22-8F9A-99F9-518F-BF98917492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2A5DA7EF-63AC-455E-AF22-3F0A7C03F49C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-38100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t="-5555" b="-5555"/>
            </a:stretch>
          </a:blipFill>
        </p:spPr>
        <p:txBody>
          <a:bodyPr/>
          <a:lstStyle/>
          <a:p>
            <a:pPr algn="just" defTabSz="68583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5B2BBF4F-ECAE-0051-7CC5-F246A7D1D0B6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381000" y="733455"/>
            <a:ext cx="12954000" cy="8765811"/>
            <a:chOff x="0" y="0"/>
            <a:chExt cx="3895412" cy="2555175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40134A9C-0C53-3CFB-98C3-75F3443CB88C}"/>
                </a:ext>
              </a:extLst>
            </p:cNvPr>
            <p:cNvSpPr/>
            <p:nvPr/>
          </p:nvSpPr>
          <p:spPr>
            <a:xfrm>
              <a:off x="0" y="0"/>
              <a:ext cx="3895412" cy="2555175"/>
            </a:xfrm>
            <a:custGeom>
              <a:avLst/>
              <a:gdLst/>
              <a:ahLst/>
              <a:cxnLst/>
              <a:rect l="l" t="t" r="r" b="b"/>
              <a:pathLst>
                <a:path w="3895412" h="2555175">
                  <a:moveTo>
                    <a:pt x="6703" y="0"/>
                  </a:moveTo>
                  <a:lnTo>
                    <a:pt x="3888710" y="0"/>
                  </a:lnTo>
                  <a:cubicBezTo>
                    <a:pt x="3892411" y="0"/>
                    <a:pt x="3895412" y="3001"/>
                    <a:pt x="3895412" y="6703"/>
                  </a:cubicBezTo>
                  <a:lnTo>
                    <a:pt x="3895412" y="2548473"/>
                  </a:lnTo>
                  <a:cubicBezTo>
                    <a:pt x="3895412" y="2550250"/>
                    <a:pt x="3894706" y="2551955"/>
                    <a:pt x="3893449" y="2553212"/>
                  </a:cubicBezTo>
                  <a:cubicBezTo>
                    <a:pt x="3892192" y="2554469"/>
                    <a:pt x="3890487" y="2555175"/>
                    <a:pt x="3888710" y="2555175"/>
                  </a:cubicBezTo>
                  <a:lnTo>
                    <a:pt x="6703" y="2555175"/>
                  </a:lnTo>
                  <a:cubicBezTo>
                    <a:pt x="4925" y="2555175"/>
                    <a:pt x="3220" y="2554469"/>
                    <a:pt x="1963" y="2553212"/>
                  </a:cubicBezTo>
                  <a:cubicBezTo>
                    <a:pt x="706" y="2551955"/>
                    <a:pt x="0" y="2550250"/>
                    <a:pt x="0" y="2548473"/>
                  </a:cubicBezTo>
                  <a:lnTo>
                    <a:pt x="0" y="6703"/>
                  </a:lnTo>
                  <a:cubicBezTo>
                    <a:pt x="0" y="4925"/>
                    <a:pt x="706" y="3220"/>
                    <a:pt x="1963" y="1963"/>
                  </a:cubicBezTo>
                  <a:cubicBezTo>
                    <a:pt x="3220" y="706"/>
                    <a:pt x="4925" y="0"/>
                    <a:pt x="6703" y="0"/>
                  </a:cubicBezTo>
                  <a:close/>
                </a:path>
              </a:pathLst>
            </a:custGeom>
            <a:solidFill>
              <a:srgbClr val="FFFFFF"/>
            </a:solidFill>
            <a:ln w="19050">
              <a:solidFill>
                <a:srgbClr val="000000"/>
              </a:solidFill>
            </a:ln>
          </p:spPr>
          <p:txBody>
            <a:bodyPr/>
            <a:lstStyle/>
            <a:p>
              <a:pPr algn="just" defTabSz="685835">
                <a:defRPr/>
              </a:pPr>
              <a:endParaRPr lang="fr-MA" sz="135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DB3F068D-EB28-6E19-DE39-B81B074C5625}"/>
                </a:ext>
              </a:extLst>
            </p:cNvPr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38100" tIns="38100" rIns="38100" bIns="38100" rtlCol="0" anchor="ctr"/>
            <a:lstStyle/>
            <a:p>
              <a:pPr algn="just" defTabSz="685835">
                <a:lnSpc>
                  <a:spcPts val="2408"/>
                </a:lnSpc>
                <a:defRPr/>
              </a:pPr>
              <a:endParaRPr sz="135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</p:grpSp>
      <p:sp>
        <p:nvSpPr>
          <p:cNvPr id="7" name="Freeform 7">
            <a:extLst>
              <a:ext uri="{FF2B5EF4-FFF2-40B4-BE49-F238E27FC236}">
                <a16:creationId xmlns:a16="http://schemas.microsoft.com/office/drawing/2014/main" id="{386A7AE6-CFBD-52E4-FE0D-695C0FE09B43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596222" y="136251"/>
            <a:ext cx="929375" cy="892200"/>
          </a:xfrm>
          <a:custGeom>
            <a:avLst/>
            <a:gdLst/>
            <a:ahLst/>
            <a:cxnLst/>
            <a:rect l="l" t="t" r="r" b="b"/>
            <a:pathLst>
              <a:path w="1239167" h="1189600">
                <a:moveTo>
                  <a:pt x="0" y="0"/>
                </a:moveTo>
                <a:lnTo>
                  <a:pt x="1239167" y="0"/>
                </a:lnTo>
                <a:lnTo>
                  <a:pt x="1239167" y="1189600"/>
                </a:lnTo>
                <a:lnTo>
                  <a:pt x="0" y="118960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algn="just" defTabSz="68583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9" name="TextBox 9">
            <a:extLst>
              <a:ext uri="{FF2B5EF4-FFF2-40B4-BE49-F238E27FC236}">
                <a16:creationId xmlns:a16="http://schemas.microsoft.com/office/drawing/2014/main" id="{8264417A-1DBC-24FA-F550-4F52B652A2AF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4747428" y="1822448"/>
            <a:ext cx="5029200" cy="51232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 defTabSz="685835">
              <a:lnSpc>
                <a:spcPts val="4199"/>
              </a:lnSpc>
              <a:defRPr/>
            </a:pPr>
            <a:r>
              <a:rPr lang="fr-FR" sz="3200" dirty="0">
                <a:solidFill>
                  <a:srgbClr val="106585"/>
                </a:solidFill>
                <a:latin typeface="Carelia"/>
              </a:rPr>
              <a:t>Objectifs de l’activité </a:t>
            </a:r>
          </a:p>
        </p:txBody>
      </p:sp>
      <p:grpSp>
        <p:nvGrpSpPr>
          <p:cNvPr id="17" name="Groupe 16">
            <a:extLst>
              <a:ext uri="{FF2B5EF4-FFF2-40B4-BE49-F238E27FC236}">
                <a16:creationId xmlns:a16="http://schemas.microsoft.com/office/drawing/2014/main" id="{51187D41-CEB4-FE60-D27D-67CD94D53ED8}"/>
              </a:ext>
            </a:extLst>
          </p:cNvPr>
          <p:cNvGrpSpPr/>
          <p:nvPr>
            <p:custDataLst>
              <p:tags r:id="rId5"/>
            </p:custDataLst>
          </p:nvPr>
        </p:nvGrpSpPr>
        <p:grpSpPr>
          <a:xfrm>
            <a:off x="981638" y="3335592"/>
            <a:ext cx="11752727" cy="4200876"/>
            <a:chOff x="1021947" y="3100970"/>
            <a:chExt cx="11752727" cy="3654320"/>
          </a:xfrm>
        </p:grpSpPr>
        <p:sp>
          <p:nvSpPr>
            <p:cNvPr id="12" name="Freeform 17">
              <a:extLst>
                <a:ext uri="{FF2B5EF4-FFF2-40B4-BE49-F238E27FC236}">
                  <a16:creationId xmlns:a16="http://schemas.microsoft.com/office/drawing/2014/main" id="{468302FA-EA3C-CC57-86C4-4E4192540CA6}"/>
                </a:ext>
              </a:extLst>
            </p:cNvPr>
            <p:cNvSpPr/>
            <p:nvPr/>
          </p:nvSpPr>
          <p:spPr>
            <a:xfrm rot="10800000" flipH="1">
              <a:off x="1021947" y="3100970"/>
              <a:ext cx="11752727" cy="3654320"/>
            </a:xfrm>
            <a:custGeom>
              <a:avLst/>
              <a:gdLst/>
              <a:ahLst/>
              <a:cxnLst/>
              <a:rect l="l" t="t" r="r" b="b"/>
              <a:pathLst>
                <a:path w="3062465" h="1213150">
                  <a:moveTo>
                    <a:pt x="0" y="0"/>
                  </a:moveTo>
                  <a:lnTo>
                    <a:pt x="3062465" y="0"/>
                  </a:lnTo>
                  <a:lnTo>
                    <a:pt x="3062465" y="1213150"/>
                  </a:lnTo>
                  <a:lnTo>
                    <a:pt x="0" y="12131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>
                <a:extLs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914445">
                <a:defRPr/>
              </a:pPr>
              <a:endParaRPr lang="fr-MA" sz="90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27094289-0B76-5D08-BC20-FD91748D7695}"/>
                </a:ext>
              </a:extLst>
            </p:cNvPr>
            <p:cNvSpPr/>
            <p:nvPr/>
          </p:nvSpPr>
          <p:spPr>
            <a:xfrm>
              <a:off x="1255693" y="3189998"/>
              <a:ext cx="706508" cy="3565292"/>
            </a:xfrm>
            <a:custGeom>
              <a:avLst/>
              <a:gdLst/>
              <a:ahLst/>
              <a:cxnLst/>
              <a:rect l="l" t="t" r="r" b="b"/>
              <a:pathLst>
                <a:path w="3062465" h="1213150">
                  <a:moveTo>
                    <a:pt x="0" y="0"/>
                  </a:moveTo>
                  <a:lnTo>
                    <a:pt x="3062465" y="0"/>
                  </a:lnTo>
                  <a:lnTo>
                    <a:pt x="3062465" y="1213150"/>
                  </a:lnTo>
                  <a:lnTo>
                    <a:pt x="0" y="12131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>
                <a:extLs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 l="-109199" t="-6937" r="-896458" b="-829367"/>
              </a:stretch>
            </a:blipFill>
          </p:spPr>
          <p:txBody>
            <a:bodyPr/>
            <a:lstStyle/>
            <a:p>
              <a:pPr defTabSz="914445">
                <a:defRPr/>
              </a:pPr>
              <a:endParaRPr lang="fr-MA" sz="90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</p:grpSp>
      <p:pic>
        <p:nvPicPr>
          <p:cNvPr id="19" name="Image 18">
            <a:extLst>
              <a:ext uri="{FF2B5EF4-FFF2-40B4-BE49-F238E27FC236}">
                <a16:creationId xmlns:a16="http://schemas.microsoft.com/office/drawing/2014/main" id="{8109628E-D429-AA02-366B-281F1DC33EE5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7"/>
          <a:stretch>
            <a:fillRect/>
          </a:stretch>
        </p:blipFill>
        <p:spPr>
          <a:xfrm>
            <a:off x="1480252" y="4022969"/>
            <a:ext cx="504425" cy="549068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847A8638-511D-1F82-7DC7-FB2708ADC9D7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8749151" y="333345"/>
            <a:ext cx="66435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45">
              <a:defRPr/>
            </a:pPr>
            <a:r>
              <a:rPr lang="fr-MA" sz="2000" i="1" dirty="0">
                <a:solidFill>
                  <a:prstClr val="black">
                    <a:lumMod val="75000"/>
                    <a:lumOff val="25000"/>
                  </a:prstClr>
                </a:solidFill>
                <a:latin typeface="Dosis"/>
              </a:rPr>
              <a:t>Pour l’enseignant</a:t>
            </a:r>
          </a:p>
        </p:txBody>
      </p:sp>
      <p:sp>
        <p:nvSpPr>
          <p:cNvPr id="10" name="TextBox 10">
            <a:extLst>
              <a:ext uri="{FF2B5EF4-FFF2-40B4-BE49-F238E27FC236}">
                <a16:creationId xmlns:a16="http://schemas.microsoft.com/office/drawing/2014/main" id="{3C07BA0F-955A-73C5-FF56-948436C05F69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2507530" y="4043018"/>
            <a:ext cx="9875000" cy="544830"/>
          </a:xfrm>
          <a:prstGeom prst="round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defTabSz="685835">
              <a:defRPr/>
            </a:pPr>
            <a:r>
              <a:rPr lang="fr-FR" sz="3200" b="1" dirty="0">
                <a:solidFill>
                  <a:srgbClr val="4F81BD">
                    <a:lumMod val="50000"/>
                  </a:srgbClr>
                </a:solidFill>
                <a:latin typeface="Dosis" pitchFamily="2" charset="0"/>
              </a:rPr>
              <a:t>Reconnaître la lettre t en minuscule et en majuscule.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37EB510D-D548-CD0A-31A2-90CB273B8D6A}"/>
              </a:ext>
            </a:extLst>
          </p:cNvPr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7"/>
          <a:stretch>
            <a:fillRect/>
          </a:stretch>
        </p:blipFill>
        <p:spPr>
          <a:xfrm>
            <a:off x="1480252" y="5243004"/>
            <a:ext cx="504425" cy="54906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741416F-0152-9049-C271-97F444E3127C}"/>
              </a:ext>
            </a:extLst>
          </p:cNvPr>
          <p:cNvSpPr txBox="1"/>
          <p:nvPr>
            <p:custDataLst>
              <p:tags r:id="rId10"/>
            </p:custDataLst>
          </p:nvPr>
        </p:nvSpPr>
        <p:spPr>
          <a:xfrm>
            <a:off x="2507530" y="5263053"/>
            <a:ext cx="9875000" cy="544830"/>
          </a:xfrm>
          <a:prstGeom prst="round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defTabSz="685835">
              <a:defRPr/>
            </a:pPr>
            <a:r>
              <a:rPr lang="fr-FR" sz="3200" b="1" dirty="0">
                <a:solidFill>
                  <a:srgbClr val="4F81BD">
                    <a:lumMod val="50000"/>
                  </a:srgbClr>
                </a:solidFill>
                <a:latin typeface="Dosis" pitchFamily="2" charset="0"/>
              </a:rPr>
              <a:t>Lire la lettre t.</a:t>
            </a:r>
          </a:p>
        </p:txBody>
      </p:sp>
    </p:spTree>
    <p:extLst>
      <p:ext uri="{BB962C8B-B14F-4D97-AF65-F5344CB8AC3E}">
        <p14:creationId xmlns:p14="http://schemas.microsoft.com/office/powerpoint/2010/main" val="279467571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8">
            <a:extLst>
              <a:ext uri="{FF2B5EF4-FFF2-40B4-BE49-F238E27FC236}">
                <a16:creationId xmlns:a16="http://schemas.microsoft.com/office/drawing/2014/main" id="{CF0CED95-0603-3709-3170-C0FFF228C7F1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780367" y="693286"/>
            <a:ext cx="465218" cy="327295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F375C387-D836-D3E9-8DBD-CD7E6F8775AC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538002" y="605083"/>
            <a:ext cx="115293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28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C’est la lettre t</a:t>
            </a: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 "/>
              </a:rPr>
              <a:t>.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 Elle fait le son « t ».</a:t>
            </a:r>
          </a:p>
          <a:p>
            <a:pPr marL="0" marR="0" lvl="0" indent="0" algn="l" defTabSz="1028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Répétez après moi « </a:t>
            </a: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 "/>
              </a:rPr>
              <a:t>t 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». </a:t>
            </a:r>
          </a:p>
        </p:txBody>
      </p:sp>
      <p:graphicFrame>
        <p:nvGraphicFramePr>
          <p:cNvPr id="4" name="Tableau 3">
            <a:extLst>
              <a:ext uri="{FF2B5EF4-FFF2-40B4-BE49-F238E27FC236}">
                <a16:creationId xmlns:a16="http://schemas.microsoft.com/office/drawing/2014/main" id="{F74119A1-AFFB-D68B-C618-B9FF072CF5B1}"/>
              </a:ext>
            </a:extLst>
          </p:cNvPr>
          <p:cNvGraphicFramePr>
            <a:graphicFrameLocks noGrp="1"/>
          </p:cNvGraphicFramePr>
          <p:nvPr>
            <p:custDataLst>
              <p:tags r:id="rId3"/>
            </p:custDataLst>
            <p:extLst>
              <p:ext uri="{D42A27DB-BD31-4B8C-83A1-F6EECF244321}">
                <p14:modId xmlns:p14="http://schemas.microsoft.com/office/powerpoint/2010/main" val="2695236352"/>
              </p:ext>
            </p:extLst>
          </p:nvPr>
        </p:nvGraphicFramePr>
        <p:xfrm>
          <a:off x="678313" y="-14288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1. Rituels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Lecture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3" name="Image 2">
            <a:extLst>
              <a:ext uri="{FF2B5EF4-FFF2-40B4-BE49-F238E27FC236}">
                <a16:creationId xmlns:a16="http://schemas.microsoft.com/office/drawing/2014/main" id="{AEF6EAB0-6874-1655-A805-F903F7D8929A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047113" y="420140"/>
            <a:ext cx="1427019" cy="1575467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EB244C48-83F3-E613-F3B5-927364435ED0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371474" y="2889036"/>
            <a:ext cx="12973049" cy="45089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  <a:defRPr/>
            </a:pPr>
            <a:r>
              <a:rPr lang="fr-MA" sz="28700" b="1" dirty="0">
                <a:solidFill>
                  <a:srgbClr val="106584"/>
                </a:solidFill>
                <a:latin typeface="Dosis" pitchFamily="2" charset="0"/>
              </a:rPr>
              <a:t>t   </a:t>
            </a:r>
          </a:p>
        </p:txBody>
      </p:sp>
    </p:spTree>
    <p:extLst>
      <p:ext uri="{BB962C8B-B14F-4D97-AF65-F5344CB8AC3E}">
        <p14:creationId xmlns:p14="http://schemas.microsoft.com/office/powerpoint/2010/main" val="26090878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D73354AC-8F6E-ED78-BD53-2DD41621B522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1546863" y="707210"/>
            <a:ext cx="115293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28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C’est la lettre t en majuscule. </a:t>
            </a:r>
          </a:p>
        </p:txBody>
      </p:sp>
      <p:sp>
        <p:nvSpPr>
          <p:cNvPr id="2" name="Freeform 8">
            <a:extLst>
              <a:ext uri="{FF2B5EF4-FFF2-40B4-BE49-F238E27FC236}">
                <a16:creationId xmlns:a16="http://schemas.microsoft.com/office/drawing/2014/main" id="{AFE6CDB9-65B9-AB83-8D25-4D23F042EA34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838206" y="776485"/>
            <a:ext cx="465218" cy="327295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graphicFrame>
        <p:nvGraphicFramePr>
          <p:cNvPr id="6" name="Tableau 5">
            <a:extLst>
              <a:ext uri="{FF2B5EF4-FFF2-40B4-BE49-F238E27FC236}">
                <a16:creationId xmlns:a16="http://schemas.microsoft.com/office/drawing/2014/main" id="{783DBB4C-D2D2-26E6-FBA3-A721020521AD}"/>
              </a:ext>
            </a:extLst>
          </p:cNvPr>
          <p:cNvGraphicFramePr>
            <a:graphicFrameLocks noGrp="1"/>
          </p:cNvGraphicFramePr>
          <p:nvPr>
            <p:custDataLst>
              <p:tags r:id="rId3"/>
            </p:custDataLst>
          </p:nvPr>
        </p:nvGraphicFramePr>
        <p:xfrm>
          <a:off x="678313" y="-14288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1. Rituels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Lecture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7" name="Image 6">
            <a:extLst>
              <a:ext uri="{FF2B5EF4-FFF2-40B4-BE49-F238E27FC236}">
                <a16:creationId xmlns:a16="http://schemas.microsoft.com/office/drawing/2014/main" id="{A2E0B4C8-B8D2-8A6A-A9F4-6BE06E087E06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742933" y="456293"/>
            <a:ext cx="1427019" cy="1575467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7D5D14A2-8662-1B07-9DD1-3579601C4FEF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371474" y="2889036"/>
            <a:ext cx="12973049" cy="45089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  <a:defRPr/>
            </a:pPr>
            <a:r>
              <a:rPr lang="fr-MA" sz="28700" b="1" dirty="0">
                <a:solidFill>
                  <a:srgbClr val="106584"/>
                </a:solidFill>
                <a:latin typeface="KG Primary Penmanship 2" panose="020B0604020202020204" charset="0"/>
              </a:rPr>
              <a:t>T     </a:t>
            </a:r>
          </a:p>
        </p:txBody>
      </p:sp>
    </p:spTree>
    <p:extLst>
      <p:ext uri="{BB962C8B-B14F-4D97-AF65-F5344CB8AC3E}">
        <p14:creationId xmlns:p14="http://schemas.microsoft.com/office/powerpoint/2010/main" val="420272319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884091-E15D-1BB6-AF78-D8B9B762A1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oneTexte 7">
            <a:extLst>
              <a:ext uri="{FF2B5EF4-FFF2-40B4-BE49-F238E27FC236}">
                <a16:creationId xmlns:a16="http://schemas.microsoft.com/office/drawing/2014/main" id="{468B468B-E77E-495C-D8D2-B48DD9F1A07B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1463836" y="578762"/>
            <a:ext cx="11529396" cy="8694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28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lang="fr-FR" sz="2400" b="1" dirty="0">
                <a:solidFill>
                  <a:srgbClr val="A6A6A6"/>
                </a:solidFill>
                <a:latin typeface="Calibri "/>
              </a:rPr>
              <a:t>T – t </a:t>
            </a:r>
            <a:endParaRPr kumimoji="0" lang="fr-FR" sz="2400" b="1" i="0" u="none" strike="noStrike" kern="1200" cap="none" spc="0" normalizeH="0" baseline="0" noProof="0" dirty="0">
              <a:ln>
                <a:noFill/>
              </a:ln>
              <a:solidFill>
                <a:srgbClr val="A6A6A6"/>
              </a:solidFill>
              <a:effectLst/>
              <a:uLnTx/>
              <a:uFillTx/>
              <a:latin typeface="Calibri "/>
              <a:ea typeface="+mn-ea"/>
              <a:cs typeface="+mn-cs"/>
            </a:endParaRPr>
          </a:p>
          <a:p>
            <a:pPr marL="0" marR="0" lvl="0" indent="0" algn="l" defTabSz="1028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Qui veut répéter ?  </a:t>
            </a:r>
            <a:endParaRPr kumimoji="0" lang="fr-FR" sz="2250" b="1" i="0" u="none" strike="noStrike" kern="1200" cap="none" spc="0" normalizeH="0" baseline="0" noProof="0" dirty="0">
              <a:ln>
                <a:noFill/>
              </a:ln>
              <a:solidFill>
                <a:srgbClr val="A6A6A6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6" name="Freeform 8">
            <a:extLst>
              <a:ext uri="{FF2B5EF4-FFF2-40B4-BE49-F238E27FC236}">
                <a16:creationId xmlns:a16="http://schemas.microsoft.com/office/drawing/2014/main" id="{5826FE9C-8D61-A019-B9BE-178D6B7A23B0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757062" y="702106"/>
            <a:ext cx="465218" cy="327295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graphicFrame>
        <p:nvGraphicFramePr>
          <p:cNvPr id="2" name="Tableau 1">
            <a:extLst>
              <a:ext uri="{FF2B5EF4-FFF2-40B4-BE49-F238E27FC236}">
                <a16:creationId xmlns:a16="http://schemas.microsoft.com/office/drawing/2014/main" id="{3F2333C2-5C7E-82C0-5ED2-FC7F16778865}"/>
              </a:ext>
            </a:extLst>
          </p:cNvPr>
          <p:cNvGraphicFramePr>
            <a:graphicFrameLocks noGrp="1"/>
          </p:cNvGraphicFramePr>
          <p:nvPr>
            <p:custDataLst>
              <p:tags r:id="rId3"/>
            </p:custDataLst>
          </p:nvPr>
        </p:nvGraphicFramePr>
        <p:xfrm>
          <a:off x="678313" y="-14288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1. Rituels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Lecture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7" name="Image 6">
            <a:extLst>
              <a:ext uri="{FF2B5EF4-FFF2-40B4-BE49-F238E27FC236}">
                <a16:creationId xmlns:a16="http://schemas.microsoft.com/office/drawing/2014/main" id="{FD3AF820-F703-0848-EB60-DA60884413C6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300" t="15392" r="7546" b="7116"/>
          <a:stretch/>
        </p:blipFill>
        <p:spPr>
          <a:xfrm>
            <a:off x="11132461" y="587312"/>
            <a:ext cx="1860771" cy="1241124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D2850602-0313-D470-A602-595B642616FA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371474" y="3258368"/>
            <a:ext cx="12973049" cy="3770263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fr-FR"/>
            </a:defPPr>
            <a:lvl1pPr algn="ctr">
              <a:spcAft>
                <a:spcPts val="600"/>
              </a:spcAft>
              <a:defRPr sz="28700" b="1">
                <a:solidFill>
                  <a:srgbClr val="106584"/>
                </a:solidFill>
                <a:latin typeface="Dosis" pitchFamily="2" charset="0"/>
              </a:defRPr>
            </a:lvl1pPr>
          </a:lstStyle>
          <a:p>
            <a:r>
              <a:rPr lang="fr-MA" sz="23900" dirty="0"/>
              <a:t>t     </a:t>
            </a:r>
            <a:r>
              <a:rPr lang="fr-MA" sz="23900" dirty="0" err="1"/>
              <a:t>T</a:t>
            </a:r>
            <a:r>
              <a:rPr lang="fr-MA" sz="23900" dirty="0"/>
              <a:t>   </a:t>
            </a:r>
          </a:p>
        </p:txBody>
      </p:sp>
    </p:spTree>
    <p:extLst>
      <p:ext uri="{BB962C8B-B14F-4D97-AF65-F5344CB8AC3E}">
        <p14:creationId xmlns:p14="http://schemas.microsoft.com/office/powerpoint/2010/main" val="378871912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FF9C68-91EE-8E60-25F8-0D0200086F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8">
            <a:extLst>
              <a:ext uri="{FF2B5EF4-FFF2-40B4-BE49-F238E27FC236}">
                <a16:creationId xmlns:a16="http://schemas.microsoft.com/office/drawing/2014/main" id="{988AE75F-C576-B7C1-721D-C0410E0795D4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606963" y="650356"/>
            <a:ext cx="465218" cy="327295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46CBF04D-2AB9-4E4C-D679-C74D74A71964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238177" y="562153"/>
            <a:ext cx="11529396" cy="8694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28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lang="fr-FR" sz="2400" b="1" dirty="0">
                <a:solidFill>
                  <a:srgbClr val="A6A6A6"/>
                </a:solidFill>
                <a:latin typeface="Calibri "/>
              </a:rPr>
              <a:t>t 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comme dans tasse. </a:t>
            </a:r>
          </a:p>
          <a:p>
            <a:pPr marL="0" marR="0" lvl="0" indent="0" algn="l" defTabSz="1028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Dans le mot « tasse », je vois la lettre t</a:t>
            </a:r>
            <a:r>
              <a:rPr lang="fr-FR" sz="2400" b="1" dirty="0">
                <a:solidFill>
                  <a:srgbClr val="A6A6A6"/>
                </a:solidFill>
                <a:latin typeface="Calibri "/>
              </a:rPr>
              <a:t> 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et j’entends le son « t</a:t>
            </a:r>
            <a:r>
              <a:rPr lang="fr-FR" sz="2400" b="1" dirty="0">
                <a:solidFill>
                  <a:srgbClr val="A6A6A6"/>
                </a:solidFill>
                <a:latin typeface="Calibri "/>
              </a:rPr>
              <a:t> 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». 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A1702BFB-D0D9-0D68-1D0D-EBA1856DF125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435121" y="4012444"/>
            <a:ext cx="8394554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3715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3800" b="1" dirty="0">
                <a:solidFill>
                  <a:schemeClr val="accent6">
                    <a:lumMod val="75000"/>
                  </a:schemeClr>
                </a:solidFill>
                <a:latin typeface="Dosis" pitchFamily="2" charset="0"/>
              </a:rPr>
              <a:t>T</a:t>
            </a:r>
            <a:r>
              <a:rPr lang="fr-FR" sz="13800" b="1" dirty="0">
                <a:solidFill>
                  <a:srgbClr val="106584"/>
                </a:solidFill>
                <a:latin typeface="Dosis" pitchFamily="2" charset="0"/>
              </a:rPr>
              <a:t>asse</a:t>
            </a:r>
            <a:endParaRPr kumimoji="0" lang="fr-FR" sz="13800" b="1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75000"/>
                </a:scheme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graphicFrame>
        <p:nvGraphicFramePr>
          <p:cNvPr id="6" name="Tableau 5">
            <a:extLst>
              <a:ext uri="{FF2B5EF4-FFF2-40B4-BE49-F238E27FC236}">
                <a16:creationId xmlns:a16="http://schemas.microsoft.com/office/drawing/2014/main" id="{DF892F15-3C52-9488-2017-CF7049001226}"/>
              </a:ext>
            </a:extLst>
          </p:cNvPr>
          <p:cNvGraphicFramePr>
            <a:graphicFrameLocks noGrp="1"/>
          </p:cNvGraphicFramePr>
          <p:nvPr>
            <p:custDataLst>
              <p:tags r:id="rId4"/>
            </p:custDataLst>
          </p:nvPr>
        </p:nvGraphicFramePr>
        <p:xfrm>
          <a:off x="678313" y="-14288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1. Rituel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Lecture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8" name="Image 7">
            <a:extLst>
              <a:ext uri="{FF2B5EF4-FFF2-40B4-BE49-F238E27FC236}">
                <a16:creationId xmlns:a16="http://schemas.microsoft.com/office/drawing/2014/main" id="{57609F88-3D2C-D440-C75C-56D334FB544B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742933" y="456293"/>
            <a:ext cx="1427019" cy="1575467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FD58288A-65A1-1074-D0A9-7AA1FF6504D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088658" y="4172271"/>
            <a:ext cx="2764661" cy="1942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09675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>
            <p:custDataLst>
              <p:tags r:id="rId1"/>
            </p:custDataLst>
          </p:nvPr>
        </p:nvSpPr>
        <p:spPr>
          <a:xfrm>
            <a:off x="0" y="13485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 t="-5555" b="-5555"/>
            </a:stretch>
          </a:blipFill>
        </p:spPr>
        <p:txBody>
          <a:bodyPr/>
          <a:lstStyle/>
          <a:p>
            <a:pPr algn="just" defTabSz="685835"/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grpSp>
        <p:nvGrpSpPr>
          <p:cNvPr id="3" name="Group 3"/>
          <p:cNvGrpSpPr/>
          <p:nvPr>
            <p:custDataLst>
              <p:tags r:id="rId2"/>
            </p:custDataLst>
          </p:nvPr>
        </p:nvGrpSpPr>
        <p:grpSpPr>
          <a:xfrm>
            <a:off x="381000" y="1104900"/>
            <a:ext cx="12954000" cy="8394366"/>
            <a:chOff x="0" y="0"/>
            <a:chExt cx="3895412" cy="255517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895412" cy="2555175"/>
            </a:xfrm>
            <a:custGeom>
              <a:avLst/>
              <a:gdLst/>
              <a:ahLst/>
              <a:cxnLst/>
              <a:rect l="l" t="t" r="r" b="b"/>
              <a:pathLst>
                <a:path w="3895412" h="2555175">
                  <a:moveTo>
                    <a:pt x="6703" y="0"/>
                  </a:moveTo>
                  <a:lnTo>
                    <a:pt x="3888710" y="0"/>
                  </a:lnTo>
                  <a:cubicBezTo>
                    <a:pt x="3892411" y="0"/>
                    <a:pt x="3895412" y="3001"/>
                    <a:pt x="3895412" y="6703"/>
                  </a:cubicBezTo>
                  <a:lnTo>
                    <a:pt x="3895412" y="2548473"/>
                  </a:lnTo>
                  <a:cubicBezTo>
                    <a:pt x="3895412" y="2550250"/>
                    <a:pt x="3894706" y="2551955"/>
                    <a:pt x="3893449" y="2553212"/>
                  </a:cubicBezTo>
                  <a:cubicBezTo>
                    <a:pt x="3892192" y="2554469"/>
                    <a:pt x="3890487" y="2555175"/>
                    <a:pt x="3888710" y="2555175"/>
                  </a:cubicBezTo>
                  <a:lnTo>
                    <a:pt x="6703" y="2555175"/>
                  </a:lnTo>
                  <a:cubicBezTo>
                    <a:pt x="4925" y="2555175"/>
                    <a:pt x="3220" y="2554469"/>
                    <a:pt x="1963" y="2553212"/>
                  </a:cubicBezTo>
                  <a:cubicBezTo>
                    <a:pt x="706" y="2551955"/>
                    <a:pt x="0" y="2550250"/>
                    <a:pt x="0" y="2548473"/>
                  </a:cubicBezTo>
                  <a:lnTo>
                    <a:pt x="0" y="6703"/>
                  </a:lnTo>
                  <a:cubicBezTo>
                    <a:pt x="0" y="4925"/>
                    <a:pt x="706" y="3220"/>
                    <a:pt x="1963" y="1963"/>
                  </a:cubicBezTo>
                  <a:cubicBezTo>
                    <a:pt x="3220" y="706"/>
                    <a:pt x="4925" y="0"/>
                    <a:pt x="6703" y="0"/>
                  </a:cubicBezTo>
                  <a:close/>
                </a:path>
              </a:pathLst>
            </a:custGeom>
            <a:solidFill>
              <a:srgbClr val="FFFFFF"/>
            </a:solidFill>
            <a:ln w="19050">
              <a:solidFill>
                <a:srgbClr val="000000"/>
              </a:solidFill>
            </a:ln>
          </p:spPr>
          <p:txBody>
            <a:bodyPr/>
            <a:lstStyle/>
            <a:p>
              <a:pPr algn="just" defTabSz="685835"/>
              <a:endParaRPr lang="fr-MA" sz="135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38100" tIns="38100" rIns="38100" bIns="38100" rtlCol="0" anchor="ctr"/>
            <a:lstStyle/>
            <a:p>
              <a:pPr algn="just" defTabSz="685835">
                <a:lnSpc>
                  <a:spcPts val="2408"/>
                </a:lnSpc>
              </a:pPr>
              <a:endParaRPr sz="135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</p:grpSp>
      <p:sp>
        <p:nvSpPr>
          <p:cNvPr id="7" name="Freeform 7"/>
          <p:cNvSpPr/>
          <p:nvPr>
            <p:custDataLst>
              <p:tags r:id="rId3"/>
            </p:custDataLst>
          </p:nvPr>
        </p:nvSpPr>
        <p:spPr>
          <a:xfrm>
            <a:off x="594626" y="441300"/>
            <a:ext cx="929375" cy="892200"/>
          </a:xfrm>
          <a:custGeom>
            <a:avLst/>
            <a:gdLst/>
            <a:ahLst/>
            <a:cxnLst/>
            <a:rect l="l" t="t" r="r" b="b"/>
            <a:pathLst>
              <a:path w="1239167" h="1189600">
                <a:moveTo>
                  <a:pt x="0" y="0"/>
                </a:moveTo>
                <a:lnTo>
                  <a:pt x="1239167" y="0"/>
                </a:lnTo>
                <a:lnTo>
                  <a:pt x="1239167" y="1189600"/>
                </a:lnTo>
                <a:lnTo>
                  <a:pt x="0" y="1189600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algn="just" defTabSz="685835"/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9" name="TextBox 9"/>
          <p:cNvSpPr txBox="1"/>
          <p:nvPr>
            <p:custDataLst>
              <p:tags r:id="rId4"/>
            </p:custDataLst>
          </p:nvPr>
        </p:nvSpPr>
        <p:spPr>
          <a:xfrm>
            <a:off x="3276600" y="2476501"/>
            <a:ext cx="8019621" cy="51232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 defTabSz="685835">
              <a:lnSpc>
                <a:spcPts val="4199"/>
              </a:lnSpc>
            </a:pPr>
            <a:r>
              <a:rPr lang="fr-FR" sz="3200" b="1" dirty="0">
                <a:solidFill>
                  <a:srgbClr val="106585"/>
                </a:solidFill>
                <a:latin typeface="Dosis" pitchFamily="2" charset="0"/>
              </a:rPr>
              <a:t>Conventions pour l’usage des supports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74050696-8E39-F1CF-ABF8-86FF935959D5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8229601" y="528735"/>
            <a:ext cx="66435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45"/>
            <a:r>
              <a:rPr lang="fr-MA" sz="2000" i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Pour l’enseignant</a:t>
            </a:r>
          </a:p>
        </p:txBody>
      </p:sp>
      <p:sp>
        <p:nvSpPr>
          <p:cNvPr id="11" name="Freeform 7">
            <a:extLst>
              <a:ext uri="{FF2B5EF4-FFF2-40B4-BE49-F238E27FC236}">
                <a16:creationId xmlns:a16="http://schemas.microsoft.com/office/drawing/2014/main" id="{7289EC27-7BBE-1564-F14F-8F211F9440ED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>
            <a:off x="1776932" y="3666801"/>
            <a:ext cx="929375" cy="892200"/>
          </a:xfrm>
          <a:custGeom>
            <a:avLst/>
            <a:gdLst/>
            <a:ahLst/>
            <a:cxnLst/>
            <a:rect l="l" t="t" r="r" b="b"/>
            <a:pathLst>
              <a:path w="1239167" h="1189600">
                <a:moveTo>
                  <a:pt x="0" y="0"/>
                </a:moveTo>
                <a:lnTo>
                  <a:pt x="1239167" y="0"/>
                </a:lnTo>
                <a:lnTo>
                  <a:pt x="1239167" y="1189600"/>
                </a:lnTo>
                <a:lnTo>
                  <a:pt x="0" y="1189600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algn="just" defTabSz="685835"/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02180162-B144-7FD4-BB9F-A0EAFFD8A3D0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9">
            <a:clrChange>
              <a:clrFrom>
                <a:srgbClr val="E5E5E5"/>
              </a:clrFrom>
              <a:clrTo>
                <a:srgbClr val="E5E5E5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066524" y="3762221"/>
            <a:ext cx="1374914" cy="762000"/>
          </a:xfrm>
          <a:prstGeom prst="rect">
            <a:avLst/>
          </a:prstGeom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5B715999-34C4-2141-4830-610FF1FFFA47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4606084" y="3955716"/>
            <a:ext cx="5416073" cy="5233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45"/>
            <a:r>
              <a:rPr lang="fr-FR" sz="2801" b="1" dirty="0">
                <a:solidFill>
                  <a:srgbClr val="1F497D">
                    <a:lumMod val="50000"/>
                  </a:srgbClr>
                </a:solidFill>
                <a:latin typeface="Dosis" pitchFamily="2" charset="0"/>
              </a:rPr>
              <a:t>Pages réservées à l’enseignant</a:t>
            </a: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3F8696B5-768D-1B28-07DD-B75235E312F3}"/>
              </a:ext>
            </a:extLst>
          </p:cNvPr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9">
            <a:clrChange>
              <a:clrFrom>
                <a:srgbClr val="E5E5E5"/>
              </a:clrFrom>
              <a:clrTo>
                <a:srgbClr val="E5E5E5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066524" y="5351607"/>
            <a:ext cx="1374914" cy="7620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210E672A-213D-5DC3-723E-374E00223365}"/>
              </a:ext>
            </a:extLst>
          </p:cNvPr>
          <p:cNvSpPr txBox="1"/>
          <p:nvPr>
            <p:custDataLst>
              <p:tags r:id="rId10"/>
            </p:custDataLst>
          </p:nvPr>
        </p:nvSpPr>
        <p:spPr>
          <a:xfrm>
            <a:off x="4606083" y="5545103"/>
            <a:ext cx="8401995" cy="5233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45"/>
            <a:r>
              <a:rPr lang="fr-FR" sz="2801" b="1" dirty="0">
                <a:solidFill>
                  <a:srgbClr val="1F497D">
                    <a:lumMod val="50000"/>
                  </a:srgbClr>
                </a:solidFill>
                <a:latin typeface="Dosis" pitchFamily="2" charset="0"/>
              </a:rPr>
              <a:t>Explications et consignes à dire aux élèves</a:t>
            </a:r>
          </a:p>
        </p:txBody>
      </p:sp>
      <p:sp>
        <p:nvSpPr>
          <p:cNvPr id="21" name="Freeform 8">
            <a:extLst>
              <a:ext uri="{FF2B5EF4-FFF2-40B4-BE49-F238E27FC236}">
                <a16:creationId xmlns:a16="http://schemas.microsoft.com/office/drawing/2014/main" id="{953CC148-4B93-BBCE-4E28-D9EC27DDD162}"/>
              </a:ext>
            </a:extLst>
          </p:cNvPr>
          <p:cNvSpPr/>
          <p:nvPr>
            <p:custDataLst>
              <p:tags r:id="rId11"/>
            </p:custDataLst>
          </p:nvPr>
        </p:nvSpPr>
        <p:spPr>
          <a:xfrm rot="10800000" flipH="1">
            <a:off x="1910312" y="5545103"/>
            <a:ext cx="929375" cy="627953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/>
            <a:endParaRPr lang="fr-MA" sz="1350" b="1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pic>
        <p:nvPicPr>
          <p:cNvPr id="24" name="Image 23">
            <a:extLst>
              <a:ext uri="{FF2B5EF4-FFF2-40B4-BE49-F238E27FC236}">
                <a16:creationId xmlns:a16="http://schemas.microsoft.com/office/drawing/2014/main" id="{023503FF-8B75-175E-D636-720EC89779C2}"/>
              </a:ext>
            </a:extLst>
          </p:cNvPr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19">
            <a:clrChange>
              <a:clrFrom>
                <a:srgbClr val="E5E5E5"/>
              </a:clrFrom>
              <a:clrTo>
                <a:srgbClr val="E5E5E5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276601" y="7033208"/>
            <a:ext cx="1374914" cy="762000"/>
          </a:xfrm>
          <a:prstGeom prst="rect">
            <a:avLst/>
          </a:prstGeom>
        </p:spPr>
      </p:pic>
      <p:sp>
        <p:nvSpPr>
          <p:cNvPr id="25" name="ZoneTexte 24">
            <a:extLst>
              <a:ext uri="{FF2B5EF4-FFF2-40B4-BE49-F238E27FC236}">
                <a16:creationId xmlns:a16="http://schemas.microsoft.com/office/drawing/2014/main" id="{5E1446DD-0BB2-867F-17EC-2511CA95D91E}"/>
              </a:ext>
            </a:extLst>
          </p:cNvPr>
          <p:cNvSpPr txBox="1"/>
          <p:nvPr>
            <p:custDataLst>
              <p:tags r:id="rId13"/>
            </p:custDataLst>
          </p:nvPr>
        </p:nvSpPr>
        <p:spPr>
          <a:xfrm>
            <a:off x="4713291" y="7169141"/>
            <a:ext cx="8019621" cy="5233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45"/>
            <a:r>
              <a:rPr lang="fr-FR" sz="2801" b="1" dirty="0">
                <a:solidFill>
                  <a:srgbClr val="1F497D">
                    <a:lumMod val="50000"/>
                  </a:srgbClr>
                </a:solidFill>
                <a:latin typeface="Dosis" pitchFamily="2" charset="0"/>
              </a:rPr>
              <a:t>Audio enregistré (déclenchement automatique)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02ABBF97-DB21-AAF2-60D3-362648DC1197}"/>
              </a:ext>
            </a:extLst>
          </p:cNvPr>
          <p:cNvPicPr>
            <a:picLocks noChangeAspect="1"/>
          </p:cNvPicPr>
          <p:nvPr>
            <p:custDataLst>
              <p:tags r:id="rId14"/>
            </p:custDataLst>
          </p:nvPr>
        </p:nvPicPr>
        <p:blipFill>
          <a:blip r:embed="rId22"/>
          <a:stretch>
            <a:fillRect/>
          </a:stretch>
        </p:blipFill>
        <p:spPr>
          <a:xfrm>
            <a:off x="1718466" y="6989980"/>
            <a:ext cx="1543266" cy="1171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61832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06071B-D7A5-49A9-07FD-C665EB3861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8">
            <a:extLst>
              <a:ext uri="{FF2B5EF4-FFF2-40B4-BE49-F238E27FC236}">
                <a16:creationId xmlns:a16="http://schemas.microsoft.com/office/drawing/2014/main" id="{6D31A869-8B25-7838-A5EE-20C5CFF0FE7E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606963" y="650356"/>
            <a:ext cx="465218" cy="327295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7F53BD4F-14A8-F678-88E0-FDA548849FA4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238177" y="562153"/>
            <a:ext cx="11529396" cy="8694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28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lang="fr-FR" sz="2400" b="1" dirty="0">
                <a:solidFill>
                  <a:srgbClr val="A6A6A6"/>
                </a:solidFill>
                <a:latin typeface="Calibri "/>
              </a:rPr>
              <a:t>t 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comme dans tasse. </a:t>
            </a:r>
          </a:p>
          <a:p>
            <a:pPr marL="0" marR="0" lvl="0" indent="0" algn="l" defTabSz="1028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Dans le mot « toupie », je vois la lettre t</a:t>
            </a:r>
            <a:r>
              <a:rPr lang="fr-FR" sz="2400" b="1" dirty="0">
                <a:solidFill>
                  <a:srgbClr val="A6A6A6"/>
                </a:solidFill>
                <a:latin typeface="Calibri "/>
              </a:rPr>
              <a:t> 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et j’entends le son « t</a:t>
            </a:r>
            <a:r>
              <a:rPr lang="fr-FR" sz="2400" b="1" dirty="0">
                <a:solidFill>
                  <a:srgbClr val="A6A6A6"/>
                </a:solidFill>
                <a:latin typeface="Calibri "/>
              </a:rPr>
              <a:t> 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». 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68AB93FE-830A-9499-DF8D-7BE9E4C4458C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435121" y="4012444"/>
            <a:ext cx="8394554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3715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3800" b="1" dirty="0">
                <a:solidFill>
                  <a:schemeClr val="accent6">
                    <a:lumMod val="75000"/>
                  </a:schemeClr>
                </a:solidFill>
                <a:latin typeface="Dosis" pitchFamily="2" charset="0"/>
              </a:rPr>
              <a:t>t</a:t>
            </a:r>
            <a:r>
              <a:rPr lang="fr-FR" sz="13800" b="1" dirty="0">
                <a:solidFill>
                  <a:srgbClr val="106584"/>
                </a:solidFill>
                <a:latin typeface="Dosis" pitchFamily="2" charset="0"/>
              </a:rPr>
              <a:t>oupie</a:t>
            </a:r>
            <a:endParaRPr kumimoji="0" lang="fr-FR" sz="13800" b="1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75000"/>
                </a:scheme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graphicFrame>
        <p:nvGraphicFramePr>
          <p:cNvPr id="6" name="Tableau 5">
            <a:extLst>
              <a:ext uri="{FF2B5EF4-FFF2-40B4-BE49-F238E27FC236}">
                <a16:creationId xmlns:a16="http://schemas.microsoft.com/office/drawing/2014/main" id="{B2C7D099-E3B2-2AE6-B4C9-37A12C54E42A}"/>
              </a:ext>
            </a:extLst>
          </p:cNvPr>
          <p:cNvGraphicFramePr>
            <a:graphicFrameLocks noGrp="1"/>
          </p:cNvGraphicFramePr>
          <p:nvPr>
            <p:custDataLst>
              <p:tags r:id="rId4"/>
            </p:custDataLst>
          </p:nvPr>
        </p:nvGraphicFramePr>
        <p:xfrm>
          <a:off x="678313" y="-14288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1. Rituel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Lecture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8" name="Image 7">
            <a:extLst>
              <a:ext uri="{FF2B5EF4-FFF2-40B4-BE49-F238E27FC236}">
                <a16:creationId xmlns:a16="http://schemas.microsoft.com/office/drawing/2014/main" id="{EDC716D4-1D6E-6D57-EFF0-7760DF88773F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742933" y="456293"/>
            <a:ext cx="1427019" cy="1575467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E5585913-BEA9-D947-CCA5-FBDF1350D31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050929" y="4177565"/>
            <a:ext cx="2746015" cy="1931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736330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372687-E488-C38E-FDD6-F65E745B91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8">
            <a:extLst>
              <a:ext uri="{FF2B5EF4-FFF2-40B4-BE49-F238E27FC236}">
                <a16:creationId xmlns:a16="http://schemas.microsoft.com/office/drawing/2014/main" id="{5D187F5D-5154-38FB-4DD9-0EE074431082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606963" y="650356"/>
            <a:ext cx="465218" cy="327295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597744D9-D1CF-F815-522F-B816DE6AD4A6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238177" y="562153"/>
            <a:ext cx="11529396" cy="8694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28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lang="fr-FR" sz="2400" b="1" dirty="0">
                <a:solidFill>
                  <a:srgbClr val="A6A6A6"/>
                </a:solidFill>
                <a:latin typeface="Calibri "/>
              </a:rPr>
              <a:t>t 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comme dans trottinette. </a:t>
            </a:r>
          </a:p>
          <a:p>
            <a:pPr marL="0" marR="0" lvl="0" indent="0" algn="l" defTabSz="1028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Dans le mot « trottinette », je vois la lettre t</a:t>
            </a:r>
            <a:r>
              <a:rPr lang="fr-FR" sz="2400" b="1" dirty="0">
                <a:solidFill>
                  <a:srgbClr val="A6A6A6"/>
                </a:solidFill>
                <a:latin typeface="Calibri "/>
              </a:rPr>
              <a:t> 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et j’entends le son « t</a:t>
            </a:r>
            <a:r>
              <a:rPr lang="fr-FR" sz="2400" b="1" dirty="0">
                <a:solidFill>
                  <a:srgbClr val="A6A6A6"/>
                </a:solidFill>
                <a:latin typeface="Calibri "/>
              </a:rPr>
              <a:t> 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». 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3F860B2B-F8C6-15DD-9493-837F0545F099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837120" y="4012444"/>
            <a:ext cx="8478329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3715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3800" b="1" dirty="0">
                <a:solidFill>
                  <a:schemeClr val="accent6">
                    <a:lumMod val="75000"/>
                  </a:schemeClr>
                </a:solidFill>
                <a:latin typeface="Dosis" pitchFamily="2" charset="0"/>
              </a:rPr>
              <a:t>T</a:t>
            </a:r>
            <a:r>
              <a:rPr lang="fr-FR" sz="13800" b="1" dirty="0">
                <a:solidFill>
                  <a:srgbClr val="106584"/>
                </a:solidFill>
                <a:latin typeface="Dosis" pitchFamily="2" charset="0"/>
              </a:rPr>
              <a:t>ro</a:t>
            </a:r>
            <a:r>
              <a:rPr lang="fr-FR" sz="13800" b="1" dirty="0">
                <a:solidFill>
                  <a:schemeClr val="accent6">
                    <a:lumMod val="75000"/>
                  </a:schemeClr>
                </a:solidFill>
                <a:latin typeface="Dosis" pitchFamily="2" charset="0"/>
              </a:rPr>
              <a:t>tt</a:t>
            </a:r>
            <a:r>
              <a:rPr lang="fr-FR" sz="13800" b="1" dirty="0">
                <a:solidFill>
                  <a:srgbClr val="106584"/>
                </a:solidFill>
                <a:latin typeface="Dosis" pitchFamily="2" charset="0"/>
              </a:rPr>
              <a:t>ine</a:t>
            </a:r>
            <a:r>
              <a:rPr lang="fr-FR" sz="13800" b="1" dirty="0">
                <a:solidFill>
                  <a:schemeClr val="accent6">
                    <a:lumMod val="75000"/>
                  </a:schemeClr>
                </a:solidFill>
                <a:latin typeface="Dosis" pitchFamily="2" charset="0"/>
              </a:rPr>
              <a:t>tt</a:t>
            </a:r>
            <a:r>
              <a:rPr lang="fr-FR" sz="13800" b="1" dirty="0">
                <a:solidFill>
                  <a:srgbClr val="106584"/>
                </a:solidFill>
                <a:latin typeface="Dosis" pitchFamily="2" charset="0"/>
              </a:rPr>
              <a:t>e</a:t>
            </a:r>
            <a:endParaRPr kumimoji="0" lang="fr-FR" sz="13800" b="1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75000"/>
                </a:scheme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graphicFrame>
        <p:nvGraphicFramePr>
          <p:cNvPr id="6" name="Tableau 5">
            <a:extLst>
              <a:ext uri="{FF2B5EF4-FFF2-40B4-BE49-F238E27FC236}">
                <a16:creationId xmlns:a16="http://schemas.microsoft.com/office/drawing/2014/main" id="{9FC8F26A-9B8E-6151-0BB8-00BDAA53061A}"/>
              </a:ext>
            </a:extLst>
          </p:cNvPr>
          <p:cNvGraphicFramePr>
            <a:graphicFrameLocks noGrp="1"/>
          </p:cNvGraphicFramePr>
          <p:nvPr>
            <p:custDataLst>
              <p:tags r:id="rId4"/>
            </p:custDataLst>
          </p:nvPr>
        </p:nvGraphicFramePr>
        <p:xfrm>
          <a:off x="678313" y="-14288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1. Rituel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Lecture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8" name="Image 7">
            <a:extLst>
              <a:ext uri="{FF2B5EF4-FFF2-40B4-BE49-F238E27FC236}">
                <a16:creationId xmlns:a16="http://schemas.microsoft.com/office/drawing/2014/main" id="{F3526F5A-B5F9-5C21-88A3-37EAB5FFAE9D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742933" y="456293"/>
            <a:ext cx="1427019" cy="1575467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F3E4AC84-6F07-EA0C-656D-D6B4C263AB9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709815" y="4012444"/>
            <a:ext cx="3169064" cy="2215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684702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782E04-158B-1A81-9CD9-EFF7565E5F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>
            <a:extLst>
              <a:ext uri="{FF2B5EF4-FFF2-40B4-BE49-F238E27FC236}">
                <a16:creationId xmlns:a16="http://schemas.microsoft.com/office/drawing/2014/main" id="{68C038CA-DB1D-BC2F-1343-BC0C38ACA134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1352428" y="744686"/>
            <a:ext cx="125575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28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Observez bien cette liste. </a:t>
            </a:r>
          </a:p>
        </p:txBody>
      </p:sp>
      <p:sp>
        <p:nvSpPr>
          <p:cNvPr id="7" name="Freeform 8">
            <a:extLst>
              <a:ext uri="{FF2B5EF4-FFF2-40B4-BE49-F238E27FC236}">
                <a16:creationId xmlns:a16="http://schemas.microsoft.com/office/drawing/2014/main" id="{F4EA7E43-E6F3-F69C-4609-35FC759D4861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754586" y="796038"/>
            <a:ext cx="465218" cy="327295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C38160C2-7057-510A-39B0-F87C96543296}"/>
              </a:ext>
            </a:extLst>
          </p:cNvPr>
          <p:cNvGraphicFramePr>
            <a:graphicFrameLocks noGrp="1"/>
          </p:cNvGraphicFramePr>
          <p:nvPr>
            <p:custDataLst>
              <p:tags r:id="rId3"/>
            </p:custDataLst>
          </p:nvPr>
        </p:nvGraphicFramePr>
        <p:xfrm>
          <a:off x="678313" y="-14288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1. Rituel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Lecture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4" name="Image 3" descr="Une image contenant dessin humoristique, dessin, illustration, croquis&#10;&#10;Description générée automatiquement">
            <a:extLst>
              <a:ext uri="{FF2B5EF4-FFF2-40B4-BE49-F238E27FC236}">
                <a16:creationId xmlns:a16="http://schemas.microsoft.com/office/drawing/2014/main" id="{00704CBB-85F1-59B4-D65E-B9B4D1F6F940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045247" y="524034"/>
            <a:ext cx="916165" cy="1304766"/>
          </a:xfrm>
          <a:prstGeom prst="rect">
            <a:avLst/>
          </a:prstGeom>
        </p:spPr>
      </p:pic>
      <p:sp>
        <p:nvSpPr>
          <p:cNvPr id="11" name="ZoneTexte 2">
            <a:extLst>
              <a:ext uri="{FF2B5EF4-FFF2-40B4-BE49-F238E27FC236}">
                <a16:creationId xmlns:a16="http://schemas.microsoft.com/office/drawing/2014/main" id="{574605EF-C02C-61C7-CBB1-D97791933AA7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371475" y="6009003"/>
            <a:ext cx="12940645" cy="213904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fr-FR"/>
            </a:defPPr>
            <a:lvl1pPr marL="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7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2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290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14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00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6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13300" b="1" dirty="0">
                <a:solidFill>
                  <a:srgbClr val="106585"/>
                </a:solidFill>
              </a:rPr>
              <a:t>t</a:t>
            </a:r>
            <a:r>
              <a:rPr lang="fr-MA" sz="13300" b="1" dirty="0">
                <a:solidFill>
                  <a:srgbClr val="106585"/>
                </a:solidFill>
                <a:latin typeface="KG Primary Penmanship Alt" panose="02000506000000020003" pitchFamily="2" charset="0"/>
              </a:rPr>
              <a:t> f L T </a:t>
            </a:r>
            <a:r>
              <a:rPr lang="fr-MA" sz="13300" b="1" dirty="0" err="1">
                <a:solidFill>
                  <a:srgbClr val="106585"/>
                </a:solidFill>
                <a:latin typeface="Dosis" pitchFamily="2" charset="0"/>
              </a:rPr>
              <a:t>t</a:t>
            </a:r>
            <a:r>
              <a:rPr lang="fr-MA" sz="13300" b="1" dirty="0">
                <a:solidFill>
                  <a:srgbClr val="106585"/>
                </a:solidFill>
                <a:latin typeface="KG Primary Penmanship Alt" panose="02000506000000020003" pitchFamily="2" charset="0"/>
              </a:rPr>
              <a:t> E </a:t>
            </a:r>
            <a:r>
              <a:rPr lang="fr-MA" sz="13300" b="1" dirty="0">
                <a:solidFill>
                  <a:srgbClr val="106585"/>
                </a:solidFill>
              </a:rPr>
              <a:t>t</a:t>
            </a:r>
            <a:r>
              <a:rPr lang="fr-MA" sz="13300" b="1" dirty="0">
                <a:solidFill>
                  <a:srgbClr val="106585"/>
                </a:solidFill>
                <a:latin typeface="KG Primary Penmanship Alt" panose="02000506000000020003" pitchFamily="2" charset="0"/>
              </a:rPr>
              <a:t> </a:t>
            </a:r>
            <a:r>
              <a:rPr lang="fr-MA" sz="13300" b="1" dirty="0" err="1">
                <a:solidFill>
                  <a:srgbClr val="106585"/>
                </a:solidFill>
              </a:rPr>
              <a:t>T</a:t>
            </a:r>
            <a:r>
              <a:rPr lang="fr-MA" sz="13300" b="1" dirty="0">
                <a:solidFill>
                  <a:srgbClr val="106585"/>
                </a:solidFill>
                <a:latin typeface="KG Primary Penmanship Alt" panose="02000506000000020003" pitchFamily="2" charset="0"/>
              </a:rPr>
              <a:t> F </a:t>
            </a:r>
          </a:p>
        </p:txBody>
      </p:sp>
    </p:spTree>
    <p:extLst>
      <p:ext uri="{BB962C8B-B14F-4D97-AF65-F5344CB8AC3E}">
        <p14:creationId xmlns:p14="http://schemas.microsoft.com/office/powerpoint/2010/main" val="244915159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46657D-B6CC-495F-AA94-DFBBE2212B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>
            <a:extLst>
              <a:ext uri="{FF2B5EF4-FFF2-40B4-BE49-F238E27FC236}">
                <a16:creationId xmlns:a16="http://schemas.microsoft.com/office/drawing/2014/main" id="{72C95F29-B479-31D9-5711-4924DD9EC304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1352428" y="744686"/>
            <a:ext cx="125575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28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Qui veut passer au tableau pour montrer la lettre t ? </a:t>
            </a:r>
          </a:p>
        </p:txBody>
      </p:sp>
      <p:sp>
        <p:nvSpPr>
          <p:cNvPr id="7" name="Freeform 8">
            <a:extLst>
              <a:ext uri="{FF2B5EF4-FFF2-40B4-BE49-F238E27FC236}">
                <a16:creationId xmlns:a16="http://schemas.microsoft.com/office/drawing/2014/main" id="{DCF41EB6-12EB-5C64-C713-51ED82367A47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732815" y="796038"/>
            <a:ext cx="465218" cy="327295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407F05F1-7FB3-351A-0377-683CC92DBF10}"/>
              </a:ext>
            </a:extLst>
          </p:cNvPr>
          <p:cNvGraphicFramePr>
            <a:graphicFrameLocks noGrp="1"/>
          </p:cNvGraphicFramePr>
          <p:nvPr>
            <p:custDataLst>
              <p:tags r:id="rId3"/>
            </p:custDataLst>
          </p:nvPr>
        </p:nvGraphicFramePr>
        <p:xfrm>
          <a:off x="678313" y="-14288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1. Rituel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Lecture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5" name="Image 4">
            <a:extLst>
              <a:ext uri="{FF2B5EF4-FFF2-40B4-BE49-F238E27FC236}">
                <a16:creationId xmlns:a16="http://schemas.microsoft.com/office/drawing/2014/main" id="{5F81C8CB-55A5-F70E-92A3-39AFAD948051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11236335" y="744686"/>
            <a:ext cx="1580024" cy="976335"/>
          </a:xfrm>
          <a:prstGeom prst="roundRect">
            <a:avLst>
              <a:gd name="adj" fmla="val 31362"/>
            </a:avLst>
          </a:prstGeom>
        </p:spPr>
      </p:pic>
      <p:sp>
        <p:nvSpPr>
          <p:cNvPr id="4" name="ZoneTexte 2">
            <a:extLst>
              <a:ext uri="{FF2B5EF4-FFF2-40B4-BE49-F238E27FC236}">
                <a16:creationId xmlns:a16="http://schemas.microsoft.com/office/drawing/2014/main" id="{6E7D0954-F160-6CED-3745-68A53B181BA0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371475" y="6009003"/>
            <a:ext cx="12940645" cy="213904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fr-FR"/>
            </a:defPPr>
            <a:lvl1pPr marL="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7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2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290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14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00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6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13300" b="1" dirty="0">
                <a:solidFill>
                  <a:srgbClr val="106585"/>
                </a:solidFill>
              </a:rPr>
              <a:t>t</a:t>
            </a:r>
            <a:r>
              <a:rPr lang="fr-MA" sz="13300" b="1" dirty="0">
                <a:solidFill>
                  <a:srgbClr val="106585"/>
                </a:solidFill>
                <a:latin typeface="KG Primary Penmanship Alt" panose="02000506000000020003" pitchFamily="2" charset="0"/>
              </a:rPr>
              <a:t> f L T </a:t>
            </a:r>
            <a:r>
              <a:rPr lang="fr-MA" sz="13300" b="1" dirty="0" err="1">
                <a:solidFill>
                  <a:srgbClr val="106585"/>
                </a:solidFill>
                <a:latin typeface="Dosis" pitchFamily="2" charset="0"/>
              </a:rPr>
              <a:t>t</a:t>
            </a:r>
            <a:r>
              <a:rPr lang="fr-MA" sz="13300" b="1" dirty="0">
                <a:solidFill>
                  <a:srgbClr val="106585"/>
                </a:solidFill>
                <a:latin typeface="KG Primary Penmanship Alt" panose="02000506000000020003" pitchFamily="2" charset="0"/>
              </a:rPr>
              <a:t> E </a:t>
            </a:r>
            <a:r>
              <a:rPr lang="fr-MA" sz="13300" b="1" dirty="0">
                <a:solidFill>
                  <a:srgbClr val="106585"/>
                </a:solidFill>
              </a:rPr>
              <a:t>t</a:t>
            </a:r>
            <a:r>
              <a:rPr lang="fr-MA" sz="13300" b="1" dirty="0">
                <a:solidFill>
                  <a:srgbClr val="106585"/>
                </a:solidFill>
                <a:latin typeface="KG Primary Penmanship Alt" panose="02000506000000020003" pitchFamily="2" charset="0"/>
              </a:rPr>
              <a:t> </a:t>
            </a:r>
            <a:r>
              <a:rPr lang="fr-MA" sz="13300" b="1" dirty="0" err="1">
                <a:solidFill>
                  <a:srgbClr val="106585"/>
                </a:solidFill>
              </a:rPr>
              <a:t>T</a:t>
            </a:r>
            <a:r>
              <a:rPr lang="fr-MA" sz="13300" b="1" dirty="0">
                <a:solidFill>
                  <a:srgbClr val="106585"/>
                </a:solidFill>
                <a:latin typeface="KG Primary Penmanship Alt" panose="02000506000000020003" pitchFamily="2" charset="0"/>
              </a:rPr>
              <a:t> F </a:t>
            </a:r>
          </a:p>
        </p:txBody>
      </p:sp>
    </p:spTree>
    <p:extLst>
      <p:ext uri="{BB962C8B-B14F-4D97-AF65-F5344CB8AC3E}">
        <p14:creationId xmlns:p14="http://schemas.microsoft.com/office/powerpoint/2010/main" val="406052332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6357E5-653F-4F8C-178F-C71757D77A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>
            <a:extLst>
              <a:ext uri="{FF2B5EF4-FFF2-40B4-BE49-F238E27FC236}">
                <a16:creationId xmlns:a16="http://schemas.microsoft.com/office/drawing/2014/main" id="{1056AF0C-A06A-FDD6-E10C-9EEEA5A09EB8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1439512" y="744686"/>
            <a:ext cx="125575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28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Repérez la lettre t dans la liste. </a:t>
            </a:r>
          </a:p>
        </p:txBody>
      </p:sp>
      <p:sp>
        <p:nvSpPr>
          <p:cNvPr id="7" name="Freeform 8">
            <a:extLst>
              <a:ext uri="{FF2B5EF4-FFF2-40B4-BE49-F238E27FC236}">
                <a16:creationId xmlns:a16="http://schemas.microsoft.com/office/drawing/2014/main" id="{FB4FE97C-394E-F01D-741E-00D236CD1D07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798128" y="774267"/>
            <a:ext cx="465218" cy="327295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97C0E5A3-AD60-C704-F0B9-C82FEE8B1D0A}"/>
              </a:ext>
            </a:extLst>
          </p:cNvPr>
          <p:cNvGraphicFramePr>
            <a:graphicFrameLocks noGrp="1"/>
          </p:cNvGraphicFramePr>
          <p:nvPr>
            <p:custDataLst>
              <p:tags r:id="rId3"/>
            </p:custDataLst>
          </p:nvPr>
        </p:nvGraphicFramePr>
        <p:xfrm>
          <a:off x="678313" y="-14288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1. Rituel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Lecture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4" name="Image 3" descr="Une image contenant dessin humoristique, dessin, illustration, croquis&#10;&#10;Description générée automatiquement">
            <a:extLst>
              <a:ext uri="{FF2B5EF4-FFF2-40B4-BE49-F238E27FC236}">
                <a16:creationId xmlns:a16="http://schemas.microsoft.com/office/drawing/2014/main" id="{647C6356-B5F0-C6EE-FF27-890E6773FC49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083142" y="524034"/>
            <a:ext cx="878270" cy="1250798"/>
          </a:xfrm>
          <a:prstGeom prst="rect">
            <a:avLst/>
          </a:prstGeom>
        </p:spPr>
      </p:pic>
      <p:sp>
        <p:nvSpPr>
          <p:cNvPr id="2" name="ZoneTexte 2">
            <a:extLst>
              <a:ext uri="{FF2B5EF4-FFF2-40B4-BE49-F238E27FC236}">
                <a16:creationId xmlns:a16="http://schemas.microsoft.com/office/drawing/2014/main" id="{C229B619-2E43-B101-A29F-A7BE90825E64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371475" y="6009003"/>
            <a:ext cx="12940645" cy="213904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fr-FR"/>
            </a:defPPr>
            <a:lvl1pPr marL="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7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2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290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14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00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6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13300" b="1" dirty="0">
                <a:solidFill>
                  <a:schemeClr val="accent6">
                    <a:lumMod val="75000"/>
                  </a:schemeClr>
                </a:solidFill>
              </a:rPr>
              <a:t>t</a:t>
            </a:r>
            <a:r>
              <a:rPr lang="fr-MA" sz="13300" b="1" dirty="0">
                <a:solidFill>
                  <a:srgbClr val="106585"/>
                </a:solidFill>
                <a:latin typeface="KG Primary Penmanship Alt" panose="02000506000000020003" pitchFamily="2" charset="0"/>
              </a:rPr>
              <a:t> f L </a:t>
            </a:r>
            <a:r>
              <a:rPr lang="fr-MA" sz="13300" b="1" dirty="0">
                <a:solidFill>
                  <a:schemeClr val="accent6">
                    <a:lumMod val="75000"/>
                  </a:schemeClr>
                </a:solidFill>
                <a:latin typeface="KG Primary Penmanship Alt" panose="02000506000000020003" pitchFamily="2" charset="0"/>
              </a:rPr>
              <a:t>T </a:t>
            </a:r>
            <a:r>
              <a:rPr lang="fr-MA" sz="13300" b="1" dirty="0" err="1">
                <a:solidFill>
                  <a:schemeClr val="accent6">
                    <a:lumMod val="75000"/>
                  </a:schemeClr>
                </a:solidFill>
                <a:latin typeface="Dosis" pitchFamily="2" charset="0"/>
              </a:rPr>
              <a:t>t</a:t>
            </a:r>
            <a:r>
              <a:rPr lang="fr-MA" sz="13300" b="1" dirty="0">
                <a:solidFill>
                  <a:srgbClr val="106585"/>
                </a:solidFill>
                <a:latin typeface="KG Primary Penmanship Alt" panose="02000506000000020003" pitchFamily="2" charset="0"/>
              </a:rPr>
              <a:t> E </a:t>
            </a:r>
            <a:r>
              <a:rPr lang="fr-MA" sz="13300" b="1" dirty="0">
                <a:solidFill>
                  <a:schemeClr val="accent6">
                    <a:lumMod val="75000"/>
                  </a:schemeClr>
                </a:solidFill>
              </a:rPr>
              <a:t>t</a:t>
            </a:r>
            <a:r>
              <a:rPr lang="fr-MA" sz="13300" b="1" dirty="0">
                <a:solidFill>
                  <a:schemeClr val="accent6">
                    <a:lumMod val="75000"/>
                  </a:schemeClr>
                </a:solidFill>
                <a:latin typeface="KG Primary Penmanship Alt" panose="02000506000000020003" pitchFamily="2" charset="0"/>
              </a:rPr>
              <a:t> </a:t>
            </a:r>
            <a:r>
              <a:rPr lang="fr-MA" sz="13300" b="1" dirty="0" err="1">
                <a:solidFill>
                  <a:schemeClr val="accent6">
                    <a:lumMod val="75000"/>
                  </a:schemeClr>
                </a:solidFill>
              </a:rPr>
              <a:t>T</a:t>
            </a:r>
            <a:r>
              <a:rPr lang="fr-MA" sz="13300" b="1" dirty="0">
                <a:solidFill>
                  <a:schemeClr val="accent6">
                    <a:lumMod val="75000"/>
                  </a:schemeClr>
                </a:solidFill>
                <a:latin typeface="KG Primary Penmanship Alt" panose="02000506000000020003" pitchFamily="2" charset="0"/>
              </a:rPr>
              <a:t> </a:t>
            </a:r>
            <a:r>
              <a:rPr lang="fr-MA" sz="13300" b="1" dirty="0">
                <a:solidFill>
                  <a:srgbClr val="106585"/>
                </a:solidFill>
                <a:latin typeface="KG Primary Penmanship Alt" panose="02000506000000020003" pitchFamily="2" charset="0"/>
              </a:rPr>
              <a:t>F </a:t>
            </a:r>
          </a:p>
        </p:txBody>
      </p:sp>
    </p:spTree>
    <p:extLst>
      <p:ext uri="{BB962C8B-B14F-4D97-AF65-F5344CB8AC3E}">
        <p14:creationId xmlns:p14="http://schemas.microsoft.com/office/powerpoint/2010/main" val="288630681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B75818-F112-E5C3-7CB7-7ECA94B4B5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>
            <a:extLst>
              <a:ext uri="{FF2B5EF4-FFF2-40B4-BE49-F238E27FC236}">
                <a16:creationId xmlns:a16="http://schemas.microsoft.com/office/drawing/2014/main" id="{44156956-A08B-EC39-DE08-248B76659D28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1352428" y="744686"/>
            <a:ext cx="125575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28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Qui veut passer au tableau pour 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montrer la lettre t dans ce mot ? </a:t>
            </a: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srgbClr val="A6A6A6"/>
              </a:solidFill>
              <a:effectLst/>
              <a:uLnTx/>
              <a:uFillTx/>
              <a:latin typeface="Calibri "/>
              <a:ea typeface="+mn-ea"/>
              <a:cs typeface="+mn-cs"/>
            </a:endParaRPr>
          </a:p>
        </p:txBody>
      </p:sp>
      <p:sp>
        <p:nvSpPr>
          <p:cNvPr id="7" name="Freeform 8">
            <a:extLst>
              <a:ext uri="{FF2B5EF4-FFF2-40B4-BE49-F238E27FC236}">
                <a16:creationId xmlns:a16="http://schemas.microsoft.com/office/drawing/2014/main" id="{87D775CC-34E5-716E-0077-1407A7D9558D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754586" y="796038"/>
            <a:ext cx="465218" cy="327295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7AA132C1-A740-CC60-8318-065F7539C821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357187" y="5143500"/>
            <a:ext cx="13001624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3715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6600" b="1" dirty="0">
                <a:solidFill>
                  <a:srgbClr val="106584"/>
                </a:solidFill>
                <a:latin typeface="Dosis Medium" pitchFamily="2" charset="0"/>
              </a:rPr>
              <a:t>Tapis     </a:t>
            </a:r>
            <a:endParaRPr kumimoji="0" lang="fr-FR" sz="16600" b="1" i="0" u="none" strike="noStrike" kern="1200" cap="none" spc="0" normalizeH="0" baseline="0" noProof="0" dirty="0">
              <a:ln>
                <a:noFill/>
              </a:ln>
              <a:solidFill>
                <a:srgbClr val="106584"/>
              </a:solidFill>
              <a:effectLst/>
              <a:uLnTx/>
              <a:uFillTx/>
              <a:latin typeface="Dosis Medium" pitchFamily="2" charset="0"/>
            </a:endParaRPr>
          </a:p>
        </p:txBody>
      </p:sp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A802D175-8DAB-E62C-C2C8-2A01CCA5C67B}"/>
              </a:ext>
            </a:extLst>
          </p:cNvPr>
          <p:cNvGraphicFramePr>
            <a:graphicFrameLocks noGrp="1"/>
          </p:cNvGraphicFramePr>
          <p:nvPr>
            <p:custDataLst>
              <p:tags r:id="rId4"/>
            </p:custDataLst>
            <p:extLst>
              <p:ext uri="{D42A27DB-BD31-4B8C-83A1-F6EECF244321}">
                <p14:modId xmlns:p14="http://schemas.microsoft.com/office/powerpoint/2010/main" val="2952276144"/>
              </p:ext>
            </p:extLst>
          </p:nvPr>
        </p:nvGraphicFramePr>
        <p:xfrm>
          <a:off x="678313" y="-28576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1. Rituel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Lecture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5" name="Image 4">
            <a:extLst>
              <a:ext uri="{FF2B5EF4-FFF2-40B4-BE49-F238E27FC236}">
                <a16:creationId xmlns:a16="http://schemas.microsoft.com/office/drawing/2014/main" id="{909076BD-B419-7094-2B7C-0449DD17660D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11236335" y="744686"/>
            <a:ext cx="1580024" cy="976335"/>
          </a:xfrm>
          <a:prstGeom prst="roundRect">
            <a:avLst>
              <a:gd name="adj" fmla="val 31362"/>
            </a:avLst>
          </a:prstGeom>
        </p:spPr>
      </p:pic>
    </p:spTree>
    <p:extLst>
      <p:ext uri="{BB962C8B-B14F-4D97-AF65-F5344CB8AC3E}">
        <p14:creationId xmlns:p14="http://schemas.microsoft.com/office/powerpoint/2010/main" val="282888580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159EA1-F472-BA90-6020-5C5A18C510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>
            <a:extLst>
              <a:ext uri="{FF2B5EF4-FFF2-40B4-BE49-F238E27FC236}">
                <a16:creationId xmlns:a16="http://schemas.microsoft.com/office/drawing/2014/main" id="{9E884D52-9BDB-6011-5EE5-437E1BAD9FE7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1352428" y="744686"/>
            <a:ext cx="125575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28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Observez la lettre t</a:t>
            </a:r>
            <a:r>
              <a:rPr lang="fr-FR" sz="2400" b="1" dirty="0">
                <a:solidFill>
                  <a:srgbClr val="A6A6A6"/>
                </a:solidFill>
                <a:latin typeface="Calibri "/>
              </a:rPr>
              <a:t> 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dans le mot. </a:t>
            </a:r>
          </a:p>
        </p:txBody>
      </p:sp>
      <p:sp>
        <p:nvSpPr>
          <p:cNvPr id="7" name="Freeform 8">
            <a:extLst>
              <a:ext uri="{FF2B5EF4-FFF2-40B4-BE49-F238E27FC236}">
                <a16:creationId xmlns:a16="http://schemas.microsoft.com/office/drawing/2014/main" id="{7EFDEC99-01AC-9E2E-D25C-7AA8141D1038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754586" y="796038"/>
            <a:ext cx="465218" cy="327295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2A8C0112-EEDD-C27A-1DA8-745B16302370}"/>
              </a:ext>
            </a:extLst>
          </p:cNvPr>
          <p:cNvGraphicFramePr>
            <a:graphicFrameLocks noGrp="1"/>
          </p:cNvGraphicFramePr>
          <p:nvPr>
            <p:custDataLst>
              <p:tags r:id="rId3"/>
            </p:custDataLst>
          </p:nvPr>
        </p:nvGraphicFramePr>
        <p:xfrm>
          <a:off x="678313" y="-14288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1. Rituel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Lecture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4" name="Image 3" descr="Une image contenant dessin humoristique, dessin, illustration, croquis&#10;&#10;Description générée automatiquement">
            <a:extLst>
              <a:ext uri="{FF2B5EF4-FFF2-40B4-BE49-F238E27FC236}">
                <a16:creationId xmlns:a16="http://schemas.microsoft.com/office/drawing/2014/main" id="{A993385E-631A-35A9-70C4-C3AFA1CCAD4A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045247" y="524034"/>
            <a:ext cx="916165" cy="1304766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D6DAB05B-3DDF-7926-570B-9429B650876C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357187" y="5143500"/>
            <a:ext cx="13001624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3715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6600" b="1" dirty="0">
                <a:solidFill>
                  <a:schemeClr val="accent6">
                    <a:lumMod val="75000"/>
                  </a:schemeClr>
                </a:solidFill>
                <a:latin typeface="Dosis Medium" pitchFamily="2" charset="0"/>
              </a:rPr>
              <a:t>T</a:t>
            </a:r>
            <a:r>
              <a:rPr lang="fr-FR" sz="16600" b="1" dirty="0">
                <a:solidFill>
                  <a:srgbClr val="106584"/>
                </a:solidFill>
                <a:latin typeface="Dosis Medium" pitchFamily="2" charset="0"/>
              </a:rPr>
              <a:t>apis     </a:t>
            </a:r>
            <a:endParaRPr kumimoji="0" lang="fr-FR" sz="16600" b="1" i="0" u="none" strike="noStrike" kern="1200" cap="none" spc="0" normalizeH="0" baseline="0" noProof="0" dirty="0">
              <a:ln>
                <a:noFill/>
              </a:ln>
              <a:solidFill>
                <a:srgbClr val="106584"/>
              </a:solidFill>
              <a:effectLst/>
              <a:uLnTx/>
              <a:uFillTx/>
              <a:latin typeface="Dosis Medium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726443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389EFC-A39E-1B96-D083-F753F04159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>
            <a:extLst>
              <a:ext uri="{FF2B5EF4-FFF2-40B4-BE49-F238E27FC236}">
                <a16:creationId xmlns:a16="http://schemas.microsoft.com/office/drawing/2014/main" id="{3728D1F0-ABC0-0BA8-0046-66AE0127F328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1352428" y="744686"/>
            <a:ext cx="125575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28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Qui veut passer au tableau pour 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montrer la lettre t dans ce mot ? </a:t>
            </a: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srgbClr val="A6A6A6"/>
              </a:solidFill>
              <a:effectLst/>
              <a:uLnTx/>
              <a:uFillTx/>
              <a:latin typeface="Calibri "/>
              <a:ea typeface="+mn-ea"/>
              <a:cs typeface="+mn-cs"/>
            </a:endParaRPr>
          </a:p>
        </p:txBody>
      </p:sp>
      <p:sp>
        <p:nvSpPr>
          <p:cNvPr id="7" name="Freeform 8">
            <a:extLst>
              <a:ext uri="{FF2B5EF4-FFF2-40B4-BE49-F238E27FC236}">
                <a16:creationId xmlns:a16="http://schemas.microsoft.com/office/drawing/2014/main" id="{9D019553-B752-7D65-535B-3F7BE71019F8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754586" y="796038"/>
            <a:ext cx="465218" cy="327295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1375FCDD-405B-D260-518F-572D5D87A8F5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357187" y="5143500"/>
            <a:ext cx="13001624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3715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6600" b="1" dirty="0">
                <a:solidFill>
                  <a:srgbClr val="106584"/>
                </a:solidFill>
                <a:latin typeface="Dosis Medium" pitchFamily="2" charset="0"/>
              </a:rPr>
              <a:t>tomate     </a:t>
            </a:r>
            <a:endParaRPr kumimoji="0" lang="fr-FR" sz="16600" b="1" i="0" u="none" strike="noStrike" kern="1200" cap="none" spc="0" normalizeH="0" baseline="0" noProof="0" dirty="0">
              <a:ln>
                <a:noFill/>
              </a:ln>
              <a:solidFill>
                <a:srgbClr val="106584"/>
              </a:solidFill>
              <a:effectLst/>
              <a:uLnTx/>
              <a:uFillTx/>
              <a:latin typeface="Dosis Medium" pitchFamily="2" charset="0"/>
            </a:endParaRPr>
          </a:p>
        </p:txBody>
      </p:sp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19AEE899-8F74-6DB1-419F-CF25FA18A327}"/>
              </a:ext>
            </a:extLst>
          </p:cNvPr>
          <p:cNvGraphicFramePr>
            <a:graphicFrameLocks noGrp="1"/>
          </p:cNvGraphicFramePr>
          <p:nvPr>
            <p:custDataLst>
              <p:tags r:id="rId4"/>
            </p:custDataLst>
          </p:nvPr>
        </p:nvGraphicFramePr>
        <p:xfrm>
          <a:off x="678313" y="-28576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1. Rituel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Lecture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5" name="Image 4">
            <a:extLst>
              <a:ext uri="{FF2B5EF4-FFF2-40B4-BE49-F238E27FC236}">
                <a16:creationId xmlns:a16="http://schemas.microsoft.com/office/drawing/2014/main" id="{901E434F-78ED-235E-C6D6-996C4F63BFAE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11236335" y="744686"/>
            <a:ext cx="1580024" cy="976335"/>
          </a:xfrm>
          <a:prstGeom prst="roundRect">
            <a:avLst>
              <a:gd name="adj" fmla="val 31362"/>
            </a:avLst>
          </a:prstGeom>
        </p:spPr>
      </p:pic>
    </p:spTree>
    <p:extLst>
      <p:ext uri="{BB962C8B-B14F-4D97-AF65-F5344CB8AC3E}">
        <p14:creationId xmlns:p14="http://schemas.microsoft.com/office/powerpoint/2010/main" val="176870576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A56E5E-6FCF-55C8-C749-7A0ED7EDB9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>
            <a:extLst>
              <a:ext uri="{FF2B5EF4-FFF2-40B4-BE49-F238E27FC236}">
                <a16:creationId xmlns:a16="http://schemas.microsoft.com/office/drawing/2014/main" id="{86D77D34-F5C0-FF16-856A-EA8E091D000E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1352428" y="744686"/>
            <a:ext cx="125575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28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Observez la lettre t</a:t>
            </a:r>
            <a:r>
              <a:rPr lang="fr-FR" sz="2400" b="1" dirty="0">
                <a:solidFill>
                  <a:srgbClr val="A6A6A6"/>
                </a:solidFill>
                <a:latin typeface="Calibri "/>
              </a:rPr>
              <a:t> 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dans le mot. </a:t>
            </a:r>
          </a:p>
        </p:txBody>
      </p:sp>
      <p:sp>
        <p:nvSpPr>
          <p:cNvPr id="7" name="Freeform 8">
            <a:extLst>
              <a:ext uri="{FF2B5EF4-FFF2-40B4-BE49-F238E27FC236}">
                <a16:creationId xmlns:a16="http://schemas.microsoft.com/office/drawing/2014/main" id="{C0B170FC-4A35-96B3-0622-03CD60927A4B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754586" y="796038"/>
            <a:ext cx="465218" cy="327295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8B2BF6FC-7C23-D58D-B387-6B1397C721EF}"/>
              </a:ext>
            </a:extLst>
          </p:cNvPr>
          <p:cNvGraphicFramePr>
            <a:graphicFrameLocks noGrp="1"/>
          </p:cNvGraphicFramePr>
          <p:nvPr>
            <p:custDataLst>
              <p:tags r:id="rId3"/>
            </p:custDataLst>
          </p:nvPr>
        </p:nvGraphicFramePr>
        <p:xfrm>
          <a:off x="678313" y="-14288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1. Rituel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Lecture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4" name="Image 3" descr="Une image contenant dessin humoristique, dessin, illustration, croquis&#10;&#10;Description générée automatiquement">
            <a:extLst>
              <a:ext uri="{FF2B5EF4-FFF2-40B4-BE49-F238E27FC236}">
                <a16:creationId xmlns:a16="http://schemas.microsoft.com/office/drawing/2014/main" id="{EE7AACB0-54AD-4ADA-D133-EEB7FF775E85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045247" y="524034"/>
            <a:ext cx="916165" cy="1304766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300E9A8E-C0B8-66EB-6F34-8ED863140788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357187" y="5143500"/>
            <a:ext cx="13001624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3715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6600" b="1" dirty="0">
                <a:solidFill>
                  <a:schemeClr val="accent6">
                    <a:lumMod val="75000"/>
                  </a:schemeClr>
                </a:solidFill>
                <a:latin typeface="Dosis Medium" pitchFamily="2" charset="0"/>
              </a:rPr>
              <a:t>t</a:t>
            </a:r>
            <a:r>
              <a:rPr lang="fr-FR" sz="16600" b="1" dirty="0">
                <a:solidFill>
                  <a:srgbClr val="106584"/>
                </a:solidFill>
                <a:latin typeface="Dosis Medium" pitchFamily="2" charset="0"/>
              </a:rPr>
              <a:t>oma</a:t>
            </a:r>
            <a:r>
              <a:rPr lang="fr-FR" sz="16600" b="1" dirty="0">
                <a:solidFill>
                  <a:schemeClr val="accent6">
                    <a:lumMod val="75000"/>
                  </a:schemeClr>
                </a:solidFill>
                <a:latin typeface="Dosis Medium" pitchFamily="2" charset="0"/>
              </a:rPr>
              <a:t>t</a:t>
            </a:r>
            <a:r>
              <a:rPr lang="fr-FR" sz="16600" b="1" dirty="0">
                <a:solidFill>
                  <a:srgbClr val="106584"/>
                </a:solidFill>
                <a:latin typeface="Dosis Medium" pitchFamily="2" charset="0"/>
              </a:rPr>
              <a:t>e     </a:t>
            </a:r>
            <a:endParaRPr kumimoji="0" lang="fr-FR" sz="16600" b="1" i="0" u="none" strike="noStrike" kern="1200" cap="none" spc="0" normalizeH="0" baseline="0" noProof="0" dirty="0">
              <a:ln>
                <a:noFill/>
              </a:ln>
              <a:solidFill>
                <a:srgbClr val="106584"/>
              </a:solidFill>
              <a:effectLst/>
              <a:uLnTx/>
              <a:uFillTx/>
              <a:latin typeface="Dosis Medium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394460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50C443-815C-22EE-1A21-27F078A1CF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>
            <a:extLst>
              <a:ext uri="{FF2B5EF4-FFF2-40B4-BE49-F238E27FC236}">
                <a16:creationId xmlns:a16="http://schemas.microsoft.com/office/drawing/2014/main" id="{A5E086E8-D24B-B89C-AA5C-D0FDB19F98A9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1352428" y="744686"/>
            <a:ext cx="125575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28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Qui veut passer au tableau pour 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montrer la lettre t dans ce mot ? </a:t>
            </a: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srgbClr val="A6A6A6"/>
              </a:solidFill>
              <a:effectLst/>
              <a:uLnTx/>
              <a:uFillTx/>
              <a:latin typeface="Calibri "/>
              <a:ea typeface="+mn-ea"/>
              <a:cs typeface="+mn-cs"/>
            </a:endParaRPr>
          </a:p>
        </p:txBody>
      </p:sp>
      <p:sp>
        <p:nvSpPr>
          <p:cNvPr id="7" name="Freeform 8">
            <a:extLst>
              <a:ext uri="{FF2B5EF4-FFF2-40B4-BE49-F238E27FC236}">
                <a16:creationId xmlns:a16="http://schemas.microsoft.com/office/drawing/2014/main" id="{E66A0C88-F78D-66CD-843B-95F022758200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754586" y="796038"/>
            <a:ext cx="465218" cy="327295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959821E4-6A4A-EC15-6402-0127A450CDA7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357187" y="5143500"/>
            <a:ext cx="13001624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3715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6600" b="1" dirty="0">
                <a:solidFill>
                  <a:srgbClr val="106584"/>
                </a:solidFill>
                <a:latin typeface="Dosis Medium" pitchFamily="2" charset="0"/>
              </a:rPr>
              <a:t>Toilettes    </a:t>
            </a:r>
            <a:endParaRPr kumimoji="0" lang="fr-FR" sz="16600" b="1" i="0" u="none" strike="noStrike" kern="1200" cap="none" spc="0" normalizeH="0" baseline="0" noProof="0" dirty="0">
              <a:ln>
                <a:noFill/>
              </a:ln>
              <a:solidFill>
                <a:srgbClr val="106584"/>
              </a:solidFill>
              <a:effectLst/>
              <a:uLnTx/>
              <a:uFillTx/>
              <a:latin typeface="Dosis Medium" pitchFamily="2" charset="0"/>
            </a:endParaRPr>
          </a:p>
        </p:txBody>
      </p:sp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4D5625A6-0720-9861-79F0-0339EE629D92}"/>
              </a:ext>
            </a:extLst>
          </p:cNvPr>
          <p:cNvGraphicFramePr>
            <a:graphicFrameLocks noGrp="1"/>
          </p:cNvGraphicFramePr>
          <p:nvPr>
            <p:custDataLst>
              <p:tags r:id="rId4"/>
            </p:custDataLst>
          </p:nvPr>
        </p:nvGraphicFramePr>
        <p:xfrm>
          <a:off x="678313" y="-28576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1. Rituel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Lecture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5" name="Image 4">
            <a:extLst>
              <a:ext uri="{FF2B5EF4-FFF2-40B4-BE49-F238E27FC236}">
                <a16:creationId xmlns:a16="http://schemas.microsoft.com/office/drawing/2014/main" id="{91A0B13A-4DA4-A67F-AF29-BB30D0DE58C7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11236335" y="744686"/>
            <a:ext cx="1580024" cy="976335"/>
          </a:xfrm>
          <a:prstGeom prst="roundRect">
            <a:avLst>
              <a:gd name="adj" fmla="val 31362"/>
            </a:avLst>
          </a:prstGeom>
        </p:spPr>
      </p:pic>
    </p:spTree>
    <p:extLst>
      <p:ext uri="{BB962C8B-B14F-4D97-AF65-F5344CB8AC3E}">
        <p14:creationId xmlns:p14="http://schemas.microsoft.com/office/powerpoint/2010/main" val="22899968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EF84DB-06AD-D0E2-8538-3F09DE4C46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9D27F43D-2AAC-3924-3C8D-F1B03F83B31D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-8286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3"/>
            <a:stretch>
              <a:fillRect t="-5555" b="-5555"/>
            </a:stretch>
          </a:blipFill>
        </p:spPr>
        <p:txBody>
          <a:bodyPr/>
          <a:lstStyle/>
          <a:p>
            <a:pPr marL="0" marR="0" lvl="0" indent="0" algn="just" defTabSz="6858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B314923F-69FD-5D4C-611C-138FFCB9BA7A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381000" y="1104900"/>
            <a:ext cx="12954000" cy="8394366"/>
            <a:chOff x="0" y="0"/>
            <a:chExt cx="3895412" cy="2555175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E5EB3374-A76C-2A54-6038-72818B2CDB51}"/>
                </a:ext>
              </a:extLst>
            </p:cNvPr>
            <p:cNvSpPr/>
            <p:nvPr/>
          </p:nvSpPr>
          <p:spPr>
            <a:xfrm>
              <a:off x="0" y="0"/>
              <a:ext cx="3895412" cy="2555175"/>
            </a:xfrm>
            <a:custGeom>
              <a:avLst/>
              <a:gdLst/>
              <a:ahLst/>
              <a:cxnLst/>
              <a:rect l="l" t="t" r="r" b="b"/>
              <a:pathLst>
                <a:path w="3895412" h="2555175">
                  <a:moveTo>
                    <a:pt x="6703" y="0"/>
                  </a:moveTo>
                  <a:lnTo>
                    <a:pt x="3888710" y="0"/>
                  </a:lnTo>
                  <a:cubicBezTo>
                    <a:pt x="3892411" y="0"/>
                    <a:pt x="3895412" y="3001"/>
                    <a:pt x="3895412" y="6703"/>
                  </a:cubicBezTo>
                  <a:lnTo>
                    <a:pt x="3895412" y="2548473"/>
                  </a:lnTo>
                  <a:cubicBezTo>
                    <a:pt x="3895412" y="2550250"/>
                    <a:pt x="3894706" y="2551955"/>
                    <a:pt x="3893449" y="2553212"/>
                  </a:cubicBezTo>
                  <a:cubicBezTo>
                    <a:pt x="3892192" y="2554469"/>
                    <a:pt x="3890487" y="2555175"/>
                    <a:pt x="3888710" y="2555175"/>
                  </a:cubicBezTo>
                  <a:lnTo>
                    <a:pt x="6703" y="2555175"/>
                  </a:lnTo>
                  <a:cubicBezTo>
                    <a:pt x="4925" y="2555175"/>
                    <a:pt x="3220" y="2554469"/>
                    <a:pt x="1963" y="2553212"/>
                  </a:cubicBezTo>
                  <a:cubicBezTo>
                    <a:pt x="706" y="2551955"/>
                    <a:pt x="0" y="2550250"/>
                    <a:pt x="0" y="2548473"/>
                  </a:cubicBezTo>
                  <a:lnTo>
                    <a:pt x="0" y="6703"/>
                  </a:lnTo>
                  <a:cubicBezTo>
                    <a:pt x="0" y="4925"/>
                    <a:pt x="706" y="3220"/>
                    <a:pt x="1963" y="1963"/>
                  </a:cubicBezTo>
                  <a:cubicBezTo>
                    <a:pt x="3220" y="706"/>
                    <a:pt x="4925" y="0"/>
                    <a:pt x="6703" y="0"/>
                  </a:cubicBezTo>
                  <a:close/>
                </a:path>
              </a:pathLst>
            </a:custGeom>
            <a:solidFill>
              <a:srgbClr val="FFFFFF"/>
            </a:solidFill>
            <a:ln w="19050">
              <a:solidFill>
                <a:srgbClr val="000000"/>
              </a:solidFill>
            </a:ln>
          </p:spPr>
          <p:txBody>
            <a:bodyPr/>
            <a:lstStyle/>
            <a:p>
              <a:pPr marL="0" marR="0" lvl="0" indent="0" algn="just" defTabSz="68583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endParaRPr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1758D412-727A-87EE-D7AD-DF9242B11ED6}"/>
                </a:ext>
              </a:extLst>
            </p:cNvPr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38100" tIns="38100" rIns="38100" bIns="38100" rtlCol="0" anchor="ctr"/>
            <a:lstStyle/>
            <a:p>
              <a:pPr marL="0" marR="0" lvl="0" indent="0" algn="just" defTabSz="685835" rtl="0" eaLnBrk="1" fontAlgn="auto" latinLnBrk="0" hangingPunct="1">
                <a:lnSpc>
                  <a:spcPts val="2408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endParaRPr>
            </a:p>
          </p:txBody>
        </p:sp>
      </p:grpSp>
      <p:sp>
        <p:nvSpPr>
          <p:cNvPr id="7" name="Freeform 7">
            <a:extLst>
              <a:ext uri="{FF2B5EF4-FFF2-40B4-BE49-F238E27FC236}">
                <a16:creationId xmlns:a16="http://schemas.microsoft.com/office/drawing/2014/main" id="{AFDA5764-B6A4-60C6-DCDA-6856AC1D5FD1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594626" y="441300"/>
            <a:ext cx="929375" cy="892200"/>
          </a:xfrm>
          <a:custGeom>
            <a:avLst/>
            <a:gdLst/>
            <a:ahLst/>
            <a:cxnLst/>
            <a:rect l="l" t="t" r="r" b="b"/>
            <a:pathLst>
              <a:path w="1239167" h="1189600">
                <a:moveTo>
                  <a:pt x="0" y="0"/>
                </a:moveTo>
                <a:lnTo>
                  <a:pt x="1239167" y="0"/>
                </a:lnTo>
                <a:lnTo>
                  <a:pt x="1239167" y="1189600"/>
                </a:lnTo>
                <a:lnTo>
                  <a:pt x="0" y="1189600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just" defTabSz="6858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9" name="TextBox 9">
            <a:extLst>
              <a:ext uri="{FF2B5EF4-FFF2-40B4-BE49-F238E27FC236}">
                <a16:creationId xmlns:a16="http://schemas.microsoft.com/office/drawing/2014/main" id="{1EA470B7-E062-15E0-33DE-CF45AE1EF649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3399060" y="1865441"/>
            <a:ext cx="7271961" cy="4962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just" defTabSz="685835" rtl="0" eaLnBrk="1" fontAlgn="auto" latinLnBrk="0" hangingPunct="1">
              <a:lnSpc>
                <a:spcPts val="41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Pictogrammes pour la gestion de la leçon.  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3D3FF3D4-5F97-F646-3844-63C78EA24D12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8229601" y="528735"/>
            <a:ext cx="66435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Pour l’enseignant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F9A451E6-42B1-DFF1-7AE4-A7F2056EC01F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58491" y="4756182"/>
            <a:ext cx="379689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700" b="1" i="0" u="none" strike="noStrike" kern="1200" cap="none" spc="0" normalizeH="0" baseline="0" noProof="0" dirty="0">
                <a:ln>
                  <a:noFill/>
                </a:ln>
                <a:solidFill>
                  <a:srgbClr val="5C9ED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Modelage. </a:t>
            </a:r>
          </a:p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70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Les élèves écoutent. 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4EE9A24F-D8C5-7E23-497C-A5D00EB35DFD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2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000" y="2954900"/>
            <a:ext cx="1636031" cy="1631801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05BB7C58-97F4-D723-60E8-49521E84193F}"/>
              </a:ext>
            </a:extLst>
          </p:cNvPr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2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300" t="15392" r="7546" b="7116"/>
          <a:stretch/>
        </p:blipFill>
        <p:spPr>
          <a:xfrm>
            <a:off x="4116140" y="2982989"/>
            <a:ext cx="2566257" cy="1711679"/>
          </a:xfrm>
          <a:prstGeom prst="rect">
            <a:avLst/>
          </a:prstGeom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9EC96FEE-CB37-D47D-DC7D-94A02B44A065}"/>
              </a:ext>
            </a:extLst>
          </p:cNvPr>
          <p:cNvSpPr txBox="1"/>
          <p:nvPr>
            <p:custDataLst>
              <p:tags r:id="rId9"/>
            </p:custDataLst>
          </p:nvPr>
        </p:nvSpPr>
        <p:spPr>
          <a:xfrm>
            <a:off x="3592846" y="4828793"/>
            <a:ext cx="3304035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700" b="1" i="0" u="none" strike="noStrike" kern="1200" cap="none" spc="0" normalizeH="0" baseline="0" noProof="0" dirty="0">
                <a:ln>
                  <a:noFill/>
                </a:ln>
                <a:solidFill>
                  <a:srgbClr val="5C9ED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Questions directes.</a:t>
            </a:r>
          </a:p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70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L’enseignant désigne des élèves.</a:t>
            </a: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FB73E3A4-703C-71EA-8A0D-2E42F69B21D4}"/>
              </a:ext>
            </a:extLst>
          </p:cNvPr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2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586454" y="2977902"/>
            <a:ext cx="1747521" cy="1466991"/>
          </a:xfrm>
          <a:prstGeom prst="rect">
            <a:avLst/>
          </a:prstGeom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97A78D7E-4EA3-8F6B-EB49-9380B2CCBAAD}"/>
              </a:ext>
            </a:extLst>
          </p:cNvPr>
          <p:cNvSpPr txBox="1"/>
          <p:nvPr>
            <p:custDataLst>
              <p:tags r:id="rId11"/>
            </p:custDataLst>
          </p:nvPr>
        </p:nvSpPr>
        <p:spPr>
          <a:xfrm>
            <a:off x="9379758" y="4770770"/>
            <a:ext cx="43085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700" b="1" i="0" u="none" strike="noStrike" kern="1200" cap="none" spc="0" normalizeH="0" baseline="0" noProof="0" dirty="0">
                <a:ln>
                  <a:noFill/>
                </a:ln>
                <a:solidFill>
                  <a:srgbClr val="5C9ED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Répétition chorale.</a:t>
            </a:r>
          </a:p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70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Toute la classe participe. </a:t>
            </a:r>
          </a:p>
        </p:txBody>
      </p:sp>
      <p:pic>
        <p:nvPicPr>
          <p:cNvPr id="24" name="Image 23">
            <a:extLst>
              <a:ext uri="{FF2B5EF4-FFF2-40B4-BE49-F238E27FC236}">
                <a16:creationId xmlns:a16="http://schemas.microsoft.com/office/drawing/2014/main" id="{ACD71421-7E63-0887-15F3-9B3C58CC5617}"/>
              </a:ext>
            </a:extLst>
          </p:cNvPr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29"/>
          <a:stretch>
            <a:fillRect/>
          </a:stretch>
        </p:blipFill>
        <p:spPr>
          <a:xfrm>
            <a:off x="4320256" y="6354876"/>
            <a:ext cx="1849217" cy="1142676"/>
          </a:xfrm>
          <a:prstGeom prst="roundRect">
            <a:avLst>
              <a:gd name="adj" fmla="val 31362"/>
            </a:avLst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519DECAF-6F46-F2D9-3C43-0C5075904C4D}"/>
              </a:ext>
            </a:extLst>
          </p:cNvPr>
          <p:cNvSpPr txBox="1"/>
          <p:nvPr>
            <p:custDataLst>
              <p:tags r:id="rId13"/>
            </p:custDataLst>
          </p:nvPr>
        </p:nvSpPr>
        <p:spPr>
          <a:xfrm>
            <a:off x="3377366" y="7796685"/>
            <a:ext cx="391545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700" b="1" i="0" u="none" strike="noStrike" kern="1200" cap="none" spc="0" normalizeH="0" baseline="0" noProof="0" dirty="0">
                <a:ln>
                  <a:noFill/>
                </a:ln>
                <a:solidFill>
                  <a:srgbClr val="5C9ED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Passage au tableau. </a:t>
            </a:r>
          </a:p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70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Un élève réalise la tâche. 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91BAC82B-025C-D00A-B7BA-2FDECC2C4E40}"/>
              </a:ext>
            </a:extLst>
          </p:cNvPr>
          <p:cNvPicPr>
            <a:picLocks noChangeAspect="1"/>
          </p:cNvPicPr>
          <p:nvPr>
            <p:custDataLst>
              <p:tags r:id="rId14"/>
            </p:custDataLst>
          </p:nvPr>
        </p:nvPicPr>
        <p:blipFill>
          <a:blip r:embed="rId3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313" y="6218106"/>
            <a:ext cx="1412672" cy="1337688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BC7C708A-7CF6-ABB8-7BF8-C9174CC9466A}"/>
              </a:ext>
            </a:extLst>
          </p:cNvPr>
          <p:cNvSpPr txBox="1"/>
          <p:nvPr>
            <p:custDataLst>
              <p:tags r:id="rId15"/>
            </p:custDataLst>
          </p:nvPr>
        </p:nvSpPr>
        <p:spPr>
          <a:xfrm>
            <a:off x="104402" y="7824352"/>
            <a:ext cx="3549562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700" b="1" i="0" u="none" strike="noStrike" kern="1200" cap="none" spc="0" normalizeH="0" baseline="0" noProof="0" dirty="0">
                <a:ln>
                  <a:noFill/>
                </a:ln>
                <a:solidFill>
                  <a:srgbClr val="5C9ED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Lecture silencieuse.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A30520AD-873E-13AF-FDF7-426FBF1C62A8}"/>
              </a:ext>
            </a:extLst>
          </p:cNvPr>
          <p:cNvPicPr>
            <a:picLocks noChangeAspect="1"/>
          </p:cNvPicPr>
          <p:nvPr>
            <p:custDataLst>
              <p:tags r:id="rId16"/>
            </p:custDataLst>
          </p:nvPr>
        </p:nvPicPr>
        <p:blipFill>
          <a:blip r:embed="rId3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0225" y="6234380"/>
            <a:ext cx="1846817" cy="1291715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FC81664E-77EA-659F-4F1A-E015F091A3C5}"/>
              </a:ext>
            </a:extLst>
          </p:cNvPr>
          <p:cNvSpPr txBox="1"/>
          <p:nvPr>
            <p:custDataLst>
              <p:tags r:id="rId17"/>
            </p:custDataLst>
          </p:nvPr>
        </p:nvSpPr>
        <p:spPr>
          <a:xfrm>
            <a:off x="7101466" y="7711353"/>
            <a:ext cx="3495701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700" b="1" i="0" u="none" strike="noStrike" kern="1200" cap="none" spc="0" normalizeH="0" baseline="0" noProof="0" dirty="0">
                <a:ln>
                  <a:noFill/>
                </a:ln>
                <a:solidFill>
                  <a:srgbClr val="5C9ED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Pratique autonome.</a:t>
            </a:r>
          </a:p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70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L’enseignant circule entre les rangs.  </a:t>
            </a:r>
          </a:p>
        </p:txBody>
      </p:sp>
      <p:pic>
        <p:nvPicPr>
          <p:cNvPr id="18" name="Image 17" descr="Une image contenant dessin humoristique, dessin, illustration, croquis&#10;&#10;Description générée automatiquement">
            <a:extLst>
              <a:ext uri="{FF2B5EF4-FFF2-40B4-BE49-F238E27FC236}">
                <a16:creationId xmlns:a16="http://schemas.microsoft.com/office/drawing/2014/main" id="{DA3012CF-2363-2ED8-3431-EDCB4ED9ADCA}"/>
              </a:ext>
            </a:extLst>
          </p:cNvPr>
          <p:cNvPicPr>
            <a:picLocks noChangeAspect="1"/>
          </p:cNvPicPr>
          <p:nvPr>
            <p:custDataLst>
              <p:tags r:id="rId18"/>
            </p:custDataLst>
          </p:nvPr>
        </p:nvPicPr>
        <p:blipFill>
          <a:blip r:embed="rId3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364686" y="6013321"/>
            <a:ext cx="1250264" cy="1512774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E9A6834E-AFB5-023D-9381-B94F5B6F48A0}"/>
              </a:ext>
            </a:extLst>
          </p:cNvPr>
          <p:cNvSpPr txBox="1"/>
          <p:nvPr>
            <p:custDataLst>
              <p:tags r:id="rId19"/>
            </p:custDataLst>
          </p:nvPr>
        </p:nvSpPr>
        <p:spPr>
          <a:xfrm>
            <a:off x="10220479" y="7796189"/>
            <a:ext cx="330403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700" b="1" i="0" u="none" strike="noStrike" kern="1200" cap="none" spc="0" normalizeH="0" baseline="0" noProof="0" dirty="0">
                <a:ln>
                  <a:noFill/>
                </a:ln>
                <a:solidFill>
                  <a:srgbClr val="5C9ED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Observation. </a:t>
            </a:r>
          </a:p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70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Les élèves observent. </a:t>
            </a:r>
          </a:p>
        </p:txBody>
      </p:sp>
      <p:grpSp>
        <p:nvGrpSpPr>
          <p:cNvPr id="20" name="Groupe 19">
            <a:extLst>
              <a:ext uri="{FF2B5EF4-FFF2-40B4-BE49-F238E27FC236}">
                <a16:creationId xmlns:a16="http://schemas.microsoft.com/office/drawing/2014/main" id="{7DCA9C8A-9242-4256-6CC5-A41CF76EF40C}"/>
              </a:ext>
            </a:extLst>
          </p:cNvPr>
          <p:cNvGrpSpPr/>
          <p:nvPr>
            <p:custDataLst>
              <p:tags r:id="rId20"/>
            </p:custDataLst>
          </p:nvPr>
        </p:nvGrpSpPr>
        <p:grpSpPr>
          <a:xfrm>
            <a:off x="7355492" y="3122272"/>
            <a:ext cx="1961535" cy="1238864"/>
            <a:chOff x="7152968" y="2374490"/>
            <a:chExt cx="1961535" cy="1238864"/>
          </a:xfrm>
        </p:grpSpPr>
        <p:sp>
          <p:nvSpPr>
            <p:cNvPr id="21" name="Bulle narrative : ronde 20">
              <a:extLst>
                <a:ext uri="{FF2B5EF4-FFF2-40B4-BE49-F238E27FC236}">
                  <a16:creationId xmlns:a16="http://schemas.microsoft.com/office/drawing/2014/main" id="{9FF31181-CF52-0696-E904-1C18160AA31D}"/>
                </a:ext>
              </a:extLst>
            </p:cNvPr>
            <p:cNvSpPr/>
            <p:nvPr/>
          </p:nvSpPr>
          <p:spPr>
            <a:xfrm>
              <a:off x="7152968" y="2374490"/>
              <a:ext cx="1961535" cy="1224116"/>
            </a:xfrm>
            <a:prstGeom prst="wedgeEllipseCallou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23" name="Image 22">
              <a:extLst>
                <a:ext uri="{FF2B5EF4-FFF2-40B4-BE49-F238E27FC236}">
                  <a16:creationId xmlns:a16="http://schemas.microsoft.com/office/drawing/2014/main" id="{CEB0F0D4-5E2D-4A78-A130-A420495590DD}"/>
                </a:ext>
              </a:extLst>
            </p:cNvPr>
            <p:cNvPicPr>
              <a:picLocks noChangeAspect="1"/>
            </p:cNvPicPr>
            <p:nvPr/>
          </p:nvPicPr>
          <p:blipFill>
            <a:blip r:embed="rId3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7340077" y="2415547"/>
              <a:ext cx="1553200" cy="1197807"/>
            </a:xfrm>
            <a:prstGeom prst="rect">
              <a:avLst/>
            </a:prstGeom>
          </p:spPr>
        </p:pic>
      </p:grpSp>
      <p:sp>
        <p:nvSpPr>
          <p:cNvPr id="25" name="ZoneTexte 24">
            <a:extLst>
              <a:ext uri="{FF2B5EF4-FFF2-40B4-BE49-F238E27FC236}">
                <a16:creationId xmlns:a16="http://schemas.microsoft.com/office/drawing/2014/main" id="{05BDA0A1-C1DE-3363-14D1-25382633DF61}"/>
              </a:ext>
            </a:extLst>
          </p:cNvPr>
          <p:cNvSpPr txBox="1"/>
          <p:nvPr>
            <p:custDataLst>
              <p:tags r:id="rId21"/>
            </p:custDataLst>
          </p:nvPr>
        </p:nvSpPr>
        <p:spPr>
          <a:xfrm>
            <a:off x="6811905" y="4785518"/>
            <a:ext cx="3048710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700" b="1" i="0" u="none" strike="noStrike" kern="1200" cap="none" spc="0" normalizeH="0" baseline="0" noProof="0" dirty="0">
                <a:ln>
                  <a:noFill/>
                </a:ln>
                <a:solidFill>
                  <a:srgbClr val="5C9ED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Dites-le en arabe</a:t>
            </a:r>
          </a:p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70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Les élèves disent le mot en arabe. </a:t>
            </a:r>
          </a:p>
        </p:txBody>
      </p:sp>
    </p:spTree>
    <p:extLst>
      <p:ext uri="{BB962C8B-B14F-4D97-AF65-F5344CB8AC3E}">
        <p14:creationId xmlns:p14="http://schemas.microsoft.com/office/powerpoint/2010/main" val="263529675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D1F23B-DCF6-3DC5-FEF5-263C87F338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>
            <a:extLst>
              <a:ext uri="{FF2B5EF4-FFF2-40B4-BE49-F238E27FC236}">
                <a16:creationId xmlns:a16="http://schemas.microsoft.com/office/drawing/2014/main" id="{A1E6ABBA-D0E1-1CD4-E511-55D41B891C0B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1352428" y="744686"/>
            <a:ext cx="125575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28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Observez la lettre t</a:t>
            </a:r>
            <a:r>
              <a:rPr lang="fr-FR" sz="2400" b="1" dirty="0">
                <a:solidFill>
                  <a:srgbClr val="A6A6A6"/>
                </a:solidFill>
                <a:latin typeface="Calibri "/>
              </a:rPr>
              <a:t> 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dans le mot. </a:t>
            </a:r>
          </a:p>
        </p:txBody>
      </p:sp>
      <p:sp>
        <p:nvSpPr>
          <p:cNvPr id="7" name="Freeform 8">
            <a:extLst>
              <a:ext uri="{FF2B5EF4-FFF2-40B4-BE49-F238E27FC236}">
                <a16:creationId xmlns:a16="http://schemas.microsoft.com/office/drawing/2014/main" id="{C1569365-7087-D3F8-964B-1C4022D37001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754586" y="796038"/>
            <a:ext cx="465218" cy="327295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9CB02A49-AD2C-8A1C-A669-8D316D356062}"/>
              </a:ext>
            </a:extLst>
          </p:cNvPr>
          <p:cNvGraphicFramePr>
            <a:graphicFrameLocks noGrp="1"/>
          </p:cNvGraphicFramePr>
          <p:nvPr>
            <p:custDataLst>
              <p:tags r:id="rId3"/>
            </p:custDataLst>
          </p:nvPr>
        </p:nvGraphicFramePr>
        <p:xfrm>
          <a:off x="678313" y="-14288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1. Rituel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Lecture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4" name="Image 3" descr="Une image contenant dessin humoristique, dessin, illustration, croquis&#10;&#10;Description générée automatiquement">
            <a:extLst>
              <a:ext uri="{FF2B5EF4-FFF2-40B4-BE49-F238E27FC236}">
                <a16:creationId xmlns:a16="http://schemas.microsoft.com/office/drawing/2014/main" id="{AC87319F-C240-C30C-64CB-01C3C79D6774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045247" y="524034"/>
            <a:ext cx="916165" cy="1304766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8C28C8CA-84AF-628A-56AB-63A75DB5BEA7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357187" y="5143500"/>
            <a:ext cx="13001624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3715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6600" b="1" dirty="0">
                <a:solidFill>
                  <a:schemeClr val="accent6">
                    <a:lumMod val="75000"/>
                  </a:schemeClr>
                </a:solidFill>
                <a:latin typeface="Dosis Medium" pitchFamily="2" charset="0"/>
              </a:rPr>
              <a:t>T</a:t>
            </a:r>
            <a:r>
              <a:rPr lang="fr-FR" sz="16600" b="1" dirty="0">
                <a:solidFill>
                  <a:srgbClr val="106584"/>
                </a:solidFill>
                <a:latin typeface="Dosis Medium" pitchFamily="2" charset="0"/>
              </a:rPr>
              <a:t>oile</a:t>
            </a:r>
            <a:r>
              <a:rPr lang="fr-FR" sz="16600" b="1" dirty="0">
                <a:solidFill>
                  <a:schemeClr val="accent6">
                    <a:lumMod val="75000"/>
                  </a:schemeClr>
                </a:solidFill>
                <a:latin typeface="Dosis Medium" pitchFamily="2" charset="0"/>
              </a:rPr>
              <a:t>tt</a:t>
            </a:r>
            <a:r>
              <a:rPr lang="fr-FR" sz="16600" b="1" dirty="0">
                <a:solidFill>
                  <a:srgbClr val="106584"/>
                </a:solidFill>
                <a:latin typeface="Dosis Medium" pitchFamily="2" charset="0"/>
              </a:rPr>
              <a:t>es    </a:t>
            </a:r>
            <a:endParaRPr kumimoji="0" lang="fr-FR" sz="16600" b="1" i="0" u="none" strike="noStrike" kern="1200" cap="none" spc="0" normalizeH="0" baseline="0" noProof="0" dirty="0">
              <a:ln>
                <a:noFill/>
              </a:ln>
              <a:solidFill>
                <a:srgbClr val="106584"/>
              </a:solidFill>
              <a:effectLst/>
              <a:uLnTx/>
              <a:uFillTx/>
              <a:latin typeface="Dosis Medium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783306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376063-EA34-28AE-F44D-E9C5C5895D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ZoneTexte 19">
            <a:extLst>
              <a:ext uri="{FF2B5EF4-FFF2-40B4-BE49-F238E27FC236}">
                <a16:creationId xmlns:a16="http://schemas.microsoft.com/office/drawing/2014/main" id="{262F44DE-E9CA-F1ED-9CCA-62D2494683D4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1358662" y="590422"/>
            <a:ext cx="10115550" cy="12152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1" indent="0" algn="l" defTabSz="685834" rtl="0" eaLnBrk="1" fontAlgn="auto" latinLnBrk="0" hangingPunct="1">
              <a:lnSpc>
                <a:spcPts val="3017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25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C’est une tasse.  Tasse. </a:t>
            </a:r>
          </a:p>
          <a:p>
            <a:pPr marL="0" marR="0" lvl="1" indent="0" algn="l" defTabSz="685834" rtl="0" eaLnBrk="1" fontAlgn="auto" latinLnBrk="0" hangingPunct="1">
              <a:lnSpc>
                <a:spcPts val="3017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25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J’entends le son « t</a:t>
            </a: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 </a:t>
            </a:r>
            <a:r>
              <a:rPr kumimoji="0" lang="fr-FR" sz="225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» dans tasse. </a:t>
            </a:r>
          </a:p>
          <a:p>
            <a:pPr marL="0" marR="0" lvl="1" indent="0" algn="l" defTabSz="685834" rtl="0" eaLnBrk="1" fontAlgn="auto" latinLnBrk="0" hangingPunct="1">
              <a:lnSpc>
                <a:spcPts val="3017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25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 </a:t>
            </a:r>
            <a:endParaRPr kumimoji="0" lang="fr-FR" sz="225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2" name="Freeform 8">
            <a:extLst>
              <a:ext uri="{FF2B5EF4-FFF2-40B4-BE49-F238E27FC236}">
                <a16:creationId xmlns:a16="http://schemas.microsoft.com/office/drawing/2014/main" id="{2A6D8286-B60B-52F6-93A7-22CE922DCF0C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876799" y="685027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11EAD687-F592-106D-43C0-02523CE556AA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60415" y="394853"/>
            <a:ext cx="1446339" cy="1442600"/>
          </a:xfrm>
          <a:prstGeom prst="rect">
            <a:avLst/>
          </a:prstGeom>
        </p:spPr>
      </p:pic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A184758D-C9CC-180B-5B79-63BA239D97E7}"/>
              </a:ext>
            </a:extLst>
          </p:cNvPr>
          <p:cNvGraphicFramePr>
            <a:graphicFrameLocks noGrp="1"/>
          </p:cNvGraphicFramePr>
          <p:nvPr>
            <p:custDataLst>
              <p:tags r:id="rId4"/>
            </p:custDataLst>
          </p:nvPr>
        </p:nvGraphicFramePr>
        <p:xfrm>
          <a:off x="685799" y="-22122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 defTabSz="685783" rtl="0" eaLnBrk="1" latinLnBrk="0" hangingPunct="1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Lecture 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6" name="Image 5">
            <a:extLst>
              <a:ext uri="{FF2B5EF4-FFF2-40B4-BE49-F238E27FC236}">
                <a16:creationId xmlns:a16="http://schemas.microsoft.com/office/drawing/2014/main" id="{0B7E7534-7A55-E565-CF74-543FE8A1801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089073" y="4199854"/>
            <a:ext cx="3537854" cy="2485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380381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A5C239-C690-6DDD-1DF3-0026C09D4E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ZoneTexte 19">
            <a:extLst>
              <a:ext uri="{FF2B5EF4-FFF2-40B4-BE49-F238E27FC236}">
                <a16:creationId xmlns:a16="http://schemas.microsoft.com/office/drawing/2014/main" id="{AA131717-FEC5-99C0-5415-841EF3D66617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1358662" y="590422"/>
            <a:ext cx="10115550" cy="83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1" indent="0" algn="l" defTabSz="685834" rtl="0" eaLnBrk="1" fontAlgn="auto" latinLnBrk="0" hangingPunct="1">
              <a:lnSpc>
                <a:spcPts val="3017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25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C’est </a:t>
            </a:r>
            <a:r>
              <a:rPr lang="fr-MA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tomate</a:t>
            </a:r>
            <a:r>
              <a:rPr kumimoji="0" lang="fr-FR" sz="225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.  To-ma-te. </a:t>
            </a:r>
          </a:p>
          <a:p>
            <a:pPr marL="0" marR="0" lvl="1" indent="0" algn="l" defTabSz="685834" rtl="0" eaLnBrk="1" fontAlgn="auto" latinLnBrk="0" hangingPunct="1">
              <a:lnSpc>
                <a:spcPts val="3017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25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Est-ce que j’entends le son « t » dans </a:t>
            </a: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tomate</a:t>
            </a:r>
            <a:r>
              <a:rPr kumimoji="0" lang="fr-FR" sz="225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 ?   </a:t>
            </a:r>
            <a:endParaRPr kumimoji="0" lang="fr-FR" sz="225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2" name="Freeform 8">
            <a:extLst>
              <a:ext uri="{FF2B5EF4-FFF2-40B4-BE49-F238E27FC236}">
                <a16:creationId xmlns:a16="http://schemas.microsoft.com/office/drawing/2014/main" id="{7F027BBA-B951-4B1B-89DA-C79BFD899F41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876799" y="685027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A87E30FB-9F85-E8B1-1E2B-E483BF8B08D6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60415" y="394853"/>
            <a:ext cx="1446339" cy="1442600"/>
          </a:xfrm>
          <a:prstGeom prst="rect">
            <a:avLst/>
          </a:prstGeom>
        </p:spPr>
      </p:pic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D32FDE9E-ADE1-CE46-DF17-A23911792580}"/>
              </a:ext>
            </a:extLst>
          </p:cNvPr>
          <p:cNvGraphicFramePr>
            <a:graphicFrameLocks noGrp="1"/>
          </p:cNvGraphicFramePr>
          <p:nvPr>
            <p:custDataLst>
              <p:tags r:id="rId4"/>
            </p:custDataLst>
          </p:nvPr>
        </p:nvGraphicFramePr>
        <p:xfrm>
          <a:off x="685799" y="-22122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 defTabSz="685783" rtl="0" eaLnBrk="1" latinLnBrk="0" hangingPunct="1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Lecture 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7" name="Image 6">
            <a:extLst>
              <a:ext uri="{FF2B5EF4-FFF2-40B4-BE49-F238E27FC236}">
                <a16:creationId xmlns:a16="http://schemas.microsoft.com/office/drawing/2014/main" id="{453D546B-82DF-5260-DBE4-50858CDFD7B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267760" y="3980070"/>
            <a:ext cx="3180479" cy="2794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370096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92CFF6-42B1-0B87-893B-FBAFA3773F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ZoneTexte 19">
            <a:extLst>
              <a:ext uri="{FF2B5EF4-FFF2-40B4-BE49-F238E27FC236}">
                <a16:creationId xmlns:a16="http://schemas.microsoft.com/office/drawing/2014/main" id="{315202B3-2798-A9C9-01A1-6EB782F13677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1358662" y="590422"/>
            <a:ext cx="10115550" cy="83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1" indent="0" algn="l" defTabSz="685834" rtl="0" eaLnBrk="1" fontAlgn="auto" latinLnBrk="0" hangingPunct="1">
              <a:lnSpc>
                <a:spcPts val="3017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25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C’est </a:t>
            </a:r>
            <a:r>
              <a:rPr lang="fr-MA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pantalon</a:t>
            </a:r>
            <a:r>
              <a:rPr kumimoji="0" lang="fr-FR" sz="225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. Pan-ta-</a:t>
            </a:r>
            <a:r>
              <a:rPr kumimoji="0" lang="fr-FR" sz="2250" b="1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lon</a:t>
            </a:r>
            <a:endParaRPr kumimoji="0" lang="fr-FR" sz="225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  <a:p>
            <a:pPr marL="0" marR="0" lvl="1" indent="0" algn="l" defTabSz="685834" rtl="0" eaLnBrk="1" fontAlgn="auto" latinLnBrk="0" hangingPunct="1">
              <a:lnSpc>
                <a:spcPts val="3017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25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Est-ce que j’entends le son « t » dans </a:t>
            </a: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pantalon</a:t>
            </a:r>
            <a:r>
              <a:rPr kumimoji="0" lang="fr-FR" sz="225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 ?   </a:t>
            </a:r>
            <a:endParaRPr kumimoji="0" lang="fr-FR" sz="225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2" name="Freeform 8">
            <a:extLst>
              <a:ext uri="{FF2B5EF4-FFF2-40B4-BE49-F238E27FC236}">
                <a16:creationId xmlns:a16="http://schemas.microsoft.com/office/drawing/2014/main" id="{45475CEE-0375-7C57-AEAE-873F0B052E4A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876799" y="685027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97263587-6B39-6FB0-B508-AD0992F0FAF0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60415" y="394853"/>
            <a:ext cx="1446339" cy="1442600"/>
          </a:xfrm>
          <a:prstGeom prst="rect">
            <a:avLst/>
          </a:prstGeom>
        </p:spPr>
      </p:pic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13ACF132-6A3A-6F68-3A16-6C22729BC225}"/>
              </a:ext>
            </a:extLst>
          </p:cNvPr>
          <p:cNvGraphicFramePr>
            <a:graphicFrameLocks noGrp="1"/>
          </p:cNvGraphicFramePr>
          <p:nvPr>
            <p:custDataLst>
              <p:tags r:id="rId4"/>
            </p:custDataLst>
          </p:nvPr>
        </p:nvGraphicFramePr>
        <p:xfrm>
          <a:off x="685799" y="-22122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 defTabSz="685783" rtl="0" eaLnBrk="1" latinLnBrk="0" hangingPunct="1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Lecture 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3" name="Image 2">
            <a:extLst>
              <a:ext uri="{FF2B5EF4-FFF2-40B4-BE49-F238E27FC236}">
                <a16:creationId xmlns:a16="http://schemas.microsoft.com/office/drawing/2014/main" id="{AE0A23F0-D761-4F4A-3EC5-071FAD15721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512035" y="3678164"/>
            <a:ext cx="4691929" cy="3322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354342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8949AE-4141-A530-5BD1-2CABB563E5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ZoneTexte 19">
            <a:extLst>
              <a:ext uri="{FF2B5EF4-FFF2-40B4-BE49-F238E27FC236}">
                <a16:creationId xmlns:a16="http://schemas.microsoft.com/office/drawing/2014/main" id="{39C00BF9-C135-5510-655C-CA3D2B816A74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1358662" y="590422"/>
            <a:ext cx="10115550" cy="83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1" indent="0" algn="l" defTabSz="685834" rtl="0" eaLnBrk="1" fontAlgn="auto" latinLnBrk="0" hangingPunct="1">
              <a:lnSpc>
                <a:spcPts val="3017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25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C’est </a:t>
            </a:r>
            <a:r>
              <a:rPr lang="fr-MA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vélo</a:t>
            </a:r>
            <a:r>
              <a:rPr kumimoji="0" lang="fr-FR" sz="225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.  </a:t>
            </a:r>
            <a:r>
              <a:rPr kumimoji="0" lang="fr-FR" sz="2250" b="1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Vé-lo</a:t>
            </a:r>
            <a:r>
              <a:rPr kumimoji="0" lang="fr-FR" sz="225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. </a:t>
            </a:r>
          </a:p>
          <a:p>
            <a:pPr marL="0" marR="0" lvl="1" indent="0" algn="l" defTabSz="685834" rtl="0" eaLnBrk="1" fontAlgn="auto" latinLnBrk="0" hangingPunct="1">
              <a:lnSpc>
                <a:spcPts val="3017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25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Est-ce que j’entends le son « t » dans </a:t>
            </a: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vélo</a:t>
            </a:r>
            <a:r>
              <a:rPr kumimoji="0" lang="fr-FR" sz="225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 ?   </a:t>
            </a:r>
            <a:endParaRPr kumimoji="0" lang="fr-FR" sz="225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2" name="Freeform 8">
            <a:extLst>
              <a:ext uri="{FF2B5EF4-FFF2-40B4-BE49-F238E27FC236}">
                <a16:creationId xmlns:a16="http://schemas.microsoft.com/office/drawing/2014/main" id="{C1154274-814E-D557-012B-00B914C0AB15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876799" y="685027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E0177D90-CDAD-E054-BAFC-B29AD6ACF418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60415" y="394853"/>
            <a:ext cx="1446339" cy="1442600"/>
          </a:xfrm>
          <a:prstGeom prst="rect">
            <a:avLst/>
          </a:prstGeom>
        </p:spPr>
      </p:pic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1F36842B-1529-4665-F21E-D1E9110799D4}"/>
              </a:ext>
            </a:extLst>
          </p:cNvPr>
          <p:cNvGraphicFramePr>
            <a:graphicFrameLocks noGrp="1"/>
          </p:cNvGraphicFramePr>
          <p:nvPr>
            <p:custDataLst>
              <p:tags r:id="rId4"/>
            </p:custDataLst>
          </p:nvPr>
        </p:nvGraphicFramePr>
        <p:xfrm>
          <a:off x="685799" y="-22122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 defTabSz="685783" rtl="0" eaLnBrk="1" latinLnBrk="0" hangingPunct="1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Lecture 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6" name="Image 5">
            <a:extLst>
              <a:ext uri="{FF2B5EF4-FFF2-40B4-BE49-F238E27FC236}">
                <a16:creationId xmlns:a16="http://schemas.microsoft.com/office/drawing/2014/main" id="{C353139B-B325-C8BD-8C4F-72817485E21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663810" y="3718534"/>
            <a:ext cx="4388379" cy="3611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90724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25EE3C-0552-3C9A-85D5-A5225BBA6F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Tableau 8">
            <a:extLst>
              <a:ext uri="{FF2B5EF4-FFF2-40B4-BE49-F238E27FC236}">
                <a16:creationId xmlns:a16="http://schemas.microsoft.com/office/drawing/2014/main" id="{10287E18-69C6-3B4D-8BE6-A6CB0BC14EE2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678313" y="-14288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1. Rituel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Lecture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3" name="ZoneTexte 2">
            <a:extLst>
              <a:ext uri="{FF2B5EF4-FFF2-40B4-BE49-F238E27FC236}">
                <a16:creationId xmlns:a16="http://schemas.microsoft.com/office/drawing/2014/main" id="{CA017BAA-6BDB-904D-1E89-7E185C81E861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446424" y="1092330"/>
            <a:ext cx="692760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Si les élèves ne disposent pas de manuels, la leçon est terminée. </a:t>
            </a:r>
            <a:endParaRPr kumimoji="0" lang="fr-FR" sz="14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Freeform 8">
            <a:extLst>
              <a:ext uri="{FF2B5EF4-FFF2-40B4-BE49-F238E27FC236}">
                <a16:creationId xmlns:a16="http://schemas.microsoft.com/office/drawing/2014/main" id="{FFFF8468-C116-9493-5F59-453A7E219759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705597" y="722301"/>
            <a:ext cx="465218" cy="327295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76AC1C3B-B4BC-F4A8-4769-F9489EE47C5C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446424" y="634508"/>
            <a:ext cx="125575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28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Prenez vos livrets et un crayon. </a:t>
            </a:r>
          </a:p>
        </p:txBody>
      </p:sp>
      <p:pic>
        <p:nvPicPr>
          <p:cNvPr id="4" name="Image 3" descr="Une image contenant dessin, croquis, briquet, illustration&#10;&#10;Description générée automatiquement">
            <a:extLst>
              <a:ext uri="{FF2B5EF4-FFF2-40B4-BE49-F238E27FC236}">
                <a16:creationId xmlns:a16="http://schemas.microsoft.com/office/drawing/2014/main" id="{FBD81DAC-D87E-86B9-1E52-43A3D9317D6C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5992" y="4190466"/>
            <a:ext cx="2010942" cy="2472598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6063908B-A8F8-F094-36E6-3F956A46CDB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869066" y="2744292"/>
            <a:ext cx="3779848" cy="5364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816445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67058C-8E98-495E-88ED-9BBCBD96F0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Tableau 8">
            <a:extLst>
              <a:ext uri="{FF2B5EF4-FFF2-40B4-BE49-F238E27FC236}">
                <a16:creationId xmlns:a16="http://schemas.microsoft.com/office/drawing/2014/main" id="{2FBEFB96-FB05-04C1-6C90-1C75C3BC6362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936293141"/>
              </p:ext>
            </p:extLst>
          </p:nvPr>
        </p:nvGraphicFramePr>
        <p:xfrm>
          <a:off x="678313" y="-28576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1. Rituel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Lecture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5" name="Freeform 8">
            <a:extLst>
              <a:ext uri="{FF2B5EF4-FFF2-40B4-BE49-F238E27FC236}">
                <a16:creationId xmlns:a16="http://schemas.microsoft.com/office/drawing/2014/main" id="{2CDE8A98-23DB-5BB4-E159-A36095AA01CF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727368" y="765843"/>
            <a:ext cx="465218" cy="327295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4EE6ABE2-07A0-C90F-A88D-835E1444A59F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1402882" y="699821"/>
            <a:ext cx="125575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28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Allez à la page 30. 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D68AA243-A1D9-5FC7-251C-3649909EC98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39469" y="1721598"/>
            <a:ext cx="5679923" cy="8022749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6E39246C-B3F7-0A93-D3A6-5226BEF01942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3886200" y="2857494"/>
            <a:ext cx="5986463" cy="310039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605662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B3F552-6007-9678-8D38-A4D43FD546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D7E62639-BFD0-AE49-4C69-7AC2281A3FF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2287" y="3966639"/>
            <a:ext cx="12771426" cy="2353722"/>
          </a:xfrm>
          <a:prstGeom prst="rect">
            <a:avLst/>
          </a:prstGeom>
        </p:spPr>
      </p:pic>
      <p:sp>
        <p:nvSpPr>
          <p:cNvPr id="16" name="Freeform 8">
            <a:extLst>
              <a:ext uri="{FF2B5EF4-FFF2-40B4-BE49-F238E27FC236}">
                <a16:creationId xmlns:a16="http://schemas.microsoft.com/office/drawing/2014/main" id="{A833183A-43AA-8BA4-2B4B-28A614673701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743741" y="681459"/>
            <a:ext cx="415520" cy="286412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D067F983-10DE-2614-5071-A4917FD2BD57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310159" y="584599"/>
            <a:ext cx="11529396" cy="8848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28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5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Activité 1 : j’entoure</a:t>
            </a:r>
            <a:r>
              <a:rPr lang="fr-FR" sz="2450" b="1" dirty="0">
                <a:solidFill>
                  <a:prstClr val="white">
                    <a:lumMod val="65000"/>
                  </a:prstClr>
                </a:solidFill>
                <a:latin typeface="Calibri "/>
              </a:rPr>
              <a:t> t – T </a:t>
            </a:r>
            <a:r>
              <a:rPr kumimoji="0" lang="fr-FR" sz="245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comme dans l’exemple.</a:t>
            </a:r>
          </a:p>
          <a:p>
            <a:pPr marL="0" marR="0" lvl="0" indent="0" algn="l" defTabSz="1028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5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 Je vais circuler entre les rangs pour vous aider. 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A3E8ED49-88C7-882E-71BA-D23D8AA761F2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3924" y="824665"/>
            <a:ext cx="1733762" cy="1212640"/>
          </a:xfrm>
          <a:prstGeom prst="rect">
            <a:avLst/>
          </a:prstGeom>
        </p:spPr>
      </p:pic>
      <p:graphicFrame>
        <p:nvGraphicFramePr>
          <p:cNvPr id="2" name="Tableau 1">
            <a:extLst>
              <a:ext uri="{FF2B5EF4-FFF2-40B4-BE49-F238E27FC236}">
                <a16:creationId xmlns:a16="http://schemas.microsoft.com/office/drawing/2014/main" id="{F4D9F98C-4190-8000-04B0-32649776C114}"/>
              </a:ext>
            </a:extLst>
          </p:cNvPr>
          <p:cNvGraphicFramePr>
            <a:graphicFrameLocks noGrp="1"/>
          </p:cNvGraphicFramePr>
          <p:nvPr>
            <p:custDataLst>
              <p:tags r:id="rId4"/>
            </p:custDataLst>
          </p:nvPr>
        </p:nvGraphicFramePr>
        <p:xfrm>
          <a:off x="678313" y="-14288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1. Rituel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Lecture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10">
            <p14:nvContentPartPr>
              <p14:cNvPr id="9" name="Encre 8">
                <a:extLst>
                  <a:ext uri="{FF2B5EF4-FFF2-40B4-BE49-F238E27FC236}">
                    <a16:creationId xmlns:a16="http://schemas.microsoft.com/office/drawing/2014/main" id="{16FE36F6-8A67-28E8-25DE-F03639997CDE}"/>
                  </a:ext>
                </a:extLst>
              </p14:cNvPr>
              <p14:cNvContentPartPr/>
              <p14:nvPr/>
            </p14:nvContentPartPr>
            <p14:xfrm>
              <a:off x="13872712" y="6500542"/>
              <a:ext cx="360" cy="360"/>
            </p14:xfrm>
          </p:contentPart>
        </mc:Choice>
        <mc:Fallback xmlns="">
          <p:pic>
            <p:nvPicPr>
              <p:cNvPr id="9" name="Encre 8">
                <a:extLst>
                  <a:ext uri="{FF2B5EF4-FFF2-40B4-BE49-F238E27FC236}">
                    <a16:creationId xmlns:a16="http://schemas.microsoft.com/office/drawing/2014/main" id="{16FE36F6-8A67-28E8-25DE-F03639997CDE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3863712" y="6491902"/>
                <a:ext cx="18000" cy="18000"/>
              </a:xfrm>
              <a:prstGeom prst="rect">
                <a:avLst/>
              </a:prstGeom>
            </p:spPr>
          </p:pic>
        </mc:Fallback>
      </mc:AlternateContent>
      <p:sp>
        <p:nvSpPr>
          <p:cNvPr id="17" name="Oval 16">
            <a:extLst>
              <a:ext uri="{FF2B5EF4-FFF2-40B4-BE49-F238E27FC236}">
                <a16:creationId xmlns:a16="http://schemas.microsoft.com/office/drawing/2014/main" id="{ABAF290B-45A8-459E-8276-EBC206BBD893}"/>
              </a:ext>
            </a:extLst>
          </p:cNvPr>
          <p:cNvSpPr/>
          <p:nvPr/>
        </p:nvSpPr>
        <p:spPr>
          <a:xfrm>
            <a:off x="2588534" y="5474380"/>
            <a:ext cx="731520" cy="731520"/>
          </a:xfrm>
          <a:prstGeom prst="ellipse">
            <a:avLst/>
          </a:prstGeom>
          <a:gradFill>
            <a:gsLst>
              <a:gs pos="1000">
                <a:srgbClr val="489CD1">
                  <a:alpha val="5000"/>
                </a:srgbClr>
              </a:gs>
              <a:gs pos="25000">
                <a:srgbClr val="A9D7B2">
                  <a:alpha val="5000"/>
                </a:srgbClr>
              </a:gs>
              <a:gs pos="50000">
                <a:srgbClr val="B92B65">
                  <a:alpha val="5000"/>
                </a:srgbClr>
              </a:gs>
              <a:gs pos="76000">
                <a:srgbClr val="9B2486">
                  <a:alpha val="5000"/>
                </a:srgbClr>
              </a:gs>
              <a:gs pos="100000">
                <a:srgbClr val="244F85">
                  <a:alpha val="5000"/>
                </a:srgbClr>
              </a:gs>
            </a:gsLst>
          </a:gradFill>
          <a:ln w="18000">
            <a:gradFill>
              <a:gsLst>
                <a:gs pos="1000">
                  <a:srgbClr val="489CD1"/>
                </a:gs>
                <a:gs pos="25000">
                  <a:srgbClr val="A9D7B2"/>
                </a:gs>
                <a:gs pos="50000">
                  <a:srgbClr val="B92B65"/>
                </a:gs>
                <a:gs pos="76000">
                  <a:srgbClr val="9B2486"/>
                </a:gs>
                <a:gs pos="100000">
                  <a:srgbClr val="244F85"/>
                </a:gs>
              </a:gsLst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/>
          <a:p>
            <a:endParaRPr lang="en-US">
              <a:gradFill>
                <a:gsLst>
                  <a:gs pos="1000">
                    <a:srgbClr val="489CD1"/>
                  </a:gs>
                  <a:gs pos="25000">
                    <a:srgbClr val="A9D7B2"/>
                  </a:gs>
                  <a:gs pos="50000">
                    <a:srgbClr val="B92B65"/>
                  </a:gs>
                  <a:gs pos="76000">
                    <a:srgbClr val="9B2486"/>
                  </a:gs>
                  <a:gs pos="100000">
                    <a:srgbClr val="244F85"/>
                  </a:gs>
                </a:gsLst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94398837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DF3DD4-4470-4E67-5A82-B25C436E80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937AE140-34F2-0E19-73DF-4E1CE6926B6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72287" y="3966639"/>
            <a:ext cx="12771426" cy="2353722"/>
          </a:xfrm>
          <a:prstGeom prst="rect">
            <a:avLst/>
          </a:prstGeom>
        </p:spPr>
      </p:pic>
      <p:sp>
        <p:nvSpPr>
          <p:cNvPr id="16" name="Freeform 8">
            <a:extLst>
              <a:ext uri="{FF2B5EF4-FFF2-40B4-BE49-F238E27FC236}">
                <a16:creationId xmlns:a16="http://schemas.microsoft.com/office/drawing/2014/main" id="{462A8E6E-A056-AA6A-BEE2-7771A83FD752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728662" y="805384"/>
            <a:ext cx="415520" cy="286412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1B1A36DE-E18E-FED3-DE08-359889507A9C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411358" y="713911"/>
            <a:ext cx="11529396" cy="4693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28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450" b="1" dirty="0">
                <a:solidFill>
                  <a:prstClr val="white">
                    <a:lumMod val="65000"/>
                  </a:prstClr>
                </a:solidFill>
                <a:latin typeface="Calibri "/>
              </a:rPr>
              <a:t>Activité</a:t>
            </a:r>
            <a:r>
              <a:rPr kumimoji="0" lang="fr-FR" sz="245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 1. Correction </a:t>
            </a:r>
          </a:p>
        </p:txBody>
      </p:sp>
      <p:graphicFrame>
        <p:nvGraphicFramePr>
          <p:cNvPr id="9" name="Tableau 8">
            <a:extLst>
              <a:ext uri="{FF2B5EF4-FFF2-40B4-BE49-F238E27FC236}">
                <a16:creationId xmlns:a16="http://schemas.microsoft.com/office/drawing/2014/main" id="{E8128BC3-A4E2-2B5E-9DAF-189BB3EE0D19}"/>
              </a:ext>
            </a:extLst>
          </p:cNvPr>
          <p:cNvGraphicFramePr>
            <a:graphicFrameLocks noGrp="1"/>
          </p:cNvGraphicFramePr>
          <p:nvPr>
            <p:custDataLst>
              <p:tags r:id="rId3"/>
            </p:custDataLst>
          </p:nvPr>
        </p:nvGraphicFramePr>
        <p:xfrm>
          <a:off x="678313" y="-14288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1. Rituel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Lecture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12" name="Image 11" descr="Une image contenant dessin humoristique, dessin, illustration, croquis&#10;&#10;Description générée automatiquement">
            <a:extLst>
              <a:ext uri="{FF2B5EF4-FFF2-40B4-BE49-F238E27FC236}">
                <a16:creationId xmlns:a16="http://schemas.microsoft.com/office/drawing/2014/main" id="{0253F318-BD53-0D24-BA45-80D96DFA0B87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899192" y="524034"/>
            <a:ext cx="1062221" cy="1512774"/>
          </a:xfrm>
          <a:prstGeom prst="rect">
            <a:avLst/>
          </a:prstGeom>
        </p:spPr>
      </p:pic>
      <p:sp>
        <p:nvSpPr>
          <p:cNvPr id="13" name="Ellipse 12">
            <a:extLst>
              <a:ext uri="{FF2B5EF4-FFF2-40B4-BE49-F238E27FC236}">
                <a16:creationId xmlns:a16="http://schemas.microsoft.com/office/drawing/2014/main" id="{EE30A21D-D7C5-A825-2FD1-4A96A126B7A3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11762331" y="5457640"/>
            <a:ext cx="652463" cy="74005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7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Dosis"/>
              <a:ea typeface="+mn-ea"/>
              <a:cs typeface="+mn-cs"/>
            </a:endParaRPr>
          </a:p>
        </p:txBody>
      </p:sp>
      <p:sp>
        <p:nvSpPr>
          <p:cNvPr id="2" name="Ellipse 1">
            <a:extLst>
              <a:ext uri="{FF2B5EF4-FFF2-40B4-BE49-F238E27FC236}">
                <a16:creationId xmlns:a16="http://schemas.microsoft.com/office/drawing/2014/main" id="{51186BD8-0B5D-69A2-009B-842FA6F2EA1A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>
            <a:off x="2631405" y="5447357"/>
            <a:ext cx="652463" cy="74005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7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Dosis"/>
              <a:ea typeface="+mn-ea"/>
              <a:cs typeface="+mn-cs"/>
            </a:endParaRPr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B99C4A34-D626-B1C9-60AC-ED5F80764196}"/>
              </a:ext>
            </a:extLst>
          </p:cNvPr>
          <p:cNvSpPr/>
          <p:nvPr>
            <p:custDataLst>
              <p:tags r:id="rId7"/>
            </p:custDataLst>
          </p:nvPr>
        </p:nvSpPr>
        <p:spPr>
          <a:xfrm>
            <a:off x="7954484" y="5459858"/>
            <a:ext cx="652463" cy="74005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7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Dosis"/>
              <a:ea typeface="+mn-ea"/>
              <a:cs typeface="+mn-cs"/>
            </a:endParaRPr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2C287213-B526-4524-1124-D1171F72880D}"/>
              </a:ext>
            </a:extLst>
          </p:cNvPr>
          <p:cNvSpPr/>
          <p:nvPr>
            <p:custDataLst>
              <p:tags r:id="rId8"/>
            </p:custDataLst>
          </p:nvPr>
        </p:nvSpPr>
        <p:spPr>
          <a:xfrm>
            <a:off x="5682038" y="5457640"/>
            <a:ext cx="652463" cy="74005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7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Dosis"/>
              <a:ea typeface="+mn-ea"/>
              <a:cs typeface="+mn-cs"/>
            </a:endParaRPr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44553262-A771-DEF7-824D-45590E5F8710}"/>
              </a:ext>
            </a:extLst>
          </p:cNvPr>
          <p:cNvSpPr/>
          <p:nvPr>
            <p:custDataLst>
              <p:tags r:id="rId9"/>
            </p:custDataLst>
          </p:nvPr>
        </p:nvSpPr>
        <p:spPr>
          <a:xfrm>
            <a:off x="9478489" y="5455091"/>
            <a:ext cx="652463" cy="74005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7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Dosis"/>
              <a:ea typeface="+mn-ea"/>
              <a:cs typeface="+mn-cs"/>
            </a:endParaRPr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E8DB4C5B-9576-5FE4-435D-038D2C0660A6}"/>
              </a:ext>
            </a:extLst>
          </p:cNvPr>
          <p:cNvSpPr/>
          <p:nvPr>
            <p:custDataLst>
              <p:tags r:id="rId10"/>
            </p:custDataLst>
          </p:nvPr>
        </p:nvSpPr>
        <p:spPr>
          <a:xfrm>
            <a:off x="4143903" y="5447356"/>
            <a:ext cx="652463" cy="74005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7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Dosi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60318022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EBDC37-71E1-7F72-4D3C-3174FC5136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au 1">
            <a:extLst>
              <a:ext uri="{FF2B5EF4-FFF2-40B4-BE49-F238E27FC236}">
                <a16:creationId xmlns:a16="http://schemas.microsoft.com/office/drawing/2014/main" id="{29EA3AEA-2ED7-A95E-5FE8-72E629332AC7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678313" y="-14288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1. Rituel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Lecture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3" name="Freeform 8">
            <a:extLst>
              <a:ext uri="{FF2B5EF4-FFF2-40B4-BE49-F238E27FC236}">
                <a16:creationId xmlns:a16="http://schemas.microsoft.com/office/drawing/2014/main" id="{3BBCAEC4-BC6B-6723-1670-1ED90A1255B6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656657" y="681459"/>
            <a:ext cx="415520" cy="286412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46079A69-FEB1-D996-29F1-1A22AE63C888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1310159" y="584599"/>
            <a:ext cx="11529396" cy="8848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28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lang="fr-FR" sz="2450" b="1" dirty="0">
                <a:solidFill>
                  <a:prstClr val="white">
                    <a:lumMod val="65000"/>
                  </a:prstClr>
                </a:solidFill>
                <a:latin typeface="Calibri "/>
              </a:rPr>
              <a:t>Activité</a:t>
            </a:r>
            <a:r>
              <a:rPr kumimoji="0" lang="fr-FR" sz="245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 2 : j’entoure </a:t>
            </a:r>
            <a:r>
              <a:rPr lang="fr-FR" sz="2450" b="1" dirty="0">
                <a:solidFill>
                  <a:prstClr val="white">
                    <a:lumMod val="65000"/>
                  </a:prstClr>
                </a:solidFill>
                <a:latin typeface="Calibri "/>
              </a:rPr>
              <a:t>t – T </a:t>
            </a:r>
            <a:r>
              <a:rPr kumimoji="0" lang="fr-FR" sz="245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comme dans l’exemple.</a:t>
            </a:r>
          </a:p>
          <a:p>
            <a:pPr marL="0" marR="0" lvl="0" indent="0" algn="l" defTabSz="1028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5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 Je vais circuler entre les rangs pour vous aider. 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7940FCCD-6650-521D-38AC-A9EF75670D89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3924" y="824665"/>
            <a:ext cx="1733762" cy="1212640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09703AE7-2E56-7D27-AD5D-AFBC92ACF7C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40599" y="4274743"/>
            <a:ext cx="12834799" cy="1999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43361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e 5">
            <a:extLst>
              <a:ext uri="{FF2B5EF4-FFF2-40B4-BE49-F238E27FC236}">
                <a16:creationId xmlns:a16="http://schemas.microsoft.com/office/drawing/2014/main" id="{CB165543-4DBF-48F7-57E1-EF9DF479B2E5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>
            <a:off x="0" y="0"/>
            <a:ext cx="13716000" cy="10287000"/>
            <a:chOff x="0" y="0"/>
            <a:chExt cx="13716000" cy="10287000"/>
          </a:xfrm>
        </p:grpSpPr>
        <p:sp>
          <p:nvSpPr>
            <p:cNvPr id="10" name="Freeform 2">
              <a:extLst>
                <a:ext uri="{FF2B5EF4-FFF2-40B4-BE49-F238E27FC236}">
                  <a16:creationId xmlns:a16="http://schemas.microsoft.com/office/drawing/2014/main" id="{F708FCD2-6BF9-00A9-A27E-4ABFC613E86D}"/>
                </a:ext>
              </a:extLst>
            </p:cNvPr>
            <p:cNvSpPr/>
            <p:nvPr/>
          </p:nvSpPr>
          <p:spPr>
            <a:xfrm>
              <a:off x="0" y="0"/>
              <a:ext cx="13716000" cy="10287000"/>
            </a:xfrm>
            <a:custGeom>
              <a:avLst/>
              <a:gdLst/>
              <a:ahLst/>
              <a:cxnLst/>
              <a:rect l="l" t="t" r="r" b="b"/>
              <a:pathLst>
                <a:path w="18288000" h="10287000">
                  <a:moveTo>
                    <a:pt x="0" y="0"/>
                  </a:moveTo>
                  <a:lnTo>
                    <a:pt x="18288000" y="0"/>
                  </a:lnTo>
                  <a:lnTo>
                    <a:pt x="18288000" y="10287000"/>
                  </a:lnTo>
                  <a:lnTo>
                    <a:pt x="0" y="10287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2"/>
              <a:stretch>
                <a:fillRect t="-5555" b="-5555"/>
              </a:stretch>
            </a:blipFill>
          </p:spPr>
          <p:txBody>
            <a:bodyPr/>
            <a:lstStyle/>
            <a:p>
              <a:pPr defTabSz="914445">
                <a:defRPr/>
              </a:pPr>
              <a:endParaRPr lang="fr-MA" sz="135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  <p:grpSp>
          <p:nvGrpSpPr>
            <p:cNvPr id="11" name="Groupe 10">
              <a:extLst>
                <a:ext uri="{FF2B5EF4-FFF2-40B4-BE49-F238E27FC236}">
                  <a16:creationId xmlns:a16="http://schemas.microsoft.com/office/drawing/2014/main" id="{CF0E36C0-C341-AACC-60EE-1249E2D9C505}"/>
                </a:ext>
              </a:extLst>
            </p:cNvPr>
            <p:cNvGrpSpPr/>
            <p:nvPr/>
          </p:nvGrpSpPr>
          <p:grpSpPr>
            <a:xfrm>
              <a:off x="800100" y="353997"/>
              <a:ext cx="12001500" cy="9132906"/>
              <a:chOff x="800100" y="353997"/>
              <a:chExt cx="12001500" cy="9132906"/>
            </a:xfrm>
          </p:grpSpPr>
          <p:grpSp>
            <p:nvGrpSpPr>
              <p:cNvPr id="12" name="Group 3">
                <a:extLst>
                  <a:ext uri="{FF2B5EF4-FFF2-40B4-BE49-F238E27FC236}">
                    <a16:creationId xmlns:a16="http://schemas.microsoft.com/office/drawing/2014/main" id="{6856C84E-5D28-B1BE-B422-DE634E79C01D}"/>
                  </a:ext>
                </a:extLst>
              </p:cNvPr>
              <p:cNvGrpSpPr/>
              <p:nvPr/>
            </p:nvGrpSpPr>
            <p:grpSpPr>
              <a:xfrm>
                <a:off x="800100" y="876302"/>
                <a:ext cx="12001500" cy="8610601"/>
                <a:chOff x="0" y="-485141"/>
                <a:chExt cx="3895412" cy="3519867"/>
              </a:xfrm>
            </p:grpSpPr>
            <p:sp>
              <p:nvSpPr>
                <p:cNvPr id="14" name="Freeform 4">
                  <a:extLst>
                    <a:ext uri="{FF2B5EF4-FFF2-40B4-BE49-F238E27FC236}">
                      <a16:creationId xmlns:a16="http://schemas.microsoft.com/office/drawing/2014/main" id="{E467593A-A3AA-574E-C98C-D79D5650552D}"/>
                    </a:ext>
                  </a:extLst>
                </p:cNvPr>
                <p:cNvSpPr/>
                <p:nvPr/>
              </p:nvSpPr>
              <p:spPr>
                <a:xfrm>
                  <a:off x="0" y="-485141"/>
                  <a:ext cx="3895412" cy="35198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95412" h="2555175">
                      <a:moveTo>
                        <a:pt x="6703" y="0"/>
                      </a:moveTo>
                      <a:lnTo>
                        <a:pt x="3888710" y="0"/>
                      </a:lnTo>
                      <a:cubicBezTo>
                        <a:pt x="3892411" y="0"/>
                        <a:pt x="3895412" y="3001"/>
                        <a:pt x="3895412" y="6703"/>
                      </a:cubicBezTo>
                      <a:lnTo>
                        <a:pt x="3895412" y="2548473"/>
                      </a:lnTo>
                      <a:cubicBezTo>
                        <a:pt x="3895412" y="2550250"/>
                        <a:pt x="3894706" y="2551955"/>
                        <a:pt x="3893449" y="2553212"/>
                      </a:cubicBezTo>
                      <a:cubicBezTo>
                        <a:pt x="3892192" y="2554469"/>
                        <a:pt x="3890487" y="2555175"/>
                        <a:pt x="3888710" y="2555175"/>
                      </a:cubicBezTo>
                      <a:lnTo>
                        <a:pt x="6703" y="2555175"/>
                      </a:lnTo>
                      <a:cubicBezTo>
                        <a:pt x="4925" y="2555175"/>
                        <a:pt x="3220" y="2554469"/>
                        <a:pt x="1963" y="2553212"/>
                      </a:cubicBezTo>
                      <a:cubicBezTo>
                        <a:pt x="706" y="2551955"/>
                        <a:pt x="0" y="2550250"/>
                        <a:pt x="0" y="2548473"/>
                      </a:cubicBezTo>
                      <a:lnTo>
                        <a:pt x="0" y="6703"/>
                      </a:lnTo>
                      <a:cubicBezTo>
                        <a:pt x="0" y="4925"/>
                        <a:pt x="706" y="3220"/>
                        <a:pt x="1963" y="1963"/>
                      </a:cubicBezTo>
                      <a:cubicBezTo>
                        <a:pt x="3220" y="706"/>
                        <a:pt x="4925" y="0"/>
                        <a:pt x="6703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9050">
                  <a:solidFill>
                    <a:srgbClr val="000000"/>
                  </a:solidFill>
                </a:ln>
              </p:spPr>
              <p:txBody>
                <a:bodyPr/>
                <a:lstStyle/>
                <a:p>
                  <a:pPr defTabSz="914445">
                    <a:defRPr/>
                  </a:pPr>
                  <a:endParaRPr lang="fr-MA" sz="1350" dirty="0">
                    <a:solidFill>
                      <a:prstClr val="black"/>
                    </a:solidFill>
                    <a:latin typeface="Dosis" pitchFamily="2" charset="0"/>
                  </a:endParaRPr>
                </a:p>
              </p:txBody>
            </p:sp>
            <p:sp>
              <p:nvSpPr>
                <p:cNvPr id="15" name="TextBox 5">
                  <a:extLst>
                    <a:ext uri="{FF2B5EF4-FFF2-40B4-BE49-F238E27FC236}">
                      <a16:creationId xmlns:a16="http://schemas.microsoft.com/office/drawing/2014/main" id="{EBF35789-EF5A-9231-2393-AA2D13C5F56A}"/>
                    </a:ext>
                  </a:extLst>
                </p:cNvPr>
                <p:cNvSpPr txBox="1"/>
                <p:nvPr/>
              </p:nvSpPr>
              <p:spPr>
                <a:xfrm>
                  <a:off x="0" y="-47625"/>
                  <a:ext cx="812800" cy="860425"/>
                </a:xfrm>
                <a:prstGeom prst="rect">
                  <a:avLst/>
                </a:prstGeom>
              </p:spPr>
              <p:txBody>
                <a:bodyPr lIns="38100" tIns="38100" rIns="38100" bIns="38100" rtlCol="0" anchor="ctr"/>
                <a:lstStyle/>
                <a:p>
                  <a:pPr algn="ctr" defTabSz="914445">
                    <a:lnSpc>
                      <a:spcPts val="2408"/>
                    </a:lnSpc>
                    <a:defRPr/>
                  </a:pPr>
                  <a:endParaRPr sz="1350" dirty="0">
                    <a:solidFill>
                      <a:prstClr val="black"/>
                    </a:solidFill>
                    <a:latin typeface="Dosis" pitchFamily="2" charset="0"/>
                  </a:endParaRPr>
                </a:p>
              </p:txBody>
            </p:sp>
          </p:grpSp>
          <p:sp>
            <p:nvSpPr>
              <p:cNvPr id="13" name="Freeform 7">
                <a:extLst>
                  <a:ext uri="{FF2B5EF4-FFF2-40B4-BE49-F238E27FC236}">
                    <a16:creationId xmlns:a16="http://schemas.microsoft.com/office/drawing/2014/main" id="{04888450-80DC-3049-7195-02CD36824DB4}"/>
                  </a:ext>
                </a:extLst>
              </p:cNvPr>
              <p:cNvSpPr/>
              <p:nvPr/>
            </p:nvSpPr>
            <p:spPr>
              <a:xfrm>
                <a:off x="914402" y="353997"/>
                <a:ext cx="929375" cy="892200"/>
              </a:xfrm>
              <a:custGeom>
                <a:avLst/>
                <a:gdLst/>
                <a:ahLst/>
                <a:cxnLst/>
                <a:rect l="l" t="t" r="r" b="b"/>
                <a:pathLst>
                  <a:path w="1239167" h="1189600">
                    <a:moveTo>
                      <a:pt x="0" y="0"/>
                    </a:moveTo>
                    <a:lnTo>
                      <a:pt x="1239167" y="0"/>
                    </a:lnTo>
                    <a:lnTo>
                      <a:pt x="1239167" y="1189600"/>
                    </a:lnTo>
                    <a:lnTo>
                      <a:pt x="0" y="1189600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23">
                  <a:extLst>
                    <a:ext uri="{96DAC541-7B7A-43D3-8B79-37D633B846F1}">
                      <asvg:svgBlip xmlns:asvg="http://schemas.microsoft.com/office/drawing/2016/SVG/main" r:embed="rId24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pPr defTabSz="914445">
                  <a:defRPr/>
                </a:pPr>
                <a:endParaRPr lang="fr-MA" sz="1350" dirty="0">
                  <a:solidFill>
                    <a:prstClr val="black"/>
                  </a:solidFill>
                  <a:latin typeface="Dosis" pitchFamily="2" charset="0"/>
                </a:endParaRPr>
              </a:p>
            </p:txBody>
          </p:sp>
        </p:grpSp>
      </p:grpSp>
      <p:sp>
        <p:nvSpPr>
          <p:cNvPr id="9" name="TextBox 9"/>
          <p:cNvSpPr txBox="1"/>
          <p:nvPr>
            <p:custDataLst>
              <p:tags r:id="rId2"/>
            </p:custDataLst>
          </p:nvPr>
        </p:nvSpPr>
        <p:spPr>
          <a:xfrm>
            <a:off x="3097817" y="5585909"/>
            <a:ext cx="7520366" cy="5386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85869">
              <a:lnSpc>
                <a:spcPts val="4200"/>
              </a:lnSpc>
              <a:defRPr/>
            </a:pPr>
            <a:r>
              <a:rPr lang="en-US" sz="3600" b="1" dirty="0">
                <a:solidFill>
                  <a:srgbClr val="1F497D"/>
                </a:solidFill>
                <a:latin typeface="Dosis" pitchFamily="2" charset="0"/>
              </a:rPr>
              <a:t>Matériel didactique</a:t>
            </a:r>
          </a:p>
        </p:txBody>
      </p:sp>
      <p:sp>
        <p:nvSpPr>
          <p:cNvPr id="2" name="TextBox 9">
            <a:extLst>
              <a:ext uri="{FF2B5EF4-FFF2-40B4-BE49-F238E27FC236}">
                <a16:creationId xmlns:a16="http://schemas.microsoft.com/office/drawing/2014/main" id="{EFB9B008-41AC-BDC5-4B91-5A497B148B44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800100" y="1407111"/>
            <a:ext cx="12001500" cy="5386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85869">
              <a:lnSpc>
                <a:spcPts val="4200"/>
              </a:lnSpc>
              <a:defRPr/>
            </a:pPr>
            <a:r>
              <a:rPr lang="en-US" sz="3600" b="1" dirty="0">
                <a:solidFill>
                  <a:srgbClr val="1F497D"/>
                </a:solidFill>
                <a:latin typeface="Dosis" pitchFamily="2" charset="0"/>
              </a:rPr>
              <a:t>Matériel technique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0915D381-18F3-43EC-F8E3-6D3664766858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25"/>
          <a:stretch>
            <a:fillRect/>
          </a:stretch>
        </p:blipFill>
        <p:spPr>
          <a:xfrm>
            <a:off x="2204900" y="2644612"/>
            <a:ext cx="1912502" cy="1668047"/>
          </a:xfrm>
          <a:prstGeom prst="rect">
            <a:avLst/>
          </a:prstGeom>
        </p:spPr>
      </p:pic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79441BD0-3475-3561-9867-7AA9199CD64C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1811857" y="4394611"/>
            <a:ext cx="2504181" cy="538610"/>
          </a:xfrm>
          <a:prstGeom prst="roundRect">
            <a:avLst>
              <a:gd name="adj" fmla="val 32258"/>
            </a:avLst>
          </a:prstGeom>
          <a:solidFill>
            <a:schemeClr val="bg1">
              <a:lumMod val="95000"/>
            </a:schemeClr>
          </a:solidFill>
          <a:ln w="1270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fr-FR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55AF469B-2419-1460-4D0E-2A3F112415EB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2394902" y="4393589"/>
            <a:ext cx="1425005" cy="4385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defRPr/>
            </a:pPr>
            <a:r>
              <a:rPr lang="fr-FR" sz="2250" b="1" dirty="0">
                <a:solidFill>
                  <a:srgbClr val="4BACC6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PC + PPT 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03544874-45A9-6686-34C5-F066052CB44F}"/>
              </a:ext>
            </a:extLst>
          </p:cNvPr>
          <p:cNvSpPr/>
          <p:nvPr>
            <p:custDataLst>
              <p:tags r:id="rId7"/>
            </p:custDataLst>
          </p:nvPr>
        </p:nvSpPr>
        <p:spPr>
          <a:xfrm>
            <a:off x="5612942" y="4407713"/>
            <a:ext cx="2269574" cy="538610"/>
          </a:xfrm>
          <a:prstGeom prst="roundRect">
            <a:avLst>
              <a:gd name="adj" fmla="val 32258"/>
            </a:avLst>
          </a:prstGeom>
          <a:solidFill>
            <a:schemeClr val="bg1">
              <a:lumMod val="95000"/>
            </a:schemeClr>
          </a:solidFill>
          <a:ln w="1270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fr-FR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2E08D40C-2D68-A73A-2381-029481DAF740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6027753" y="4446212"/>
            <a:ext cx="1343701" cy="4385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defRPr/>
            </a:pPr>
            <a:r>
              <a:rPr lang="fr-FR" sz="2250" b="1" dirty="0">
                <a:solidFill>
                  <a:srgbClr val="4BACC6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Pointeur</a:t>
            </a: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F31C257C-687C-6F5D-9E7D-C97F5E15A1EC}"/>
              </a:ext>
            </a:extLst>
          </p:cNvPr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2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307662" y="2170848"/>
            <a:ext cx="2232162" cy="2229782"/>
          </a:xfrm>
          <a:prstGeom prst="rect">
            <a:avLst/>
          </a:prstGeom>
        </p:spPr>
      </p:pic>
      <p:sp>
        <p:nvSpPr>
          <p:cNvPr id="18" name="Rectangle : coins arrondis 17">
            <a:extLst>
              <a:ext uri="{FF2B5EF4-FFF2-40B4-BE49-F238E27FC236}">
                <a16:creationId xmlns:a16="http://schemas.microsoft.com/office/drawing/2014/main" id="{CC74D983-3D6D-C529-D40A-5A387E869EC4}"/>
              </a:ext>
            </a:extLst>
          </p:cNvPr>
          <p:cNvSpPr/>
          <p:nvPr>
            <p:custDataLst>
              <p:tags r:id="rId10"/>
            </p:custDataLst>
          </p:nvPr>
        </p:nvSpPr>
        <p:spPr>
          <a:xfrm>
            <a:off x="8683290" y="4374481"/>
            <a:ext cx="3254772" cy="549254"/>
          </a:xfrm>
          <a:prstGeom prst="roundRect">
            <a:avLst>
              <a:gd name="adj" fmla="val 32258"/>
            </a:avLst>
          </a:prstGeom>
          <a:solidFill>
            <a:schemeClr val="bg1">
              <a:lumMod val="95000"/>
            </a:schemeClr>
          </a:solidFill>
          <a:ln w="1270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fr-FR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CDA954E7-6A2C-C5AF-3AE0-19B26D8976ED}"/>
              </a:ext>
            </a:extLst>
          </p:cNvPr>
          <p:cNvSpPr txBox="1"/>
          <p:nvPr>
            <p:custDataLst>
              <p:tags r:id="rId11"/>
            </p:custDataLst>
          </p:nvPr>
        </p:nvSpPr>
        <p:spPr>
          <a:xfrm>
            <a:off x="8976816" y="4400630"/>
            <a:ext cx="2582566" cy="4385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defRPr/>
            </a:pPr>
            <a:r>
              <a:rPr lang="fr-FR" sz="2250" b="1" dirty="0">
                <a:solidFill>
                  <a:srgbClr val="4BACC6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Projection ajustée</a:t>
            </a:r>
          </a:p>
        </p:txBody>
      </p:sp>
      <p:pic>
        <p:nvPicPr>
          <p:cNvPr id="24" name="Image 23">
            <a:extLst>
              <a:ext uri="{FF2B5EF4-FFF2-40B4-BE49-F238E27FC236}">
                <a16:creationId xmlns:a16="http://schemas.microsoft.com/office/drawing/2014/main" id="{E53E6545-78B9-1C0F-4AE2-7DEF0DA141E8}"/>
              </a:ext>
            </a:extLst>
          </p:cNvPr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27"/>
          <a:stretch>
            <a:fillRect/>
          </a:stretch>
        </p:blipFill>
        <p:spPr>
          <a:xfrm>
            <a:off x="8730084" y="2895119"/>
            <a:ext cx="3160415" cy="992903"/>
          </a:xfrm>
          <a:prstGeom prst="rect">
            <a:avLst/>
          </a:prstGeom>
        </p:spPr>
      </p:pic>
      <p:grpSp>
        <p:nvGrpSpPr>
          <p:cNvPr id="28" name="Groupe 27">
            <a:extLst>
              <a:ext uri="{FF2B5EF4-FFF2-40B4-BE49-F238E27FC236}">
                <a16:creationId xmlns:a16="http://schemas.microsoft.com/office/drawing/2014/main" id="{9D132A3B-F0F2-35FE-99DC-A96843AFCA2E}"/>
              </a:ext>
            </a:extLst>
          </p:cNvPr>
          <p:cNvGrpSpPr/>
          <p:nvPr>
            <p:custDataLst>
              <p:tags r:id="rId13"/>
            </p:custDataLst>
          </p:nvPr>
        </p:nvGrpSpPr>
        <p:grpSpPr>
          <a:xfrm>
            <a:off x="4508617" y="8682834"/>
            <a:ext cx="1779566" cy="538610"/>
            <a:chOff x="5802255" y="5807067"/>
            <a:chExt cx="1186377" cy="359073"/>
          </a:xfrm>
        </p:grpSpPr>
        <p:sp>
          <p:nvSpPr>
            <p:cNvPr id="29" name="Rectangle : coins arrondis 28">
              <a:extLst>
                <a:ext uri="{FF2B5EF4-FFF2-40B4-BE49-F238E27FC236}">
                  <a16:creationId xmlns:a16="http://schemas.microsoft.com/office/drawing/2014/main" id="{C804A669-72C6-3FA1-5791-E7CB5CA77B20}"/>
                </a:ext>
              </a:extLst>
            </p:cNvPr>
            <p:cNvSpPr/>
            <p:nvPr>
              <p:custDataLst>
                <p:tags r:id="rId19"/>
              </p:custDataLst>
            </p:nvPr>
          </p:nvSpPr>
          <p:spPr>
            <a:xfrm>
              <a:off x="5802255" y="5807067"/>
              <a:ext cx="1186377" cy="359073"/>
            </a:xfrm>
            <a:prstGeom prst="roundRect">
              <a:avLst>
                <a:gd name="adj" fmla="val 32258"/>
              </a:avLst>
            </a:prstGeom>
            <a:solidFill>
              <a:schemeClr val="bg1">
                <a:lumMod val="95000"/>
              </a:schemeClr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fr-FR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30" name="ZoneTexte 29">
              <a:extLst>
                <a:ext uri="{FF2B5EF4-FFF2-40B4-BE49-F238E27FC236}">
                  <a16:creationId xmlns:a16="http://schemas.microsoft.com/office/drawing/2014/main" id="{4BFB723B-1198-9769-D313-3CDD4CA76B05}"/>
                </a:ext>
              </a:extLst>
            </p:cNvPr>
            <p:cNvSpPr txBox="1"/>
            <p:nvPr>
              <p:custDataLst>
                <p:tags r:id="rId20"/>
              </p:custDataLst>
            </p:nvPr>
          </p:nvSpPr>
          <p:spPr>
            <a:xfrm>
              <a:off x="5936723" y="5815168"/>
              <a:ext cx="926061" cy="292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defRPr/>
              </a:pPr>
              <a:r>
                <a:rPr lang="fr-FR" sz="2250" b="1" dirty="0">
                  <a:solidFill>
                    <a:srgbClr val="4BACC6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Livret  </a:t>
              </a:r>
            </a:p>
          </p:txBody>
        </p:sp>
      </p:grpSp>
      <p:sp>
        <p:nvSpPr>
          <p:cNvPr id="36" name="ZoneTexte 35">
            <a:extLst>
              <a:ext uri="{FF2B5EF4-FFF2-40B4-BE49-F238E27FC236}">
                <a16:creationId xmlns:a16="http://schemas.microsoft.com/office/drawing/2014/main" id="{D3E0DBCB-E98C-6943-0AAE-117B0145F952}"/>
              </a:ext>
            </a:extLst>
          </p:cNvPr>
          <p:cNvSpPr txBox="1"/>
          <p:nvPr>
            <p:custDataLst>
              <p:tags r:id="rId14"/>
            </p:custDataLst>
          </p:nvPr>
        </p:nvSpPr>
        <p:spPr>
          <a:xfrm>
            <a:off x="9958395" y="357557"/>
            <a:ext cx="46487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45">
              <a:defRPr/>
            </a:pPr>
            <a:r>
              <a:rPr lang="fr-MA" sz="2000" i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Pour l’enseignant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A256C08F-FE2D-887C-5E62-41F4AC8B3721}"/>
              </a:ext>
            </a:extLst>
          </p:cNvPr>
          <p:cNvPicPr>
            <a:picLocks noChangeAspect="1"/>
          </p:cNvPicPr>
          <p:nvPr>
            <p:custDataLst>
              <p:tags r:id="rId15"/>
            </p:custDataLst>
          </p:nvPr>
        </p:nvPicPr>
        <p:blipFill>
          <a:blip r:embed="rId2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400030" y="6777206"/>
            <a:ext cx="1789002" cy="1383142"/>
          </a:xfrm>
          <a:prstGeom prst="rect">
            <a:avLst/>
          </a:prstGeom>
        </p:spPr>
      </p:pic>
      <p:grpSp>
        <p:nvGrpSpPr>
          <p:cNvPr id="20" name="Groupe 19">
            <a:extLst>
              <a:ext uri="{FF2B5EF4-FFF2-40B4-BE49-F238E27FC236}">
                <a16:creationId xmlns:a16="http://schemas.microsoft.com/office/drawing/2014/main" id="{7E9C0502-A7A0-8331-FC77-BD2C8A83A92A}"/>
              </a:ext>
            </a:extLst>
          </p:cNvPr>
          <p:cNvGrpSpPr/>
          <p:nvPr>
            <p:custDataLst>
              <p:tags r:id="rId16"/>
            </p:custDataLst>
          </p:nvPr>
        </p:nvGrpSpPr>
        <p:grpSpPr>
          <a:xfrm>
            <a:off x="7485754" y="8644972"/>
            <a:ext cx="1779566" cy="538610"/>
            <a:chOff x="5802255" y="5807067"/>
            <a:chExt cx="1186377" cy="359073"/>
          </a:xfrm>
        </p:grpSpPr>
        <p:sp>
          <p:nvSpPr>
            <p:cNvPr id="21" name="Rectangle : coins arrondis 20">
              <a:extLst>
                <a:ext uri="{FF2B5EF4-FFF2-40B4-BE49-F238E27FC236}">
                  <a16:creationId xmlns:a16="http://schemas.microsoft.com/office/drawing/2014/main" id="{C0574431-818E-FFD3-517F-8DDEF3199CC3}"/>
                </a:ext>
              </a:extLst>
            </p:cNvPr>
            <p:cNvSpPr/>
            <p:nvPr>
              <p:custDataLst>
                <p:tags r:id="rId17"/>
              </p:custDataLst>
            </p:nvPr>
          </p:nvSpPr>
          <p:spPr>
            <a:xfrm>
              <a:off x="5802255" y="5807067"/>
              <a:ext cx="1186377" cy="359073"/>
            </a:xfrm>
            <a:prstGeom prst="roundRect">
              <a:avLst>
                <a:gd name="adj" fmla="val 32258"/>
              </a:avLst>
            </a:prstGeom>
            <a:solidFill>
              <a:schemeClr val="bg1">
                <a:lumMod val="95000"/>
              </a:schemeClr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fr-FR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2" name="ZoneTexte 21">
              <a:extLst>
                <a:ext uri="{FF2B5EF4-FFF2-40B4-BE49-F238E27FC236}">
                  <a16:creationId xmlns:a16="http://schemas.microsoft.com/office/drawing/2014/main" id="{D7CDBCFE-A308-E8B1-B716-E2FC5EEA178C}"/>
                </a:ext>
              </a:extLst>
            </p:cNvPr>
            <p:cNvSpPr txBox="1"/>
            <p:nvPr>
              <p:custDataLst>
                <p:tags r:id="rId18"/>
              </p:custDataLst>
            </p:nvPr>
          </p:nvSpPr>
          <p:spPr>
            <a:xfrm>
              <a:off x="5936723" y="5815168"/>
              <a:ext cx="926061" cy="292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defRPr/>
              </a:pPr>
              <a:r>
                <a:rPr lang="fr-FR" sz="2250" b="1" dirty="0">
                  <a:solidFill>
                    <a:srgbClr val="4BACC6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Ardoise </a:t>
              </a:r>
            </a:p>
          </p:txBody>
        </p:sp>
      </p:grpSp>
      <p:pic>
        <p:nvPicPr>
          <p:cNvPr id="23" name="Image 22">
            <a:extLst>
              <a:ext uri="{FF2B5EF4-FFF2-40B4-BE49-F238E27FC236}">
                <a16:creationId xmlns:a16="http://schemas.microsoft.com/office/drawing/2014/main" id="{C213BC64-AF5F-B229-2F27-20FA2F6F8E8B}"/>
              </a:ext>
            </a:extLst>
          </p:cNvPr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4771965" y="6489192"/>
            <a:ext cx="1370088" cy="1944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4396233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63FE4F-ABD9-C43F-7A89-4704AC056C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4A5C5D69-DF3A-99AE-5667-1E6382B1551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40599" y="4274743"/>
            <a:ext cx="12834799" cy="1999510"/>
          </a:xfrm>
          <a:prstGeom prst="rect">
            <a:avLst/>
          </a:prstGeom>
        </p:spPr>
      </p:pic>
      <p:sp>
        <p:nvSpPr>
          <p:cNvPr id="16" name="Freeform 8">
            <a:extLst>
              <a:ext uri="{FF2B5EF4-FFF2-40B4-BE49-F238E27FC236}">
                <a16:creationId xmlns:a16="http://schemas.microsoft.com/office/drawing/2014/main" id="{B7380F05-878C-92F3-8CB6-101BBDDE464B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728662" y="870697"/>
            <a:ext cx="415520" cy="286412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77F9D21E-9DBF-019B-CDB6-305DDF979D05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411358" y="757453"/>
            <a:ext cx="11529396" cy="4693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28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450" b="1" dirty="0">
                <a:solidFill>
                  <a:prstClr val="white">
                    <a:lumMod val="65000"/>
                  </a:prstClr>
                </a:solidFill>
                <a:latin typeface="Calibri "/>
              </a:rPr>
              <a:t>Activité</a:t>
            </a:r>
            <a:r>
              <a:rPr kumimoji="0" lang="fr-FR" sz="245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 2. Correction </a:t>
            </a:r>
          </a:p>
        </p:txBody>
      </p:sp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67E10724-8BBE-AA6D-DC15-82BE8236B615}"/>
              </a:ext>
            </a:extLst>
          </p:cNvPr>
          <p:cNvGraphicFramePr>
            <a:graphicFrameLocks noGrp="1"/>
          </p:cNvGraphicFramePr>
          <p:nvPr>
            <p:custDataLst>
              <p:tags r:id="rId3"/>
            </p:custDataLst>
          </p:nvPr>
        </p:nvGraphicFramePr>
        <p:xfrm>
          <a:off x="678313" y="-14288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1. Rituel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Lecture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11" name="Image 10" descr="Une image contenant dessin humoristique, dessin, illustration, croquis&#10;&#10;Description générée automatiquement">
            <a:extLst>
              <a:ext uri="{FF2B5EF4-FFF2-40B4-BE49-F238E27FC236}">
                <a16:creationId xmlns:a16="http://schemas.microsoft.com/office/drawing/2014/main" id="{5058332C-6339-8652-D127-269B5E28686B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899192" y="524034"/>
            <a:ext cx="1062221" cy="1512774"/>
          </a:xfrm>
          <a:prstGeom prst="rect">
            <a:avLst/>
          </a:prstGeom>
        </p:spPr>
      </p:pic>
      <p:sp>
        <p:nvSpPr>
          <p:cNvPr id="13" name="Ellipse 12">
            <a:extLst>
              <a:ext uri="{FF2B5EF4-FFF2-40B4-BE49-F238E27FC236}">
                <a16:creationId xmlns:a16="http://schemas.microsoft.com/office/drawing/2014/main" id="{D25A38AB-B9C4-2727-0152-E1F6BC33AF22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4285092" y="5514986"/>
            <a:ext cx="330897" cy="69259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7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Dosis"/>
              <a:ea typeface="+mn-ea"/>
              <a:cs typeface="+mn-cs"/>
            </a:endParaRPr>
          </a:p>
        </p:txBody>
      </p:sp>
      <p:sp>
        <p:nvSpPr>
          <p:cNvPr id="22" name="Ellipse 21">
            <a:extLst>
              <a:ext uri="{FF2B5EF4-FFF2-40B4-BE49-F238E27FC236}">
                <a16:creationId xmlns:a16="http://schemas.microsoft.com/office/drawing/2014/main" id="{146682EC-B0E4-7FF0-99D0-C4B852ED29B6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>
            <a:off x="6803734" y="5529274"/>
            <a:ext cx="429474" cy="69259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7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Dosis"/>
              <a:ea typeface="+mn-ea"/>
              <a:cs typeface="+mn-cs"/>
            </a:endParaRPr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9008AE74-198D-CE6C-F0CD-999DD2595A14}"/>
              </a:ext>
            </a:extLst>
          </p:cNvPr>
          <p:cNvSpPr/>
          <p:nvPr>
            <p:custDataLst>
              <p:tags r:id="rId7"/>
            </p:custDataLst>
          </p:nvPr>
        </p:nvSpPr>
        <p:spPr>
          <a:xfrm>
            <a:off x="9319633" y="5514986"/>
            <a:ext cx="330897" cy="69259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7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Dosis"/>
              <a:ea typeface="+mn-ea"/>
              <a:cs typeface="+mn-cs"/>
            </a:endParaRPr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4442587D-EBD2-4C05-EF87-56116292A8DC}"/>
              </a:ext>
            </a:extLst>
          </p:cNvPr>
          <p:cNvSpPr/>
          <p:nvPr>
            <p:custDataLst>
              <p:tags r:id="rId8"/>
            </p:custDataLst>
          </p:nvPr>
        </p:nvSpPr>
        <p:spPr>
          <a:xfrm>
            <a:off x="11344869" y="5495935"/>
            <a:ext cx="330897" cy="69259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7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Dosis"/>
              <a:ea typeface="+mn-ea"/>
              <a:cs typeface="+mn-cs"/>
            </a:endParaRPr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683500D0-6BF5-BC8F-E3B3-E3E4F9547E93}"/>
              </a:ext>
            </a:extLst>
          </p:cNvPr>
          <p:cNvSpPr/>
          <p:nvPr>
            <p:custDataLst>
              <p:tags r:id="rId9"/>
            </p:custDataLst>
          </p:nvPr>
        </p:nvSpPr>
        <p:spPr>
          <a:xfrm>
            <a:off x="12145146" y="5495935"/>
            <a:ext cx="330897" cy="69259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7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Dosi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8097253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64D752-8453-C2CF-94EA-E47DCCB12C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 8">
            <a:extLst>
              <a:ext uri="{FF2B5EF4-FFF2-40B4-BE49-F238E27FC236}">
                <a16:creationId xmlns:a16="http://schemas.microsoft.com/office/drawing/2014/main" id="{679BB8A7-A8F0-C72C-0F7A-76BC35C76976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728662" y="759124"/>
            <a:ext cx="415520" cy="286412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D0648204-2E01-4610-46B1-73655CB31AC0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411357" y="610499"/>
            <a:ext cx="11947455" cy="846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28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450" b="1" dirty="0">
                <a:solidFill>
                  <a:prstClr val="white">
                    <a:lumMod val="65000"/>
                  </a:prstClr>
                </a:solidFill>
                <a:latin typeface="Calibri "/>
              </a:rPr>
              <a:t>Activité</a:t>
            </a:r>
            <a:r>
              <a:rPr kumimoji="0" lang="fr-FR" sz="245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 3. Je nomme l’image et je l’entoure quand j’entends « t », </a:t>
            </a:r>
          </a:p>
          <a:p>
            <a:pPr marL="0" marR="0" lvl="0" indent="0" algn="l" defTabSz="1028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5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comme dans l’exemple. 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8BA41FD5-B504-0F14-25FC-9751F4F3F2E4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3924" y="824665"/>
            <a:ext cx="1733762" cy="1212640"/>
          </a:xfrm>
          <a:prstGeom prst="rect">
            <a:avLst/>
          </a:prstGeom>
        </p:spPr>
      </p:pic>
      <p:graphicFrame>
        <p:nvGraphicFramePr>
          <p:cNvPr id="4" name="Tableau 3">
            <a:extLst>
              <a:ext uri="{FF2B5EF4-FFF2-40B4-BE49-F238E27FC236}">
                <a16:creationId xmlns:a16="http://schemas.microsoft.com/office/drawing/2014/main" id="{06861EFA-527A-DB69-ECB9-1B11FCAA5F25}"/>
              </a:ext>
            </a:extLst>
          </p:cNvPr>
          <p:cNvGraphicFramePr>
            <a:graphicFrameLocks noGrp="1"/>
          </p:cNvGraphicFramePr>
          <p:nvPr>
            <p:custDataLst>
              <p:tags r:id="rId4"/>
            </p:custDataLst>
          </p:nvPr>
        </p:nvGraphicFramePr>
        <p:xfrm>
          <a:off x="685799" y="-22122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 defTabSz="685783" rtl="0" eaLnBrk="1" latinLnBrk="0" hangingPunct="1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Lecture 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5" name="Image 4">
            <a:extLst>
              <a:ext uri="{FF2B5EF4-FFF2-40B4-BE49-F238E27FC236}">
                <a16:creationId xmlns:a16="http://schemas.microsoft.com/office/drawing/2014/main" id="{E765646A-7CE5-96B3-3A1D-8B38C11D5EA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82386" y="3390748"/>
            <a:ext cx="12551228" cy="3505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7612175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809C84-B759-C8ED-587C-932D3D7C4C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3A58319B-F220-4354-1EFD-A14A16F3935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2386" y="3390748"/>
            <a:ext cx="12551228" cy="3505504"/>
          </a:xfrm>
          <a:prstGeom prst="rect">
            <a:avLst/>
          </a:prstGeom>
        </p:spPr>
      </p:pic>
      <p:sp>
        <p:nvSpPr>
          <p:cNvPr id="16" name="Freeform 8">
            <a:extLst>
              <a:ext uri="{FF2B5EF4-FFF2-40B4-BE49-F238E27FC236}">
                <a16:creationId xmlns:a16="http://schemas.microsoft.com/office/drawing/2014/main" id="{C235415D-F79D-9D71-F6F5-72D851B88506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885824" y="856082"/>
            <a:ext cx="415520" cy="286412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643ABFD6-3F09-8E56-56D4-BB4D448E999C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568519" y="764609"/>
            <a:ext cx="11947455" cy="4693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28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450" b="1" dirty="0">
                <a:solidFill>
                  <a:prstClr val="white">
                    <a:lumMod val="65000"/>
                  </a:prstClr>
                </a:solidFill>
                <a:latin typeface="Calibri "/>
              </a:rPr>
              <a:t>Activité</a:t>
            </a:r>
            <a:r>
              <a:rPr kumimoji="0" lang="fr-FR" sz="245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 3. Correction</a:t>
            </a:r>
          </a:p>
        </p:txBody>
      </p:sp>
      <p:pic>
        <p:nvPicPr>
          <p:cNvPr id="11" name="Image 10" descr="Une image contenant meubles, chaise, illustration, table&#10;&#10;Description générée automatiquement">
            <a:extLst>
              <a:ext uri="{FF2B5EF4-FFF2-40B4-BE49-F238E27FC236}">
                <a16:creationId xmlns:a16="http://schemas.microsoft.com/office/drawing/2014/main" id="{2D237194-5949-C0D6-C200-43C958112A95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00883" y="764609"/>
            <a:ext cx="1411357" cy="1008112"/>
          </a:xfrm>
          <a:prstGeom prst="rect">
            <a:avLst/>
          </a:prstGeom>
        </p:spPr>
      </p:pic>
      <p:graphicFrame>
        <p:nvGraphicFramePr>
          <p:cNvPr id="9" name="Tableau 8">
            <a:extLst>
              <a:ext uri="{FF2B5EF4-FFF2-40B4-BE49-F238E27FC236}">
                <a16:creationId xmlns:a16="http://schemas.microsoft.com/office/drawing/2014/main" id="{F00ACE65-0CBC-5286-0E96-A8A46BBA7871}"/>
              </a:ext>
            </a:extLst>
          </p:cNvPr>
          <p:cNvGraphicFramePr>
            <a:graphicFrameLocks noGrp="1"/>
          </p:cNvGraphicFramePr>
          <p:nvPr>
            <p:custDataLst>
              <p:tags r:id="rId4"/>
            </p:custDataLst>
          </p:nvPr>
        </p:nvGraphicFramePr>
        <p:xfrm>
          <a:off x="685799" y="-22122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 defTabSz="685783" rtl="0" eaLnBrk="1" latinLnBrk="0" hangingPunct="1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Lecture 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5" name="Ellipse 4">
            <a:extLst>
              <a:ext uri="{FF2B5EF4-FFF2-40B4-BE49-F238E27FC236}">
                <a16:creationId xmlns:a16="http://schemas.microsoft.com/office/drawing/2014/main" id="{45BE25DC-7C8C-8FC1-F8B1-207E8B5891B0}"/>
              </a:ext>
            </a:extLst>
          </p:cNvPr>
          <p:cNvSpPr/>
          <p:nvPr/>
        </p:nvSpPr>
        <p:spPr>
          <a:xfrm>
            <a:off x="8226942" y="4430282"/>
            <a:ext cx="2428875" cy="2503430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/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E2B89C37-A12D-3963-225C-69A266236447}"/>
              </a:ext>
            </a:extLst>
          </p:cNvPr>
          <p:cNvSpPr/>
          <p:nvPr/>
        </p:nvSpPr>
        <p:spPr>
          <a:xfrm>
            <a:off x="5669516" y="4430282"/>
            <a:ext cx="2391937" cy="2503430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/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47F39375-7B43-31BB-642A-698343189D2B}"/>
              </a:ext>
            </a:extLst>
          </p:cNvPr>
          <p:cNvSpPr/>
          <p:nvPr/>
        </p:nvSpPr>
        <p:spPr>
          <a:xfrm>
            <a:off x="10815567" y="4430282"/>
            <a:ext cx="2391937" cy="2503430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080054253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0B2F8E-8E4B-B38D-6EC6-157DBEC6AB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E79DA564-4137-0B35-B63C-8F406A7ED789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1" y="1485902"/>
            <a:ext cx="13030202" cy="7179962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6949B5E2-9DAF-EBAC-1584-E8498FE57133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0" y="2"/>
            <a:ext cx="13716000" cy="10286999"/>
            <a:chOff x="0" y="1"/>
            <a:chExt cx="9144000" cy="6857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4AD6A8CE-237D-E11D-FB38-6BE34B3E0835}"/>
                </a:ext>
              </a:extLst>
            </p:cNvPr>
            <p:cNvSpPr/>
            <p:nvPr>
              <p:custDataLst>
                <p:tags r:id="rId10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3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endParaRPr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EE41AF00-29B6-0559-7392-CBB24DC9BCAE}"/>
                </a:ext>
              </a:extLst>
            </p:cNvPr>
            <p:cNvGrpSpPr/>
            <p:nvPr/>
          </p:nvGrpSpPr>
          <p:grpSpPr>
            <a:xfrm>
              <a:off x="228600" y="259752"/>
              <a:ext cx="8686800" cy="6338496"/>
              <a:chOff x="183903" y="177800"/>
              <a:chExt cx="8776195" cy="6499909"/>
            </a:xfrm>
          </p:grpSpPr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7FD85179-174A-845C-7CFE-54051F108E84}"/>
                  </a:ext>
                </a:extLst>
              </p:cNvPr>
              <p:cNvSpPr/>
              <p:nvPr>
                <p:custDataLst>
                  <p:tags r:id="rId11"/>
                </p:custDataLst>
              </p:nvPr>
            </p:nvSpPr>
            <p:spPr>
              <a:xfrm>
                <a:off x="183903" y="177800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3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MA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Dosis" pitchFamily="2" charset="0"/>
                  <a:ea typeface="+mn-ea"/>
                  <a:cs typeface="+mn-cs"/>
                </a:endParaRPr>
              </a:p>
            </p:txBody>
          </p:sp>
          <p:grpSp>
            <p:nvGrpSpPr>
              <p:cNvPr id="2" name="Groupe 1">
                <a:extLst>
                  <a:ext uri="{FF2B5EF4-FFF2-40B4-BE49-F238E27FC236}">
                    <a16:creationId xmlns:a16="http://schemas.microsoft.com/office/drawing/2014/main" id="{12C9BBAC-CE86-4C53-77DA-E5814234D2AA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16610" cy="810309"/>
                <a:chOff x="195880" y="180292"/>
                <a:chExt cx="8719520" cy="810309"/>
              </a:xfrm>
            </p:grpSpPr>
            <p:sp>
              <p:nvSpPr>
                <p:cNvPr id="23" name="Rectangle : coins arrondis 22">
                  <a:extLst>
                    <a:ext uri="{FF2B5EF4-FFF2-40B4-BE49-F238E27FC236}">
                      <a16:creationId xmlns:a16="http://schemas.microsoft.com/office/drawing/2014/main" id="{68EE3136-876C-FF1D-9374-917F60585709}"/>
                    </a:ext>
                  </a:extLst>
                </p:cNvPr>
                <p:cNvSpPr/>
                <p:nvPr>
                  <p:custDataLst>
                    <p:tags r:id="rId12"/>
                  </p:custDataLst>
                </p:nvPr>
              </p:nvSpPr>
              <p:spPr>
                <a:xfrm>
                  <a:off x="195880" y="180292"/>
                  <a:ext cx="8719520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3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EE779AC7-DF84-D22B-4141-20259CB8CD57}"/>
                    </a:ext>
                  </a:extLst>
                </p:cNvPr>
                <p:cNvSpPr/>
                <p:nvPr>
                  <p:custDataLst>
                    <p:tags r:id="rId13"/>
                  </p:custDataLst>
                </p:nvPr>
              </p:nvSpPr>
              <p:spPr>
                <a:xfrm>
                  <a:off x="196725" y="737687"/>
                  <a:ext cx="8718675" cy="252914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3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MA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endParaRPr>
                </a:p>
              </p:txBody>
            </p:sp>
          </p:grpSp>
        </p:grpSp>
      </p:grpSp>
      <p:sp>
        <p:nvSpPr>
          <p:cNvPr id="4" name="Freeform 8">
            <a:extLst>
              <a:ext uri="{FF2B5EF4-FFF2-40B4-BE49-F238E27FC236}">
                <a16:creationId xmlns:a16="http://schemas.microsoft.com/office/drawing/2014/main" id="{867910BF-C541-2939-C8A2-4188E783FEA2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 rot="10800000" flipH="1">
            <a:off x="763011" y="672430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7A48166C-A99A-AD99-DFDD-88B1259120E3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224602" y="548413"/>
            <a:ext cx="9776774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C’est le moment de l’étoile. </a:t>
            </a:r>
          </a:p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Le gagnant de l’étoile est : [nom de l’élève]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A02DA9B2-0104-78F5-925E-F3EFC6122AD0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2646" y="3462101"/>
            <a:ext cx="8007737" cy="6005802"/>
          </a:xfrm>
          <a:prstGeom prst="rect">
            <a:avLst/>
          </a:prstGeom>
        </p:spPr>
      </p:pic>
      <p:pic>
        <p:nvPicPr>
          <p:cNvPr id="12" name="goodresult-82807">
            <a:hlinkClick r:id="" action="ppaction://media"/>
            <a:extLst>
              <a:ext uri="{FF2B5EF4-FFF2-40B4-BE49-F238E27FC236}">
                <a16:creationId xmlns:a16="http://schemas.microsoft.com/office/drawing/2014/main" id="{00BACA63-FA03-9C5C-8E5A-BE3B170E69F3}"/>
              </a:ext>
            </a:extLst>
          </p:cNvPr>
          <p:cNvPicPr>
            <a:picLocks noChangeAspect="1"/>
          </p:cNvPicPr>
          <p:nvPr>
            <a:audioFile r:link="rId7"/>
            <p:custDataLst>
              <p:tags r:id="rId8"/>
            </p:custDataLst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1627789" y="676802"/>
            <a:ext cx="731045" cy="731045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6ACF6A0C-1D26-EB93-1786-0291DD2083DC}"/>
              </a:ext>
            </a:extLst>
          </p:cNvPr>
          <p:cNvSpPr txBox="1"/>
          <p:nvPr>
            <p:custDataLst>
              <p:tags r:id="rId9"/>
            </p:custDataLst>
          </p:nvPr>
        </p:nvSpPr>
        <p:spPr>
          <a:xfrm>
            <a:off x="4401711" y="2584939"/>
            <a:ext cx="478207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800" b="1" i="0" u="none" strike="noStrike" kern="1200" cap="none" spc="0" normalizeH="0" baseline="0" noProof="0" dirty="0">
                <a:ln>
                  <a:noFill/>
                </a:ln>
                <a:solidFill>
                  <a:srgbClr val="215968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Moment de l’étoile</a:t>
            </a:r>
          </a:p>
        </p:txBody>
      </p:sp>
    </p:spTree>
    <p:extLst>
      <p:ext uri="{BB962C8B-B14F-4D97-AF65-F5344CB8AC3E}">
        <p14:creationId xmlns:p14="http://schemas.microsoft.com/office/powerpoint/2010/main" val="2698358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04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C9B8FA-863E-0A82-E69A-F5094FF52D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B55B0195-4F66-E8A5-F293-11C0A390DC66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1" y="1485902"/>
            <a:ext cx="13030202" cy="7179962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AE2A5C97-6BB8-D6D8-C67A-601C66316525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0" y="2"/>
            <a:ext cx="13716000" cy="10286999"/>
            <a:chOff x="0" y="1"/>
            <a:chExt cx="9144000" cy="6857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E8D6024E-998E-FB4A-9827-13921424A66F}"/>
                </a:ext>
              </a:extLst>
            </p:cNvPr>
            <p:cNvSpPr/>
            <p:nvPr>
              <p:custDataLst>
                <p:tags r:id="rId10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3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endParaRPr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7B5626B3-8F11-1A4C-1C5A-C28AD40230C8}"/>
                </a:ext>
              </a:extLst>
            </p:cNvPr>
            <p:cNvGrpSpPr/>
            <p:nvPr/>
          </p:nvGrpSpPr>
          <p:grpSpPr>
            <a:xfrm>
              <a:off x="228600" y="259752"/>
              <a:ext cx="8686800" cy="6338496"/>
              <a:chOff x="183903" y="177800"/>
              <a:chExt cx="8776195" cy="6499909"/>
            </a:xfrm>
          </p:grpSpPr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63E1DD92-4DB6-E0AA-412D-880EF865E549}"/>
                  </a:ext>
                </a:extLst>
              </p:cNvPr>
              <p:cNvSpPr/>
              <p:nvPr>
                <p:custDataLst>
                  <p:tags r:id="rId11"/>
                </p:custDataLst>
              </p:nvPr>
            </p:nvSpPr>
            <p:spPr>
              <a:xfrm>
                <a:off x="183903" y="177800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3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MA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Dosis" pitchFamily="2" charset="0"/>
                  <a:ea typeface="+mn-ea"/>
                  <a:cs typeface="+mn-cs"/>
                </a:endParaRPr>
              </a:p>
            </p:txBody>
          </p:sp>
          <p:grpSp>
            <p:nvGrpSpPr>
              <p:cNvPr id="2" name="Groupe 1">
                <a:extLst>
                  <a:ext uri="{FF2B5EF4-FFF2-40B4-BE49-F238E27FC236}">
                    <a16:creationId xmlns:a16="http://schemas.microsoft.com/office/drawing/2014/main" id="{524834BD-DE93-3723-5883-A79737C09FD1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16610" cy="810309"/>
                <a:chOff x="195880" y="180292"/>
                <a:chExt cx="8719520" cy="810309"/>
              </a:xfrm>
            </p:grpSpPr>
            <p:sp>
              <p:nvSpPr>
                <p:cNvPr id="23" name="Rectangle : coins arrondis 22">
                  <a:extLst>
                    <a:ext uri="{FF2B5EF4-FFF2-40B4-BE49-F238E27FC236}">
                      <a16:creationId xmlns:a16="http://schemas.microsoft.com/office/drawing/2014/main" id="{128C95BA-718C-F15D-88E2-7F89511330A9}"/>
                    </a:ext>
                  </a:extLst>
                </p:cNvPr>
                <p:cNvSpPr/>
                <p:nvPr>
                  <p:custDataLst>
                    <p:tags r:id="rId12"/>
                  </p:custDataLst>
                </p:nvPr>
              </p:nvSpPr>
              <p:spPr>
                <a:xfrm>
                  <a:off x="195880" y="180292"/>
                  <a:ext cx="8719520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3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9AAEA53E-4E9D-CE10-2E0C-E3F71C468384}"/>
                    </a:ext>
                  </a:extLst>
                </p:cNvPr>
                <p:cNvSpPr/>
                <p:nvPr>
                  <p:custDataLst>
                    <p:tags r:id="rId13"/>
                  </p:custDataLst>
                </p:nvPr>
              </p:nvSpPr>
              <p:spPr>
                <a:xfrm>
                  <a:off x="196725" y="737687"/>
                  <a:ext cx="8718675" cy="252914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3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MA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endParaRPr>
                </a:p>
              </p:txBody>
            </p:sp>
          </p:grpSp>
        </p:grpSp>
      </p:grpSp>
      <p:sp>
        <p:nvSpPr>
          <p:cNvPr id="4" name="Freeform 8">
            <a:extLst>
              <a:ext uri="{FF2B5EF4-FFF2-40B4-BE49-F238E27FC236}">
                <a16:creationId xmlns:a16="http://schemas.microsoft.com/office/drawing/2014/main" id="{4DB08214-4D5B-0B77-354D-1EB3C43212AA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 rot="10800000" flipH="1">
            <a:off x="679034" y="854380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40C40AA9-C224-10BA-2578-435199DE8B52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191428" y="755605"/>
            <a:ext cx="121816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Qui peut me dire pourquoi [prénom] a obtenu l’étoile ? </a:t>
            </a:r>
          </a:p>
        </p:txBody>
      </p:sp>
      <p:pic>
        <p:nvPicPr>
          <p:cNvPr id="5" name="Image 4" descr="Une image contenant dessin humoristique, dessin, illustration, Dessin animé&#10;&#10;Description générée automatiquement">
            <a:extLst>
              <a:ext uri="{FF2B5EF4-FFF2-40B4-BE49-F238E27FC236}">
                <a16:creationId xmlns:a16="http://schemas.microsoft.com/office/drawing/2014/main" id="{2965A4B0-67DD-88DB-9DE5-8E7CA5AD6898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26" r="50000" b="19885"/>
          <a:stretch/>
        </p:blipFill>
        <p:spPr>
          <a:xfrm>
            <a:off x="4954556" y="2048287"/>
            <a:ext cx="4387476" cy="3824222"/>
          </a:xfrm>
          <a:prstGeom prst="rect">
            <a:avLst/>
          </a:prstGeom>
        </p:spPr>
      </p:pic>
      <p:pic>
        <p:nvPicPr>
          <p:cNvPr id="6" name="Picture 2" descr="12,300+ Right Wrong Stock Illustrations, Royalty-Free Vector ...">
            <a:extLst>
              <a:ext uri="{FF2B5EF4-FFF2-40B4-BE49-F238E27FC236}">
                <a16:creationId xmlns:a16="http://schemas.microsoft.com/office/drawing/2014/main" id="{167A14FC-01BC-6364-3F1D-81A4B18CB16A}"/>
              </a:ext>
            </a:extLst>
          </p:cNvPr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 bwMode="auto">
          <a:xfrm>
            <a:off x="10164560" y="3186112"/>
            <a:ext cx="1666068" cy="2063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656EF663-2508-E0E8-4B29-3BDE8F510E55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7634" y="2674828"/>
            <a:ext cx="2390028" cy="2714732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55D338E8-2E62-4CCD-ADCB-16E5C4451C5B}"/>
              </a:ext>
            </a:extLst>
          </p:cNvPr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20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saturation sat="0"/>
                    </a14:imgEffect>
                  </a14:imgLayer>
                </a14:imgProps>
              </a:ext>
            </a:extLst>
          </a:blip>
          <a:srcRect t="73040"/>
          <a:stretch/>
        </p:blipFill>
        <p:spPr>
          <a:xfrm>
            <a:off x="907633" y="5208703"/>
            <a:ext cx="11641322" cy="853040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37556267-D5D0-9C5E-BFC6-0B9E11A120E9}"/>
              </a:ext>
            </a:extLst>
          </p:cNvPr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22"/>
          <a:stretch>
            <a:fillRect/>
          </a:stretch>
        </p:blipFill>
        <p:spPr>
          <a:xfrm>
            <a:off x="5151195" y="6349561"/>
            <a:ext cx="3042222" cy="2932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7327318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15A159-DB48-9BA9-C5B0-5E337AAB46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242C1FBB-1CD9-2106-0A0B-D4CE048292E0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1" y="1485902"/>
            <a:ext cx="13030202" cy="7179962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5">
              <a:defRPr/>
            </a:pPr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56428922-DA23-7D63-9667-947520F87F7E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0" y="2"/>
            <a:ext cx="13716000" cy="10286999"/>
            <a:chOff x="0" y="1"/>
            <a:chExt cx="9144000" cy="6857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A775BF59-3F8D-9B5C-D1ED-F735B20CA707}"/>
                </a:ext>
              </a:extLst>
            </p:cNvPr>
            <p:cNvSpPr/>
            <p:nvPr>
              <p:custDataLst>
                <p:tags r:id="rId6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5">
                <a:defRPr/>
              </a:pPr>
              <a:endParaRPr lang="fr-MA" sz="1350" dirty="0">
                <a:solidFill>
                  <a:prstClr val="white"/>
                </a:solidFill>
                <a:latin typeface="Dosis" pitchFamily="2" charset="0"/>
              </a:endParaRPr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F508E3EA-9EE0-5287-329A-9D0072439D0C}"/>
                </a:ext>
              </a:extLst>
            </p:cNvPr>
            <p:cNvGrpSpPr/>
            <p:nvPr/>
          </p:nvGrpSpPr>
          <p:grpSpPr>
            <a:xfrm>
              <a:off x="228600" y="259752"/>
              <a:ext cx="8686800" cy="6338496"/>
              <a:chOff x="183903" y="177800"/>
              <a:chExt cx="8776195" cy="6499909"/>
            </a:xfrm>
          </p:grpSpPr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F5E4F832-9B09-AF3F-2863-C16F1D533072}"/>
                  </a:ext>
                </a:extLst>
              </p:cNvPr>
              <p:cNvSpPr/>
              <p:nvPr>
                <p:custDataLst>
                  <p:tags r:id="rId7"/>
                </p:custDataLst>
              </p:nvPr>
            </p:nvSpPr>
            <p:spPr>
              <a:xfrm>
                <a:off x="183903" y="177800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35">
                  <a:defRPr/>
                </a:pPr>
                <a:endParaRPr lang="fr-MA" sz="1350" dirty="0">
                  <a:solidFill>
                    <a:prstClr val="white"/>
                  </a:solidFill>
                  <a:latin typeface="Dosis" pitchFamily="2" charset="0"/>
                </a:endParaRPr>
              </a:p>
            </p:txBody>
          </p:sp>
          <p:grpSp>
            <p:nvGrpSpPr>
              <p:cNvPr id="2" name="Groupe 1">
                <a:extLst>
                  <a:ext uri="{FF2B5EF4-FFF2-40B4-BE49-F238E27FC236}">
                    <a16:creationId xmlns:a16="http://schemas.microsoft.com/office/drawing/2014/main" id="{E515C95D-8C64-C416-29AB-6970CCFB983E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45552" cy="746968"/>
                <a:chOff x="195880" y="180292"/>
                <a:chExt cx="8748472" cy="746968"/>
              </a:xfrm>
            </p:grpSpPr>
            <p:sp>
              <p:nvSpPr>
                <p:cNvPr id="23" name="Rectangle : coins arrondis 22">
                  <a:extLst>
                    <a:ext uri="{FF2B5EF4-FFF2-40B4-BE49-F238E27FC236}">
                      <a16:creationId xmlns:a16="http://schemas.microsoft.com/office/drawing/2014/main" id="{56F2E216-AD23-A509-095D-B8ACC75615E5}"/>
                    </a:ext>
                  </a:extLst>
                </p:cNvPr>
                <p:cNvSpPr/>
                <p:nvPr>
                  <p:custDataLst>
                    <p:tags r:id="rId8"/>
                  </p:custDataLst>
                </p:nvPr>
              </p:nvSpPr>
              <p:spPr>
                <a:xfrm>
                  <a:off x="195880" y="180292"/>
                  <a:ext cx="8748472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FR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D427134C-F818-8C64-86C7-D9873BFEFDF9}"/>
                    </a:ext>
                  </a:extLst>
                </p:cNvPr>
                <p:cNvSpPr/>
                <p:nvPr>
                  <p:custDataLst>
                    <p:tags r:id="rId9"/>
                  </p:custDataLst>
                </p:nvPr>
              </p:nvSpPr>
              <p:spPr>
                <a:xfrm>
                  <a:off x="196725" y="737687"/>
                  <a:ext cx="8747627" cy="189573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MA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</p:grpSp>
        </p:grpSp>
      </p:grpSp>
      <p:sp>
        <p:nvSpPr>
          <p:cNvPr id="19" name="Freeform 8">
            <a:extLst>
              <a:ext uri="{FF2B5EF4-FFF2-40B4-BE49-F238E27FC236}">
                <a16:creationId xmlns:a16="http://schemas.microsoft.com/office/drawing/2014/main" id="{6DC4A37A-0359-4A44-D3EE-8AF3AFFA9F21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 rot="10800000" flipH="1">
            <a:off x="712880" y="797224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b="1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062D5AFA-9333-F74B-ECE0-BCDA41DD36DF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328573" y="736196"/>
            <a:ext cx="92678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45">
              <a:spcAft>
                <a:spcPts val="600"/>
              </a:spcAft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La séance d’aujourd’hui est terminée. À demain !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56F8A514-48C9-75D9-E3BC-64145D5D657D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3059771" y="2695098"/>
            <a:ext cx="7596461" cy="6237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86260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D18098-65E3-31C9-CE7D-49857F7476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e 5">
            <a:extLst>
              <a:ext uri="{FF2B5EF4-FFF2-40B4-BE49-F238E27FC236}">
                <a16:creationId xmlns:a16="http://schemas.microsoft.com/office/drawing/2014/main" id="{41B91B76-2A60-DF51-1350-92E0875FBDC5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>
            <a:off x="0" y="0"/>
            <a:ext cx="13716000" cy="10287000"/>
            <a:chOff x="0" y="0"/>
            <a:chExt cx="13716000" cy="10287000"/>
          </a:xfrm>
        </p:grpSpPr>
        <p:sp>
          <p:nvSpPr>
            <p:cNvPr id="10" name="Freeform 2">
              <a:extLst>
                <a:ext uri="{FF2B5EF4-FFF2-40B4-BE49-F238E27FC236}">
                  <a16:creationId xmlns:a16="http://schemas.microsoft.com/office/drawing/2014/main" id="{C219C2DB-1D6E-A29D-F77C-09590E1A3393}"/>
                </a:ext>
              </a:extLst>
            </p:cNvPr>
            <p:cNvSpPr/>
            <p:nvPr/>
          </p:nvSpPr>
          <p:spPr>
            <a:xfrm>
              <a:off x="0" y="0"/>
              <a:ext cx="13716000" cy="10287000"/>
            </a:xfrm>
            <a:custGeom>
              <a:avLst/>
              <a:gdLst/>
              <a:ahLst/>
              <a:cxnLst/>
              <a:rect l="l" t="t" r="r" b="b"/>
              <a:pathLst>
                <a:path w="18288000" h="10287000">
                  <a:moveTo>
                    <a:pt x="0" y="0"/>
                  </a:moveTo>
                  <a:lnTo>
                    <a:pt x="18288000" y="0"/>
                  </a:lnTo>
                  <a:lnTo>
                    <a:pt x="18288000" y="10287000"/>
                  </a:lnTo>
                  <a:lnTo>
                    <a:pt x="0" y="10287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 t="-5555" b="-5555"/>
              </a:stretch>
            </a:blipFill>
          </p:spPr>
          <p:txBody>
            <a:bodyPr/>
            <a:lstStyle/>
            <a:p>
              <a:pPr defTabSz="914445">
                <a:defRPr/>
              </a:pPr>
              <a:endParaRPr lang="fr-MA" sz="135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  <p:grpSp>
          <p:nvGrpSpPr>
            <p:cNvPr id="11" name="Groupe 10">
              <a:extLst>
                <a:ext uri="{FF2B5EF4-FFF2-40B4-BE49-F238E27FC236}">
                  <a16:creationId xmlns:a16="http://schemas.microsoft.com/office/drawing/2014/main" id="{D43D12F6-0094-868E-4887-AD45CB6FD089}"/>
                </a:ext>
              </a:extLst>
            </p:cNvPr>
            <p:cNvGrpSpPr/>
            <p:nvPr/>
          </p:nvGrpSpPr>
          <p:grpSpPr>
            <a:xfrm>
              <a:off x="800100" y="353997"/>
              <a:ext cx="12001500" cy="9132906"/>
              <a:chOff x="800100" y="353997"/>
              <a:chExt cx="12001500" cy="9132906"/>
            </a:xfrm>
          </p:grpSpPr>
          <p:grpSp>
            <p:nvGrpSpPr>
              <p:cNvPr id="12" name="Group 3">
                <a:extLst>
                  <a:ext uri="{FF2B5EF4-FFF2-40B4-BE49-F238E27FC236}">
                    <a16:creationId xmlns:a16="http://schemas.microsoft.com/office/drawing/2014/main" id="{7AC9F87B-A6FC-0F3F-8438-E3DE63D8BB21}"/>
                  </a:ext>
                </a:extLst>
              </p:cNvPr>
              <p:cNvGrpSpPr/>
              <p:nvPr/>
            </p:nvGrpSpPr>
            <p:grpSpPr>
              <a:xfrm>
                <a:off x="800100" y="876302"/>
                <a:ext cx="12001500" cy="8610601"/>
                <a:chOff x="0" y="-485141"/>
                <a:chExt cx="3895412" cy="3519867"/>
              </a:xfrm>
            </p:grpSpPr>
            <p:sp>
              <p:nvSpPr>
                <p:cNvPr id="14" name="Freeform 4">
                  <a:extLst>
                    <a:ext uri="{FF2B5EF4-FFF2-40B4-BE49-F238E27FC236}">
                      <a16:creationId xmlns:a16="http://schemas.microsoft.com/office/drawing/2014/main" id="{DC44881D-FFE1-709C-0B11-CCA9D335342A}"/>
                    </a:ext>
                  </a:extLst>
                </p:cNvPr>
                <p:cNvSpPr/>
                <p:nvPr/>
              </p:nvSpPr>
              <p:spPr>
                <a:xfrm>
                  <a:off x="0" y="-485141"/>
                  <a:ext cx="3895412" cy="35198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95412" h="2555175">
                      <a:moveTo>
                        <a:pt x="6703" y="0"/>
                      </a:moveTo>
                      <a:lnTo>
                        <a:pt x="3888710" y="0"/>
                      </a:lnTo>
                      <a:cubicBezTo>
                        <a:pt x="3892411" y="0"/>
                        <a:pt x="3895412" y="3001"/>
                        <a:pt x="3895412" y="6703"/>
                      </a:cubicBezTo>
                      <a:lnTo>
                        <a:pt x="3895412" y="2548473"/>
                      </a:lnTo>
                      <a:cubicBezTo>
                        <a:pt x="3895412" y="2550250"/>
                        <a:pt x="3894706" y="2551955"/>
                        <a:pt x="3893449" y="2553212"/>
                      </a:cubicBezTo>
                      <a:cubicBezTo>
                        <a:pt x="3892192" y="2554469"/>
                        <a:pt x="3890487" y="2555175"/>
                        <a:pt x="3888710" y="2555175"/>
                      </a:cubicBezTo>
                      <a:lnTo>
                        <a:pt x="6703" y="2555175"/>
                      </a:lnTo>
                      <a:cubicBezTo>
                        <a:pt x="4925" y="2555175"/>
                        <a:pt x="3220" y="2554469"/>
                        <a:pt x="1963" y="2553212"/>
                      </a:cubicBezTo>
                      <a:cubicBezTo>
                        <a:pt x="706" y="2551955"/>
                        <a:pt x="0" y="2550250"/>
                        <a:pt x="0" y="2548473"/>
                      </a:cubicBezTo>
                      <a:lnTo>
                        <a:pt x="0" y="6703"/>
                      </a:lnTo>
                      <a:cubicBezTo>
                        <a:pt x="0" y="4925"/>
                        <a:pt x="706" y="3220"/>
                        <a:pt x="1963" y="1963"/>
                      </a:cubicBezTo>
                      <a:cubicBezTo>
                        <a:pt x="3220" y="706"/>
                        <a:pt x="4925" y="0"/>
                        <a:pt x="6703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9050">
                  <a:solidFill>
                    <a:srgbClr val="000000"/>
                  </a:solidFill>
                </a:ln>
              </p:spPr>
              <p:txBody>
                <a:bodyPr/>
                <a:lstStyle/>
                <a:p>
                  <a:pPr defTabSz="914445">
                    <a:defRPr/>
                  </a:pPr>
                  <a:endParaRPr lang="fr-MA" sz="1350" dirty="0">
                    <a:solidFill>
                      <a:prstClr val="black"/>
                    </a:solidFill>
                    <a:latin typeface="Dosis" pitchFamily="2" charset="0"/>
                  </a:endParaRPr>
                </a:p>
              </p:txBody>
            </p:sp>
            <p:sp>
              <p:nvSpPr>
                <p:cNvPr id="15" name="TextBox 5">
                  <a:extLst>
                    <a:ext uri="{FF2B5EF4-FFF2-40B4-BE49-F238E27FC236}">
                      <a16:creationId xmlns:a16="http://schemas.microsoft.com/office/drawing/2014/main" id="{6DEF2B2F-E576-DFFD-8399-E50C22FC7DF7}"/>
                    </a:ext>
                  </a:extLst>
                </p:cNvPr>
                <p:cNvSpPr txBox="1"/>
                <p:nvPr/>
              </p:nvSpPr>
              <p:spPr>
                <a:xfrm>
                  <a:off x="0" y="-47625"/>
                  <a:ext cx="812800" cy="860425"/>
                </a:xfrm>
                <a:prstGeom prst="rect">
                  <a:avLst/>
                </a:prstGeom>
              </p:spPr>
              <p:txBody>
                <a:bodyPr lIns="38100" tIns="38100" rIns="38100" bIns="38100" rtlCol="0" anchor="ctr"/>
                <a:lstStyle/>
                <a:p>
                  <a:pPr algn="ctr" defTabSz="914445">
                    <a:lnSpc>
                      <a:spcPts val="2408"/>
                    </a:lnSpc>
                    <a:defRPr/>
                  </a:pPr>
                  <a:endParaRPr sz="1350" dirty="0">
                    <a:solidFill>
                      <a:prstClr val="black"/>
                    </a:solidFill>
                    <a:latin typeface="Dosis" pitchFamily="2" charset="0"/>
                  </a:endParaRPr>
                </a:p>
              </p:txBody>
            </p:sp>
          </p:grpSp>
          <p:sp>
            <p:nvSpPr>
              <p:cNvPr id="13" name="Freeform 7">
                <a:extLst>
                  <a:ext uri="{FF2B5EF4-FFF2-40B4-BE49-F238E27FC236}">
                    <a16:creationId xmlns:a16="http://schemas.microsoft.com/office/drawing/2014/main" id="{232A479E-7CF0-BB20-7403-63D5CD4EAC07}"/>
                  </a:ext>
                </a:extLst>
              </p:cNvPr>
              <p:cNvSpPr/>
              <p:nvPr/>
            </p:nvSpPr>
            <p:spPr>
              <a:xfrm>
                <a:off x="914402" y="353997"/>
                <a:ext cx="929375" cy="892200"/>
              </a:xfrm>
              <a:custGeom>
                <a:avLst/>
                <a:gdLst/>
                <a:ahLst/>
                <a:cxnLst/>
                <a:rect l="l" t="t" r="r" b="b"/>
                <a:pathLst>
                  <a:path w="1239167" h="1189600">
                    <a:moveTo>
                      <a:pt x="0" y="0"/>
                    </a:moveTo>
                    <a:lnTo>
                      <a:pt x="1239167" y="0"/>
                    </a:lnTo>
                    <a:lnTo>
                      <a:pt x="1239167" y="1189600"/>
                    </a:lnTo>
                    <a:lnTo>
                      <a:pt x="0" y="1189600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10">
                  <a:extLst>
                    <a:ext uri="{96DAC541-7B7A-43D3-8B79-37D633B846F1}">
                      <asvg:svgBlip xmlns:asvg="http://schemas.microsoft.com/office/drawing/2016/SVG/main" r:embed="rId11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pPr defTabSz="914445">
                  <a:defRPr/>
                </a:pPr>
                <a:endParaRPr lang="fr-MA" sz="1350" dirty="0">
                  <a:solidFill>
                    <a:prstClr val="black"/>
                  </a:solidFill>
                  <a:latin typeface="Dosis" pitchFamily="2" charset="0"/>
                </a:endParaRPr>
              </a:p>
            </p:txBody>
          </p:sp>
        </p:grpSp>
      </p:grpSp>
      <p:sp>
        <p:nvSpPr>
          <p:cNvPr id="2" name="TextBox 9">
            <a:extLst>
              <a:ext uri="{FF2B5EF4-FFF2-40B4-BE49-F238E27FC236}">
                <a16:creationId xmlns:a16="http://schemas.microsoft.com/office/drawing/2014/main" id="{1C340341-1BB1-F6E8-6167-449AF8F84741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800100" y="1617969"/>
            <a:ext cx="12001500" cy="5386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85869">
              <a:lnSpc>
                <a:spcPts val="4200"/>
              </a:lnSpc>
              <a:defRPr/>
            </a:pPr>
            <a:r>
              <a:rPr lang="en-US" sz="3600" b="1" dirty="0">
                <a:solidFill>
                  <a:srgbClr val="1F497D"/>
                </a:solidFill>
                <a:latin typeface="Dosis" pitchFamily="2" charset="0"/>
              </a:rPr>
              <a:t>Exemples de projection bien </a:t>
            </a:r>
            <a:r>
              <a:rPr lang="en-US" sz="3600" b="1" dirty="0" err="1">
                <a:solidFill>
                  <a:srgbClr val="1F497D"/>
                </a:solidFill>
                <a:latin typeface="Dosis" pitchFamily="2" charset="0"/>
              </a:rPr>
              <a:t>ajustée</a:t>
            </a:r>
            <a:r>
              <a:rPr lang="en-US" sz="3600" b="1" dirty="0">
                <a:solidFill>
                  <a:srgbClr val="1F497D"/>
                </a:solidFill>
                <a:latin typeface="Dosis" pitchFamily="2" charset="0"/>
              </a:rPr>
              <a:t> </a:t>
            </a:r>
          </a:p>
        </p:txBody>
      </p:sp>
      <p:sp>
        <p:nvSpPr>
          <p:cNvPr id="36" name="ZoneTexte 35">
            <a:extLst>
              <a:ext uri="{FF2B5EF4-FFF2-40B4-BE49-F238E27FC236}">
                <a16:creationId xmlns:a16="http://schemas.microsoft.com/office/drawing/2014/main" id="{20E6E7F1-8C5D-A744-2451-2C3AAAA8DF2C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9958395" y="357557"/>
            <a:ext cx="46487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45">
              <a:defRPr/>
            </a:pPr>
            <a:r>
              <a:rPr lang="fr-MA" sz="2000" i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Pour l’enseignant</a:t>
            </a:r>
          </a:p>
        </p:txBody>
      </p:sp>
      <p:pic>
        <p:nvPicPr>
          <p:cNvPr id="26" name="Image 25">
            <a:extLst>
              <a:ext uri="{FF2B5EF4-FFF2-40B4-BE49-F238E27FC236}">
                <a16:creationId xmlns:a16="http://schemas.microsoft.com/office/drawing/2014/main" id="{683F1D80-5E5D-94B9-BC94-826AC18B6CA8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2"/>
          <a:srcRect t="8226" b="4216"/>
          <a:stretch/>
        </p:blipFill>
        <p:spPr>
          <a:xfrm>
            <a:off x="3404621" y="3061171"/>
            <a:ext cx="6601130" cy="2723317"/>
          </a:xfrm>
          <a:prstGeom prst="roundRect">
            <a:avLst>
              <a:gd name="adj" fmla="val 12597"/>
            </a:avLst>
          </a:prstGeom>
        </p:spPr>
      </p:pic>
      <p:pic>
        <p:nvPicPr>
          <p:cNvPr id="31" name="Image 30">
            <a:extLst>
              <a:ext uri="{FF2B5EF4-FFF2-40B4-BE49-F238E27FC236}">
                <a16:creationId xmlns:a16="http://schemas.microsoft.com/office/drawing/2014/main" id="{7D9E8320-52FD-BC9F-E33E-E6E63E539781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3"/>
          <a:srcRect t="3047"/>
          <a:stretch/>
        </p:blipFill>
        <p:spPr>
          <a:xfrm>
            <a:off x="3159371" y="6660789"/>
            <a:ext cx="7142603" cy="1917889"/>
          </a:xfrm>
          <a:prstGeom prst="roundRect">
            <a:avLst>
              <a:gd name="adj" fmla="val 13055"/>
            </a:avLst>
          </a:prstGeom>
        </p:spPr>
      </p:pic>
      <p:cxnSp>
        <p:nvCxnSpPr>
          <p:cNvPr id="34" name="Connecteur droit avec flèche 33">
            <a:extLst>
              <a:ext uri="{FF2B5EF4-FFF2-40B4-BE49-F238E27FC236}">
                <a16:creationId xmlns:a16="http://schemas.microsoft.com/office/drawing/2014/main" id="{A0A45337-F82C-CDA1-7832-70798E696A51}"/>
              </a:ext>
            </a:extLst>
          </p:cNvPr>
          <p:cNvCxnSpPr>
            <a:cxnSpLocks/>
          </p:cNvCxnSpPr>
          <p:nvPr>
            <p:custDataLst>
              <p:tags r:id="rId6"/>
            </p:custDataLst>
          </p:nvPr>
        </p:nvCxnSpPr>
        <p:spPr>
          <a:xfrm>
            <a:off x="4530436" y="6306793"/>
            <a:ext cx="831273" cy="872837"/>
          </a:xfrm>
          <a:prstGeom prst="straightConnector1">
            <a:avLst/>
          </a:prstGeom>
          <a:ln w="762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Connecteur droit avec flèche 36">
            <a:extLst>
              <a:ext uri="{FF2B5EF4-FFF2-40B4-BE49-F238E27FC236}">
                <a16:creationId xmlns:a16="http://schemas.microsoft.com/office/drawing/2014/main" id="{533E49BF-E1DF-DE67-87C6-6B4EA6B194BD}"/>
              </a:ext>
            </a:extLst>
          </p:cNvPr>
          <p:cNvCxnSpPr>
            <a:cxnSpLocks/>
          </p:cNvCxnSpPr>
          <p:nvPr>
            <p:custDataLst>
              <p:tags r:id="rId7"/>
            </p:custDataLst>
          </p:nvPr>
        </p:nvCxnSpPr>
        <p:spPr>
          <a:xfrm>
            <a:off x="4530436" y="2883526"/>
            <a:ext cx="1039091" cy="1050482"/>
          </a:xfrm>
          <a:prstGeom prst="straightConnector1">
            <a:avLst/>
          </a:prstGeom>
          <a:ln w="762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89740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F4D853-9A8B-A09C-2310-C37E1BAF10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>
            <a:extLst>
              <a:ext uri="{FF2B5EF4-FFF2-40B4-BE49-F238E27FC236}">
                <a16:creationId xmlns:a16="http://schemas.microsoft.com/office/drawing/2014/main" id="{1DE7BB3E-6390-1C50-18A4-BCDFD52D1189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0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t="-5555" b="-5555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71520CC2-BAA8-D301-162C-A465799DA8D2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-1" y="4165441"/>
            <a:ext cx="13716001" cy="9853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914445">
              <a:lnSpc>
                <a:spcPts val="8229"/>
              </a:lnSpc>
              <a:spcAft>
                <a:spcPts val="3000"/>
              </a:spcAft>
              <a:defRPr/>
            </a:pPr>
            <a:r>
              <a:rPr lang="fr-FR" sz="6000" b="1" dirty="0">
                <a:solidFill>
                  <a:srgbClr val="106585"/>
                </a:solidFill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Organisation pédagogique</a:t>
            </a:r>
            <a:endParaRPr lang="ar-MA" sz="6000" b="1" dirty="0">
              <a:solidFill>
                <a:srgbClr val="106585"/>
              </a:solidFill>
              <a:latin typeface="Dosis" pitchFamily="2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3B6A7112-7B25-F615-C8CD-747F1AABA08D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1" y="7658100"/>
            <a:ext cx="1977638" cy="2625450"/>
          </a:xfrm>
          <a:custGeom>
            <a:avLst/>
            <a:gdLst/>
            <a:ahLst/>
            <a:cxnLst/>
            <a:rect l="l" t="t" r="r" b="b"/>
            <a:pathLst>
              <a:path w="2684349" h="3327606">
                <a:moveTo>
                  <a:pt x="0" y="0"/>
                </a:moveTo>
                <a:lnTo>
                  <a:pt x="2684349" y="0"/>
                </a:lnTo>
                <a:lnTo>
                  <a:pt x="2684349" y="3327606"/>
                </a:lnTo>
                <a:lnTo>
                  <a:pt x="0" y="332760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-157570" t="-6438" b="-44673"/>
            </a:stretch>
          </a:blipFill>
          <a:ln>
            <a:noFill/>
          </a:ln>
        </p:spPr>
        <p:txBody>
          <a:bodyPr/>
          <a:lstStyle/>
          <a:p>
            <a:pPr defTabSz="914445">
              <a:defRPr/>
            </a:pPr>
            <a:endParaRPr lang="fr-MA" sz="642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33373C81-CB0E-8516-83E4-138442C67415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11125200" y="7429500"/>
            <a:ext cx="2558670" cy="2854050"/>
          </a:xfrm>
          <a:custGeom>
            <a:avLst/>
            <a:gdLst/>
            <a:ahLst/>
            <a:cxnLst/>
            <a:rect l="l" t="t" r="r" b="b"/>
            <a:pathLst>
              <a:path w="3556432" h="3755858">
                <a:moveTo>
                  <a:pt x="0" y="0"/>
                </a:moveTo>
                <a:lnTo>
                  <a:pt x="3556432" y="0"/>
                </a:lnTo>
                <a:lnTo>
                  <a:pt x="3556432" y="3755858"/>
                </a:lnTo>
                <a:lnTo>
                  <a:pt x="0" y="375585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-4351" t="-332" r="-93446" b="-41558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642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D78C0463-A237-1630-B010-0DB99E1AECC8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9958395" y="357557"/>
            <a:ext cx="46487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45">
              <a:defRPr/>
            </a:pPr>
            <a:r>
              <a:rPr lang="fr-MA" sz="2000" i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Pour l’enseignant</a:t>
            </a:r>
          </a:p>
        </p:txBody>
      </p:sp>
    </p:spTree>
    <p:extLst>
      <p:ext uri="{BB962C8B-B14F-4D97-AF65-F5344CB8AC3E}">
        <p14:creationId xmlns:p14="http://schemas.microsoft.com/office/powerpoint/2010/main" val="12052677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A4F410-4BCC-4A6A-8C64-D566F24309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DAD7AECF-C1BF-8311-9244-8E3BB4CA5048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0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t="-5555" b="-5555"/>
            </a:stretch>
          </a:blipFill>
        </p:spPr>
        <p:txBody>
          <a:bodyPr/>
          <a:lstStyle/>
          <a:p>
            <a:pPr algn="just" defTabSz="68583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BEFCFD14-1E82-0356-EC79-E7FFE0D2C156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381000" y="441300"/>
            <a:ext cx="12954000" cy="9057966"/>
            <a:chOff x="0" y="0"/>
            <a:chExt cx="3895412" cy="2555175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AA8565BE-8587-EE12-0FDD-11E6991B9488}"/>
                </a:ext>
              </a:extLst>
            </p:cNvPr>
            <p:cNvSpPr/>
            <p:nvPr/>
          </p:nvSpPr>
          <p:spPr>
            <a:xfrm>
              <a:off x="0" y="0"/>
              <a:ext cx="3895412" cy="2555175"/>
            </a:xfrm>
            <a:custGeom>
              <a:avLst/>
              <a:gdLst/>
              <a:ahLst/>
              <a:cxnLst/>
              <a:rect l="l" t="t" r="r" b="b"/>
              <a:pathLst>
                <a:path w="3895412" h="2555175">
                  <a:moveTo>
                    <a:pt x="6703" y="0"/>
                  </a:moveTo>
                  <a:lnTo>
                    <a:pt x="3888710" y="0"/>
                  </a:lnTo>
                  <a:cubicBezTo>
                    <a:pt x="3892411" y="0"/>
                    <a:pt x="3895412" y="3001"/>
                    <a:pt x="3895412" y="6703"/>
                  </a:cubicBezTo>
                  <a:lnTo>
                    <a:pt x="3895412" y="2548473"/>
                  </a:lnTo>
                  <a:cubicBezTo>
                    <a:pt x="3895412" y="2550250"/>
                    <a:pt x="3894706" y="2551955"/>
                    <a:pt x="3893449" y="2553212"/>
                  </a:cubicBezTo>
                  <a:cubicBezTo>
                    <a:pt x="3892192" y="2554469"/>
                    <a:pt x="3890487" y="2555175"/>
                    <a:pt x="3888710" y="2555175"/>
                  </a:cubicBezTo>
                  <a:lnTo>
                    <a:pt x="6703" y="2555175"/>
                  </a:lnTo>
                  <a:cubicBezTo>
                    <a:pt x="4925" y="2555175"/>
                    <a:pt x="3220" y="2554469"/>
                    <a:pt x="1963" y="2553212"/>
                  </a:cubicBezTo>
                  <a:cubicBezTo>
                    <a:pt x="706" y="2551955"/>
                    <a:pt x="0" y="2550250"/>
                    <a:pt x="0" y="2548473"/>
                  </a:cubicBezTo>
                  <a:lnTo>
                    <a:pt x="0" y="6703"/>
                  </a:lnTo>
                  <a:cubicBezTo>
                    <a:pt x="0" y="4925"/>
                    <a:pt x="706" y="3220"/>
                    <a:pt x="1963" y="1963"/>
                  </a:cubicBezTo>
                  <a:cubicBezTo>
                    <a:pt x="3220" y="706"/>
                    <a:pt x="4925" y="0"/>
                    <a:pt x="6703" y="0"/>
                  </a:cubicBezTo>
                  <a:close/>
                </a:path>
              </a:pathLst>
            </a:custGeom>
            <a:solidFill>
              <a:srgbClr val="FFFFFF"/>
            </a:solidFill>
            <a:ln w="19050">
              <a:solidFill>
                <a:srgbClr val="000000"/>
              </a:solidFill>
            </a:ln>
          </p:spPr>
          <p:txBody>
            <a:bodyPr/>
            <a:lstStyle/>
            <a:p>
              <a:pPr algn="just" defTabSz="685835">
                <a:defRPr/>
              </a:pPr>
              <a:endParaRPr lang="fr-MA" sz="135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9AA32D00-B2D8-2293-F056-5AE587E26A74}"/>
                </a:ext>
              </a:extLst>
            </p:cNvPr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38100" tIns="38100" rIns="38100" bIns="38100" rtlCol="0" anchor="ctr"/>
            <a:lstStyle/>
            <a:p>
              <a:pPr algn="just" defTabSz="685835">
                <a:lnSpc>
                  <a:spcPts val="2408"/>
                </a:lnSpc>
                <a:defRPr/>
              </a:pPr>
              <a:endParaRPr sz="135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</p:grpSp>
      <p:sp>
        <p:nvSpPr>
          <p:cNvPr id="7" name="Freeform 7">
            <a:extLst>
              <a:ext uri="{FF2B5EF4-FFF2-40B4-BE49-F238E27FC236}">
                <a16:creationId xmlns:a16="http://schemas.microsoft.com/office/drawing/2014/main" id="{B34FD747-C30E-E0AB-6CD3-9EEE522E0C16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686384" y="31341"/>
            <a:ext cx="929375" cy="892200"/>
          </a:xfrm>
          <a:custGeom>
            <a:avLst/>
            <a:gdLst/>
            <a:ahLst/>
            <a:cxnLst/>
            <a:rect l="l" t="t" r="r" b="b"/>
            <a:pathLst>
              <a:path w="1239167" h="1189600">
                <a:moveTo>
                  <a:pt x="0" y="0"/>
                </a:moveTo>
                <a:lnTo>
                  <a:pt x="1239167" y="0"/>
                </a:lnTo>
                <a:lnTo>
                  <a:pt x="1239167" y="1189600"/>
                </a:lnTo>
                <a:lnTo>
                  <a:pt x="0" y="118960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algn="just" defTabSz="68583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9" name="TextBox 9">
            <a:extLst>
              <a:ext uri="{FF2B5EF4-FFF2-40B4-BE49-F238E27FC236}">
                <a16:creationId xmlns:a16="http://schemas.microsoft.com/office/drawing/2014/main" id="{1B319638-CFCF-BEE0-C1A3-DB5071C1CBF4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3211267" y="831689"/>
            <a:ext cx="7238546" cy="4962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85835">
              <a:lnSpc>
                <a:spcPts val="4199"/>
              </a:lnSpc>
              <a:defRPr/>
            </a:pPr>
            <a:r>
              <a:rPr lang="fr-FR" sz="3200" b="1" dirty="0">
                <a:solidFill>
                  <a:srgbClr val="106585"/>
                </a:solidFill>
                <a:latin typeface="Dosis" pitchFamily="2" charset="0"/>
              </a:rPr>
              <a:t>Organisation pédagogique</a:t>
            </a:r>
          </a:p>
        </p:txBody>
      </p:sp>
      <p:sp>
        <p:nvSpPr>
          <p:cNvPr id="19" name="Rectangle : coins arrondis 18">
            <a:extLst>
              <a:ext uri="{FF2B5EF4-FFF2-40B4-BE49-F238E27FC236}">
                <a16:creationId xmlns:a16="http://schemas.microsoft.com/office/drawing/2014/main" id="{94B8504D-C843-3262-D2C0-142A1F25F357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735183" y="1586276"/>
            <a:ext cx="12192000" cy="4747350"/>
          </a:xfrm>
          <a:prstGeom prst="roundRect">
            <a:avLst>
              <a:gd name="adj" fmla="val 8353"/>
            </a:avLst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fr-FR" sz="18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3" name="TextBox 10">
            <a:extLst>
              <a:ext uri="{FF2B5EF4-FFF2-40B4-BE49-F238E27FC236}">
                <a16:creationId xmlns:a16="http://schemas.microsoft.com/office/drawing/2014/main" id="{1DD44DDA-8376-1144-5CA4-E9AC843407BA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831414" y="1809095"/>
            <a:ext cx="11963400" cy="4311819"/>
          </a:xfrm>
          <a:prstGeom prst="round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342917" indent="-342917" algn="just" defTabSz="685835">
              <a:lnSpc>
                <a:spcPts val="3026"/>
              </a:lnSpc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fr-FR" sz="2400" noProof="1">
                <a:solidFill>
                  <a:srgbClr val="106585"/>
                </a:solidFill>
                <a:latin typeface="Dosis" pitchFamily="2" charset="0"/>
              </a:rPr>
              <a:t>L’objectif de l’enseignement du français en 1</a:t>
            </a:r>
            <a:r>
              <a:rPr lang="fr-FR" sz="2400" baseline="30000" noProof="1">
                <a:solidFill>
                  <a:srgbClr val="106585"/>
                </a:solidFill>
                <a:latin typeface="Dosis" pitchFamily="2" charset="0"/>
              </a:rPr>
              <a:t>ère</a:t>
            </a:r>
            <a:r>
              <a:rPr lang="fr-FR" sz="2400" noProof="1">
                <a:solidFill>
                  <a:srgbClr val="106585"/>
                </a:solidFill>
                <a:latin typeface="Dosis" pitchFamily="2" charset="0"/>
              </a:rPr>
              <a:t> année est d’atteindre le </a:t>
            </a:r>
            <a:r>
              <a:rPr lang="fr-FR" sz="2400" b="1" noProof="1">
                <a:solidFill>
                  <a:srgbClr val="F79646">
                    <a:lumMod val="75000"/>
                  </a:srgbClr>
                </a:solidFill>
                <a:latin typeface="Dosis" pitchFamily="2" charset="0"/>
              </a:rPr>
              <a:t>palier 2 en lecture</a:t>
            </a:r>
            <a:r>
              <a:rPr lang="fr-FR" sz="2400" b="1" noProof="1">
                <a:solidFill>
                  <a:srgbClr val="106585"/>
                </a:solidFill>
                <a:latin typeface="Dosis" pitchFamily="2" charset="0"/>
              </a:rPr>
              <a:t> </a:t>
            </a:r>
            <a:r>
              <a:rPr lang="fr-FR" sz="2400" noProof="1">
                <a:solidFill>
                  <a:srgbClr val="106585"/>
                </a:solidFill>
                <a:latin typeface="Dosis" pitchFamily="2" charset="0"/>
              </a:rPr>
              <a:t>(lire des mots avec des syllabes simples) ainsi que le </a:t>
            </a:r>
            <a:r>
              <a:rPr lang="fr-FR" sz="2400" b="1" noProof="1">
                <a:solidFill>
                  <a:srgbClr val="F79646">
                    <a:lumMod val="75000"/>
                  </a:srgbClr>
                </a:solidFill>
                <a:latin typeface="Dosis" pitchFamily="2" charset="0"/>
              </a:rPr>
              <a:t>niveau A1.1  à l’oral et à l’écrit </a:t>
            </a:r>
            <a:r>
              <a:rPr lang="fr-FR" sz="2400" noProof="1">
                <a:solidFill>
                  <a:srgbClr val="106585"/>
                </a:solidFill>
                <a:latin typeface="Dosis" pitchFamily="2" charset="0"/>
              </a:rPr>
              <a:t>(capacités élémentaires en compréhension et en production). </a:t>
            </a:r>
          </a:p>
          <a:p>
            <a:pPr marL="342917" indent="-342917" algn="just" defTabSz="685835">
              <a:lnSpc>
                <a:spcPts val="3026"/>
              </a:lnSpc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fr-FR" sz="2400" noProof="1">
                <a:solidFill>
                  <a:srgbClr val="106585"/>
                </a:solidFill>
                <a:latin typeface="Dosis" pitchFamily="2" charset="0"/>
              </a:rPr>
              <a:t>L’année est organisée en </a:t>
            </a:r>
            <a:r>
              <a:rPr lang="fr-FR" sz="2400" b="1" noProof="1">
                <a:solidFill>
                  <a:srgbClr val="F79646">
                    <a:lumMod val="75000"/>
                  </a:srgbClr>
                </a:solidFill>
                <a:latin typeface="Dosis" pitchFamily="2" charset="0"/>
              </a:rPr>
              <a:t>5 périodes </a:t>
            </a:r>
            <a:r>
              <a:rPr lang="fr-FR" sz="2400" noProof="1">
                <a:solidFill>
                  <a:srgbClr val="215968"/>
                </a:solidFill>
                <a:latin typeface="Dosis" pitchFamily="2" charset="0"/>
              </a:rPr>
              <a:t>de 6 semaines </a:t>
            </a:r>
            <a:r>
              <a:rPr lang="fr-FR" sz="2400" noProof="1">
                <a:solidFill>
                  <a:srgbClr val="106585"/>
                </a:solidFill>
                <a:latin typeface="Dosis" pitchFamily="2" charset="0"/>
              </a:rPr>
              <a:t>chacune. Les 5 premières semaines de la période sont consacrées à l’étude d’un thème, tandis que la sixième semaine est réservée au rebrassage et à l’évaluation des apprentissages de la période. </a:t>
            </a:r>
          </a:p>
          <a:p>
            <a:pPr marL="342917" indent="-342917" algn="just" defTabSz="685835">
              <a:lnSpc>
                <a:spcPts val="3026"/>
              </a:lnSpc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fr-FR" sz="2400" noProof="1">
                <a:solidFill>
                  <a:srgbClr val="106585"/>
                </a:solidFill>
                <a:latin typeface="Dosis" pitchFamily="2" charset="0"/>
              </a:rPr>
              <a:t>Chaque semaine comprend une liste de mots de </a:t>
            </a:r>
            <a:r>
              <a:rPr lang="fr-FR" sz="2400" b="1" noProof="1">
                <a:solidFill>
                  <a:srgbClr val="F79646">
                    <a:lumMod val="75000"/>
                  </a:srgbClr>
                </a:solidFill>
                <a:latin typeface="Dosis" pitchFamily="2" charset="0"/>
              </a:rPr>
              <a:t>vocabulaire</a:t>
            </a:r>
            <a:r>
              <a:rPr lang="fr-FR" sz="2400" noProof="1">
                <a:solidFill>
                  <a:srgbClr val="106585"/>
                </a:solidFill>
                <a:latin typeface="Dosis" pitchFamily="2" charset="0"/>
              </a:rPr>
              <a:t>, un </a:t>
            </a:r>
            <a:r>
              <a:rPr lang="fr-FR" sz="2400" b="1" noProof="1">
                <a:solidFill>
                  <a:srgbClr val="F79646">
                    <a:lumMod val="75000"/>
                  </a:srgbClr>
                </a:solidFill>
                <a:latin typeface="Dosis" pitchFamily="2" charset="0"/>
              </a:rPr>
              <a:t>dialogue</a:t>
            </a:r>
            <a:r>
              <a:rPr lang="fr-FR" sz="2400" noProof="1">
                <a:solidFill>
                  <a:srgbClr val="106585"/>
                </a:solidFill>
                <a:latin typeface="Dosis" pitchFamily="2" charset="0"/>
              </a:rPr>
              <a:t>, la découverte d’un </a:t>
            </a:r>
            <a:r>
              <a:rPr lang="fr-FR" sz="2400" b="1" noProof="1">
                <a:solidFill>
                  <a:srgbClr val="F79646">
                    <a:lumMod val="75000"/>
                  </a:srgbClr>
                </a:solidFill>
                <a:latin typeface="Dosis" pitchFamily="2" charset="0"/>
              </a:rPr>
              <a:t>graphème</a:t>
            </a:r>
            <a:r>
              <a:rPr lang="fr-FR" sz="2400" noProof="1">
                <a:solidFill>
                  <a:srgbClr val="106585"/>
                </a:solidFill>
                <a:latin typeface="Dosis" pitchFamily="2" charset="0"/>
              </a:rPr>
              <a:t> et des </a:t>
            </a:r>
            <a:r>
              <a:rPr lang="fr-FR" sz="2400" b="1" noProof="1">
                <a:solidFill>
                  <a:srgbClr val="F79646">
                    <a:lumMod val="75000"/>
                  </a:srgbClr>
                </a:solidFill>
                <a:latin typeface="Dosis" pitchFamily="2" charset="0"/>
              </a:rPr>
              <a:t>points de langue </a:t>
            </a:r>
            <a:r>
              <a:rPr lang="fr-FR" sz="2400" noProof="1">
                <a:solidFill>
                  <a:srgbClr val="106585"/>
                </a:solidFill>
                <a:latin typeface="Dosis" pitchFamily="2" charset="0"/>
              </a:rPr>
              <a:t>(structures syntaxiques, conjugaison etc.).</a:t>
            </a:r>
          </a:p>
          <a:p>
            <a:pPr marL="342917" indent="-342917" algn="just" defTabSz="685835">
              <a:lnSpc>
                <a:spcPts val="3026"/>
              </a:lnSpc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fr-FR" sz="2400" noProof="1">
                <a:solidFill>
                  <a:srgbClr val="106585"/>
                </a:solidFill>
                <a:latin typeface="Dosis" pitchFamily="2" charset="0"/>
              </a:rPr>
              <a:t>Chaque séance comprend </a:t>
            </a:r>
            <a:r>
              <a:rPr lang="fr-FR" sz="2400" b="1" noProof="1">
                <a:solidFill>
                  <a:srgbClr val="F79646">
                    <a:lumMod val="75000"/>
                  </a:srgbClr>
                </a:solidFill>
                <a:latin typeface="Dosis" pitchFamily="2" charset="0"/>
              </a:rPr>
              <a:t>2 activités principales </a:t>
            </a:r>
            <a:r>
              <a:rPr lang="fr-FR" sz="2400" noProof="1">
                <a:solidFill>
                  <a:srgbClr val="106585"/>
                </a:solidFill>
                <a:latin typeface="Dosis" pitchFamily="2" charset="0"/>
              </a:rPr>
              <a:t>et s’ouvre par des rituels. </a:t>
            </a:r>
            <a:endParaRPr lang="fr-FR" sz="2100" noProof="1">
              <a:solidFill>
                <a:prstClr val="black">
                  <a:lumMod val="85000"/>
                  <a:lumOff val="15000"/>
                </a:prstClr>
              </a:solidFill>
              <a:latin typeface="Dosis" pitchFamily="2" charset="0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08437462-F7F5-AE53-D834-01EDCFD32DC3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8831317" y="4821"/>
            <a:ext cx="66435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45">
              <a:defRPr/>
            </a:pPr>
            <a:r>
              <a:rPr lang="fr-MA" sz="2000" i="1" dirty="0">
                <a:solidFill>
                  <a:prstClr val="black">
                    <a:lumMod val="50000"/>
                    <a:lumOff val="50000"/>
                  </a:prstClr>
                </a:solidFill>
                <a:latin typeface="Calibri"/>
              </a:rPr>
              <a:t>Pour l’enseignant</a:t>
            </a: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5FB32DC9-3DD7-DDE8-5057-C00C962270D0}"/>
              </a:ext>
            </a:extLst>
          </p:cNvPr>
          <p:cNvGrpSpPr/>
          <p:nvPr>
            <p:custDataLst>
              <p:tags r:id="rId8"/>
            </p:custDataLst>
          </p:nvPr>
        </p:nvGrpSpPr>
        <p:grpSpPr>
          <a:xfrm>
            <a:off x="686382" y="6703496"/>
            <a:ext cx="12256725" cy="2071133"/>
            <a:chOff x="457588" y="4537445"/>
            <a:chExt cx="8171150" cy="1380755"/>
          </a:xfrm>
        </p:grpSpPr>
        <p:sp>
          <p:nvSpPr>
            <p:cNvPr id="13" name="Rectangle : coins arrondis 12">
              <a:extLst>
                <a:ext uri="{FF2B5EF4-FFF2-40B4-BE49-F238E27FC236}">
                  <a16:creationId xmlns:a16="http://schemas.microsoft.com/office/drawing/2014/main" id="{6449314D-753C-6389-7F12-91793FC4DFA6}"/>
                </a:ext>
              </a:extLst>
            </p:cNvPr>
            <p:cNvSpPr/>
            <p:nvPr/>
          </p:nvSpPr>
          <p:spPr>
            <a:xfrm>
              <a:off x="457588" y="4537445"/>
              <a:ext cx="8160533" cy="1380755"/>
            </a:xfrm>
            <a:prstGeom prst="roundRect">
              <a:avLst/>
            </a:prstGeom>
            <a:solidFill>
              <a:srgbClr val="FFFFCC"/>
            </a:solidFill>
            <a:ln>
              <a:solidFill>
                <a:schemeClr val="bg1">
                  <a:lumMod val="65000"/>
                </a:schemeClr>
              </a:solidFill>
              <a:prstDash val="solid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45">
                <a:defRPr/>
              </a:pPr>
              <a:endParaRPr lang="fr-FR" sz="180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8" name="TextBox 10">
              <a:extLst>
                <a:ext uri="{FF2B5EF4-FFF2-40B4-BE49-F238E27FC236}">
                  <a16:creationId xmlns:a16="http://schemas.microsoft.com/office/drawing/2014/main" id="{B20CFC84-9C14-5078-FD01-23AF13E02E32}"/>
                </a:ext>
              </a:extLst>
            </p:cNvPr>
            <p:cNvSpPr txBox="1"/>
            <p:nvPr/>
          </p:nvSpPr>
          <p:spPr>
            <a:xfrm>
              <a:off x="537925" y="4699000"/>
              <a:ext cx="4034075" cy="1058446"/>
            </a:xfrm>
            <a:prstGeom prst="round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marL="531840" indent="-342917" algn="just" defTabSz="685835">
                <a:lnSpc>
                  <a:spcPts val="3026"/>
                </a:lnSpc>
                <a:spcAft>
                  <a:spcPts val="1200"/>
                </a:spcAft>
                <a:buFont typeface="Arial" panose="020B0604020202020204" pitchFamily="34" charset="0"/>
                <a:buChar char="•"/>
                <a:defRPr/>
              </a:pPr>
              <a:r>
                <a:rPr lang="fr-FR" sz="2400" b="1" dirty="0">
                  <a:solidFill>
                    <a:srgbClr val="F79646">
                      <a:lumMod val="75000"/>
                    </a:srgbClr>
                  </a:solidFill>
                  <a:latin typeface="Dosis" pitchFamily="2" charset="0"/>
                </a:rPr>
                <a:t>Période 1   :  </a:t>
              </a:r>
              <a:r>
                <a:rPr lang="fr-FR" sz="2400" b="1" dirty="0">
                  <a:solidFill>
                    <a:srgbClr val="106585"/>
                  </a:solidFill>
                  <a:latin typeface="Dosis" pitchFamily="2" charset="0"/>
                </a:rPr>
                <a:t>Je me présente</a:t>
              </a:r>
            </a:p>
            <a:p>
              <a:pPr marL="531840" indent="-342917" algn="just" defTabSz="685835">
                <a:lnSpc>
                  <a:spcPts val="3026"/>
                </a:lnSpc>
                <a:spcAft>
                  <a:spcPts val="1200"/>
                </a:spcAft>
                <a:buFont typeface="Arial" panose="020B0604020202020204" pitchFamily="34" charset="0"/>
                <a:buChar char="•"/>
                <a:defRPr/>
              </a:pPr>
              <a:r>
                <a:rPr lang="fr-FR" sz="2400" b="1" dirty="0">
                  <a:solidFill>
                    <a:srgbClr val="F79646">
                      <a:lumMod val="75000"/>
                    </a:srgbClr>
                  </a:solidFill>
                  <a:latin typeface="Dosis" pitchFamily="2" charset="0"/>
                </a:rPr>
                <a:t>Période  2 :  </a:t>
              </a:r>
              <a:r>
                <a:rPr lang="fr-FR" sz="2400" b="1" dirty="0">
                  <a:solidFill>
                    <a:srgbClr val="106585"/>
                  </a:solidFill>
                  <a:latin typeface="Dosis" pitchFamily="2" charset="0"/>
                </a:rPr>
                <a:t>Ma classe</a:t>
              </a:r>
            </a:p>
            <a:p>
              <a:pPr marL="531840" indent="-342917" algn="just" defTabSz="685835">
                <a:lnSpc>
                  <a:spcPts val="3026"/>
                </a:lnSpc>
                <a:spcAft>
                  <a:spcPts val="1200"/>
                </a:spcAft>
                <a:buFont typeface="Arial" panose="020B0604020202020204" pitchFamily="34" charset="0"/>
                <a:buChar char="•"/>
                <a:defRPr/>
              </a:pPr>
              <a:r>
                <a:rPr lang="fr-FR" sz="2400" b="1" dirty="0">
                  <a:solidFill>
                    <a:srgbClr val="F79646">
                      <a:lumMod val="75000"/>
                    </a:srgbClr>
                  </a:solidFill>
                  <a:latin typeface="Dosis" pitchFamily="2" charset="0"/>
                </a:rPr>
                <a:t>Période  3 :  </a:t>
              </a:r>
              <a:r>
                <a:rPr lang="fr-FR" sz="2400" b="1" dirty="0">
                  <a:solidFill>
                    <a:srgbClr val="106585"/>
                  </a:solidFill>
                  <a:latin typeface="Dosis" pitchFamily="2" charset="0"/>
                </a:rPr>
                <a:t>Ma famille et ma maison</a:t>
              </a:r>
              <a:endParaRPr lang="fr-FR" sz="2100" b="1" dirty="0">
                <a:solidFill>
                  <a:srgbClr val="106585"/>
                </a:solidFill>
                <a:latin typeface="Dosis" pitchFamily="2" charset="0"/>
              </a:endParaRPr>
            </a:p>
          </p:txBody>
        </p:sp>
        <p:sp>
          <p:nvSpPr>
            <p:cNvPr id="12" name="ZoneTexte 11">
              <a:extLst>
                <a:ext uri="{FF2B5EF4-FFF2-40B4-BE49-F238E27FC236}">
                  <a16:creationId xmlns:a16="http://schemas.microsoft.com/office/drawing/2014/main" id="{47CEF19C-EABA-3900-4506-32DB619CEF11}"/>
                </a:ext>
              </a:extLst>
            </p:cNvPr>
            <p:cNvSpPr txBox="1"/>
            <p:nvPr/>
          </p:nvSpPr>
          <p:spPr>
            <a:xfrm>
              <a:off x="4340662" y="4710249"/>
              <a:ext cx="4288076" cy="65915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531840" indent="-342917" algn="just" defTabSz="685835">
                <a:lnSpc>
                  <a:spcPts val="3026"/>
                </a:lnSpc>
                <a:spcAft>
                  <a:spcPts val="1200"/>
                </a:spcAft>
                <a:buFont typeface="Arial" panose="020B0604020202020204" pitchFamily="34" charset="0"/>
                <a:buChar char="•"/>
                <a:defRPr/>
              </a:pPr>
              <a:r>
                <a:rPr lang="fr-FR" sz="2400" b="1" dirty="0">
                  <a:solidFill>
                    <a:srgbClr val="F79646">
                      <a:lumMod val="75000"/>
                    </a:srgbClr>
                  </a:solidFill>
                  <a:latin typeface="Dosis" pitchFamily="2" charset="0"/>
                </a:rPr>
                <a:t>Période 4  : </a:t>
              </a:r>
              <a:r>
                <a:rPr lang="fr-FR" sz="2400" b="1" dirty="0">
                  <a:solidFill>
                    <a:srgbClr val="106585"/>
                  </a:solidFill>
                  <a:latin typeface="Dosis" pitchFamily="2" charset="0"/>
                </a:rPr>
                <a:t>Ma journée</a:t>
              </a:r>
            </a:p>
            <a:p>
              <a:pPr marL="531840" indent="-342917" algn="just" defTabSz="685835">
                <a:lnSpc>
                  <a:spcPts val="3026"/>
                </a:lnSpc>
                <a:spcAft>
                  <a:spcPts val="1200"/>
                </a:spcAft>
                <a:buFont typeface="Arial" panose="020B0604020202020204" pitchFamily="34" charset="0"/>
                <a:buChar char="•"/>
                <a:defRPr/>
              </a:pPr>
              <a:r>
                <a:rPr lang="fr-FR" sz="2400" b="1" dirty="0">
                  <a:solidFill>
                    <a:srgbClr val="F79646">
                      <a:lumMod val="75000"/>
                    </a:srgbClr>
                  </a:solidFill>
                  <a:latin typeface="Dosis" pitchFamily="2" charset="0"/>
                </a:rPr>
                <a:t>Période  5 : </a:t>
              </a:r>
              <a:r>
                <a:rPr lang="fr-FR" sz="2400" b="1" dirty="0">
                  <a:solidFill>
                    <a:srgbClr val="106585"/>
                  </a:solidFill>
                  <a:latin typeface="Dosis" pitchFamily="2" charset="0"/>
                </a:rPr>
                <a:t>Mon corps et ma santé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91411901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3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4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5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6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7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8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9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0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1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2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3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4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5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6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7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8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9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1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1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1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1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1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1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1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1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2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2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2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2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2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2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2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2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2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2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2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2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2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2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2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2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2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2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2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2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2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2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2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2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2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2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2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2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2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2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2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2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2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2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3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3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3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3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3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3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3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3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3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3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3"/>
</p:tagLst>
</file>

<file path=ppt/tags/tag3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4"/>
</p:tagLst>
</file>

<file path=ppt/tags/tag3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3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4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4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4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4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4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4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4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4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4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4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4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4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4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4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4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4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4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4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4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4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4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4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4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4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4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4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4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4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4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4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4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4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4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3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4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5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6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7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8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9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1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3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5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6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7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5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6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5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6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14695</TotalTime>
  <Words>1790</Words>
  <PresentationFormat>Personnalisé</PresentationFormat>
  <Paragraphs>352</Paragraphs>
  <Slides>65</Slides>
  <Notes>0</Notes>
  <HiddenSlides>0</HiddenSlides>
  <MMClips>3</MMClips>
  <ScaleCrop>false</ScaleCrop>
  <HeadingPairs>
    <vt:vector size="6" baseType="variant">
      <vt:variant>
        <vt:lpstr>Polices utilisées</vt:lpstr>
      </vt:variant>
      <vt:variant>
        <vt:i4>10</vt:i4>
      </vt:variant>
      <vt:variant>
        <vt:lpstr>Thème</vt:lpstr>
      </vt:variant>
      <vt:variant>
        <vt:i4>3</vt:i4>
      </vt:variant>
      <vt:variant>
        <vt:lpstr>Titres des diapositives</vt:lpstr>
      </vt:variant>
      <vt:variant>
        <vt:i4>65</vt:i4>
      </vt:variant>
    </vt:vector>
  </HeadingPairs>
  <TitlesOfParts>
    <vt:vector size="78" baseType="lpstr">
      <vt:lpstr>Calibri</vt:lpstr>
      <vt:lpstr>Dosis Medium</vt:lpstr>
      <vt:lpstr>Cambria</vt:lpstr>
      <vt:lpstr>KG Primary Penmanship Alt</vt:lpstr>
      <vt:lpstr>Carelia</vt:lpstr>
      <vt:lpstr>Dosis Bold</vt:lpstr>
      <vt:lpstr>Dosis</vt:lpstr>
      <vt:lpstr>Calibri </vt:lpstr>
      <vt:lpstr>KG Primary Penmanship 2</vt:lpstr>
      <vt:lpstr>Arial</vt:lpstr>
      <vt:lpstr>1_Office Theme</vt:lpstr>
      <vt:lpstr>Office Theme</vt:lpstr>
      <vt:lpstr>2_Office Theme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2023-09-22T04:26:48Z</dcterms:created>
  <dcterms:modified xsi:type="dcterms:W3CDTF">2025-08-01T17:00:07Z</dcterms:modified>
</cp:coreProperties>
</file>