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19-10-2026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பதினாயிரங்களில்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மருதோன்றிப்</a:t>
            </a:r>
            <a:r>
              <a:rPr lang="ta-IN" dirty="0"/>
              <a:t> பூங்கொத்து</a:t>
            </a:r>
          </a:p>
          <a:p>
            <a:r>
              <a:rPr lang="en-IN" dirty="0"/>
              <a:t>Slide 5 -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பதினாயிரங்களில்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மருதோன்றிப்</a:t>
            </a:r>
            <a:r>
              <a:rPr lang="ta-IN" dirty="0"/>
              <a:t> பூங்கொத்து</a:t>
            </a:r>
          </a:p>
          <a:p>
            <a:r>
              <a:rPr lang="en-IN" dirty="0"/>
              <a:t>Slide 5 -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பதினாயிரங்களில்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மருதோன்றிப்</a:t>
            </a:r>
            <a:r>
              <a:rPr lang="ta-IN" dirty="0"/>
              <a:t> பூங்கொத்து</a:t>
            </a:r>
          </a:p>
          <a:p>
            <a:r>
              <a:rPr lang="en-IN" dirty="0"/>
              <a:t>Slide 5 -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பதினாயிரங்களில்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மருதோன்றிப்</a:t>
            </a:r>
            <a:r>
              <a:rPr lang="ta-IN" dirty="0"/>
              <a:t> பூங்கொத்து</a:t>
            </a:r>
          </a:p>
          <a:p>
            <a:r>
              <a:rPr lang="en-IN" dirty="0"/>
              <a:t>Slide 5 -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பதினாயிரங்களில்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சாரோனின்</a:t>
            </a:r>
            <a:r>
              <a:rPr lang="ta-IN" dirty="0"/>
              <a:t> </a:t>
            </a:r>
            <a:r>
              <a:rPr lang="ta-IN" dirty="0" err="1"/>
              <a:t>ரோஜாவும்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மருதோன்றிப்</a:t>
            </a:r>
            <a:r>
              <a:rPr lang="ta-IN" dirty="0"/>
              <a:t> பூங்கொத்து</a:t>
            </a:r>
          </a:p>
          <a:p>
            <a:r>
              <a:rPr lang="en-IN" dirty="0"/>
              <a:t>Slide 5 - </a:t>
            </a:r>
            <a:r>
              <a:rPr lang="ta-IN" dirty="0"/>
              <a:t>ஆராதனை </a:t>
            </a:r>
            <a:r>
              <a:rPr lang="ta-IN" dirty="0" err="1"/>
              <a:t>ஆராதனை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38737B-0DCF-0CCF-9CA0-16BFD0F3161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47106C7-4544-AF9C-9F6A-3F3A3D1216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9920E48-1456-850E-C2F9-6D78AE7A3F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BE86F95-9B51-1D29-1E9B-AE70E58CE4E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1A17BC1-D993-B054-DF49-85D8F9B05D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1CB8A65-53F5-61DD-BB04-EC956DA950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</TotalTime>
  <Words>125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21</cp:revision>
  <dcterms:created xsi:type="dcterms:W3CDTF">2024-03-09T15:16:34Z</dcterms:created>
  <dcterms:modified xsi:type="dcterms:W3CDTF">2026-10-19T11:23:29Z</dcterms:modified>
</cp:coreProperties>
</file>