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3"/>
  </p:notesMasterIdLst>
  <p:sldIdLst>
    <p:sldId id="2147472401" r:id="rId2"/>
  </p:sldIdLst>
  <p:sldSz cx="18288000" cy="10287000"/>
  <p:notesSz cx="6858000" cy="9144000"/>
  <p:embeddedFontLst>
    <p:embeddedFont>
      <p:font typeface="Trebuchet MS" panose="020B0603020202020204" pitchFamily="34" charset="0"/>
      <p:regular r:id="rId4"/>
      <p:bold r:id="rId5"/>
      <p:italic r:id="rId6"/>
      <p:boldItalic r:id="rId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98D9D5"/>
    <a:srgbClr val="E67E22"/>
    <a:srgbClr val="28B1A7"/>
    <a:srgbClr val="19447A"/>
    <a:srgbClr val="409FA6"/>
    <a:srgbClr val="FFFFFF"/>
    <a:srgbClr val="176B86"/>
    <a:srgbClr val="195480"/>
    <a:srgbClr val="24AF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72" autoAdjust="0"/>
    <p:restoredTop sz="96247" autoAdjust="0"/>
  </p:normalViewPr>
  <p:slideViewPr>
    <p:cSldViewPr>
      <p:cViewPr varScale="1">
        <p:scale>
          <a:sx n="74" d="100"/>
          <a:sy n="74" d="100"/>
        </p:scale>
        <p:origin x="684" y="6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356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tableStyles" Target="tableStyles.xml"/><Relationship Id="rId5" Type="http://schemas.openxmlformats.org/officeDocument/2006/relationships/font" Target="fonts/font2.fntdata"/><Relationship Id="rId10" Type="http://schemas.openxmlformats.org/officeDocument/2006/relationships/theme" Target="theme/theme1.xml"/><Relationship Id="rId4" Type="http://schemas.openxmlformats.org/officeDocument/2006/relationships/font" Target="fonts/font1.fntdata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4A9DF2-70EC-4B96-A053-2561A61F337D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588163-CFC1-4ACA-9600-FB08ECAA64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273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18" name="Rectangle: Top Corners Rounded 17">
            <a:extLst>
              <a:ext uri="{FF2B5EF4-FFF2-40B4-BE49-F238E27FC236}">
                <a16:creationId xmlns:a16="http://schemas.microsoft.com/office/drawing/2014/main" id="{3291871F-0CB1-875A-9049-68A6FF376A9F}"/>
              </a:ext>
            </a:extLst>
          </p:cNvPr>
          <p:cNvSpPr/>
          <p:nvPr userDrawn="1"/>
        </p:nvSpPr>
        <p:spPr>
          <a:xfrm rot="16200000">
            <a:off x="13724272" y="4965082"/>
            <a:ext cx="8770621" cy="35683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219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16859250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16859250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5A63069-1EAF-AC1C-97F9-C6A4F1AC74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644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18F72F67-E422-837C-5299-028113A715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8983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5E5A91E-2C73-14D1-B898-2EBE3672C0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8951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93705F-9234-C263-3A1B-3A252A19B0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9039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04063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1369314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36688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9E0C1D-F688-75FA-168B-CF3FAA201C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54846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11218918" y="1889655"/>
            <a:ext cx="6354707" cy="732557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1889655"/>
            <a:ext cx="10230224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B0F2C62-4F31-15FD-84E2-56D51B71A4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2185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42556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1213675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5A7FA16-0C02-E692-8526-16F583C3F045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42B77EF-A62E-AAFD-BC1D-629764A00EC2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642556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E870889-49DC-DDA8-AC0C-91F97C821391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1213675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7050601D-DC9F-2EFA-8CF3-B8A12ACF30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5453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074A52-9FFC-AC39-C5C6-B5E84AC59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2253" y="317500"/>
            <a:ext cx="9420224" cy="126682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42FC55-4D2C-6A55-9DC3-D3F5645AFAB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122253" y="9520560"/>
            <a:ext cx="7776000" cy="44894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DAABA0-A95A-CC14-B3A9-50073A443CF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4638F13-1CD3-7690-D13A-99CF303E4C3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7315200" cy="10287000"/>
          </a:xfrm>
          <a:pattFill prst="pct5">
            <a:fgClr>
              <a:schemeClr val="bg1">
                <a:lumMod val="50000"/>
              </a:schemeClr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7937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2382" y="2382"/>
          <a:ext cx="2382" cy="23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82" y="2382"/>
                        <a:ext cx="2382" cy="23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9" y="321983"/>
            <a:ext cx="17016168" cy="110170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8649" y="1893095"/>
            <a:ext cx="17015045" cy="5712618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5810818" y="9975444"/>
            <a:ext cx="2477183" cy="310614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800">
                <a:solidFill>
                  <a:schemeClr val="bg1"/>
                </a:solidFill>
                <a:latin typeface="Crimson Pro" pitchFamily="2" charset="0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745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FB0A42F-E6A3-CB96-9852-85C86F511AD6}"/>
              </a:ext>
            </a:extLst>
          </p:cNvPr>
          <p:cNvGrpSpPr/>
          <p:nvPr userDrawn="1"/>
        </p:nvGrpSpPr>
        <p:grpSpPr>
          <a:xfrm>
            <a:off x="11692218" y="0"/>
            <a:ext cx="6595782" cy="10287000"/>
            <a:chOff x="7794812" y="0"/>
            <a:chExt cx="4397188" cy="6858000"/>
          </a:xfrm>
        </p:grpSpPr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04244303-0891-69A8-2D9D-161F4AE9C4AF}"/>
                </a:ext>
              </a:extLst>
            </p:cNvPr>
            <p:cNvSpPr/>
            <p:nvPr/>
          </p:nvSpPr>
          <p:spPr>
            <a:xfrm flipH="1">
              <a:off x="7794812" y="1371600"/>
              <a:ext cx="4397188" cy="5486400"/>
            </a:xfrm>
            <a:prstGeom prst="triangle">
              <a:avLst>
                <a:gd name="adj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AA11CFF-61B1-248D-7099-2F8686DECDAB}"/>
                </a:ext>
              </a:extLst>
            </p:cNvPr>
            <p:cNvSpPr/>
            <p:nvPr/>
          </p:nvSpPr>
          <p:spPr>
            <a:xfrm flipH="1">
              <a:off x="11261904" y="1371600"/>
              <a:ext cx="930096" cy="2407024"/>
            </a:xfrm>
            <a:custGeom>
              <a:avLst/>
              <a:gdLst>
                <a:gd name="connsiteX0" fmla="*/ 0 w 930096"/>
                <a:gd name="connsiteY0" fmla="*/ 0 h 2407024"/>
                <a:gd name="connsiteX1" fmla="*/ 0 w 930096"/>
                <a:gd name="connsiteY1" fmla="*/ 2407024 h 2407024"/>
                <a:gd name="connsiteX2" fmla="*/ 930096 w 930096"/>
                <a:gd name="connsiteY2" fmla="*/ 1160488 h 2407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0096" h="2407024">
                  <a:moveTo>
                    <a:pt x="0" y="0"/>
                  </a:moveTo>
                  <a:lnTo>
                    <a:pt x="0" y="2407024"/>
                  </a:lnTo>
                  <a:lnTo>
                    <a:pt x="930096" y="116048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606BB107-8387-8780-6BFC-A3410E9BB552}"/>
                </a:ext>
              </a:extLst>
            </p:cNvPr>
            <p:cNvSpPr/>
            <p:nvPr/>
          </p:nvSpPr>
          <p:spPr>
            <a:xfrm rot="10800000">
              <a:off x="9838765" y="0"/>
              <a:ext cx="2353235" cy="3778624"/>
            </a:xfrm>
            <a:prstGeom prst="triangle">
              <a:avLst>
                <a:gd name="adj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</p:spTree>
    <p:extLst>
      <p:ext uri="{BB962C8B-B14F-4D97-AF65-F5344CB8AC3E}">
        <p14:creationId xmlns:p14="http://schemas.microsoft.com/office/powerpoint/2010/main" val="783334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375" y="1889656"/>
            <a:ext cx="1685925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22D0E30-8C97-0C62-9094-8D3CF38657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600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/3 Chart and 1/3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7654" y="1889656"/>
            <a:ext cx="537597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11026079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303149-442B-8EAA-BA7D-E9F6CCBA73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2468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/2 Chart and 1/2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4375" y="317500"/>
            <a:ext cx="16859250" cy="1266827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72600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51410E-3F60-2499-76A8-F25BD0C1A9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072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3A7D6DD-B72F-C610-7786-CA13806E48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7684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9" name="Picture Placeholder 13">
            <a:extLst>
              <a:ext uri="{FF2B5EF4-FFF2-40B4-BE49-F238E27FC236}">
                <a16:creationId xmlns:a16="http://schemas.microsoft.com/office/drawing/2014/main" id="{9D74F7B4-56BE-27DF-FDAA-A1BCDA9A8F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30550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0" name="Picture Placeholder 13">
            <a:extLst>
              <a:ext uri="{FF2B5EF4-FFF2-40B4-BE49-F238E27FC236}">
                <a16:creationId xmlns:a16="http://schemas.microsoft.com/office/drawing/2014/main" id="{0C3A3381-05D7-EDB1-879C-6EB643DC259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28479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1" name="Picture Placeholder 13">
            <a:extLst>
              <a:ext uri="{FF2B5EF4-FFF2-40B4-BE49-F238E27FC236}">
                <a16:creationId xmlns:a16="http://schemas.microsoft.com/office/drawing/2014/main" id="{3D2462CD-6AA5-05E5-182A-40899E86BAD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0226408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2" name="Picture Placeholder 13">
            <a:extLst>
              <a:ext uri="{FF2B5EF4-FFF2-40B4-BE49-F238E27FC236}">
                <a16:creationId xmlns:a16="http://schemas.microsoft.com/office/drawing/2014/main" id="{BA0F11DD-391D-B2C8-92A6-95898DED8AA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4024336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7" name="Picture Placeholder 13">
            <a:extLst>
              <a:ext uri="{FF2B5EF4-FFF2-40B4-BE49-F238E27FC236}">
                <a16:creationId xmlns:a16="http://schemas.microsoft.com/office/drawing/2014/main" id="{A5B87F88-1840-FD6F-7724-6FBDEB1A574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630550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8" name="Picture Placeholder 13">
            <a:extLst>
              <a:ext uri="{FF2B5EF4-FFF2-40B4-BE49-F238E27FC236}">
                <a16:creationId xmlns:a16="http://schemas.microsoft.com/office/drawing/2014/main" id="{A7D84A63-B331-8622-DDC5-4D5301BF64A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428479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9" name="Picture Placeholder 13">
            <a:extLst>
              <a:ext uri="{FF2B5EF4-FFF2-40B4-BE49-F238E27FC236}">
                <a16:creationId xmlns:a16="http://schemas.microsoft.com/office/drawing/2014/main" id="{77DEBFB9-8C26-FDCE-39F7-E63395BC7EB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0226408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30" name="Picture Placeholder 13">
            <a:extLst>
              <a:ext uri="{FF2B5EF4-FFF2-40B4-BE49-F238E27FC236}">
                <a16:creationId xmlns:a16="http://schemas.microsoft.com/office/drawing/2014/main" id="{44BA52C7-035F-7148-BCE9-2371B4EBE33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4024336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14FA3A6-A823-22B9-EE66-97CF5C1DEA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9820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5464D427-2C6E-5D04-E3B7-B54B4CFF374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4374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1A55B09E-E458-56A4-BEBD-E3518AA50A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043486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7" name="Picture Placeholder 9">
            <a:extLst>
              <a:ext uri="{FF2B5EF4-FFF2-40B4-BE49-F238E27FC236}">
                <a16:creationId xmlns:a16="http://schemas.microsoft.com/office/drawing/2014/main" id="{D9712A65-1E55-1AAC-1F49-8686E5090E4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372598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8" name="Picture Placeholder 9">
            <a:extLst>
              <a:ext uri="{FF2B5EF4-FFF2-40B4-BE49-F238E27FC236}">
                <a16:creationId xmlns:a16="http://schemas.microsoft.com/office/drawing/2014/main" id="{138BBE78-D23B-C548-90A3-628D17816A8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3701711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C935983-7755-5154-519D-9FE5EBA80E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435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*3 Grid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2BE1B0A-3EFA-CDCD-ACC1-0E1BD80F69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675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3077C04-EE84-814F-7B2F-0CC65C0D53C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4375" y="1889656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293B461-3AC5-965C-0E00-0FEB9D48CE4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2556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7D520F5-6EC0-AC8D-1668-71F10795B5C4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425564" y="189462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08B1C77-9500-179A-EE6E-18BD895ED017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1213675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B8B7790-3428-1A55-8625-94F1FC2419D2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12136754" y="189462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A4714B2-4ED7-3602-5E04-E68455AC5979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701675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916D0D2-1072-1B37-B2A3-E84B806E1C92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714375" y="5689604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49F92FDE-4A52-5B65-C311-BCA14C41BB6A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642556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36A15F03-CC85-9E5B-73B8-2E73B47E40CA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6425564" y="568960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9A53EF9-EA9A-60BD-3F5E-3045DE69141C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1213675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79413566-88CF-1923-92B0-48B2B74519A2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12136754" y="568960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5ACDC91-19E7-0788-BDCD-F383247D74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184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oleObject" Target="../embeddings/oleObject1.bin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ags" Target="../tags/tag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3F66BD8F-401F-2DBF-0BEE-85CAEC4F13C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0"/>
            </p:custDataLst>
            <p:extLst>
              <p:ext uri="{D42A27DB-BD31-4B8C-83A1-F6EECF244321}">
                <p14:modId xmlns:p14="http://schemas.microsoft.com/office/powerpoint/2010/main" val="63558484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1" imgW="347" imgH="348" progId="TCLayout.ActiveDocument.1">
                  <p:embed/>
                </p:oleObj>
              </mc:Choice>
              <mc:Fallback>
                <p:oleObj name="think-cell Slide" r:id="rId21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F66BD8F-401F-2DBF-0BEE-85CAEC4F13C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4C60E1-108D-7890-2148-7CDB8BD50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75" y="317500"/>
            <a:ext cx="16859250" cy="126682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27DE4-6E8F-79F4-2C2B-8BC05FCBFF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4375" y="1889656"/>
            <a:ext cx="16859250" cy="732557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8E5665-37C2-54D6-D1C6-35E05DF839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6773525" y="9501500"/>
            <a:ext cx="800100" cy="46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Rectangle: Top Corners Rounded 20">
            <a:extLst>
              <a:ext uri="{FF2B5EF4-FFF2-40B4-BE49-F238E27FC236}">
                <a16:creationId xmlns:a16="http://schemas.microsoft.com/office/drawing/2014/main" id="{959F2CA7-B6BF-8125-5E2E-6835373F22E4}"/>
              </a:ext>
            </a:extLst>
          </p:cNvPr>
          <p:cNvSpPr/>
          <p:nvPr userDrawn="1"/>
        </p:nvSpPr>
        <p:spPr>
          <a:xfrm rot="5400000" flipH="1">
            <a:off x="-492444" y="809943"/>
            <a:ext cx="1289687" cy="3048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3D220426-4054-0550-CCFE-D2AFE3352B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05200" y="9520560"/>
            <a:ext cx="8466600" cy="4489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AC737F1-E18A-A2F6-7406-C694B5585016}"/>
              </a:ext>
            </a:extLst>
          </p:cNvPr>
          <p:cNvSpPr/>
          <p:nvPr userDrawn="1"/>
        </p:nvSpPr>
        <p:spPr>
          <a:xfrm>
            <a:off x="742950" y="9501500"/>
            <a:ext cx="2381250" cy="5515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Logo Placeholder</a:t>
            </a:r>
          </a:p>
        </p:txBody>
      </p:sp>
    </p:spTree>
    <p:extLst>
      <p:ext uri="{BB962C8B-B14F-4D97-AF65-F5344CB8AC3E}">
        <p14:creationId xmlns:p14="http://schemas.microsoft.com/office/powerpoint/2010/main" val="2873272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685" r:id="rId2"/>
    <p:sldLayoutId id="2147483662" r:id="rId3"/>
    <p:sldLayoutId id="2147483695" r:id="rId4"/>
    <p:sldLayoutId id="2147483696" r:id="rId5"/>
    <p:sldLayoutId id="2147483676" r:id="rId6"/>
    <p:sldLayoutId id="2147483697" r:id="rId7"/>
    <p:sldLayoutId id="2147483698" r:id="rId8"/>
    <p:sldLayoutId id="2147483678" r:id="rId9"/>
    <p:sldLayoutId id="2147483679" r:id="rId10"/>
    <p:sldLayoutId id="2147483681" r:id="rId11"/>
    <p:sldLayoutId id="2147483682" r:id="rId12"/>
    <p:sldLayoutId id="2147483683" r:id="rId13"/>
    <p:sldLayoutId id="2147483684" r:id="rId14"/>
    <p:sldLayoutId id="2147483680" r:id="rId15"/>
    <p:sldLayoutId id="2147483688" r:id="rId16"/>
    <p:sldLayoutId id="2147483692" r:id="rId17"/>
    <p:sldLayoutId id="2147483701" r:id="rId18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kern="1200">
          <a:solidFill>
            <a:schemeClr val="accent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</p:titleStyle>
    <p:bodyStyle>
      <a:lvl1pPr marL="36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  <a:lvl2pPr marL="72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2pPr>
      <a:lvl3pPr marL="108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3pPr>
      <a:lvl4pPr marL="144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4pPr>
      <a:lvl5pPr marL="180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02" userDrawn="1">
          <p15:clr>
            <a:srgbClr val="F26B43"/>
          </p15:clr>
        </p15:guide>
        <p15:guide id="2" pos="442" userDrawn="1">
          <p15:clr>
            <a:srgbClr val="F26B43"/>
          </p15:clr>
        </p15:guide>
        <p15:guide id="3" pos="11078" userDrawn="1">
          <p15:clr>
            <a:srgbClr val="F26B43"/>
          </p15:clr>
        </p15:guide>
        <p15:guide id="4" orient="horz" pos="1008" userDrawn="1">
          <p15:clr>
            <a:srgbClr val="F26B43"/>
          </p15:clr>
        </p15:guide>
        <p15:guide id="5" orient="horz" pos="1190" userDrawn="1">
          <p15:clr>
            <a:srgbClr val="F26B43"/>
          </p15:clr>
        </p15:guide>
        <p15:guide id="6" orient="horz" pos="6278" userDrawn="1">
          <p15:clr>
            <a:srgbClr val="F26B43"/>
          </p15:clr>
        </p15:guide>
        <p15:guide id="7" orient="horz" pos="581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A52059-66CD-79E5-EB17-E3D29C1224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EF0B2295-E9DE-DB5D-42A2-F98136122DBF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382" y="2382"/>
          <a:ext cx="2382" cy="23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EF0B2295-E9DE-DB5D-42A2-F98136122DB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82" y="2382"/>
                        <a:ext cx="2382" cy="23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B97376C-6928-A015-0AC7-B2B6327D9B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Agenda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449766AA-70F1-FCF4-EB88-8940ADD71F79}"/>
              </a:ext>
            </a:extLst>
          </p:cNvPr>
          <p:cNvSpPr txBox="1">
            <a:spLocks/>
          </p:cNvSpPr>
          <p:nvPr/>
        </p:nvSpPr>
        <p:spPr>
          <a:xfrm>
            <a:off x="17375802" y="9974502"/>
            <a:ext cx="535782" cy="289716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>
                <a:solidFill>
                  <a:schemeClr val="bg1"/>
                </a:solidFill>
              </a:rPr>
              <a:pPr algn="ctr"/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Google Shape;2175;p38">
            <a:extLst>
              <a:ext uri="{FF2B5EF4-FFF2-40B4-BE49-F238E27FC236}">
                <a16:creationId xmlns:a16="http://schemas.microsoft.com/office/drawing/2014/main" id="{877D28E6-6124-FB79-EA1B-D6D070DAF47A}"/>
              </a:ext>
            </a:extLst>
          </p:cNvPr>
          <p:cNvSpPr/>
          <p:nvPr/>
        </p:nvSpPr>
        <p:spPr>
          <a:xfrm flipH="1">
            <a:off x="5516582" y="3154924"/>
            <a:ext cx="799227" cy="79922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67832" tIns="67832" rIns="67832" bIns="67832" anchor="ctr" anchorCtr="0">
            <a:noAutofit/>
          </a:bodyPr>
          <a:lstStyle/>
          <a:p>
            <a:pPr algn="ctr"/>
            <a:r>
              <a:rPr lang="en-US" sz="3000" dirty="0">
                <a:solidFill>
                  <a:schemeClr val="bg1"/>
                </a:solidFill>
                <a:ea typeface="Trebuchet MS"/>
                <a:cs typeface="Arial" panose="020B0604020202020204" pitchFamily="34" charset="0"/>
                <a:sym typeface="Trebuchet MS"/>
              </a:rPr>
              <a:t>2</a:t>
            </a:r>
            <a:endParaRPr sz="3000" dirty="0">
              <a:solidFill>
                <a:schemeClr val="bg1"/>
              </a:solidFill>
            </a:endParaRPr>
          </a:p>
        </p:txBody>
      </p:sp>
      <p:grpSp>
        <p:nvGrpSpPr>
          <p:cNvPr id="19" name="Google Shape;2176;p38">
            <a:extLst>
              <a:ext uri="{FF2B5EF4-FFF2-40B4-BE49-F238E27FC236}">
                <a16:creationId xmlns:a16="http://schemas.microsoft.com/office/drawing/2014/main" id="{4FAC7181-D34B-558E-1F6F-F71E9B2B6539}"/>
              </a:ext>
            </a:extLst>
          </p:cNvPr>
          <p:cNvGrpSpPr/>
          <p:nvPr/>
        </p:nvGrpSpPr>
        <p:grpSpPr>
          <a:xfrm>
            <a:off x="6775268" y="3264730"/>
            <a:ext cx="4543529" cy="579614"/>
            <a:chOff x="4360893" y="2840540"/>
            <a:chExt cx="3017520" cy="384943"/>
          </a:xfrm>
        </p:grpSpPr>
        <p:sp>
          <p:nvSpPr>
            <p:cNvPr id="20" name="Google Shape;2177;p38">
              <a:extLst>
                <a:ext uri="{FF2B5EF4-FFF2-40B4-BE49-F238E27FC236}">
                  <a16:creationId xmlns:a16="http://schemas.microsoft.com/office/drawing/2014/main" id="{75559A99-4400-DA7B-ED83-5D0A0BF72B79}"/>
                </a:ext>
              </a:extLst>
            </p:cNvPr>
            <p:cNvSpPr txBox="1"/>
            <p:nvPr/>
          </p:nvSpPr>
          <p:spPr>
            <a:xfrm>
              <a:off x="4360893" y="3056206"/>
              <a:ext cx="3017520" cy="1692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chemeClr val="dk1"/>
                </a:buClr>
                <a:buSzPts val="1100"/>
              </a:pPr>
              <a:r>
                <a:rPr lang="en-US" sz="2400" dirty="0">
                  <a:ea typeface="Trebuchet MS"/>
                  <a:cs typeface="Arial" panose="020B0604020202020204" pitchFamily="34" charset="0"/>
                  <a:sym typeface="Trebuchet MS"/>
                </a:rPr>
                <a:t>Insert Text Here</a:t>
              </a:r>
              <a:endParaRPr sz="2400" dirty="0"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22" name="Google Shape;2178;p38">
              <a:extLst>
                <a:ext uri="{FF2B5EF4-FFF2-40B4-BE49-F238E27FC236}">
                  <a16:creationId xmlns:a16="http://schemas.microsoft.com/office/drawing/2014/main" id="{EA4DD358-43DE-9FEE-CAD6-4534E302A811}"/>
                </a:ext>
              </a:extLst>
            </p:cNvPr>
            <p:cNvSpPr txBox="1"/>
            <p:nvPr/>
          </p:nvSpPr>
          <p:spPr>
            <a:xfrm>
              <a:off x="4360893" y="2840540"/>
              <a:ext cx="3017520" cy="1692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b" anchorCtr="0">
              <a:noAutofit/>
            </a:bodyPr>
            <a:lstStyle/>
            <a:p>
              <a:pPr>
                <a:buClr>
                  <a:schemeClr val="dk1"/>
                </a:buClr>
                <a:buSzPts val="1300"/>
              </a:pPr>
              <a:r>
                <a:rPr lang="en-US" sz="2400" b="1" dirty="0">
                  <a:ea typeface="Trebuchet MS"/>
                  <a:cs typeface="Arial" panose="020B0604020202020204" pitchFamily="34" charset="0"/>
                  <a:sym typeface="Trebuchet MS"/>
                </a:rPr>
                <a:t>Title</a:t>
              </a:r>
              <a:endParaRPr sz="2400" dirty="0"/>
            </a:p>
          </p:txBody>
        </p:sp>
      </p:grpSp>
      <p:sp>
        <p:nvSpPr>
          <p:cNvPr id="26" name="Google Shape;2180;p38">
            <a:extLst>
              <a:ext uri="{FF2B5EF4-FFF2-40B4-BE49-F238E27FC236}">
                <a16:creationId xmlns:a16="http://schemas.microsoft.com/office/drawing/2014/main" id="{0CC2FC16-E02C-969C-CFA9-B62AB2B94AFC}"/>
              </a:ext>
            </a:extLst>
          </p:cNvPr>
          <p:cNvSpPr/>
          <p:nvPr/>
        </p:nvSpPr>
        <p:spPr>
          <a:xfrm>
            <a:off x="5516586" y="4443778"/>
            <a:ext cx="799227" cy="79922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67832" tIns="67832" rIns="67832" bIns="67832" anchor="ctr" anchorCtr="0">
            <a:noAutofit/>
          </a:bodyPr>
          <a:lstStyle/>
          <a:p>
            <a:pPr algn="ctr"/>
            <a:r>
              <a:rPr lang="en-US" sz="3000" dirty="0">
                <a:solidFill>
                  <a:schemeClr val="bg1"/>
                </a:solidFill>
                <a:ea typeface="Trebuchet MS"/>
                <a:cs typeface="Arial" panose="020B0604020202020204" pitchFamily="34" charset="0"/>
                <a:sym typeface="Trebuchet MS"/>
              </a:rPr>
              <a:t>3</a:t>
            </a:r>
            <a:endParaRPr sz="3000" dirty="0">
              <a:solidFill>
                <a:schemeClr val="bg1"/>
              </a:solidFill>
            </a:endParaRPr>
          </a:p>
        </p:txBody>
      </p:sp>
      <p:grpSp>
        <p:nvGrpSpPr>
          <p:cNvPr id="27" name="Google Shape;2181;p38">
            <a:extLst>
              <a:ext uri="{FF2B5EF4-FFF2-40B4-BE49-F238E27FC236}">
                <a16:creationId xmlns:a16="http://schemas.microsoft.com/office/drawing/2014/main" id="{C48569AF-0AE0-D0BC-D618-09CF53AC8502}"/>
              </a:ext>
            </a:extLst>
          </p:cNvPr>
          <p:cNvGrpSpPr/>
          <p:nvPr/>
        </p:nvGrpSpPr>
        <p:grpSpPr>
          <a:xfrm>
            <a:off x="6775271" y="4553582"/>
            <a:ext cx="4543529" cy="579614"/>
            <a:chOff x="4360893" y="3678040"/>
            <a:chExt cx="3017520" cy="384943"/>
          </a:xfrm>
        </p:grpSpPr>
        <p:sp>
          <p:nvSpPr>
            <p:cNvPr id="28" name="Google Shape;2182;p38">
              <a:extLst>
                <a:ext uri="{FF2B5EF4-FFF2-40B4-BE49-F238E27FC236}">
                  <a16:creationId xmlns:a16="http://schemas.microsoft.com/office/drawing/2014/main" id="{349FA384-7F25-47E0-5FDE-E2D8B92E93ED}"/>
                </a:ext>
              </a:extLst>
            </p:cNvPr>
            <p:cNvSpPr txBox="1"/>
            <p:nvPr/>
          </p:nvSpPr>
          <p:spPr>
            <a:xfrm>
              <a:off x="4360893" y="3893706"/>
              <a:ext cx="3017520" cy="1692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chemeClr val="dk1"/>
                </a:buClr>
                <a:buSzPts val="1100"/>
              </a:pPr>
              <a:r>
                <a:rPr lang="en-US" sz="2400" dirty="0">
                  <a:ea typeface="Trebuchet MS"/>
                  <a:cs typeface="Arial" panose="020B0604020202020204" pitchFamily="34" charset="0"/>
                  <a:sym typeface="Trebuchet MS"/>
                </a:rPr>
                <a:t>Insert Text Here</a:t>
              </a:r>
              <a:endParaRPr sz="2400" dirty="0"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29" name="Google Shape;2183;p38">
              <a:extLst>
                <a:ext uri="{FF2B5EF4-FFF2-40B4-BE49-F238E27FC236}">
                  <a16:creationId xmlns:a16="http://schemas.microsoft.com/office/drawing/2014/main" id="{CEE6C079-0F9A-96EB-713D-340412BD4BB2}"/>
                </a:ext>
              </a:extLst>
            </p:cNvPr>
            <p:cNvSpPr txBox="1"/>
            <p:nvPr/>
          </p:nvSpPr>
          <p:spPr>
            <a:xfrm>
              <a:off x="4360893" y="3678040"/>
              <a:ext cx="3017520" cy="1692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b" anchorCtr="0">
              <a:noAutofit/>
            </a:bodyPr>
            <a:lstStyle/>
            <a:p>
              <a:pPr>
                <a:buClr>
                  <a:schemeClr val="dk1"/>
                </a:buClr>
                <a:buSzPts val="1300"/>
              </a:pPr>
              <a:r>
                <a:rPr lang="en-US" sz="2400" b="1" dirty="0">
                  <a:ea typeface="Trebuchet MS"/>
                  <a:cs typeface="Arial" panose="020B0604020202020204" pitchFamily="34" charset="0"/>
                  <a:sym typeface="Trebuchet MS"/>
                </a:rPr>
                <a:t>Title</a:t>
              </a:r>
              <a:endParaRPr sz="2400" dirty="0"/>
            </a:p>
          </p:txBody>
        </p:sp>
      </p:grpSp>
      <p:sp>
        <p:nvSpPr>
          <p:cNvPr id="31" name="Google Shape;2185;p38">
            <a:extLst>
              <a:ext uri="{FF2B5EF4-FFF2-40B4-BE49-F238E27FC236}">
                <a16:creationId xmlns:a16="http://schemas.microsoft.com/office/drawing/2014/main" id="{E0000AB1-AD57-97E1-10CF-E3BB98587038}"/>
              </a:ext>
            </a:extLst>
          </p:cNvPr>
          <p:cNvSpPr/>
          <p:nvPr/>
        </p:nvSpPr>
        <p:spPr>
          <a:xfrm flipH="1">
            <a:off x="5516586" y="5732630"/>
            <a:ext cx="799227" cy="79922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67832" tIns="67832" rIns="67832" bIns="67832" anchor="ctr" anchorCtr="0">
            <a:noAutofit/>
          </a:bodyPr>
          <a:lstStyle/>
          <a:p>
            <a:pPr algn="ctr"/>
            <a:r>
              <a:rPr lang="en-US" sz="3000" dirty="0">
                <a:solidFill>
                  <a:schemeClr val="bg1"/>
                </a:solidFill>
                <a:ea typeface="Trebuchet MS"/>
                <a:cs typeface="Arial" panose="020B0604020202020204" pitchFamily="34" charset="0"/>
                <a:sym typeface="Trebuchet MS"/>
              </a:rPr>
              <a:t>4</a:t>
            </a:r>
            <a:endParaRPr sz="3000" dirty="0">
              <a:solidFill>
                <a:schemeClr val="bg1"/>
              </a:solidFill>
            </a:endParaRPr>
          </a:p>
        </p:txBody>
      </p:sp>
      <p:grpSp>
        <p:nvGrpSpPr>
          <p:cNvPr id="32" name="Google Shape;2186;p38">
            <a:extLst>
              <a:ext uri="{FF2B5EF4-FFF2-40B4-BE49-F238E27FC236}">
                <a16:creationId xmlns:a16="http://schemas.microsoft.com/office/drawing/2014/main" id="{00367605-7ADA-6BCA-AAB2-0A7DA5551210}"/>
              </a:ext>
            </a:extLst>
          </p:cNvPr>
          <p:cNvGrpSpPr/>
          <p:nvPr/>
        </p:nvGrpSpPr>
        <p:grpSpPr>
          <a:xfrm>
            <a:off x="6775271" y="5842438"/>
            <a:ext cx="4543529" cy="579614"/>
            <a:chOff x="4360893" y="4557499"/>
            <a:chExt cx="3017520" cy="384943"/>
          </a:xfrm>
        </p:grpSpPr>
        <p:sp>
          <p:nvSpPr>
            <p:cNvPr id="33" name="Google Shape;2187;p38">
              <a:extLst>
                <a:ext uri="{FF2B5EF4-FFF2-40B4-BE49-F238E27FC236}">
                  <a16:creationId xmlns:a16="http://schemas.microsoft.com/office/drawing/2014/main" id="{5FA2141D-C0F3-452F-915F-17651F5B91D4}"/>
                </a:ext>
              </a:extLst>
            </p:cNvPr>
            <p:cNvSpPr txBox="1"/>
            <p:nvPr/>
          </p:nvSpPr>
          <p:spPr>
            <a:xfrm>
              <a:off x="4360893" y="4773165"/>
              <a:ext cx="3017520" cy="1692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chemeClr val="dk1"/>
                </a:buClr>
                <a:buSzPts val="1100"/>
              </a:pPr>
              <a:r>
                <a:rPr lang="en-US" sz="2400" dirty="0">
                  <a:ea typeface="Trebuchet MS"/>
                  <a:cs typeface="Arial" panose="020B0604020202020204" pitchFamily="34" charset="0"/>
                  <a:sym typeface="Trebuchet MS"/>
                </a:rPr>
                <a:t>Insert Text Here</a:t>
              </a:r>
              <a:endParaRPr sz="2400" dirty="0"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34" name="Google Shape;2188;p38">
              <a:extLst>
                <a:ext uri="{FF2B5EF4-FFF2-40B4-BE49-F238E27FC236}">
                  <a16:creationId xmlns:a16="http://schemas.microsoft.com/office/drawing/2014/main" id="{43FFAAE5-9531-F2EC-15F1-CB1228420B80}"/>
                </a:ext>
              </a:extLst>
            </p:cNvPr>
            <p:cNvSpPr txBox="1"/>
            <p:nvPr/>
          </p:nvSpPr>
          <p:spPr>
            <a:xfrm>
              <a:off x="4360893" y="4557499"/>
              <a:ext cx="3017520" cy="1692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b" anchorCtr="0">
              <a:noAutofit/>
            </a:bodyPr>
            <a:lstStyle/>
            <a:p>
              <a:pPr>
                <a:buClr>
                  <a:schemeClr val="dk1"/>
                </a:buClr>
                <a:buSzPts val="1300"/>
              </a:pPr>
              <a:r>
                <a:rPr lang="en-US" sz="2400" b="1" dirty="0">
                  <a:ea typeface="Trebuchet MS"/>
                  <a:cs typeface="Arial" panose="020B0604020202020204" pitchFamily="34" charset="0"/>
                  <a:sym typeface="Trebuchet MS"/>
                </a:rPr>
                <a:t>Title</a:t>
              </a:r>
              <a:endParaRPr sz="2400" dirty="0"/>
            </a:p>
          </p:txBody>
        </p:sp>
      </p:grpSp>
      <p:sp>
        <p:nvSpPr>
          <p:cNvPr id="35" name="Google Shape;2190;p38">
            <a:extLst>
              <a:ext uri="{FF2B5EF4-FFF2-40B4-BE49-F238E27FC236}">
                <a16:creationId xmlns:a16="http://schemas.microsoft.com/office/drawing/2014/main" id="{28CE9B48-8D5F-5B7F-A127-349A46A91FED}"/>
              </a:ext>
            </a:extLst>
          </p:cNvPr>
          <p:cNvSpPr/>
          <p:nvPr/>
        </p:nvSpPr>
        <p:spPr>
          <a:xfrm>
            <a:off x="5516586" y="1866070"/>
            <a:ext cx="799227" cy="79922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67832" tIns="67832" rIns="67832" bIns="67832" anchor="ctr" anchorCtr="0">
            <a:noAutofit/>
          </a:bodyPr>
          <a:lstStyle/>
          <a:p>
            <a:pPr algn="ctr"/>
            <a:r>
              <a:rPr lang="en-US" sz="3000" dirty="0">
                <a:solidFill>
                  <a:schemeClr val="bg1"/>
                </a:solidFill>
                <a:ea typeface="Trebuchet MS"/>
                <a:cs typeface="Arial" panose="020B0604020202020204" pitchFamily="34" charset="0"/>
                <a:sym typeface="Trebuchet MS"/>
              </a:rPr>
              <a:t>1</a:t>
            </a:r>
            <a:endParaRPr sz="3000" dirty="0">
              <a:solidFill>
                <a:schemeClr val="bg1"/>
              </a:solidFill>
            </a:endParaRPr>
          </a:p>
        </p:txBody>
      </p:sp>
      <p:grpSp>
        <p:nvGrpSpPr>
          <p:cNvPr id="36" name="Google Shape;2191;p38">
            <a:extLst>
              <a:ext uri="{FF2B5EF4-FFF2-40B4-BE49-F238E27FC236}">
                <a16:creationId xmlns:a16="http://schemas.microsoft.com/office/drawing/2014/main" id="{0CC60021-E055-C97D-724E-85D0C54F8973}"/>
              </a:ext>
            </a:extLst>
          </p:cNvPr>
          <p:cNvGrpSpPr/>
          <p:nvPr/>
        </p:nvGrpSpPr>
        <p:grpSpPr>
          <a:xfrm>
            <a:off x="6775271" y="1975873"/>
            <a:ext cx="4543529" cy="579614"/>
            <a:chOff x="4360893" y="2038828"/>
            <a:chExt cx="3017520" cy="384943"/>
          </a:xfrm>
        </p:grpSpPr>
        <p:sp>
          <p:nvSpPr>
            <p:cNvPr id="37" name="Google Shape;2192;p38">
              <a:extLst>
                <a:ext uri="{FF2B5EF4-FFF2-40B4-BE49-F238E27FC236}">
                  <a16:creationId xmlns:a16="http://schemas.microsoft.com/office/drawing/2014/main" id="{A733935B-D150-A4AE-F62C-DAE90E112557}"/>
                </a:ext>
              </a:extLst>
            </p:cNvPr>
            <p:cNvSpPr txBox="1"/>
            <p:nvPr/>
          </p:nvSpPr>
          <p:spPr>
            <a:xfrm>
              <a:off x="4360893" y="2254494"/>
              <a:ext cx="3017520" cy="1692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chemeClr val="dk1"/>
                </a:buClr>
                <a:buSzPts val="1100"/>
              </a:pPr>
              <a:r>
                <a:rPr lang="en-US" sz="2400" dirty="0">
                  <a:ea typeface="Trebuchet MS"/>
                  <a:cs typeface="Arial" panose="020B0604020202020204" pitchFamily="34" charset="0"/>
                  <a:sym typeface="Trebuchet MS"/>
                </a:rPr>
                <a:t>Insert Text Here</a:t>
              </a:r>
              <a:endParaRPr sz="2400" dirty="0"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38" name="Google Shape;2193;p38">
              <a:extLst>
                <a:ext uri="{FF2B5EF4-FFF2-40B4-BE49-F238E27FC236}">
                  <a16:creationId xmlns:a16="http://schemas.microsoft.com/office/drawing/2014/main" id="{0F526AFB-C6E8-F537-E6E0-0B374179032A}"/>
                </a:ext>
              </a:extLst>
            </p:cNvPr>
            <p:cNvSpPr txBox="1"/>
            <p:nvPr/>
          </p:nvSpPr>
          <p:spPr>
            <a:xfrm>
              <a:off x="4360893" y="2038828"/>
              <a:ext cx="3017520" cy="1692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b" anchorCtr="0">
              <a:noAutofit/>
            </a:bodyPr>
            <a:lstStyle/>
            <a:p>
              <a:pPr>
                <a:buClr>
                  <a:schemeClr val="dk1"/>
                </a:buClr>
                <a:buSzPts val="1300"/>
              </a:pPr>
              <a:r>
                <a:rPr lang="en-US" sz="2400" b="1" dirty="0">
                  <a:ea typeface="Trebuchet MS"/>
                  <a:cs typeface="Arial" panose="020B0604020202020204" pitchFamily="34" charset="0"/>
                  <a:sym typeface="Trebuchet MS"/>
                </a:rPr>
                <a:t>Title</a:t>
              </a:r>
              <a:endParaRPr sz="2400" dirty="0"/>
            </a:p>
          </p:txBody>
        </p:sp>
      </p:grpSp>
      <p:sp>
        <p:nvSpPr>
          <p:cNvPr id="39" name="Google Shape;2195;p38">
            <a:extLst>
              <a:ext uri="{FF2B5EF4-FFF2-40B4-BE49-F238E27FC236}">
                <a16:creationId xmlns:a16="http://schemas.microsoft.com/office/drawing/2014/main" id="{878AEC8A-FE78-5E0A-9D33-9C9F2891CA62}"/>
              </a:ext>
            </a:extLst>
          </p:cNvPr>
          <p:cNvSpPr/>
          <p:nvPr/>
        </p:nvSpPr>
        <p:spPr>
          <a:xfrm>
            <a:off x="11501076" y="1866068"/>
            <a:ext cx="797913" cy="798561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none" lIns="67832" tIns="67832" rIns="67832" bIns="67832" anchor="ctr" anchorCtr="0">
            <a:noAutofit/>
          </a:bodyPr>
          <a:lstStyle/>
          <a:p>
            <a:pPr algn="ctr"/>
            <a:r>
              <a:rPr lang="en-US" sz="3000" dirty="0">
                <a:solidFill>
                  <a:schemeClr val="bg1"/>
                </a:solidFill>
                <a:ea typeface="Trebuchet MS"/>
                <a:cs typeface="Arial" panose="020B0604020202020204" pitchFamily="34" charset="0"/>
                <a:sym typeface="Trebuchet MS"/>
              </a:rPr>
              <a:t>6</a:t>
            </a:r>
            <a:endParaRPr sz="3000" dirty="0">
              <a:solidFill>
                <a:schemeClr val="bg1"/>
              </a:solidFill>
            </a:endParaRPr>
          </a:p>
        </p:txBody>
      </p:sp>
      <p:grpSp>
        <p:nvGrpSpPr>
          <p:cNvPr id="40" name="Google Shape;2196;p38">
            <a:extLst>
              <a:ext uri="{FF2B5EF4-FFF2-40B4-BE49-F238E27FC236}">
                <a16:creationId xmlns:a16="http://schemas.microsoft.com/office/drawing/2014/main" id="{31A17FA2-E492-20A2-1D99-57C8958E4040}"/>
              </a:ext>
            </a:extLst>
          </p:cNvPr>
          <p:cNvGrpSpPr/>
          <p:nvPr/>
        </p:nvGrpSpPr>
        <p:grpSpPr>
          <a:xfrm>
            <a:off x="12803159" y="1975542"/>
            <a:ext cx="4543530" cy="579615"/>
            <a:chOff x="8686149" y="2038828"/>
            <a:chExt cx="3017520" cy="384943"/>
          </a:xfrm>
        </p:grpSpPr>
        <p:sp>
          <p:nvSpPr>
            <p:cNvPr id="41" name="Google Shape;2197;p38">
              <a:extLst>
                <a:ext uri="{FF2B5EF4-FFF2-40B4-BE49-F238E27FC236}">
                  <a16:creationId xmlns:a16="http://schemas.microsoft.com/office/drawing/2014/main" id="{01114EC5-4340-15CE-20CC-89A83BBC81E7}"/>
                </a:ext>
              </a:extLst>
            </p:cNvPr>
            <p:cNvSpPr txBox="1"/>
            <p:nvPr/>
          </p:nvSpPr>
          <p:spPr>
            <a:xfrm>
              <a:off x="8686149" y="2254494"/>
              <a:ext cx="3017520" cy="1692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chemeClr val="dk1"/>
                </a:buClr>
                <a:buSzPts val="1100"/>
              </a:pPr>
              <a:r>
                <a:rPr lang="en-US" sz="2400" dirty="0">
                  <a:ea typeface="Trebuchet MS"/>
                  <a:cs typeface="Arial" panose="020B0604020202020204" pitchFamily="34" charset="0"/>
                  <a:sym typeface="Trebuchet MS"/>
                </a:rPr>
                <a:t>Insert Text Here</a:t>
              </a:r>
              <a:endParaRPr sz="2400" dirty="0"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42" name="Google Shape;2198;p38">
              <a:extLst>
                <a:ext uri="{FF2B5EF4-FFF2-40B4-BE49-F238E27FC236}">
                  <a16:creationId xmlns:a16="http://schemas.microsoft.com/office/drawing/2014/main" id="{80D0A7BD-67C6-206F-42D7-467105E28201}"/>
                </a:ext>
              </a:extLst>
            </p:cNvPr>
            <p:cNvSpPr txBox="1"/>
            <p:nvPr/>
          </p:nvSpPr>
          <p:spPr>
            <a:xfrm>
              <a:off x="8686149" y="2038828"/>
              <a:ext cx="3017520" cy="1692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b" anchorCtr="0">
              <a:noAutofit/>
            </a:bodyPr>
            <a:lstStyle/>
            <a:p>
              <a:pPr>
                <a:buClr>
                  <a:schemeClr val="dk1"/>
                </a:buClr>
                <a:buSzPts val="1300"/>
              </a:pPr>
              <a:r>
                <a:rPr lang="en-US" sz="2400" b="1" dirty="0">
                  <a:ea typeface="Trebuchet MS"/>
                  <a:cs typeface="Arial" panose="020B0604020202020204" pitchFamily="34" charset="0"/>
                  <a:sym typeface="Trebuchet MS"/>
                </a:rPr>
                <a:t>Title</a:t>
              </a:r>
              <a:endParaRPr sz="2400" dirty="0"/>
            </a:p>
          </p:txBody>
        </p:sp>
      </p:grpSp>
      <p:sp>
        <p:nvSpPr>
          <p:cNvPr id="43" name="Google Shape;2200;p38">
            <a:extLst>
              <a:ext uri="{FF2B5EF4-FFF2-40B4-BE49-F238E27FC236}">
                <a16:creationId xmlns:a16="http://schemas.microsoft.com/office/drawing/2014/main" id="{1F6AC5D9-E33C-3CE5-D633-3556702A1954}"/>
              </a:ext>
            </a:extLst>
          </p:cNvPr>
          <p:cNvSpPr/>
          <p:nvPr/>
        </p:nvSpPr>
        <p:spPr>
          <a:xfrm>
            <a:off x="11501076" y="3154922"/>
            <a:ext cx="797913" cy="798561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none" lIns="67832" tIns="67832" rIns="67832" bIns="67832" anchor="ctr" anchorCtr="0">
            <a:noAutofit/>
          </a:bodyPr>
          <a:lstStyle/>
          <a:p>
            <a:pPr algn="ctr"/>
            <a:r>
              <a:rPr lang="en-US" sz="3000" dirty="0">
                <a:solidFill>
                  <a:schemeClr val="bg1"/>
                </a:solidFill>
                <a:ea typeface="Trebuchet MS"/>
                <a:cs typeface="Arial" panose="020B0604020202020204" pitchFamily="34" charset="0"/>
                <a:sym typeface="Trebuchet MS"/>
              </a:rPr>
              <a:t>7</a:t>
            </a:r>
            <a:endParaRPr sz="3000" dirty="0">
              <a:solidFill>
                <a:schemeClr val="bg1"/>
              </a:solidFill>
            </a:endParaRPr>
          </a:p>
        </p:txBody>
      </p:sp>
      <p:grpSp>
        <p:nvGrpSpPr>
          <p:cNvPr id="44" name="Google Shape;2201;p38">
            <a:extLst>
              <a:ext uri="{FF2B5EF4-FFF2-40B4-BE49-F238E27FC236}">
                <a16:creationId xmlns:a16="http://schemas.microsoft.com/office/drawing/2014/main" id="{5DC87524-1A44-65EE-39A0-580DE5A9CC4C}"/>
              </a:ext>
            </a:extLst>
          </p:cNvPr>
          <p:cNvGrpSpPr/>
          <p:nvPr/>
        </p:nvGrpSpPr>
        <p:grpSpPr>
          <a:xfrm>
            <a:off x="12803159" y="3264396"/>
            <a:ext cx="4543530" cy="579615"/>
            <a:chOff x="8686149" y="2840540"/>
            <a:chExt cx="3017520" cy="384943"/>
          </a:xfrm>
        </p:grpSpPr>
        <p:sp>
          <p:nvSpPr>
            <p:cNvPr id="45" name="Google Shape;2202;p38">
              <a:extLst>
                <a:ext uri="{FF2B5EF4-FFF2-40B4-BE49-F238E27FC236}">
                  <a16:creationId xmlns:a16="http://schemas.microsoft.com/office/drawing/2014/main" id="{6AA1C12B-C692-D265-6530-8DF7DEDF4188}"/>
                </a:ext>
              </a:extLst>
            </p:cNvPr>
            <p:cNvSpPr txBox="1"/>
            <p:nvPr/>
          </p:nvSpPr>
          <p:spPr>
            <a:xfrm>
              <a:off x="8686149" y="3056206"/>
              <a:ext cx="3017520" cy="1692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chemeClr val="dk1"/>
                </a:buClr>
                <a:buSzPts val="1100"/>
              </a:pPr>
              <a:r>
                <a:rPr lang="en-US" sz="2400" dirty="0">
                  <a:ea typeface="Trebuchet MS"/>
                  <a:cs typeface="Arial" panose="020B0604020202020204" pitchFamily="34" charset="0"/>
                  <a:sym typeface="Trebuchet MS"/>
                </a:rPr>
                <a:t>Insert Text Here</a:t>
              </a:r>
              <a:endParaRPr sz="2400" dirty="0"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46" name="Google Shape;2203;p38">
              <a:extLst>
                <a:ext uri="{FF2B5EF4-FFF2-40B4-BE49-F238E27FC236}">
                  <a16:creationId xmlns:a16="http://schemas.microsoft.com/office/drawing/2014/main" id="{75C10B76-A6D4-BB01-5BA8-ACD1396FC797}"/>
                </a:ext>
              </a:extLst>
            </p:cNvPr>
            <p:cNvSpPr txBox="1"/>
            <p:nvPr/>
          </p:nvSpPr>
          <p:spPr>
            <a:xfrm>
              <a:off x="8686149" y="2840540"/>
              <a:ext cx="3017520" cy="1692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b" anchorCtr="0">
              <a:noAutofit/>
            </a:bodyPr>
            <a:lstStyle/>
            <a:p>
              <a:pPr>
                <a:buClr>
                  <a:schemeClr val="dk1"/>
                </a:buClr>
                <a:buSzPts val="1300"/>
              </a:pPr>
              <a:r>
                <a:rPr lang="en-US" sz="2400" b="1" dirty="0">
                  <a:ea typeface="Trebuchet MS"/>
                  <a:cs typeface="Arial" panose="020B0604020202020204" pitchFamily="34" charset="0"/>
                  <a:sym typeface="Trebuchet MS"/>
                </a:rPr>
                <a:t>Title</a:t>
              </a:r>
              <a:endParaRPr sz="2400" dirty="0"/>
            </a:p>
          </p:txBody>
        </p:sp>
      </p:grpSp>
      <p:sp>
        <p:nvSpPr>
          <p:cNvPr id="47" name="Google Shape;2205;p38">
            <a:extLst>
              <a:ext uri="{FF2B5EF4-FFF2-40B4-BE49-F238E27FC236}">
                <a16:creationId xmlns:a16="http://schemas.microsoft.com/office/drawing/2014/main" id="{5B28A65D-E7D5-A941-2D19-7117256F3979}"/>
              </a:ext>
            </a:extLst>
          </p:cNvPr>
          <p:cNvSpPr/>
          <p:nvPr/>
        </p:nvSpPr>
        <p:spPr>
          <a:xfrm>
            <a:off x="11501076" y="5235297"/>
            <a:ext cx="797913" cy="798561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none" lIns="67832" tIns="67832" rIns="67832" bIns="67832" anchor="ctr" anchorCtr="0">
            <a:noAutofit/>
          </a:bodyPr>
          <a:lstStyle/>
          <a:p>
            <a:pPr algn="ctr"/>
            <a:r>
              <a:rPr lang="en-US" sz="3000" dirty="0">
                <a:solidFill>
                  <a:schemeClr val="bg1"/>
                </a:solidFill>
                <a:ea typeface="Trebuchet MS"/>
                <a:cs typeface="Arial" panose="020B0604020202020204" pitchFamily="34" charset="0"/>
                <a:sym typeface="Trebuchet MS"/>
              </a:rPr>
              <a:t>8</a:t>
            </a:r>
            <a:endParaRPr sz="3000" dirty="0">
              <a:solidFill>
                <a:schemeClr val="bg1"/>
              </a:solidFill>
            </a:endParaRPr>
          </a:p>
        </p:txBody>
      </p:sp>
      <p:grpSp>
        <p:nvGrpSpPr>
          <p:cNvPr id="48" name="Google Shape;2206;p38">
            <a:extLst>
              <a:ext uri="{FF2B5EF4-FFF2-40B4-BE49-F238E27FC236}">
                <a16:creationId xmlns:a16="http://schemas.microsoft.com/office/drawing/2014/main" id="{076F855E-03B1-72F6-EF86-23B420FC4B42}"/>
              </a:ext>
            </a:extLst>
          </p:cNvPr>
          <p:cNvGrpSpPr/>
          <p:nvPr/>
        </p:nvGrpSpPr>
        <p:grpSpPr>
          <a:xfrm>
            <a:off x="12803159" y="5344770"/>
            <a:ext cx="4543530" cy="579615"/>
            <a:chOff x="8686149" y="3982840"/>
            <a:chExt cx="3017520" cy="384943"/>
          </a:xfrm>
        </p:grpSpPr>
        <p:sp>
          <p:nvSpPr>
            <p:cNvPr id="49" name="Google Shape;2207;p38">
              <a:extLst>
                <a:ext uri="{FF2B5EF4-FFF2-40B4-BE49-F238E27FC236}">
                  <a16:creationId xmlns:a16="http://schemas.microsoft.com/office/drawing/2014/main" id="{9E6B87B0-3874-8085-A0AD-0F032CF25321}"/>
                </a:ext>
              </a:extLst>
            </p:cNvPr>
            <p:cNvSpPr txBox="1"/>
            <p:nvPr/>
          </p:nvSpPr>
          <p:spPr>
            <a:xfrm>
              <a:off x="8686149" y="4198506"/>
              <a:ext cx="3017520" cy="1692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chemeClr val="dk1"/>
                </a:buClr>
                <a:buSzPts val="1100"/>
              </a:pPr>
              <a:r>
                <a:rPr lang="en-US" sz="2400" dirty="0">
                  <a:ea typeface="Trebuchet MS"/>
                  <a:cs typeface="Arial" panose="020B0604020202020204" pitchFamily="34" charset="0"/>
                  <a:sym typeface="Trebuchet MS"/>
                </a:rPr>
                <a:t>Insert Text Here</a:t>
              </a:r>
              <a:endParaRPr sz="2400" dirty="0"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50" name="Google Shape;2208;p38">
              <a:extLst>
                <a:ext uri="{FF2B5EF4-FFF2-40B4-BE49-F238E27FC236}">
                  <a16:creationId xmlns:a16="http://schemas.microsoft.com/office/drawing/2014/main" id="{F40CEFCC-4FD9-35BC-0EBE-9CE149369A64}"/>
                </a:ext>
              </a:extLst>
            </p:cNvPr>
            <p:cNvSpPr txBox="1"/>
            <p:nvPr/>
          </p:nvSpPr>
          <p:spPr>
            <a:xfrm>
              <a:off x="8686149" y="3982840"/>
              <a:ext cx="3017520" cy="1692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b" anchorCtr="0">
              <a:noAutofit/>
            </a:bodyPr>
            <a:lstStyle/>
            <a:p>
              <a:pPr>
                <a:buClr>
                  <a:schemeClr val="dk1"/>
                </a:buClr>
                <a:buSzPts val="1300"/>
              </a:pPr>
              <a:r>
                <a:rPr lang="en-US" sz="2400" b="1" dirty="0">
                  <a:ea typeface="Trebuchet MS"/>
                  <a:cs typeface="Arial" panose="020B0604020202020204" pitchFamily="34" charset="0"/>
                  <a:sym typeface="Trebuchet MS"/>
                </a:rPr>
                <a:t>Title</a:t>
              </a:r>
              <a:endParaRPr sz="2400" dirty="0"/>
            </a:p>
          </p:txBody>
        </p:sp>
      </p:grpSp>
      <p:sp>
        <p:nvSpPr>
          <p:cNvPr id="51" name="Google Shape;2210;p38">
            <a:extLst>
              <a:ext uri="{FF2B5EF4-FFF2-40B4-BE49-F238E27FC236}">
                <a16:creationId xmlns:a16="http://schemas.microsoft.com/office/drawing/2014/main" id="{87E3BDB3-AF78-61BC-52B0-0A0C304662C3}"/>
              </a:ext>
            </a:extLst>
          </p:cNvPr>
          <p:cNvSpPr/>
          <p:nvPr/>
        </p:nvSpPr>
        <p:spPr>
          <a:xfrm>
            <a:off x="11501076" y="6524151"/>
            <a:ext cx="797913" cy="798561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none" lIns="67832" tIns="67832" rIns="67832" bIns="67832" anchor="ctr" anchorCtr="0">
            <a:noAutofit/>
          </a:bodyPr>
          <a:lstStyle/>
          <a:p>
            <a:pPr algn="ctr"/>
            <a:r>
              <a:rPr lang="en-US" sz="3000" dirty="0">
                <a:solidFill>
                  <a:schemeClr val="bg1"/>
                </a:solidFill>
                <a:ea typeface="Trebuchet MS"/>
                <a:cs typeface="Arial" panose="020B0604020202020204" pitchFamily="34" charset="0"/>
                <a:sym typeface="Trebuchet MS"/>
              </a:rPr>
              <a:t>9</a:t>
            </a:r>
            <a:endParaRPr sz="3000" dirty="0">
              <a:solidFill>
                <a:schemeClr val="bg1"/>
              </a:solidFill>
            </a:endParaRPr>
          </a:p>
        </p:txBody>
      </p:sp>
      <p:grpSp>
        <p:nvGrpSpPr>
          <p:cNvPr id="52" name="Google Shape;2211;p38">
            <a:extLst>
              <a:ext uri="{FF2B5EF4-FFF2-40B4-BE49-F238E27FC236}">
                <a16:creationId xmlns:a16="http://schemas.microsoft.com/office/drawing/2014/main" id="{C9D0E20C-D462-DB1E-FB7D-901ACFC24AE1}"/>
              </a:ext>
            </a:extLst>
          </p:cNvPr>
          <p:cNvGrpSpPr/>
          <p:nvPr/>
        </p:nvGrpSpPr>
        <p:grpSpPr>
          <a:xfrm>
            <a:off x="12803159" y="6633626"/>
            <a:ext cx="4543530" cy="579615"/>
            <a:chOff x="8686149" y="4862299"/>
            <a:chExt cx="3017520" cy="384943"/>
          </a:xfrm>
        </p:grpSpPr>
        <p:sp>
          <p:nvSpPr>
            <p:cNvPr id="53" name="Google Shape;2212;p38">
              <a:extLst>
                <a:ext uri="{FF2B5EF4-FFF2-40B4-BE49-F238E27FC236}">
                  <a16:creationId xmlns:a16="http://schemas.microsoft.com/office/drawing/2014/main" id="{2EC6CB52-80C4-EFB2-9420-C2FA7DB4278E}"/>
                </a:ext>
              </a:extLst>
            </p:cNvPr>
            <p:cNvSpPr txBox="1"/>
            <p:nvPr/>
          </p:nvSpPr>
          <p:spPr>
            <a:xfrm>
              <a:off x="8686149" y="5077965"/>
              <a:ext cx="3017520" cy="1692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chemeClr val="dk1"/>
                </a:buClr>
                <a:buSzPts val="1100"/>
              </a:pPr>
              <a:r>
                <a:rPr lang="en-US" sz="2400" dirty="0">
                  <a:ea typeface="Trebuchet MS"/>
                  <a:cs typeface="Arial" panose="020B0604020202020204" pitchFamily="34" charset="0"/>
                  <a:sym typeface="Trebuchet MS"/>
                </a:rPr>
                <a:t>Insert Text Here</a:t>
              </a:r>
              <a:endParaRPr sz="2400" dirty="0"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54" name="Google Shape;2213;p38">
              <a:extLst>
                <a:ext uri="{FF2B5EF4-FFF2-40B4-BE49-F238E27FC236}">
                  <a16:creationId xmlns:a16="http://schemas.microsoft.com/office/drawing/2014/main" id="{C37D9A57-838B-4CD0-6A98-69508B77FF56}"/>
                </a:ext>
              </a:extLst>
            </p:cNvPr>
            <p:cNvSpPr txBox="1"/>
            <p:nvPr/>
          </p:nvSpPr>
          <p:spPr>
            <a:xfrm>
              <a:off x="8686149" y="4862299"/>
              <a:ext cx="3017520" cy="1692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b" anchorCtr="0">
              <a:noAutofit/>
            </a:bodyPr>
            <a:lstStyle/>
            <a:p>
              <a:pPr>
                <a:buClr>
                  <a:schemeClr val="dk1"/>
                </a:buClr>
                <a:buSzPts val="1300"/>
              </a:pPr>
              <a:r>
                <a:rPr lang="en-US" sz="2400" b="1" dirty="0">
                  <a:ea typeface="Trebuchet MS"/>
                  <a:cs typeface="Arial" panose="020B0604020202020204" pitchFamily="34" charset="0"/>
                  <a:sym typeface="Trebuchet MS"/>
                </a:rPr>
                <a:t>Title</a:t>
              </a:r>
              <a:endParaRPr sz="2400" dirty="0"/>
            </a:p>
          </p:txBody>
        </p:sp>
      </p:grpSp>
      <p:sp>
        <p:nvSpPr>
          <p:cNvPr id="56" name="Google Shape;2215;p38">
            <a:extLst>
              <a:ext uri="{FF2B5EF4-FFF2-40B4-BE49-F238E27FC236}">
                <a16:creationId xmlns:a16="http://schemas.microsoft.com/office/drawing/2014/main" id="{87D43A73-068D-5390-3038-A892D5CBB9A0}"/>
              </a:ext>
            </a:extLst>
          </p:cNvPr>
          <p:cNvSpPr/>
          <p:nvPr/>
        </p:nvSpPr>
        <p:spPr>
          <a:xfrm>
            <a:off x="5516586" y="7812338"/>
            <a:ext cx="799227" cy="79922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67832" tIns="67832" rIns="67832" bIns="67832" anchor="ctr" anchorCtr="0">
            <a:noAutofit/>
          </a:bodyPr>
          <a:lstStyle/>
          <a:p>
            <a:pPr algn="ctr"/>
            <a:r>
              <a:rPr lang="en-US" sz="3000" dirty="0">
                <a:solidFill>
                  <a:schemeClr val="bg1"/>
                </a:solidFill>
                <a:ea typeface="Trebuchet MS"/>
                <a:cs typeface="Arial" panose="020B0604020202020204" pitchFamily="34" charset="0"/>
                <a:sym typeface="Trebuchet MS"/>
              </a:rPr>
              <a:t>5</a:t>
            </a:r>
            <a:endParaRPr sz="3000" dirty="0">
              <a:solidFill>
                <a:schemeClr val="bg1"/>
              </a:solidFill>
            </a:endParaRPr>
          </a:p>
        </p:txBody>
      </p:sp>
      <p:grpSp>
        <p:nvGrpSpPr>
          <p:cNvPr id="57" name="Google Shape;2216;p38">
            <a:extLst>
              <a:ext uri="{FF2B5EF4-FFF2-40B4-BE49-F238E27FC236}">
                <a16:creationId xmlns:a16="http://schemas.microsoft.com/office/drawing/2014/main" id="{281551A4-AA3A-3495-2FF1-1FFF8C00E849}"/>
              </a:ext>
            </a:extLst>
          </p:cNvPr>
          <p:cNvGrpSpPr/>
          <p:nvPr/>
        </p:nvGrpSpPr>
        <p:grpSpPr>
          <a:xfrm>
            <a:off x="6775271" y="7922143"/>
            <a:ext cx="4543529" cy="579614"/>
            <a:chOff x="4360893" y="5696988"/>
            <a:chExt cx="3017520" cy="384943"/>
          </a:xfrm>
        </p:grpSpPr>
        <p:sp>
          <p:nvSpPr>
            <p:cNvPr id="58" name="Google Shape;2217;p38">
              <a:extLst>
                <a:ext uri="{FF2B5EF4-FFF2-40B4-BE49-F238E27FC236}">
                  <a16:creationId xmlns:a16="http://schemas.microsoft.com/office/drawing/2014/main" id="{FF760BE0-5157-6B2D-5835-EDD8BA97E40D}"/>
                </a:ext>
              </a:extLst>
            </p:cNvPr>
            <p:cNvSpPr txBox="1"/>
            <p:nvPr/>
          </p:nvSpPr>
          <p:spPr>
            <a:xfrm>
              <a:off x="4360893" y="5912654"/>
              <a:ext cx="3017520" cy="1692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chemeClr val="dk1"/>
                </a:buClr>
                <a:buSzPts val="1100"/>
              </a:pPr>
              <a:r>
                <a:rPr lang="en-US" sz="2400" dirty="0">
                  <a:ea typeface="Trebuchet MS"/>
                  <a:cs typeface="Arial" panose="020B0604020202020204" pitchFamily="34" charset="0"/>
                  <a:sym typeface="Trebuchet MS"/>
                </a:rPr>
                <a:t>Insert Text Here</a:t>
              </a:r>
              <a:endParaRPr sz="2400" dirty="0"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59" name="Google Shape;2218;p38">
              <a:extLst>
                <a:ext uri="{FF2B5EF4-FFF2-40B4-BE49-F238E27FC236}">
                  <a16:creationId xmlns:a16="http://schemas.microsoft.com/office/drawing/2014/main" id="{DD03DB0B-63B5-F0FE-47F2-D1385D21B34A}"/>
                </a:ext>
              </a:extLst>
            </p:cNvPr>
            <p:cNvSpPr txBox="1"/>
            <p:nvPr/>
          </p:nvSpPr>
          <p:spPr>
            <a:xfrm>
              <a:off x="4360893" y="5696988"/>
              <a:ext cx="3017520" cy="1692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b" anchorCtr="0">
              <a:noAutofit/>
            </a:bodyPr>
            <a:lstStyle/>
            <a:p>
              <a:pPr>
                <a:buClr>
                  <a:schemeClr val="dk1"/>
                </a:buClr>
                <a:buSzPts val="1300"/>
              </a:pPr>
              <a:r>
                <a:rPr lang="en-US" sz="2400" b="1" dirty="0">
                  <a:ea typeface="Trebuchet MS"/>
                  <a:cs typeface="Arial" panose="020B0604020202020204" pitchFamily="34" charset="0"/>
                  <a:sym typeface="Trebuchet MS"/>
                </a:rPr>
                <a:t>Title</a:t>
              </a:r>
              <a:endParaRPr sz="2400" dirty="0"/>
            </a:p>
          </p:txBody>
        </p:sp>
      </p:grpSp>
      <p:sp>
        <p:nvSpPr>
          <p:cNvPr id="60" name="Google Shape;2220;p38">
            <a:extLst>
              <a:ext uri="{FF2B5EF4-FFF2-40B4-BE49-F238E27FC236}">
                <a16:creationId xmlns:a16="http://schemas.microsoft.com/office/drawing/2014/main" id="{F4B6F788-FA05-7B5D-6689-C42420EB5566}"/>
              </a:ext>
            </a:extLst>
          </p:cNvPr>
          <p:cNvSpPr/>
          <p:nvPr/>
        </p:nvSpPr>
        <p:spPr>
          <a:xfrm>
            <a:off x="11501076" y="7813004"/>
            <a:ext cx="797913" cy="798561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none" lIns="67832" tIns="67832" rIns="67832" bIns="67832" anchor="ctr" anchorCtr="0">
            <a:noAutofit/>
          </a:bodyPr>
          <a:lstStyle/>
          <a:p>
            <a:pPr algn="ctr"/>
            <a:r>
              <a:rPr lang="en-US" sz="3000" dirty="0">
                <a:solidFill>
                  <a:schemeClr val="bg1"/>
                </a:solidFill>
                <a:ea typeface="Trebuchet MS"/>
                <a:cs typeface="Arial" panose="020B0604020202020204" pitchFamily="34" charset="0"/>
                <a:sym typeface="Trebuchet MS"/>
              </a:rPr>
              <a:t>10</a:t>
            </a:r>
            <a:endParaRPr sz="3000" dirty="0">
              <a:solidFill>
                <a:schemeClr val="bg1"/>
              </a:solidFill>
            </a:endParaRPr>
          </a:p>
        </p:txBody>
      </p:sp>
      <p:grpSp>
        <p:nvGrpSpPr>
          <p:cNvPr id="61" name="Google Shape;2221;p38">
            <a:extLst>
              <a:ext uri="{FF2B5EF4-FFF2-40B4-BE49-F238E27FC236}">
                <a16:creationId xmlns:a16="http://schemas.microsoft.com/office/drawing/2014/main" id="{5E1A3793-9657-A7CD-5992-711B6A84F4DB}"/>
              </a:ext>
            </a:extLst>
          </p:cNvPr>
          <p:cNvGrpSpPr/>
          <p:nvPr/>
        </p:nvGrpSpPr>
        <p:grpSpPr>
          <a:xfrm>
            <a:off x="12803159" y="7922478"/>
            <a:ext cx="4543530" cy="579615"/>
            <a:chOff x="8686149" y="5696988"/>
            <a:chExt cx="3017520" cy="384943"/>
          </a:xfrm>
        </p:grpSpPr>
        <p:sp>
          <p:nvSpPr>
            <p:cNvPr id="62" name="Google Shape;2222;p38">
              <a:extLst>
                <a:ext uri="{FF2B5EF4-FFF2-40B4-BE49-F238E27FC236}">
                  <a16:creationId xmlns:a16="http://schemas.microsoft.com/office/drawing/2014/main" id="{E706ED80-B586-454A-158B-AEDA818195C2}"/>
                </a:ext>
              </a:extLst>
            </p:cNvPr>
            <p:cNvSpPr txBox="1"/>
            <p:nvPr/>
          </p:nvSpPr>
          <p:spPr>
            <a:xfrm>
              <a:off x="8686149" y="5912654"/>
              <a:ext cx="3017520" cy="1692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chemeClr val="dk1"/>
                </a:buClr>
                <a:buSzPts val="1100"/>
              </a:pPr>
              <a:r>
                <a:rPr lang="en-US" sz="2400" dirty="0">
                  <a:ea typeface="Trebuchet MS"/>
                  <a:cs typeface="Arial" panose="020B0604020202020204" pitchFamily="34" charset="0"/>
                  <a:sym typeface="Trebuchet MS"/>
                </a:rPr>
                <a:t>Insert Text Here</a:t>
              </a:r>
              <a:endParaRPr sz="2400" dirty="0"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63" name="Google Shape;2223;p38">
              <a:extLst>
                <a:ext uri="{FF2B5EF4-FFF2-40B4-BE49-F238E27FC236}">
                  <a16:creationId xmlns:a16="http://schemas.microsoft.com/office/drawing/2014/main" id="{6FA76D51-FC0E-28E3-DA76-3C86C83723DA}"/>
                </a:ext>
              </a:extLst>
            </p:cNvPr>
            <p:cNvSpPr txBox="1"/>
            <p:nvPr/>
          </p:nvSpPr>
          <p:spPr>
            <a:xfrm>
              <a:off x="8686149" y="5696988"/>
              <a:ext cx="3017520" cy="1692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b" anchorCtr="0">
              <a:noAutofit/>
            </a:bodyPr>
            <a:lstStyle/>
            <a:p>
              <a:pPr>
                <a:buClr>
                  <a:schemeClr val="dk1"/>
                </a:buClr>
                <a:buSzPts val="1300"/>
              </a:pPr>
              <a:r>
                <a:rPr lang="en-US" sz="2400" b="1" dirty="0">
                  <a:ea typeface="Trebuchet MS"/>
                  <a:cs typeface="Arial" panose="020B0604020202020204" pitchFamily="34" charset="0"/>
                  <a:sym typeface="Trebuchet MS"/>
                </a:rPr>
                <a:t>Title</a:t>
              </a:r>
              <a:endParaRPr sz="2400" dirty="0"/>
            </a:p>
          </p:txBody>
        </p:sp>
      </p:grpSp>
      <p:sp>
        <p:nvSpPr>
          <p:cNvPr id="64" name="Google Shape;2224;p38">
            <a:extLst>
              <a:ext uri="{FF2B5EF4-FFF2-40B4-BE49-F238E27FC236}">
                <a16:creationId xmlns:a16="http://schemas.microsoft.com/office/drawing/2014/main" id="{9E248384-AE58-4855-3D8F-EDC12E113DE7}"/>
              </a:ext>
            </a:extLst>
          </p:cNvPr>
          <p:cNvSpPr txBox="1"/>
          <p:nvPr/>
        </p:nvSpPr>
        <p:spPr>
          <a:xfrm>
            <a:off x="5264536" y="7021484"/>
            <a:ext cx="413048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buClr>
                <a:schemeClr val="dk2"/>
              </a:buClr>
              <a:buSzPts val="1300"/>
            </a:pPr>
            <a:r>
              <a:rPr lang="en-US" sz="2400" b="1" dirty="0">
                <a:ea typeface="Trebuchet MS"/>
                <a:cs typeface="Arial" panose="020B0604020202020204" pitchFamily="34" charset="0"/>
                <a:sym typeface="Trebuchet MS"/>
              </a:rPr>
              <a:t>----- Lunch Break -----</a:t>
            </a:r>
            <a:endParaRPr sz="2400" b="1" dirty="0">
              <a:ea typeface="Trebuchet MS"/>
              <a:cs typeface="Arial" panose="020B0604020202020204" pitchFamily="34" charset="0"/>
              <a:sym typeface="Trebuchet MS"/>
            </a:endParaRPr>
          </a:p>
        </p:txBody>
      </p:sp>
      <p:sp>
        <p:nvSpPr>
          <p:cNvPr id="65" name="Google Shape;2225;p38">
            <a:extLst>
              <a:ext uri="{FF2B5EF4-FFF2-40B4-BE49-F238E27FC236}">
                <a16:creationId xmlns:a16="http://schemas.microsoft.com/office/drawing/2014/main" id="{3D2F66FA-F1BE-49C6-3000-2442489F3985}"/>
              </a:ext>
            </a:extLst>
          </p:cNvPr>
          <p:cNvSpPr txBox="1"/>
          <p:nvPr/>
        </p:nvSpPr>
        <p:spPr>
          <a:xfrm>
            <a:off x="11516230" y="4443777"/>
            <a:ext cx="413048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buClr>
                <a:schemeClr val="dk2"/>
              </a:buClr>
              <a:buSzPts val="1300"/>
            </a:pPr>
            <a:r>
              <a:rPr lang="en-US" sz="2400" b="1" dirty="0">
                <a:ea typeface="Trebuchet MS"/>
                <a:cs typeface="Arial" panose="020B0604020202020204" pitchFamily="34" charset="0"/>
                <a:sym typeface="Trebuchet MS"/>
              </a:rPr>
              <a:t>----- Coffee Break -----</a:t>
            </a:r>
            <a:endParaRPr sz="2400" b="1" dirty="0">
              <a:ea typeface="Trebuchet MS"/>
              <a:cs typeface="Arial" panose="020B0604020202020204" pitchFamily="34" charset="0"/>
              <a:sym typeface="Trebuchet MS"/>
            </a:endParaRPr>
          </a:p>
        </p:txBody>
      </p:sp>
      <p:sp>
        <p:nvSpPr>
          <p:cNvPr id="66" name="Google Shape;2037;p35">
            <a:extLst>
              <a:ext uri="{FF2B5EF4-FFF2-40B4-BE49-F238E27FC236}">
                <a16:creationId xmlns:a16="http://schemas.microsoft.com/office/drawing/2014/main" id="{999F0CD3-1A7F-F5AF-9492-9C7F282E7628}"/>
              </a:ext>
            </a:extLst>
          </p:cNvPr>
          <p:cNvSpPr/>
          <p:nvPr/>
        </p:nvSpPr>
        <p:spPr>
          <a:xfrm>
            <a:off x="941313" y="1866068"/>
            <a:ext cx="4352781" cy="674549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spcFirstLastPara="1" wrap="square" lIns="226122" tIns="113030" rIns="226122" bIns="113030" anchor="ctr" anchorCtr="0">
            <a:noAutofit/>
          </a:bodyPr>
          <a:lstStyle/>
          <a:p>
            <a:pPr algn="ctr"/>
            <a:endParaRPr sz="6000" dirty="0">
              <a:solidFill>
                <a:schemeClr val="lt1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67" name="Google Shape;2039;p35">
            <a:extLst>
              <a:ext uri="{FF2B5EF4-FFF2-40B4-BE49-F238E27FC236}">
                <a16:creationId xmlns:a16="http://schemas.microsoft.com/office/drawing/2014/main" id="{D4C5A97E-CD31-098B-72ED-5127DE02DA37}"/>
              </a:ext>
            </a:extLst>
          </p:cNvPr>
          <p:cNvSpPr txBox="1"/>
          <p:nvPr/>
        </p:nvSpPr>
        <p:spPr>
          <a:xfrm>
            <a:off x="1010633" y="4203141"/>
            <a:ext cx="413048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buClr>
                <a:schemeClr val="dk1"/>
              </a:buClr>
              <a:buSzPts val="1100"/>
            </a:pPr>
            <a:r>
              <a:rPr lang="en-US" sz="2400" b="1" dirty="0">
                <a:ea typeface="Trebuchet MS"/>
                <a:cs typeface="Arial" panose="020B0604020202020204" pitchFamily="34" charset="0"/>
                <a:sym typeface="Trebuchet MS"/>
              </a:rPr>
              <a:t>Date</a:t>
            </a:r>
            <a:endParaRPr sz="2400" b="1" dirty="0">
              <a:ea typeface="Trebuchet MS"/>
              <a:cs typeface="Arial" panose="020B0604020202020204" pitchFamily="34" charset="0"/>
              <a:sym typeface="Trebuchet MS"/>
            </a:endParaRPr>
          </a:p>
        </p:txBody>
      </p:sp>
      <p:sp>
        <p:nvSpPr>
          <p:cNvPr id="68" name="Google Shape;2040;p35">
            <a:extLst>
              <a:ext uri="{FF2B5EF4-FFF2-40B4-BE49-F238E27FC236}">
                <a16:creationId xmlns:a16="http://schemas.microsoft.com/office/drawing/2014/main" id="{513CC2C9-BF98-74C2-4EE6-A2E5DBC81F36}"/>
              </a:ext>
            </a:extLst>
          </p:cNvPr>
          <p:cNvSpPr txBox="1"/>
          <p:nvPr/>
        </p:nvSpPr>
        <p:spPr>
          <a:xfrm>
            <a:off x="1010633" y="5905162"/>
            <a:ext cx="413048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/>
          <a:p>
            <a:pPr algn="ctr">
              <a:buClr>
                <a:schemeClr val="dk1"/>
              </a:buClr>
              <a:buSzPts val="1100"/>
            </a:pPr>
            <a:r>
              <a:rPr lang="en-US" sz="2400" b="1" dirty="0">
                <a:ea typeface="Trebuchet MS"/>
                <a:cs typeface="Arial" panose="020B0604020202020204" pitchFamily="34" charset="0"/>
                <a:sym typeface="Trebuchet MS"/>
              </a:rPr>
              <a:t>Insert Text Here</a:t>
            </a:r>
            <a:endParaRPr sz="2400" dirty="0"/>
          </a:p>
        </p:txBody>
      </p:sp>
      <p:sp>
        <p:nvSpPr>
          <p:cNvPr id="69" name="Google Shape;2041;p35">
            <a:extLst>
              <a:ext uri="{FF2B5EF4-FFF2-40B4-BE49-F238E27FC236}">
                <a16:creationId xmlns:a16="http://schemas.microsoft.com/office/drawing/2014/main" id="{B7683109-5D78-FA88-8E4A-30183CA2F891}"/>
              </a:ext>
            </a:extLst>
          </p:cNvPr>
          <p:cNvSpPr txBox="1"/>
          <p:nvPr/>
        </p:nvSpPr>
        <p:spPr>
          <a:xfrm>
            <a:off x="1010633" y="5053988"/>
            <a:ext cx="4130483" cy="415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buClr>
                <a:schemeClr val="dk2"/>
              </a:buClr>
              <a:buSzPts val="1800"/>
            </a:pPr>
            <a:r>
              <a:rPr lang="en-US" sz="2700" b="1" dirty="0">
                <a:ea typeface="Trebuchet MS"/>
                <a:cs typeface="Arial" panose="020B0604020202020204" pitchFamily="34" charset="0"/>
                <a:sym typeface="Trebuchet MS"/>
              </a:rPr>
              <a:t>Title</a:t>
            </a:r>
            <a:endParaRPr sz="2700" b="1" dirty="0">
              <a:ea typeface="Trebuchet MS"/>
              <a:cs typeface="Arial" panose="020B0604020202020204" pitchFamily="34" charset="0"/>
              <a:sym typeface="Trebuchet MS"/>
            </a:endParaRPr>
          </a:p>
        </p:txBody>
      </p:sp>
      <p:cxnSp>
        <p:nvCxnSpPr>
          <p:cNvPr id="70" name="Google Shape;2042;p35">
            <a:extLst>
              <a:ext uri="{FF2B5EF4-FFF2-40B4-BE49-F238E27FC236}">
                <a16:creationId xmlns:a16="http://schemas.microsoft.com/office/drawing/2014/main" id="{25CECE23-0AFD-D281-3D03-44EF752AFDEC}"/>
              </a:ext>
            </a:extLst>
          </p:cNvPr>
          <p:cNvCxnSpPr/>
          <p:nvPr/>
        </p:nvCxnSpPr>
        <p:spPr>
          <a:xfrm>
            <a:off x="941313" y="4741517"/>
            <a:ext cx="4352781" cy="0"/>
          </a:xfrm>
          <a:prstGeom prst="straightConnector1">
            <a:avLst/>
          </a:prstGeom>
          <a:noFill/>
          <a:ln w="9525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71" name="Google Shape;2043;p35">
            <a:extLst>
              <a:ext uri="{FF2B5EF4-FFF2-40B4-BE49-F238E27FC236}">
                <a16:creationId xmlns:a16="http://schemas.microsoft.com/office/drawing/2014/main" id="{5DE54ED5-BD70-5CB2-A1B7-3EF6D89E3B45}"/>
              </a:ext>
            </a:extLst>
          </p:cNvPr>
          <p:cNvCxnSpPr/>
          <p:nvPr/>
        </p:nvCxnSpPr>
        <p:spPr>
          <a:xfrm>
            <a:off x="941313" y="5736116"/>
            <a:ext cx="4352781" cy="0"/>
          </a:xfrm>
          <a:prstGeom prst="straightConnector1">
            <a:avLst/>
          </a:prstGeom>
          <a:noFill/>
          <a:ln w="9525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284974664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Custom Design">
  <a:themeElements>
    <a:clrScheme name="AnalystAcademy">
      <a:dk1>
        <a:sysClr val="windowText" lastClr="000000"/>
      </a:dk1>
      <a:lt1>
        <a:sysClr val="window" lastClr="FFFFFF"/>
      </a:lt1>
      <a:dk2>
        <a:srgbClr val="121418"/>
      </a:dk2>
      <a:lt2>
        <a:srgbClr val="FFFFFF"/>
      </a:lt2>
      <a:accent1>
        <a:srgbClr val="04162B"/>
      </a:accent1>
      <a:accent2>
        <a:srgbClr val="359CD5"/>
      </a:accent2>
      <a:accent3>
        <a:srgbClr val="DCDCDC"/>
      </a:accent3>
      <a:accent4>
        <a:srgbClr val="5C946E"/>
      </a:accent4>
      <a:accent5>
        <a:srgbClr val="F4B400"/>
      </a:accent5>
      <a:accent6>
        <a:srgbClr val="E67E22"/>
      </a:accent6>
      <a:hlink>
        <a:srgbClr val="002060"/>
      </a:hlink>
      <a:folHlink>
        <a:srgbClr val="0070C0"/>
      </a:folHlink>
    </a:clrScheme>
    <a:fontScheme name="Analyst Academ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dirty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7967</TotalTime>
  <Words>65</Words>
  <Application>Microsoft Office PowerPoint</Application>
  <PresentationFormat>Custom</PresentationFormat>
  <Paragraphs>37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Crimson Pro</vt:lpstr>
      <vt:lpstr>Aptos</vt:lpstr>
      <vt:lpstr>Symbol</vt:lpstr>
      <vt:lpstr>Trebuchet MS</vt:lpstr>
      <vt:lpstr>Arial</vt:lpstr>
      <vt:lpstr>Custom Design</vt:lpstr>
      <vt:lpstr>think-cell Slide</vt:lpstr>
      <vt:lpstr>Agenda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Analyst Academy Template</dc:title>
  <dc:subject/>
  <dc:creator>Analyst Academy LLC</dc:creator>
  <cp:keywords/>
  <dc:description/>
  <cp:lastModifiedBy>Diam Cabatay</cp:lastModifiedBy>
  <cp:revision>398</cp:revision>
  <dcterms:created xsi:type="dcterms:W3CDTF">2006-08-16T00:00:00Z</dcterms:created>
  <dcterms:modified xsi:type="dcterms:W3CDTF">2025-10-06T10:13:21Z</dcterms:modified>
  <cp:category/>
  <dc:identifier>DAGkDf5R9EM</dc:identifier>
</cp:coreProperties>
</file>