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08"/>
  </p:notesMasterIdLst>
  <p:sldIdLst>
    <p:sldId id="257" r:id="rId4"/>
    <p:sldId id="2134804810" r:id="rId5"/>
    <p:sldId id="2134807763" r:id="rId6"/>
    <p:sldId id="2134805474" r:id="rId7"/>
    <p:sldId id="2134804730" r:id="rId8"/>
    <p:sldId id="2134807525" r:id="rId9"/>
    <p:sldId id="2134805978" r:id="rId10"/>
    <p:sldId id="2134807743" r:id="rId11"/>
    <p:sldId id="2134806261" r:id="rId12"/>
    <p:sldId id="2134807098" r:id="rId13"/>
    <p:sldId id="2134807299" r:id="rId14"/>
    <p:sldId id="2134807380" r:id="rId15"/>
    <p:sldId id="2134807744" r:id="rId16"/>
    <p:sldId id="2134806092" r:id="rId17"/>
    <p:sldId id="2134807247" r:id="rId18"/>
    <p:sldId id="2134807981" r:id="rId19"/>
    <p:sldId id="2134807772" r:id="rId20"/>
    <p:sldId id="2134807773" r:id="rId21"/>
    <p:sldId id="2134807770" r:id="rId22"/>
    <p:sldId id="2134807771" r:id="rId23"/>
    <p:sldId id="2134806920" r:id="rId24"/>
    <p:sldId id="2134806921" r:id="rId25"/>
    <p:sldId id="2134807369" r:id="rId26"/>
    <p:sldId id="2134807370" r:id="rId27"/>
    <p:sldId id="2134807984" r:id="rId28"/>
    <p:sldId id="2134807985" r:id="rId29"/>
    <p:sldId id="2134807986" r:id="rId30"/>
    <p:sldId id="2134807987" r:id="rId31"/>
    <p:sldId id="2134807381" r:id="rId32"/>
    <p:sldId id="2134804919" r:id="rId33"/>
    <p:sldId id="2134807372" r:id="rId34"/>
    <p:sldId id="2134807373" r:id="rId35"/>
    <p:sldId id="2134807382" r:id="rId36"/>
    <p:sldId id="2134807889" r:id="rId37"/>
    <p:sldId id="2134807890" r:id="rId38"/>
    <p:sldId id="2134807891" r:id="rId39"/>
    <p:sldId id="2134807892" r:id="rId40"/>
    <p:sldId id="2134807868" r:id="rId41"/>
    <p:sldId id="2134807869" r:id="rId42"/>
    <p:sldId id="2134807870" r:id="rId43"/>
    <p:sldId id="2134807871" r:id="rId44"/>
    <p:sldId id="2134807872" r:id="rId45"/>
    <p:sldId id="2134807745" r:id="rId46"/>
    <p:sldId id="2134807309" r:id="rId47"/>
    <p:sldId id="2134807243" r:id="rId48"/>
    <p:sldId id="2134807818" r:id="rId49"/>
    <p:sldId id="2134807819" r:id="rId50"/>
    <p:sldId id="2134807820" r:id="rId51"/>
    <p:sldId id="2134807821" r:id="rId52"/>
    <p:sldId id="2134807822" r:id="rId53"/>
    <p:sldId id="2134807823" r:id="rId54"/>
    <p:sldId id="2134807824" r:id="rId55"/>
    <p:sldId id="2134807825" r:id="rId56"/>
    <p:sldId id="2134807826" r:id="rId57"/>
    <p:sldId id="2134807840" r:id="rId58"/>
    <p:sldId id="2134807841" r:id="rId59"/>
    <p:sldId id="2134807842" r:id="rId60"/>
    <p:sldId id="2134807843" r:id="rId61"/>
    <p:sldId id="2134807827" r:id="rId62"/>
    <p:sldId id="2134807828" r:id="rId63"/>
    <p:sldId id="2134807829" r:id="rId64"/>
    <p:sldId id="2134807830" r:id="rId65"/>
    <p:sldId id="2134807831" r:id="rId66"/>
    <p:sldId id="2134807832" r:id="rId67"/>
    <p:sldId id="2134807833" r:id="rId68"/>
    <p:sldId id="2134807834" r:id="rId69"/>
    <p:sldId id="2134807835" r:id="rId70"/>
    <p:sldId id="2134807836" r:id="rId71"/>
    <p:sldId id="2134808087" r:id="rId72"/>
    <p:sldId id="2134808088" r:id="rId73"/>
    <p:sldId id="2134807839" r:id="rId74"/>
    <p:sldId id="2134807322" r:id="rId75"/>
    <p:sldId id="2134807591" r:id="rId76"/>
    <p:sldId id="2134807750" r:id="rId77"/>
    <p:sldId id="2134807329" r:id="rId78"/>
    <p:sldId id="2134808089" r:id="rId79"/>
    <p:sldId id="2134807844" r:id="rId80"/>
    <p:sldId id="2134808090" r:id="rId81"/>
    <p:sldId id="2134807846" r:id="rId82"/>
    <p:sldId id="2134807798" r:id="rId83"/>
    <p:sldId id="2134807847" r:id="rId84"/>
    <p:sldId id="2134808091" r:id="rId85"/>
    <p:sldId id="2134808092" r:id="rId86"/>
    <p:sldId id="2134808093" r:id="rId87"/>
    <p:sldId id="2134807614" r:id="rId88"/>
    <p:sldId id="2134807751" r:id="rId89"/>
    <p:sldId id="2134807463" r:id="rId90"/>
    <p:sldId id="2134807739" r:id="rId91"/>
    <p:sldId id="2134807796" r:id="rId92"/>
    <p:sldId id="2134807493" r:id="rId93"/>
    <p:sldId id="2134808094" r:id="rId94"/>
    <p:sldId id="2134807722" r:id="rId95"/>
    <p:sldId id="2134807757" r:id="rId96"/>
    <p:sldId id="2134807728" r:id="rId97"/>
    <p:sldId id="2134807547" r:id="rId98"/>
    <p:sldId id="2134807781" r:id="rId99"/>
    <p:sldId id="2134808095" r:id="rId100"/>
    <p:sldId id="2134807524" r:id="rId101"/>
    <p:sldId id="2134807341" r:id="rId102"/>
    <p:sldId id="2134807758" r:id="rId103"/>
    <p:sldId id="2134807355" r:id="rId104"/>
    <p:sldId id="2134807344" r:id="rId105"/>
    <p:sldId id="2134807347" r:id="rId106"/>
    <p:sldId id="2134805888" r:id="rId107"/>
  </p:sldIdLst>
  <p:sldSz cx="9144000" cy="6858000" type="screen4x3"/>
  <p:notesSz cx="6858000" cy="9144000"/>
  <p:embeddedFontLst>
    <p:embeddedFont>
      <p:font typeface="Cambria" panose="02040503050406030204" pitchFamily="18" charset="0"/>
      <p:regular r:id="rId109"/>
      <p:bold r:id="rId110"/>
      <p:italic r:id="rId111"/>
      <p:boldItalic r:id="rId112"/>
    </p:embeddedFont>
    <p:embeddedFont>
      <p:font typeface="Carelia" panose="020B0604020202020204" charset="0"/>
      <p:regular r:id="rId113"/>
    </p:embeddedFont>
    <p:embeddedFont>
      <p:font typeface="Dosis" pitchFamily="2" charset="0"/>
      <p:regular r:id="rId114"/>
      <p:bold r:id="rId115"/>
    </p:embeddedFont>
    <p:embeddedFont>
      <p:font typeface="Dosis Bold" pitchFamily="2" charset="0"/>
      <p:regular r:id="rId116"/>
      <p:bold r:id="rId11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autoAdjust="0"/>
    <p:restoredTop sz="93969" autoAdjust="0"/>
  </p:normalViewPr>
  <p:slideViewPr>
    <p:cSldViewPr snapToGrid="0">
      <p:cViewPr varScale="1">
        <p:scale>
          <a:sx n="90" d="100"/>
          <a:sy n="90" d="100"/>
        </p:scale>
        <p:origin x="1066" y="53"/>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font" Target="fonts/font9.fntdata"/><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font" Target="fonts/font4.fntdata"/><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font" Target="fonts/font5.fntdata"/><Relationship Id="rId118" Type="http://schemas.openxmlformats.org/officeDocument/2006/relationships/presProps" Target="pres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notesMaster" Target="notesMasters/notesMaster1.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font" Target="fonts/font6.fntdata"/><Relationship Id="rId119" Type="http://schemas.openxmlformats.org/officeDocument/2006/relationships/viewProps" Target="viewProps.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1.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2.fntdata"/><Relationship Id="rId115" Type="http://schemas.openxmlformats.org/officeDocument/2006/relationships/font" Target="fonts/font7.fntdata"/><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font" Target="fonts/font8.fntdata"/><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font" Target="fonts/font3.fntdata"/><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13/08/2025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8/13/2025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84.xml"/><Relationship Id="rId7" Type="http://schemas.openxmlformats.org/officeDocument/2006/relationships/image" Target="../media/image32.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7.xml"/><Relationship Id="rId5" Type="http://schemas.openxmlformats.org/officeDocument/2006/relationships/tags" Target="../tags/tag86.xml"/><Relationship Id="rId4" Type="http://schemas.openxmlformats.org/officeDocument/2006/relationships/tags" Target="../tags/tag85.xml"/><Relationship Id="rId9" Type="http://schemas.openxmlformats.org/officeDocument/2006/relationships/image" Target="../media/image33.jpg"/></Relationships>
</file>

<file path=ppt/slides/_rels/slide10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30.png"/><Relationship Id="rId3" Type="http://schemas.openxmlformats.org/officeDocument/2006/relationships/tags" Target="../tags/tag797.xml"/><Relationship Id="rId7" Type="http://schemas.openxmlformats.org/officeDocument/2006/relationships/slideLayout" Target="../slideLayouts/slideLayout7.xml"/><Relationship Id="rId12" Type="http://schemas.openxmlformats.org/officeDocument/2006/relationships/image" Target="../media/image29.svg"/><Relationship Id="rId2" Type="http://schemas.openxmlformats.org/officeDocument/2006/relationships/tags" Target="../tags/tag796.xml"/><Relationship Id="rId1" Type="http://schemas.openxmlformats.org/officeDocument/2006/relationships/tags" Target="../tags/tag795.xml"/><Relationship Id="rId6" Type="http://schemas.openxmlformats.org/officeDocument/2006/relationships/tags" Target="../tags/tag800.xml"/><Relationship Id="rId11" Type="http://schemas.openxmlformats.org/officeDocument/2006/relationships/image" Target="../media/image5.png"/><Relationship Id="rId5" Type="http://schemas.openxmlformats.org/officeDocument/2006/relationships/tags" Target="../tags/tag799.xml"/><Relationship Id="rId10" Type="http://schemas.openxmlformats.org/officeDocument/2006/relationships/image" Target="../media/image27.svg"/><Relationship Id="rId4" Type="http://schemas.openxmlformats.org/officeDocument/2006/relationships/tags" Target="../tags/tag798.xml"/><Relationship Id="rId9" Type="http://schemas.openxmlformats.org/officeDocument/2006/relationships/image" Target="../media/image3.png"/></Relationships>
</file>

<file path=ppt/slides/_rels/slide101.xml.rels><?xml version="1.0" encoding="UTF-8" standalone="yes"?>
<Relationships xmlns="http://schemas.openxmlformats.org/package/2006/relationships"><Relationship Id="rId8" Type="http://schemas.openxmlformats.org/officeDocument/2006/relationships/tags" Target="../tags/tag808.xml"/><Relationship Id="rId13" Type="http://schemas.openxmlformats.org/officeDocument/2006/relationships/tags" Target="../tags/tag813.xml"/><Relationship Id="rId18" Type="http://schemas.openxmlformats.org/officeDocument/2006/relationships/image" Target="../media/image31.png"/><Relationship Id="rId3" Type="http://schemas.openxmlformats.org/officeDocument/2006/relationships/tags" Target="../tags/tag803.xml"/><Relationship Id="rId21" Type="http://schemas.openxmlformats.org/officeDocument/2006/relationships/image" Target="../media/image16.svg"/><Relationship Id="rId7" Type="http://schemas.openxmlformats.org/officeDocument/2006/relationships/tags" Target="../tags/tag807.xml"/><Relationship Id="rId12" Type="http://schemas.openxmlformats.org/officeDocument/2006/relationships/tags" Target="../tags/tag812.xml"/><Relationship Id="rId17" Type="http://schemas.openxmlformats.org/officeDocument/2006/relationships/image" Target="../media/image10.jpeg"/><Relationship Id="rId2" Type="http://schemas.openxmlformats.org/officeDocument/2006/relationships/tags" Target="../tags/tag802.xml"/><Relationship Id="rId16" Type="http://schemas.openxmlformats.org/officeDocument/2006/relationships/slideLayout" Target="../slideLayouts/slideLayout7.xml"/><Relationship Id="rId20" Type="http://schemas.openxmlformats.org/officeDocument/2006/relationships/image" Target="../media/image15.png"/><Relationship Id="rId1" Type="http://schemas.openxmlformats.org/officeDocument/2006/relationships/tags" Target="../tags/tag801.xml"/><Relationship Id="rId6" Type="http://schemas.openxmlformats.org/officeDocument/2006/relationships/tags" Target="../tags/tag806.xml"/><Relationship Id="rId11" Type="http://schemas.openxmlformats.org/officeDocument/2006/relationships/tags" Target="../tags/tag811.xml"/><Relationship Id="rId5" Type="http://schemas.openxmlformats.org/officeDocument/2006/relationships/tags" Target="../tags/tag805.xml"/><Relationship Id="rId15" Type="http://schemas.openxmlformats.org/officeDocument/2006/relationships/tags" Target="../tags/tag815.xml"/><Relationship Id="rId23" Type="http://schemas.openxmlformats.org/officeDocument/2006/relationships/image" Target="../media/image60.png"/><Relationship Id="rId10" Type="http://schemas.openxmlformats.org/officeDocument/2006/relationships/tags" Target="../tags/tag810.xml"/><Relationship Id="rId19" Type="http://schemas.openxmlformats.org/officeDocument/2006/relationships/image" Target="../media/image13.svg"/><Relationship Id="rId4" Type="http://schemas.openxmlformats.org/officeDocument/2006/relationships/tags" Target="../tags/tag804.xml"/><Relationship Id="rId9" Type="http://schemas.openxmlformats.org/officeDocument/2006/relationships/tags" Target="../tags/tag809.xml"/><Relationship Id="rId14" Type="http://schemas.openxmlformats.org/officeDocument/2006/relationships/tags" Target="../tags/tag814.xml"/><Relationship Id="rId22" Type="http://schemas.openxmlformats.org/officeDocument/2006/relationships/image" Target="../media/image17.png"/></Relationships>
</file>

<file path=ppt/slides/_rels/slide102.xml.rels><?xml version="1.0" encoding="UTF-8" standalone="yes"?>
<Relationships xmlns="http://schemas.openxmlformats.org/package/2006/relationships"><Relationship Id="rId8" Type="http://schemas.openxmlformats.org/officeDocument/2006/relationships/tags" Target="../tags/tag823.xml"/><Relationship Id="rId13" Type="http://schemas.openxmlformats.org/officeDocument/2006/relationships/image" Target="../media/image61.png"/><Relationship Id="rId3" Type="http://schemas.openxmlformats.org/officeDocument/2006/relationships/tags" Target="../tags/tag818.xml"/><Relationship Id="rId7" Type="http://schemas.openxmlformats.org/officeDocument/2006/relationships/tags" Target="../tags/tag822.xml"/><Relationship Id="rId12" Type="http://schemas.openxmlformats.org/officeDocument/2006/relationships/image" Target="../media/image24.svg"/><Relationship Id="rId2" Type="http://schemas.openxmlformats.org/officeDocument/2006/relationships/tags" Target="../tags/tag817.xml"/><Relationship Id="rId1" Type="http://schemas.openxmlformats.org/officeDocument/2006/relationships/tags" Target="../tags/tag816.xml"/><Relationship Id="rId6" Type="http://schemas.openxmlformats.org/officeDocument/2006/relationships/tags" Target="../tags/tag821.xml"/><Relationship Id="rId11" Type="http://schemas.openxmlformats.org/officeDocument/2006/relationships/image" Target="../media/image32.png"/><Relationship Id="rId5" Type="http://schemas.openxmlformats.org/officeDocument/2006/relationships/tags" Target="../tags/tag820.xml"/><Relationship Id="rId10" Type="http://schemas.openxmlformats.org/officeDocument/2006/relationships/slideLayout" Target="../slideLayouts/slideLayout7.xml"/><Relationship Id="rId4" Type="http://schemas.openxmlformats.org/officeDocument/2006/relationships/tags" Target="../tags/tag819.xml"/><Relationship Id="rId9" Type="http://schemas.openxmlformats.org/officeDocument/2006/relationships/tags" Target="../tags/tag824.xml"/></Relationships>
</file>

<file path=ppt/slides/_rels/slide103.xml.rels><?xml version="1.0" encoding="UTF-8" standalone="yes"?>
<Relationships xmlns="http://schemas.openxmlformats.org/package/2006/relationships"><Relationship Id="rId8" Type="http://schemas.openxmlformats.org/officeDocument/2006/relationships/tags" Target="../tags/tag832.xml"/><Relationship Id="rId3" Type="http://schemas.openxmlformats.org/officeDocument/2006/relationships/tags" Target="../tags/tag827.xml"/><Relationship Id="rId7" Type="http://schemas.openxmlformats.org/officeDocument/2006/relationships/tags" Target="../tags/tag831.xml"/><Relationship Id="rId12" Type="http://schemas.openxmlformats.org/officeDocument/2006/relationships/image" Target="../media/image61.png"/><Relationship Id="rId2" Type="http://schemas.openxmlformats.org/officeDocument/2006/relationships/tags" Target="../tags/tag826.xml"/><Relationship Id="rId1" Type="http://schemas.openxmlformats.org/officeDocument/2006/relationships/tags" Target="../tags/tag825.xml"/><Relationship Id="rId6" Type="http://schemas.openxmlformats.org/officeDocument/2006/relationships/tags" Target="../tags/tag830.xml"/><Relationship Id="rId11" Type="http://schemas.openxmlformats.org/officeDocument/2006/relationships/image" Target="../media/image24.svg"/><Relationship Id="rId5" Type="http://schemas.openxmlformats.org/officeDocument/2006/relationships/tags" Target="../tags/tag829.xml"/><Relationship Id="rId10" Type="http://schemas.openxmlformats.org/officeDocument/2006/relationships/image" Target="../media/image32.png"/><Relationship Id="rId4" Type="http://schemas.openxmlformats.org/officeDocument/2006/relationships/tags" Target="../tags/tag828.xml"/><Relationship Id="rId9"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835.xml"/><Relationship Id="rId7" Type="http://schemas.openxmlformats.org/officeDocument/2006/relationships/image" Target="../media/image32.png"/><Relationship Id="rId2" Type="http://schemas.openxmlformats.org/officeDocument/2006/relationships/tags" Target="../tags/tag834.xml"/><Relationship Id="rId1" Type="http://schemas.openxmlformats.org/officeDocument/2006/relationships/tags" Target="../tags/tag833.xml"/><Relationship Id="rId6" Type="http://schemas.openxmlformats.org/officeDocument/2006/relationships/slideLayout" Target="../slideLayouts/slideLayout18.xml"/><Relationship Id="rId5" Type="http://schemas.openxmlformats.org/officeDocument/2006/relationships/tags" Target="../tags/tag837.xml"/><Relationship Id="rId4" Type="http://schemas.openxmlformats.org/officeDocument/2006/relationships/tags" Target="../tags/tag836.xml"/><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tags" Target="../tags/tag89.xml"/><Relationship Id="rId7" Type="http://schemas.openxmlformats.org/officeDocument/2006/relationships/image" Target="../media/image34.pn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tags" Target="../tags/tag92.xml"/><Relationship Id="rId7" Type="http://schemas.openxmlformats.org/officeDocument/2006/relationships/image" Target="../media/image34.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30.png"/><Relationship Id="rId3" Type="http://schemas.openxmlformats.org/officeDocument/2006/relationships/tags" Target="../tags/tag95.xml"/><Relationship Id="rId7" Type="http://schemas.openxmlformats.org/officeDocument/2006/relationships/slideLayout" Target="../slideLayouts/slideLayout7.xml"/><Relationship Id="rId12" Type="http://schemas.openxmlformats.org/officeDocument/2006/relationships/image" Target="../media/image29.svg"/><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image" Target="../media/image5.png"/><Relationship Id="rId5" Type="http://schemas.openxmlformats.org/officeDocument/2006/relationships/tags" Target="../tags/tag97.xml"/><Relationship Id="rId10" Type="http://schemas.openxmlformats.org/officeDocument/2006/relationships/image" Target="../media/image27.svg"/><Relationship Id="rId4" Type="http://schemas.openxmlformats.org/officeDocument/2006/relationships/tags" Target="../tags/tag96.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13.sv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31.png"/><Relationship Id="rId17" Type="http://schemas.openxmlformats.org/officeDocument/2006/relationships/image" Target="../media/image17.png"/><Relationship Id="rId2" Type="http://schemas.openxmlformats.org/officeDocument/2006/relationships/tags" Target="../tags/tag100.xml"/><Relationship Id="rId16" Type="http://schemas.openxmlformats.org/officeDocument/2006/relationships/image" Target="../media/image16.svg"/><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10.jpeg"/><Relationship Id="rId5" Type="http://schemas.openxmlformats.org/officeDocument/2006/relationships/tags" Target="../tags/tag103.xml"/><Relationship Id="rId15" Type="http://schemas.openxmlformats.org/officeDocument/2006/relationships/image" Target="../media/image37.svg"/><Relationship Id="rId10" Type="http://schemas.openxmlformats.org/officeDocument/2006/relationships/slideLayout" Target="../slideLayouts/slideLayout29.xml"/><Relationship Id="rId4" Type="http://schemas.openxmlformats.org/officeDocument/2006/relationships/tags" Target="../tags/tag102.xml"/><Relationship Id="rId9" Type="http://schemas.openxmlformats.org/officeDocument/2006/relationships/tags" Target="../tags/tag107.xml"/><Relationship Id="rId1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7.xml"/><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24.svg"/><Relationship Id="rId11" Type="http://schemas.openxmlformats.org/officeDocument/2006/relationships/image" Target="../media/image43.png"/><Relationship Id="rId5" Type="http://schemas.openxmlformats.org/officeDocument/2006/relationships/image" Target="../media/image32.png"/><Relationship Id="rId10" Type="http://schemas.openxmlformats.org/officeDocument/2006/relationships/image" Target="../media/image42.png"/><Relationship Id="rId4" Type="http://schemas.openxmlformats.org/officeDocument/2006/relationships/image" Target="../media/image38.jp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7.xml"/><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4.svg"/><Relationship Id="rId11" Type="http://schemas.openxmlformats.org/officeDocument/2006/relationships/image" Target="../media/image49.png"/><Relationship Id="rId5" Type="http://schemas.openxmlformats.org/officeDocument/2006/relationships/image" Target="../media/image32.png"/><Relationship Id="rId10" Type="http://schemas.openxmlformats.org/officeDocument/2006/relationships/image" Target="../media/image48.png"/><Relationship Id="rId4" Type="http://schemas.openxmlformats.org/officeDocument/2006/relationships/image" Target="../media/image38.jp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24.svg"/><Relationship Id="rId5" Type="http://schemas.openxmlformats.org/officeDocument/2006/relationships/image" Target="../media/image32.png"/><Relationship Id="rId4" Type="http://schemas.openxmlformats.org/officeDocument/2006/relationships/image" Target="../media/image38.jp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16.xml"/><Relationship Id="rId7" Type="http://schemas.openxmlformats.org/officeDocument/2006/relationships/image" Target="../media/image24.sv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32.png"/><Relationship Id="rId5" Type="http://schemas.openxmlformats.org/officeDocument/2006/relationships/image" Target="../media/image38.jp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7.pn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24.svg"/><Relationship Id="rId5" Type="http://schemas.openxmlformats.org/officeDocument/2006/relationships/image" Target="../media/image32.png"/><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21.xml"/><Relationship Id="rId7" Type="http://schemas.openxmlformats.org/officeDocument/2006/relationships/image" Target="../media/image24.svg"/><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image" Target="../media/image32.png"/><Relationship Id="rId5" Type="http://schemas.openxmlformats.org/officeDocument/2006/relationships/image" Target="../media/image38.jpg"/><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6.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24.svg"/><Relationship Id="rId5" Type="http://schemas.openxmlformats.org/officeDocument/2006/relationships/image" Target="../media/image32.png"/><Relationship Id="rId4" Type="http://schemas.openxmlformats.org/officeDocument/2006/relationships/image" Target="../media/image38.jpg"/></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26.xml"/><Relationship Id="rId7" Type="http://schemas.openxmlformats.org/officeDocument/2006/relationships/image" Target="../media/image24.sv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32.png"/><Relationship Id="rId5" Type="http://schemas.openxmlformats.org/officeDocument/2006/relationships/image" Target="../media/image38.jp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8.pn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24.svg"/><Relationship Id="rId5" Type="http://schemas.openxmlformats.org/officeDocument/2006/relationships/image" Target="../media/image32.png"/><Relationship Id="rId4" Type="http://schemas.openxmlformats.org/officeDocument/2006/relationships/image" Target="../media/image38.jpg"/></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131.xml"/><Relationship Id="rId7" Type="http://schemas.openxmlformats.org/officeDocument/2006/relationships/image" Target="../media/image24.sv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32.png"/><Relationship Id="rId5" Type="http://schemas.openxmlformats.org/officeDocument/2006/relationships/image" Target="../media/image38.jpg"/><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0.png"/><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24.svg"/><Relationship Id="rId5" Type="http://schemas.openxmlformats.org/officeDocument/2006/relationships/image" Target="../media/image32.png"/><Relationship Id="rId4" Type="http://schemas.openxmlformats.org/officeDocument/2006/relationships/image" Target="../media/image38.jpg"/></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136.xml"/><Relationship Id="rId7" Type="http://schemas.openxmlformats.org/officeDocument/2006/relationships/image" Target="../media/image24.sv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32.png"/><Relationship Id="rId5" Type="http://schemas.openxmlformats.org/officeDocument/2006/relationships/image" Target="../media/image38.jpg"/><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9.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24.svg"/><Relationship Id="rId5" Type="http://schemas.openxmlformats.org/officeDocument/2006/relationships/image" Target="../media/image32.png"/><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141.xml"/><Relationship Id="rId7" Type="http://schemas.openxmlformats.org/officeDocument/2006/relationships/image" Target="../media/image24.sv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image" Target="../media/image32.png"/><Relationship Id="rId5" Type="http://schemas.openxmlformats.org/officeDocument/2006/relationships/image" Target="../media/image38.jpg"/><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7.xml"/><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24.svg"/><Relationship Id="rId11" Type="http://schemas.openxmlformats.org/officeDocument/2006/relationships/image" Target="../media/image49.png"/><Relationship Id="rId5" Type="http://schemas.openxmlformats.org/officeDocument/2006/relationships/image" Target="../media/image32.png"/><Relationship Id="rId10" Type="http://schemas.openxmlformats.org/officeDocument/2006/relationships/image" Target="../media/image48.png"/><Relationship Id="rId4" Type="http://schemas.openxmlformats.org/officeDocument/2006/relationships/image" Target="../media/image38.jpg"/><Relationship Id="rId9" Type="http://schemas.openxmlformats.org/officeDocument/2006/relationships/image" Target="../media/image47.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24.xml"/><Relationship Id="rId7" Type="http://schemas.openxmlformats.org/officeDocument/2006/relationships/image" Target="../media/image10.jpe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7.xml"/><Relationship Id="rId5" Type="http://schemas.openxmlformats.org/officeDocument/2006/relationships/tags" Target="../tags/tag26.xml"/><Relationship Id="rId10" Type="http://schemas.openxmlformats.org/officeDocument/2006/relationships/image" Target="../media/image14.png"/><Relationship Id="rId4" Type="http://schemas.openxmlformats.org/officeDocument/2006/relationships/tags" Target="../tags/tag25.xml"/><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6.xml"/><Relationship Id="rId7" Type="http://schemas.openxmlformats.org/officeDocument/2006/relationships/image" Target="../media/image10.jpe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48.xml"/><Relationship Id="rId10" Type="http://schemas.openxmlformats.org/officeDocument/2006/relationships/image" Target="../media/image5.png"/><Relationship Id="rId4" Type="http://schemas.openxmlformats.org/officeDocument/2006/relationships/tags" Target="../tags/tag147.xml"/><Relationship Id="rId9" Type="http://schemas.openxmlformats.org/officeDocument/2006/relationships/image" Target="../media/image4.svg"/></Relationships>
</file>

<file path=ppt/slides/_rels/slide3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tags" Target="../tags/tag151.xml"/><Relationship Id="rId7" Type="http://schemas.openxmlformats.org/officeDocument/2006/relationships/image" Target="../media/image24.sv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32.png"/><Relationship Id="rId5" Type="http://schemas.openxmlformats.org/officeDocument/2006/relationships/image" Target="../media/image38.jpg"/><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7.png"/><Relationship Id="rId3" Type="http://schemas.openxmlformats.org/officeDocument/2006/relationships/tags" Target="../tags/tag154.xml"/><Relationship Id="rId7" Type="http://schemas.openxmlformats.org/officeDocument/2006/relationships/slideLayout" Target="../slideLayouts/slideLayout7.xml"/><Relationship Id="rId12" Type="http://schemas.openxmlformats.org/officeDocument/2006/relationships/image" Target="../media/image45.png"/><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11" Type="http://schemas.openxmlformats.org/officeDocument/2006/relationships/image" Target="../media/image52.jpeg"/><Relationship Id="rId5" Type="http://schemas.openxmlformats.org/officeDocument/2006/relationships/tags" Target="../tags/tag156.xml"/><Relationship Id="rId10" Type="http://schemas.openxmlformats.org/officeDocument/2006/relationships/image" Target="../media/image24.svg"/><Relationship Id="rId4" Type="http://schemas.openxmlformats.org/officeDocument/2006/relationships/tags" Target="../tags/tag155.xml"/><Relationship Id="rId9" Type="http://schemas.openxmlformats.org/officeDocument/2006/relationships/image" Target="../media/image32.png"/><Relationship Id="rId14" Type="http://schemas.openxmlformats.org/officeDocument/2006/relationships/image" Target="../media/image46.png"/></Relationships>
</file>

<file path=ppt/slides/_rels/slide33.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6.png"/><Relationship Id="rId3" Type="http://schemas.openxmlformats.org/officeDocument/2006/relationships/tags" Target="../tags/tag160.xml"/><Relationship Id="rId7" Type="http://schemas.openxmlformats.org/officeDocument/2006/relationships/slideLayout" Target="../slideLayouts/slideLayout7.xml"/><Relationship Id="rId12" Type="http://schemas.openxmlformats.org/officeDocument/2006/relationships/image" Target="../media/image45.pn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image" Target="../media/image52.jpeg"/><Relationship Id="rId5" Type="http://schemas.openxmlformats.org/officeDocument/2006/relationships/tags" Target="../tags/tag162.xml"/><Relationship Id="rId10" Type="http://schemas.openxmlformats.org/officeDocument/2006/relationships/image" Target="../media/image24.svg"/><Relationship Id="rId4" Type="http://schemas.openxmlformats.org/officeDocument/2006/relationships/tags" Target="../tags/tag161.xml"/><Relationship Id="rId9" Type="http://schemas.openxmlformats.org/officeDocument/2006/relationships/image" Target="../media/image32.png"/><Relationship Id="rId14" Type="http://schemas.openxmlformats.org/officeDocument/2006/relationships/image" Target="../media/image48.png"/></Relationships>
</file>

<file path=ppt/slides/_rels/slide34.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8.png"/><Relationship Id="rId3" Type="http://schemas.openxmlformats.org/officeDocument/2006/relationships/tags" Target="../tags/tag166.xml"/><Relationship Id="rId7" Type="http://schemas.openxmlformats.org/officeDocument/2006/relationships/slideLayout" Target="../slideLayouts/slideLayout7.xml"/><Relationship Id="rId12" Type="http://schemas.openxmlformats.org/officeDocument/2006/relationships/image" Target="../media/image45.pn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tags" Target="../tags/tag169.xml"/><Relationship Id="rId11" Type="http://schemas.openxmlformats.org/officeDocument/2006/relationships/image" Target="../media/image52.jpeg"/><Relationship Id="rId5" Type="http://schemas.openxmlformats.org/officeDocument/2006/relationships/tags" Target="../tags/tag168.xml"/><Relationship Id="rId10" Type="http://schemas.openxmlformats.org/officeDocument/2006/relationships/image" Target="../media/image24.svg"/><Relationship Id="rId4" Type="http://schemas.openxmlformats.org/officeDocument/2006/relationships/tags" Target="../tags/tag167.xml"/><Relationship Id="rId9" Type="http://schemas.openxmlformats.org/officeDocument/2006/relationships/image" Target="../media/image32.png"/><Relationship Id="rId14" Type="http://schemas.openxmlformats.org/officeDocument/2006/relationships/image" Target="../media/image50.png"/></Relationships>
</file>

<file path=ppt/slides/_rels/slide35.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9.png"/><Relationship Id="rId3" Type="http://schemas.openxmlformats.org/officeDocument/2006/relationships/tags" Target="../tags/tag172.xml"/><Relationship Id="rId7" Type="http://schemas.openxmlformats.org/officeDocument/2006/relationships/slideLayout" Target="../slideLayouts/slideLayout7.xml"/><Relationship Id="rId12" Type="http://schemas.openxmlformats.org/officeDocument/2006/relationships/image" Target="../media/image48.png"/><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tags" Target="../tags/tag175.xml"/><Relationship Id="rId11" Type="http://schemas.openxmlformats.org/officeDocument/2006/relationships/image" Target="../media/image52.jpeg"/><Relationship Id="rId5" Type="http://schemas.openxmlformats.org/officeDocument/2006/relationships/tags" Target="../tags/tag174.xml"/><Relationship Id="rId10" Type="http://schemas.openxmlformats.org/officeDocument/2006/relationships/image" Target="../media/image24.svg"/><Relationship Id="rId4" Type="http://schemas.openxmlformats.org/officeDocument/2006/relationships/tags" Target="../tags/tag173.xml"/><Relationship Id="rId9" Type="http://schemas.openxmlformats.org/officeDocument/2006/relationships/image" Target="../media/image32.png"/><Relationship Id="rId14" Type="http://schemas.openxmlformats.org/officeDocument/2006/relationships/image" Target="../media/image50.png"/></Relationships>
</file>

<file path=ppt/slides/_rels/slide36.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53.png"/><Relationship Id="rId3" Type="http://schemas.openxmlformats.org/officeDocument/2006/relationships/tags" Target="../tags/tag178.xml"/><Relationship Id="rId7" Type="http://schemas.openxmlformats.org/officeDocument/2006/relationships/slideLayout" Target="../slideLayouts/slideLayout7.xml"/><Relationship Id="rId12" Type="http://schemas.openxmlformats.org/officeDocument/2006/relationships/image" Target="../media/image48.png"/><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tags" Target="../tags/tag181.xml"/><Relationship Id="rId11" Type="http://schemas.openxmlformats.org/officeDocument/2006/relationships/image" Target="../media/image24.svg"/><Relationship Id="rId5" Type="http://schemas.openxmlformats.org/officeDocument/2006/relationships/tags" Target="../tags/tag180.xml"/><Relationship Id="rId10" Type="http://schemas.openxmlformats.org/officeDocument/2006/relationships/image" Target="../media/image32.png"/><Relationship Id="rId4" Type="http://schemas.openxmlformats.org/officeDocument/2006/relationships/tags" Target="../tags/tag179.xml"/><Relationship Id="rId9" Type="http://schemas.openxmlformats.org/officeDocument/2006/relationships/image" Target="../media/image52.jpeg"/><Relationship Id="rId14" Type="http://schemas.openxmlformats.org/officeDocument/2006/relationships/image" Target="../media/image49.png"/></Relationships>
</file>

<file path=ppt/slides/_rels/slide37.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55.png"/><Relationship Id="rId3" Type="http://schemas.openxmlformats.org/officeDocument/2006/relationships/tags" Target="../tags/tag184.xml"/><Relationship Id="rId7" Type="http://schemas.openxmlformats.org/officeDocument/2006/relationships/slideLayout" Target="../slideLayouts/slideLayout7.xml"/><Relationship Id="rId12" Type="http://schemas.openxmlformats.org/officeDocument/2006/relationships/image" Target="../media/image54.png"/><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image" Target="../media/image24.svg"/><Relationship Id="rId5" Type="http://schemas.openxmlformats.org/officeDocument/2006/relationships/tags" Target="../tags/tag186.xml"/><Relationship Id="rId10" Type="http://schemas.openxmlformats.org/officeDocument/2006/relationships/image" Target="../media/image32.png"/><Relationship Id="rId4" Type="http://schemas.openxmlformats.org/officeDocument/2006/relationships/tags" Target="../tags/tag185.xml"/><Relationship Id="rId9" Type="http://schemas.openxmlformats.org/officeDocument/2006/relationships/image" Target="../media/image52.jpeg"/><Relationship Id="rId14" Type="http://schemas.openxmlformats.org/officeDocument/2006/relationships/image" Target="../media/image49.png"/></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0.xml"/><Relationship Id="rId7" Type="http://schemas.openxmlformats.org/officeDocument/2006/relationships/image" Target="../media/image10.jpeg"/><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slideLayout" Target="../slideLayouts/slideLayout7.xml"/><Relationship Id="rId11" Type="http://schemas.openxmlformats.org/officeDocument/2006/relationships/image" Target="../media/image29.svg"/><Relationship Id="rId5" Type="http://schemas.openxmlformats.org/officeDocument/2006/relationships/tags" Target="../tags/tag192.xml"/><Relationship Id="rId10" Type="http://schemas.openxmlformats.org/officeDocument/2006/relationships/image" Target="../media/image5.png"/><Relationship Id="rId4" Type="http://schemas.openxmlformats.org/officeDocument/2006/relationships/tags" Target="../tags/tag191.xml"/><Relationship Id="rId9" Type="http://schemas.openxmlformats.org/officeDocument/2006/relationships/image" Target="../media/image27.svg"/></Relationships>
</file>

<file path=ppt/slides/_rels/slide39.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tags" Target="../tags/tag195.xml"/><Relationship Id="rId7" Type="http://schemas.openxmlformats.org/officeDocument/2006/relationships/image" Target="../media/image24.svg"/><Relationship Id="rId12" Type="http://schemas.openxmlformats.org/officeDocument/2006/relationships/image" Target="../media/image49.png"/><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image" Target="../media/image32.png"/><Relationship Id="rId11" Type="http://schemas.openxmlformats.org/officeDocument/2006/relationships/image" Target="../media/image48.png"/><Relationship Id="rId5" Type="http://schemas.openxmlformats.org/officeDocument/2006/relationships/image" Target="../media/image38.jpg"/><Relationship Id="rId10" Type="http://schemas.openxmlformats.org/officeDocument/2006/relationships/image" Target="../media/image47.png"/><Relationship Id="rId4" Type="http://schemas.openxmlformats.org/officeDocument/2006/relationships/slideLayout" Target="../slideLayouts/slideLayout7.xml"/><Relationship Id="rId9" Type="http://schemas.openxmlformats.org/officeDocument/2006/relationships/image" Target="../media/image46.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6.svg"/><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15.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3.svg"/><Relationship Id="rId5" Type="http://schemas.openxmlformats.org/officeDocument/2006/relationships/tags" Target="../tags/tag31.xml"/><Relationship Id="rId10" Type="http://schemas.openxmlformats.org/officeDocument/2006/relationships/image" Target="../media/image11.png"/><Relationship Id="rId4" Type="http://schemas.openxmlformats.org/officeDocument/2006/relationships/tags" Target="../tags/tag30.xml"/><Relationship Id="rId9" Type="http://schemas.openxmlformats.org/officeDocument/2006/relationships/image" Target="../media/image10.jpeg"/><Relationship Id="rId1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8.xml"/><Relationship Id="rId7" Type="http://schemas.openxmlformats.org/officeDocument/2006/relationships/image" Target="../media/image10.jpeg"/><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00.xml"/><Relationship Id="rId10" Type="http://schemas.openxmlformats.org/officeDocument/2006/relationships/image" Target="../media/image5.png"/><Relationship Id="rId4" Type="http://schemas.openxmlformats.org/officeDocument/2006/relationships/tags" Target="../tags/tag199.xml"/><Relationship Id="rId9" Type="http://schemas.openxmlformats.org/officeDocument/2006/relationships/image" Target="../media/image4.svg"/></Relationships>
</file>

<file path=ppt/slides/_rels/slide41.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9.png"/><Relationship Id="rId3" Type="http://schemas.openxmlformats.org/officeDocument/2006/relationships/tags" Target="../tags/tag203.xml"/><Relationship Id="rId7" Type="http://schemas.openxmlformats.org/officeDocument/2006/relationships/slideLayout" Target="../slideLayouts/slideLayout7.xml"/><Relationship Id="rId12" Type="http://schemas.openxmlformats.org/officeDocument/2006/relationships/image" Target="../media/image46.png"/><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image" Target="../media/image45.png"/><Relationship Id="rId5" Type="http://schemas.openxmlformats.org/officeDocument/2006/relationships/tags" Target="../tags/tag205.xml"/><Relationship Id="rId10" Type="http://schemas.openxmlformats.org/officeDocument/2006/relationships/image" Target="../media/image24.svg"/><Relationship Id="rId4" Type="http://schemas.openxmlformats.org/officeDocument/2006/relationships/tags" Target="../tags/tag204.xml"/><Relationship Id="rId9" Type="http://schemas.openxmlformats.org/officeDocument/2006/relationships/image" Target="../media/image32.png"/><Relationship Id="rId14" Type="http://schemas.openxmlformats.org/officeDocument/2006/relationships/image" Target="../media/image50.png"/></Relationships>
</file>

<file path=ppt/slides/_rels/slide42.xml.rels><?xml version="1.0" encoding="UTF-8" standalone="yes"?>
<Relationships xmlns="http://schemas.openxmlformats.org/package/2006/relationships"><Relationship Id="rId8" Type="http://schemas.openxmlformats.org/officeDocument/2006/relationships/tags" Target="../tags/tag214.xml"/><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tags" Target="../tags/tag209.xml"/><Relationship Id="rId7" Type="http://schemas.openxmlformats.org/officeDocument/2006/relationships/tags" Target="../tags/tag213.xml"/><Relationship Id="rId12" Type="http://schemas.openxmlformats.org/officeDocument/2006/relationships/image" Target="../media/image24.svg"/><Relationship Id="rId17" Type="http://schemas.openxmlformats.org/officeDocument/2006/relationships/image" Target="../media/image49.png"/><Relationship Id="rId2" Type="http://schemas.openxmlformats.org/officeDocument/2006/relationships/tags" Target="../tags/tag208.xml"/><Relationship Id="rId16" Type="http://schemas.openxmlformats.org/officeDocument/2006/relationships/image" Target="../media/image48.png"/><Relationship Id="rId1" Type="http://schemas.openxmlformats.org/officeDocument/2006/relationships/tags" Target="../tags/tag207.xml"/><Relationship Id="rId6" Type="http://schemas.openxmlformats.org/officeDocument/2006/relationships/tags" Target="../tags/tag212.xml"/><Relationship Id="rId11" Type="http://schemas.openxmlformats.org/officeDocument/2006/relationships/image" Target="../media/image32.png"/><Relationship Id="rId5" Type="http://schemas.openxmlformats.org/officeDocument/2006/relationships/tags" Target="../tags/tag211.xml"/><Relationship Id="rId15" Type="http://schemas.openxmlformats.org/officeDocument/2006/relationships/image" Target="../media/image47.png"/><Relationship Id="rId10" Type="http://schemas.openxmlformats.org/officeDocument/2006/relationships/image" Target="../media/image38.jpg"/><Relationship Id="rId4" Type="http://schemas.openxmlformats.org/officeDocument/2006/relationships/tags" Target="../tags/tag210.xml"/><Relationship Id="rId9" Type="http://schemas.openxmlformats.org/officeDocument/2006/relationships/slideLayout" Target="../slideLayouts/slideLayout7.xml"/><Relationship Id="rId14" Type="http://schemas.openxmlformats.org/officeDocument/2006/relationships/image" Target="../media/image46.png"/></Relationships>
</file>

<file path=ppt/slides/_rels/slide4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30.png"/><Relationship Id="rId3" Type="http://schemas.openxmlformats.org/officeDocument/2006/relationships/tags" Target="../tags/tag217.xml"/><Relationship Id="rId7" Type="http://schemas.openxmlformats.org/officeDocument/2006/relationships/slideLayout" Target="../slideLayouts/slideLayout7.xml"/><Relationship Id="rId12" Type="http://schemas.openxmlformats.org/officeDocument/2006/relationships/image" Target="../media/image29.svg"/><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tags" Target="../tags/tag220.xml"/><Relationship Id="rId11" Type="http://schemas.openxmlformats.org/officeDocument/2006/relationships/image" Target="../media/image5.png"/><Relationship Id="rId5" Type="http://schemas.openxmlformats.org/officeDocument/2006/relationships/tags" Target="../tags/tag219.xml"/><Relationship Id="rId10" Type="http://schemas.openxmlformats.org/officeDocument/2006/relationships/image" Target="../media/image27.svg"/><Relationship Id="rId4" Type="http://schemas.openxmlformats.org/officeDocument/2006/relationships/tags" Target="../tags/tag218.xml"/><Relationship Id="rId9"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image" Target="../media/image13.svg"/><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image" Target="../media/image31.png"/><Relationship Id="rId2" Type="http://schemas.openxmlformats.org/officeDocument/2006/relationships/tags" Target="../tags/tag222.xml"/><Relationship Id="rId16" Type="http://schemas.openxmlformats.org/officeDocument/2006/relationships/image" Target="../media/image17.png"/><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image" Target="../media/image10.jpeg"/><Relationship Id="rId5" Type="http://schemas.openxmlformats.org/officeDocument/2006/relationships/tags" Target="../tags/tag225.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image" Target="../media/image15.png"/></Relationships>
</file>

<file path=ppt/slides/_rels/slide4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232.xml"/><Relationship Id="rId7" Type="http://schemas.openxmlformats.org/officeDocument/2006/relationships/image" Target="../media/image32.png"/><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slideLayout" Target="../slideLayouts/slideLayout7.xml"/><Relationship Id="rId5" Type="http://schemas.openxmlformats.org/officeDocument/2006/relationships/tags" Target="../tags/tag234.xml"/><Relationship Id="rId4" Type="http://schemas.openxmlformats.org/officeDocument/2006/relationships/tags" Target="../tags/tag233.xml"/></Relationships>
</file>

<file path=ppt/slides/_rels/slide46.xml.rels><?xml version="1.0" encoding="UTF-8" standalone="yes"?>
<Relationships xmlns="http://schemas.openxmlformats.org/package/2006/relationships"><Relationship Id="rId8" Type="http://schemas.openxmlformats.org/officeDocument/2006/relationships/tags" Target="../tags/tag242.xml"/><Relationship Id="rId13" Type="http://schemas.openxmlformats.org/officeDocument/2006/relationships/slideLayout" Target="../slideLayouts/slideLayout7.xml"/><Relationship Id="rId3" Type="http://schemas.openxmlformats.org/officeDocument/2006/relationships/tags" Target="../tags/tag237.xml"/><Relationship Id="rId7" Type="http://schemas.openxmlformats.org/officeDocument/2006/relationships/tags" Target="../tags/tag241.xml"/><Relationship Id="rId12" Type="http://schemas.openxmlformats.org/officeDocument/2006/relationships/tags" Target="../tags/tag246.xml"/><Relationship Id="rId2" Type="http://schemas.openxmlformats.org/officeDocument/2006/relationships/tags" Target="../tags/tag236.xml"/><Relationship Id="rId1" Type="http://schemas.openxmlformats.org/officeDocument/2006/relationships/tags" Target="../tags/tag235.xml"/><Relationship Id="rId6" Type="http://schemas.openxmlformats.org/officeDocument/2006/relationships/tags" Target="../tags/tag240.xml"/><Relationship Id="rId11" Type="http://schemas.openxmlformats.org/officeDocument/2006/relationships/tags" Target="../tags/tag245.xml"/><Relationship Id="rId5" Type="http://schemas.openxmlformats.org/officeDocument/2006/relationships/tags" Target="../tags/tag239.xml"/><Relationship Id="rId15" Type="http://schemas.openxmlformats.org/officeDocument/2006/relationships/image" Target="../media/image24.svg"/><Relationship Id="rId10" Type="http://schemas.openxmlformats.org/officeDocument/2006/relationships/tags" Target="../tags/tag244.xml"/><Relationship Id="rId4" Type="http://schemas.openxmlformats.org/officeDocument/2006/relationships/tags" Target="../tags/tag238.xml"/><Relationship Id="rId9" Type="http://schemas.openxmlformats.org/officeDocument/2006/relationships/tags" Target="../tags/tag243.xml"/><Relationship Id="rId14" Type="http://schemas.openxmlformats.org/officeDocument/2006/relationships/image" Target="../media/image32.png"/></Relationships>
</file>

<file path=ppt/slides/_rels/slide47.xml.rels><?xml version="1.0" encoding="UTF-8" standalone="yes"?>
<Relationships xmlns="http://schemas.openxmlformats.org/package/2006/relationships"><Relationship Id="rId8" Type="http://schemas.openxmlformats.org/officeDocument/2006/relationships/tags" Target="../tags/tag254.xml"/><Relationship Id="rId13" Type="http://schemas.openxmlformats.org/officeDocument/2006/relationships/tags" Target="../tags/tag259.xml"/><Relationship Id="rId3" Type="http://schemas.openxmlformats.org/officeDocument/2006/relationships/tags" Target="../tags/tag249.xml"/><Relationship Id="rId7" Type="http://schemas.openxmlformats.org/officeDocument/2006/relationships/tags" Target="../tags/tag253.xml"/><Relationship Id="rId12" Type="http://schemas.openxmlformats.org/officeDocument/2006/relationships/tags" Target="../tags/tag258.xml"/><Relationship Id="rId2" Type="http://schemas.openxmlformats.org/officeDocument/2006/relationships/tags" Target="../tags/tag248.xml"/><Relationship Id="rId16" Type="http://schemas.openxmlformats.org/officeDocument/2006/relationships/image" Target="../media/image24.svg"/><Relationship Id="rId1" Type="http://schemas.openxmlformats.org/officeDocument/2006/relationships/tags" Target="../tags/tag247.xml"/><Relationship Id="rId6" Type="http://schemas.openxmlformats.org/officeDocument/2006/relationships/tags" Target="../tags/tag252.xml"/><Relationship Id="rId11" Type="http://schemas.openxmlformats.org/officeDocument/2006/relationships/tags" Target="../tags/tag257.xml"/><Relationship Id="rId5" Type="http://schemas.openxmlformats.org/officeDocument/2006/relationships/tags" Target="../tags/tag251.xml"/><Relationship Id="rId15" Type="http://schemas.openxmlformats.org/officeDocument/2006/relationships/image" Target="../media/image32.png"/><Relationship Id="rId10" Type="http://schemas.openxmlformats.org/officeDocument/2006/relationships/tags" Target="../tags/tag256.xml"/><Relationship Id="rId4" Type="http://schemas.openxmlformats.org/officeDocument/2006/relationships/tags" Target="../tags/tag250.xml"/><Relationship Id="rId9" Type="http://schemas.openxmlformats.org/officeDocument/2006/relationships/tags" Target="../tags/tag255.xml"/><Relationship Id="rId14"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tags" Target="../tags/tag267.xml"/><Relationship Id="rId13" Type="http://schemas.openxmlformats.org/officeDocument/2006/relationships/slideLayout" Target="../slideLayouts/slideLayout7.xml"/><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tags" Target="../tags/tag271.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tags" Target="../tags/tag270.xml"/><Relationship Id="rId5" Type="http://schemas.openxmlformats.org/officeDocument/2006/relationships/tags" Target="../tags/tag264.xml"/><Relationship Id="rId15" Type="http://schemas.openxmlformats.org/officeDocument/2006/relationships/image" Target="../media/image24.svg"/><Relationship Id="rId10" Type="http://schemas.openxmlformats.org/officeDocument/2006/relationships/tags" Target="../tags/tag269.xml"/><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image" Target="../media/image32.png"/></Relationships>
</file>

<file path=ppt/slides/_rels/slide49.xml.rels><?xml version="1.0" encoding="UTF-8" standalone="yes"?>
<Relationships xmlns="http://schemas.openxmlformats.org/package/2006/relationships"><Relationship Id="rId8" Type="http://schemas.openxmlformats.org/officeDocument/2006/relationships/tags" Target="../tags/tag279.xml"/><Relationship Id="rId13" Type="http://schemas.openxmlformats.org/officeDocument/2006/relationships/tags" Target="../tags/tag284.xml"/><Relationship Id="rId3" Type="http://schemas.openxmlformats.org/officeDocument/2006/relationships/tags" Target="../tags/tag274.xml"/><Relationship Id="rId7" Type="http://schemas.openxmlformats.org/officeDocument/2006/relationships/tags" Target="../tags/tag278.xml"/><Relationship Id="rId12" Type="http://schemas.openxmlformats.org/officeDocument/2006/relationships/tags" Target="../tags/tag283.xml"/><Relationship Id="rId2" Type="http://schemas.openxmlformats.org/officeDocument/2006/relationships/tags" Target="../tags/tag273.xml"/><Relationship Id="rId16" Type="http://schemas.openxmlformats.org/officeDocument/2006/relationships/image" Target="../media/image24.svg"/><Relationship Id="rId1" Type="http://schemas.openxmlformats.org/officeDocument/2006/relationships/tags" Target="../tags/tag272.xml"/><Relationship Id="rId6" Type="http://schemas.openxmlformats.org/officeDocument/2006/relationships/tags" Target="../tags/tag277.xml"/><Relationship Id="rId11" Type="http://schemas.openxmlformats.org/officeDocument/2006/relationships/tags" Target="../tags/tag282.xml"/><Relationship Id="rId5" Type="http://schemas.openxmlformats.org/officeDocument/2006/relationships/tags" Target="../tags/tag276.xml"/><Relationship Id="rId15" Type="http://schemas.openxmlformats.org/officeDocument/2006/relationships/image" Target="../media/image32.png"/><Relationship Id="rId10" Type="http://schemas.openxmlformats.org/officeDocument/2006/relationships/tags" Target="../tags/tag281.xml"/><Relationship Id="rId4" Type="http://schemas.openxmlformats.org/officeDocument/2006/relationships/tags" Target="../tags/tag275.xml"/><Relationship Id="rId9" Type="http://schemas.openxmlformats.org/officeDocument/2006/relationships/tags" Target="../tags/tag280.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image" Target="../media/image11.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image" Target="../media/image10.jpeg"/><Relationship Id="rId2" Type="http://schemas.openxmlformats.org/officeDocument/2006/relationships/tags" Target="../tags/tag35.xml"/><Relationship Id="rId16"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5" Type="http://schemas.openxmlformats.org/officeDocument/2006/relationships/tags" Target="../tags/tag38.xml"/><Relationship Id="rId15" Type="http://schemas.openxmlformats.org/officeDocument/2006/relationships/tags" Target="../tags/tag48.xml"/><Relationship Id="rId10" Type="http://schemas.openxmlformats.org/officeDocument/2006/relationships/tags" Target="../tags/tag43.xml"/><Relationship Id="rId19" Type="http://schemas.openxmlformats.org/officeDocument/2006/relationships/image" Target="../media/image12.svg"/><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s>
</file>

<file path=ppt/slides/_rels/slide50.xml.rels><?xml version="1.0" encoding="UTF-8" standalone="yes"?>
<Relationships xmlns="http://schemas.openxmlformats.org/package/2006/relationships"><Relationship Id="rId8" Type="http://schemas.openxmlformats.org/officeDocument/2006/relationships/tags" Target="../tags/tag292.xml"/><Relationship Id="rId13" Type="http://schemas.openxmlformats.org/officeDocument/2006/relationships/slideLayout" Target="../slideLayouts/slideLayout7.xml"/><Relationship Id="rId3" Type="http://schemas.openxmlformats.org/officeDocument/2006/relationships/tags" Target="../tags/tag287.xml"/><Relationship Id="rId7" Type="http://schemas.openxmlformats.org/officeDocument/2006/relationships/tags" Target="../tags/tag291.xml"/><Relationship Id="rId12" Type="http://schemas.openxmlformats.org/officeDocument/2006/relationships/tags" Target="../tags/tag296.xml"/><Relationship Id="rId2" Type="http://schemas.openxmlformats.org/officeDocument/2006/relationships/tags" Target="../tags/tag286.xml"/><Relationship Id="rId1" Type="http://schemas.openxmlformats.org/officeDocument/2006/relationships/tags" Target="../tags/tag285.xml"/><Relationship Id="rId6" Type="http://schemas.openxmlformats.org/officeDocument/2006/relationships/tags" Target="../tags/tag290.xml"/><Relationship Id="rId11" Type="http://schemas.openxmlformats.org/officeDocument/2006/relationships/tags" Target="../tags/tag295.xml"/><Relationship Id="rId5" Type="http://schemas.openxmlformats.org/officeDocument/2006/relationships/tags" Target="../tags/tag289.xml"/><Relationship Id="rId15" Type="http://schemas.openxmlformats.org/officeDocument/2006/relationships/image" Target="../media/image24.svg"/><Relationship Id="rId10" Type="http://schemas.openxmlformats.org/officeDocument/2006/relationships/tags" Target="../tags/tag294.xml"/><Relationship Id="rId4" Type="http://schemas.openxmlformats.org/officeDocument/2006/relationships/tags" Target="../tags/tag288.xml"/><Relationship Id="rId9" Type="http://schemas.openxmlformats.org/officeDocument/2006/relationships/tags" Target="../tags/tag293.xml"/><Relationship Id="rId14" Type="http://schemas.openxmlformats.org/officeDocument/2006/relationships/image" Target="../media/image32.png"/></Relationships>
</file>

<file path=ppt/slides/_rels/slide51.xml.rels><?xml version="1.0" encoding="UTF-8" standalone="yes"?>
<Relationships xmlns="http://schemas.openxmlformats.org/package/2006/relationships"><Relationship Id="rId8" Type="http://schemas.openxmlformats.org/officeDocument/2006/relationships/tags" Target="../tags/tag304.xml"/><Relationship Id="rId13" Type="http://schemas.openxmlformats.org/officeDocument/2006/relationships/tags" Target="../tags/tag309.xml"/><Relationship Id="rId3" Type="http://schemas.openxmlformats.org/officeDocument/2006/relationships/tags" Target="../tags/tag299.xml"/><Relationship Id="rId7" Type="http://schemas.openxmlformats.org/officeDocument/2006/relationships/tags" Target="../tags/tag303.xml"/><Relationship Id="rId12" Type="http://schemas.openxmlformats.org/officeDocument/2006/relationships/tags" Target="../tags/tag308.xml"/><Relationship Id="rId2" Type="http://schemas.openxmlformats.org/officeDocument/2006/relationships/tags" Target="../tags/tag298.xml"/><Relationship Id="rId16" Type="http://schemas.openxmlformats.org/officeDocument/2006/relationships/image" Target="../media/image24.svg"/><Relationship Id="rId1" Type="http://schemas.openxmlformats.org/officeDocument/2006/relationships/tags" Target="../tags/tag297.xml"/><Relationship Id="rId6" Type="http://schemas.openxmlformats.org/officeDocument/2006/relationships/tags" Target="../tags/tag302.xml"/><Relationship Id="rId11" Type="http://schemas.openxmlformats.org/officeDocument/2006/relationships/tags" Target="../tags/tag307.xml"/><Relationship Id="rId5" Type="http://schemas.openxmlformats.org/officeDocument/2006/relationships/tags" Target="../tags/tag301.xml"/><Relationship Id="rId15" Type="http://schemas.openxmlformats.org/officeDocument/2006/relationships/image" Target="../media/image32.png"/><Relationship Id="rId10" Type="http://schemas.openxmlformats.org/officeDocument/2006/relationships/tags" Target="../tags/tag306.xml"/><Relationship Id="rId4" Type="http://schemas.openxmlformats.org/officeDocument/2006/relationships/tags" Target="../tags/tag300.xml"/><Relationship Id="rId9" Type="http://schemas.openxmlformats.org/officeDocument/2006/relationships/tags" Target="../tags/tag305.xml"/><Relationship Id="rId1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317.xml"/><Relationship Id="rId13" Type="http://schemas.openxmlformats.org/officeDocument/2006/relationships/slideLayout" Target="../slideLayouts/slideLayout7.xml"/><Relationship Id="rId3" Type="http://schemas.openxmlformats.org/officeDocument/2006/relationships/tags" Target="../tags/tag312.xml"/><Relationship Id="rId7" Type="http://schemas.openxmlformats.org/officeDocument/2006/relationships/tags" Target="../tags/tag316.xml"/><Relationship Id="rId12" Type="http://schemas.openxmlformats.org/officeDocument/2006/relationships/tags" Target="../tags/tag321.xml"/><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tags" Target="../tags/tag315.xml"/><Relationship Id="rId11" Type="http://schemas.openxmlformats.org/officeDocument/2006/relationships/tags" Target="../tags/tag320.xml"/><Relationship Id="rId5" Type="http://schemas.openxmlformats.org/officeDocument/2006/relationships/tags" Target="../tags/tag314.xml"/><Relationship Id="rId15" Type="http://schemas.openxmlformats.org/officeDocument/2006/relationships/image" Target="../media/image24.svg"/><Relationship Id="rId10" Type="http://schemas.openxmlformats.org/officeDocument/2006/relationships/tags" Target="../tags/tag319.xml"/><Relationship Id="rId4" Type="http://schemas.openxmlformats.org/officeDocument/2006/relationships/tags" Target="../tags/tag313.xml"/><Relationship Id="rId9" Type="http://schemas.openxmlformats.org/officeDocument/2006/relationships/tags" Target="../tags/tag318.xml"/><Relationship Id="rId14" Type="http://schemas.openxmlformats.org/officeDocument/2006/relationships/image" Target="../media/image32.png"/></Relationships>
</file>

<file path=ppt/slides/_rels/slide53.xml.rels><?xml version="1.0" encoding="UTF-8" standalone="yes"?>
<Relationships xmlns="http://schemas.openxmlformats.org/package/2006/relationships"><Relationship Id="rId8" Type="http://schemas.openxmlformats.org/officeDocument/2006/relationships/tags" Target="../tags/tag329.xml"/><Relationship Id="rId13" Type="http://schemas.openxmlformats.org/officeDocument/2006/relationships/tags" Target="../tags/tag334.xml"/><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tags" Target="../tags/tag333.xml"/><Relationship Id="rId2" Type="http://schemas.openxmlformats.org/officeDocument/2006/relationships/tags" Target="../tags/tag323.xml"/><Relationship Id="rId16" Type="http://schemas.openxmlformats.org/officeDocument/2006/relationships/image" Target="../media/image24.svg"/><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tags" Target="../tags/tag332.xml"/><Relationship Id="rId5" Type="http://schemas.openxmlformats.org/officeDocument/2006/relationships/tags" Target="../tags/tag326.xml"/><Relationship Id="rId15" Type="http://schemas.openxmlformats.org/officeDocument/2006/relationships/image" Target="../media/image32.png"/><Relationship Id="rId10" Type="http://schemas.openxmlformats.org/officeDocument/2006/relationships/tags" Target="../tags/tag331.xml"/><Relationship Id="rId4" Type="http://schemas.openxmlformats.org/officeDocument/2006/relationships/tags" Target="../tags/tag325.xml"/><Relationship Id="rId9" Type="http://schemas.openxmlformats.org/officeDocument/2006/relationships/tags" Target="../tags/tag330.xml"/><Relationship Id="rId14"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342.xml"/><Relationship Id="rId13" Type="http://schemas.openxmlformats.org/officeDocument/2006/relationships/slideLayout" Target="../slideLayouts/slideLayout7.xml"/><Relationship Id="rId3" Type="http://schemas.openxmlformats.org/officeDocument/2006/relationships/tags" Target="../tags/tag337.xml"/><Relationship Id="rId7" Type="http://schemas.openxmlformats.org/officeDocument/2006/relationships/tags" Target="../tags/tag341.xml"/><Relationship Id="rId12" Type="http://schemas.openxmlformats.org/officeDocument/2006/relationships/tags" Target="../tags/tag346.xml"/><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tags" Target="../tags/tag340.xml"/><Relationship Id="rId11" Type="http://schemas.openxmlformats.org/officeDocument/2006/relationships/tags" Target="../tags/tag345.xml"/><Relationship Id="rId5" Type="http://schemas.openxmlformats.org/officeDocument/2006/relationships/tags" Target="../tags/tag339.xml"/><Relationship Id="rId15" Type="http://schemas.openxmlformats.org/officeDocument/2006/relationships/image" Target="../media/image24.svg"/><Relationship Id="rId10" Type="http://schemas.openxmlformats.org/officeDocument/2006/relationships/tags" Target="../tags/tag344.xml"/><Relationship Id="rId4" Type="http://schemas.openxmlformats.org/officeDocument/2006/relationships/tags" Target="../tags/tag338.xml"/><Relationship Id="rId9" Type="http://schemas.openxmlformats.org/officeDocument/2006/relationships/tags" Target="../tags/tag343.xml"/><Relationship Id="rId14" Type="http://schemas.openxmlformats.org/officeDocument/2006/relationships/image" Target="../media/image32.png"/></Relationships>
</file>

<file path=ppt/slides/_rels/slide55.xml.rels><?xml version="1.0" encoding="UTF-8" standalone="yes"?>
<Relationships xmlns="http://schemas.openxmlformats.org/package/2006/relationships"><Relationship Id="rId8" Type="http://schemas.openxmlformats.org/officeDocument/2006/relationships/tags" Target="../tags/tag354.xml"/><Relationship Id="rId13" Type="http://schemas.openxmlformats.org/officeDocument/2006/relationships/tags" Target="../tags/tag359.xml"/><Relationship Id="rId3" Type="http://schemas.openxmlformats.org/officeDocument/2006/relationships/tags" Target="../tags/tag349.xml"/><Relationship Id="rId7" Type="http://schemas.openxmlformats.org/officeDocument/2006/relationships/tags" Target="../tags/tag353.xml"/><Relationship Id="rId12" Type="http://schemas.openxmlformats.org/officeDocument/2006/relationships/tags" Target="../tags/tag358.xml"/><Relationship Id="rId2" Type="http://schemas.openxmlformats.org/officeDocument/2006/relationships/tags" Target="../tags/tag348.xml"/><Relationship Id="rId16" Type="http://schemas.openxmlformats.org/officeDocument/2006/relationships/image" Target="../media/image24.svg"/><Relationship Id="rId1" Type="http://schemas.openxmlformats.org/officeDocument/2006/relationships/tags" Target="../tags/tag347.xml"/><Relationship Id="rId6" Type="http://schemas.openxmlformats.org/officeDocument/2006/relationships/tags" Target="../tags/tag352.xml"/><Relationship Id="rId11" Type="http://schemas.openxmlformats.org/officeDocument/2006/relationships/tags" Target="../tags/tag357.xml"/><Relationship Id="rId5" Type="http://schemas.openxmlformats.org/officeDocument/2006/relationships/tags" Target="../tags/tag351.xml"/><Relationship Id="rId15" Type="http://schemas.openxmlformats.org/officeDocument/2006/relationships/image" Target="../media/image32.png"/><Relationship Id="rId10" Type="http://schemas.openxmlformats.org/officeDocument/2006/relationships/tags" Target="../tags/tag356.xml"/><Relationship Id="rId4" Type="http://schemas.openxmlformats.org/officeDocument/2006/relationships/tags" Target="../tags/tag350.xml"/><Relationship Id="rId9" Type="http://schemas.openxmlformats.org/officeDocument/2006/relationships/tags" Target="../tags/tag355.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367.xml"/><Relationship Id="rId13" Type="http://schemas.openxmlformats.org/officeDocument/2006/relationships/slideLayout" Target="../slideLayouts/slideLayout7.xml"/><Relationship Id="rId3" Type="http://schemas.openxmlformats.org/officeDocument/2006/relationships/tags" Target="../tags/tag362.xml"/><Relationship Id="rId7" Type="http://schemas.openxmlformats.org/officeDocument/2006/relationships/tags" Target="../tags/tag366.xml"/><Relationship Id="rId12" Type="http://schemas.openxmlformats.org/officeDocument/2006/relationships/tags" Target="../tags/tag371.xml"/><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tags" Target="../tags/tag365.xml"/><Relationship Id="rId11" Type="http://schemas.openxmlformats.org/officeDocument/2006/relationships/tags" Target="../tags/tag370.xml"/><Relationship Id="rId5" Type="http://schemas.openxmlformats.org/officeDocument/2006/relationships/tags" Target="../tags/tag364.xml"/><Relationship Id="rId15" Type="http://schemas.openxmlformats.org/officeDocument/2006/relationships/image" Target="../media/image24.svg"/><Relationship Id="rId10" Type="http://schemas.openxmlformats.org/officeDocument/2006/relationships/tags" Target="../tags/tag369.xml"/><Relationship Id="rId4" Type="http://schemas.openxmlformats.org/officeDocument/2006/relationships/tags" Target="../tags/tag363.xml"/><Relationship Id="rId9" Type="http://schemas.openxmlformats.org/officeDocument/2006/relationships/tags" Target="../tags/tag368.xml"/><Relationship Id="rId14" Type="http://schemas.openxmlformats.org/officeDocument/2006/relationships/image" Target="../media/image32.png"/></Relationships>
</file>

<file path=ppt/slides/_rels/slide57.xml.rels><?xml version="1.0" encoding="UTF-8" standalone="yes"?>
<Relationships xmlns="http://schemas.openxmlformats.org/package/2006/relationships"><Relationship Id="rId8" Type="http://schemas.openxmlformats.org/officeDocument/2006/relationships/tags" Target="../tags/tag379.xml"/><Relationship Id="rId13" Type="http://schemas.openxmlformats.org/officeDocument/2006/relationships/tags" Target="../tags/tag384.xml"/><Relationship Id="rId3" Type="http://schemas.openxmlformats.org/officeDocument/2006/relationships/tags" Target="../tags/tag374.xml"/><Relationship Id="rId7" Type="http://schemas.openxmlformats.org/officeDocument/2006/relationships/tags" Target="../tags/tag378.xml"/><Relationship Id="rId12" Type="http://schemas.openxmlformats.org/officeDocument/2006/relationships/tags" Target="../tags/tag383.xml"/><Relationship Id="rId2" Type="http://schemas.openxmlformats.org/officeDocument/2006/relationships/tags" Target="../tags/tag373.xml"/><Relationship Id="rId16" Type="http://schemas.openxmlformats.org/officeDocument/2006/relationships/image" Target="../media/image24.svg"/><Relationship Id="rId1" Type="http://schemas.openxmlformats.org/officeDocument/2006/relationships/tags" Target="../tags/tag372.xml"/><Relationship Id="rId6" Type="http://schemas.openxmlformats.org/officeDocument/2006/relationships/tags" Target="../tags/tag377.xml"/><Relationship Id="rId11" Type="http://schemas.openxmlformats.org/officeDocument/2006/relationships/tags" Target="../tags/tag382.xml"/><Relationship Id="rId5" Type="http://schemas.openxmlformats.org/officeDocument/2006/relationships/tags" Target="../tags/tag376.xml"/><Relationship Id="rId15" Type="http://schemas.openxmlformats.org/officeDocument/2006/relationships/image" Target="../media/image32.png"/><Relationship Id="rId10" Type="http://schemas.openxmlformats.org/officeDocument/2006/relationships/tags" Target="../tags/tag381.xml"/><Relationship Id="rId4" Type="http://schemas.openxmlformats.org/officeDocument/2006/relationships/tags" Target="../tags/tag375.xml"/><Relationship Id="rId9" Type="http://schemas.openxmlformats.org/officeDocument/2006/relationships/tags" Target="../tags/tag380.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tags" Target="../tags/tag392.xml"/><Relationship Id="rId13" Type="http://schemas.openxmlformats.org/officeDocument/2006/relationships/slideLayout" Target="../slideLayouts/slideLayout7.xml"/><Relationship Id="rId3" Type="http://schemas.openxmlformats.org/officeDocument/2006/relationships/tags" Target="../tags/tag387.xml"/><Relationship Id="rId7" Type="http://schemas.openxmlformats.org/officeDocument/2006/relationships/tags" Target="../tags/tag391.xml"/><Relationship Id="rId12" Type="http://schemas.openxmlformats.org/officeDocument/2006/relationships/tags" Target="../tags/tag396.xml"/><Relationship Id="rId2" Type="http://schemas.openxmlformats.org/officeDocument/2006/relationships/tags" Target="../tags/tag386.xml"/><Relationship Id="rId1" Type="http://schemas.openxmlformats.org/officeDocument/2006/relationships/tags" Target="../tags/tag385.xml"/><Relationship Id="rId6" Type="http://schemas.openxmlformats.org/officeDocument/2006/relationships/tags" Target="../tags/tag390.xml"/><Relationship Id="rId11" Type="http://schemas.openxmlformats.org/officeDocument/2006/relationships/tags" Target="../tags/tag395.xml"/><Relationship Id="rId5" Type="http://schemas.openxmlformats.org/officeDocument/2006/relationships/tags" Target="../tags/tag389.xml"/><Relationship Id="rId15" Type="http://schemas.openxmlformats.org/officeDocument/2006/relationships/image" Target="../media/image24.svg"/><Relationship Id="rId10" Type="http://schemas.openxmlformats.org/officeDocument/2006/relationships/tags" Target="../tags/tag394.xml"/><Relationship Id="rId4" Type="http://schemas.openxmlformats.org/officeDocument/2006/relationships/tags" Target="../tags/tag388.xml"/><Relationship Id="rId9" Type="http://schemas.openxmlformats.org/officeDocument/2006/relationships/tags" Target="../tags/tag393.xml"/><Relationship Id="rId14" Type="http://schemas.openxmlformats.org/officeDocument/2006/relationships/image" Target="../media/image32.png"/></Relationships>
</file>

<file path=ppt/slides/_rels/slide59.xml.rels><?xml version="1.0" encoding="UTF-8" standalone="yes"?>
<Relationships xmlns="http://schemas.openxmlformats.org/package/2006/relationships"><Relationship Id="rId8" Type="http://schemas.openxmlformats.org/officeDocument/2006/relationships/tags" Target="../tags/tag404.xml"/><Relationship Id="rId13" Type="http://schemas.openxmlformats.org/officeDocument/2006/relationships/slideLayout" Target="../slideLayouts/slideLayout7.xml"/><Relationship Id="rId3" Type="http://schemas.openxmlformats.org/officeDocument/2006/relationships/tags" Target="../tags/tag399.xml"/><Relationship Id="rId7" Type="http://schemas.openxmlformats.org/officeDocument/2006/relationships/tags" Target="../tags/tag403.xml"/><Relationship Id="rId12" Type="http://schemas.openxmlformats.org/officeDocument/2006/relationships/tags" Target="../tags/tag408.xml"/><Relationship Id="rId2" Type="http://schemas.openxmlformats.org/officeDocument/2006/relationships/tags" Target="../tags/tag398.xml"/><Relationship Id="rId1" Type="http://schemas.openxmlformats.org/officeDocument/2006/relationships/tags" Target="../tags/tag397.xml"/><Relationship Id="rId6" Type="http://schemas.openxmlformats.org/officeDocument/2006/relationships/tags" Target="../tags/tag402.xml"/><Relationship Id="rId11" Type="http://schemas.openxmlformats.org/officeDocument/2006/relationships/tags" Target="../tags/tag407.xml"/><Relationship Id="rId5" Type="http://schemas.openxmlformats.org/officeDocument/2006/relationships/tags" Target="../tags/tag401.xml"/><Relationship Id="rId15" Type="http://schemas.openxmlformats.org/officeDocument/2006/relationships/image" Target="../media/image24.svg"/><Relationship Id="rId10" Type="http://schemas.openxmlformats.org/officeDocument/2006/relationships/tags" Target="../tags/tag406.xml"/><Relationship Id="rId4" Type="http://schemas.openxmlformats.org/officeDocument/2006/relationships/tags" Target="../tags/tag400.xml"/><Relationship Id="rId9" Type="http://schemas.openxmlformats.org/officeDocument/2006/relationships/tags" Target="../tags/tag405.xml"/><Relationship Id="rId14"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tags" Target="../tags/tag56.xml"/><Relationship Id="rId13" Type="http://schemas.openxmlformats.org/officeDocument/2006/relationships/tags" Target="../tags/tag61.xml"/><Relationship Id="rId18" Type="http://schemas.openxmlformats.org/officeDocument/2006/relationships/image" Target="../media/image18.png"/><Relationship Id="rId3" Type="http://schemas.openxmlformats.org/officeDocument/2006/relationships/tags" Target="../tags/tag51.xml"/><Relationship Id="rId21" Type="http://schemas.openxmlformats.org/officeDocument/2006/relationships/image" Target="../media/image21.png"/><Relationship Id="rId7" Type="http://schemas.openxmlformats.org/officeDocument/2006/relationships/tags" Target="../tags/tag55.xml"/><Relationship Id="rId12" Type="http://schemas.openxmlformats.org/officeDocument/2006/relationships/tags" Target="../tags/tag60.xml"/><Relationship Id="rId17" Type="http://schemas.openxmlformats.org/officeDocument/2006/relationships/image" Target="../media/image13.svg"/><Relationship Id="rId2" Type="http://schemas.openxmlformats.org/officeDocument/2006/relationships/tags" Target="../tags/tag50.xml"/><Relationship Id="rId16" Type="http://schemas.openxmlformats.org/officeDocument/2006/relationships/image" Target="../media/image11.png"/><Relationship Id="rId20" Type="http://schemas.openxmlformats.org/officeDocument/2006/relationships/image" Target="../media/image20.png"/><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tags" Target="../tags/tag59.xml"/><Relationship Id="rId5" Type="http://schemas.openxmlformats.org/officeDocument/2006/relationships/tags" Target="../tags/tag53.xml"/><Relationship Id="rId15" Type="http://schemas.openxmlformats.org/officeDocument/2006/relationships/image" Target="../media/image10.jpeg"/><Relationship Id="rId10" Type="http://schemas.openxmlformats.org/officeDocument/2006/relationships/tags" Target="../tags/tag58.xml"/><Relationship Id="rId19" Type="http://schemas.openxmlformats.org/officeDocument/2006/relationships/image" Target="../media/image19.png"/><Relationship Id="rId4" Type="http://schemas.openxmlformats.org/officeDocument/2006/relationships/tags" Target="../tags/tag52.xml"/><Relationship Id="rId9" Type="http://schemas.openxmlformats.org/officeDocument/2006/relationships/tags" Target="../tags/tag57.xml"/><Relationship Id="rId14" Type="http://schemas.openxmlformats.org/officeDocument/2006/relationships/slideLayout" Target="../slideLayouts/slideLayout7.xml"/><Relationship Id="rId22" Type="http://schemas.openxmlformats.org/officeDocument/2006/relationships/image" Target="../media/image22.png"/></Relationships>
</file>

<file path=ppt/slides/_rels/slide60.xml.rels><?xml version="1.0" encoding="UTF-8" standalone="yes"?>
<Relationships xmlns="http://schemas.openxmlformats.org/package/2006/relationships"><Relationship Id="rId8" Type="http://schemas.openxmlformats.org/officeDocument/2006/relationships/tags" Target="../tags/tag416.xml"/><Relationship Id="rId13" Type="http://schemas.openxmlformats.org/officeDocument/2006/relationships/tags" Target="../tags/tag421.xml"/><Relationship Id="rId3" Type="http://schemas.openxmlformats.org/officeDocument/2006/relationships/tags" Target="../tags/tag411.xml"/><Relationship Id="rId7" Type="http://schemas.openxmlformats.org/officeDocument/2006/relationships/tags" Target="../tags/tag415.xml"/><Relationship Id="rId12" Type="http://schemas.openxmlformats.org/officeDocument/2006/relationships/tags" Target="../tags/tag420.xml"/><Relationship Id="rId2" Type="http://schemas.openxmlformats.org/officeDocument/2006/relationships/tags" Target="../tags/tag410.xml"/><Relationship Id="rId16" Type="http://schemas.openxmlformats.org/officeDocument/2006/relationships/image" Target="../media/image24.svg"/><Relationship Id="rId1" Type="http://schemas.openxmlformats.org/officeDocument/2006/relationships/tags" Target="../tags/tag409.xml"/><Relationship Id="rId6" Type="http://schemas.openxmlformats.org/officeDocument/2006/relationships/tags" Target="../tags/tag414.xml"/><Relationship Id="rId11" Type="http://schemas.openxmlformats.org/officeDocument/2006/relationships/tags" Target="../tags/tag419.xml"/><Relationship Id="rId5" Type="http://schemas.openxmlformats.org/officeDocument/2006/relationships/tags" Target="../tags/tag413.xml"/><Relationship Id="rId15" Type="http://schemas.openxmlformats.org/officeDocument/2006/relationships/image" Target="../media/image32.png"/><Relationship Id="rId10" Type="http://schemas.openxmlformats.org/officeDocument/2006/relationships/tags" Target="../tags/tag418.xml"/><Relationship Id="rId4" Type="http://schemas.openxmlformats.org/officeDocument/2006/relationships/tags" Target="../tags/tag412.xml"/><Relationship Id="rId9" Type="http://schemas.openxmlformats.org/officeDocument/2006/relationships/tags" Target="../tags/tag417.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429.xml"/><Relationship Id="rId13" Type="http://schemas.openxmlformats.org/officeDocument/2006/relationships/slideLayout" Target="../slideLayouts/slideLayout7.xml"/><Relationship Id="rId3" Type="http://schemas.openxmlformats.org/officeDocument/2006/relationships/tags" Target="../tags/tag424.xml"/><Relationship Id="rId7" Type="http://schemas.openxmlformats.org/officeDocument/2006/relationships/tags" Target="../tags/tag428.xml"/><Relationship Id="rId12" Type="http://schemas.openxmlformats.org/officeDocument/2006/relationships/tags" Target="../tags/tag433.xml"/><Relationship Id="rId2" Type="http://schemas.openxmlformats.org/officeDocument/2006/relationships/tags" Target="../tags/tag423.xml"/><Relationship Id="rId1" Type="http://schemas.openxmlformats.org/officeDocument/2006/relationships/tags" Target="../tags/tag422.xml"/><Relationship Id="rId6" Type="http://schemas.openxmlformats.org/officeDocument/2006/relationships/tags" Target="../tags/tag427.xml"/><Relationship Id="rId11" Type="http://schemas.openxmlformats.org/officeDocument/2006/relationships/tags" Target="../tags/tag432.xml"/><Relationship Id="rId5" Type="http://schemas.openxmlformats.org/officeDocument/2006/relationships/tags" Target="../tags/tag426.xml"/><Relationship Id="rId15" Type="http://schemas.openxmlformats.org/officeDocument/2006/relationships/image" Target="../media/image24.svg"/><Relationship Id="rId10" Type="http://schemas.openxmlformats.org/officeDocument/2006/relationships/tags" Target="../tags/tag431.xml"/><Relationship Id="rId4" Type="http://schemas.openxmlformats.org/officeDocument/2006/relationships/tags" Target="../tags/tag425.xml"/><Relationship Id="rId9" Type="http://schemas.openxmlformats.org/officeDocument/2006/relationships/tags" Target="../tags/tag430.xml"/><Relationship Id="rId14" Type="http://schemas.openxmlformats.org/officeDocument/2006/relationships/image" Target="../media/image32.png"/></Relationships>
</file>

<file path=ppt/slides/_rels/slide62.xml.rels><?xml version="1.0" encoding="UTF-8" standalone="yes"?>
<Relationships xmlns="http://schemas.openxmlformats.org/package/2006/relationships"><Relationship Id="rId8" Type="http://schemas.openxmlformats.org/officeDocument/2006/relationships/tags" Target="../tags/tag441.xml"/><Relationship Id="rId13" Type="http://schemas.openxmlformats.org/officeDocument/2006/relationships/tags" Target="../tags/tag446.xml"/><Relationship Id="rId3" Type="http://schemas.openxmlformats.org/officeDocument/2006/relationships/tags" Target="../tags/tag436.xml"/><Relationship Id="rId7" Type="http://schemas.openxmlformats.org/officeDocument/2006/relationships/tags" Target="../tags/tag440.xml"/><Relationship Id="rId12" Type="http://schemas.openxmlformats.org/officeDocument/2006/relationships/tags" Target="../tags/tag445.xml"/><Relationship Id="rId2" Type="http://schemas.openxmlformats.org/officeDocument/2006/relationships/tags" Target="../tags/tag435.xml"/><Relationship Id="rId16" Type="http://schemas.openxmlformats.org/officeDocument/2006/relationships/image" Target="../media/image24.svg"/><Relationship Id="rId1" Type="http://schemas.openxmlformats.org/officeDocument/2006/relationships/tags" Target="../tags/tag434.xml"/><Relationship Id="rId6" Type="http://schemas.openxmlformats.org/officeDocument/2006/relationships/tags" Target="../tags/tag439.xml"/><Relationship Id="rId11" Type="http://schemas.openxmlformats.org/officeDocument/2006/relationships/tags" Target="../tags/tag444.xml"/><Relationship Id="rId5" Type="http://schemas.openxmlformats.org/officeDocument/2006/relationships/tags" Target="../tags/tag438.xml"/><Relationship Id="rId15" Type="http://schemas.openxmlformats.org/officeDocument/2006/relationships/image" Target="../media/image32.png"/><Relationship Id="rId10" Type="http://schemas.openxmlformats.org/officeDocument/2006/relationships/tags" Target="../tags/tag443.xml"/><Relationship Id="rId4" Type="http://schemas.openxmlformats.org/officeDocument/2006/relationships/tags" Target="../tags/tag437.xml"/><Relationship Id="rId9" Type="http://schemas.openxmlformats.org/officeDocument/2006/relationships/tags" Target="../tags/tag442.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454.xml"/><Relationship Id="rId13" Type="http://schemas.openxmlformats.org/officeDocument/2006/relationships/slideLayout" Target="../slideLayouts/slideLayout7.xml"/><Relationship Id="rId3" Type="http://schemas.openxmlformats.org/officeDocument/2006/relationships/tags" Target="../tags/tag449.xml"/><Relationship Id="rId7" Type="http://schemas.openxmlformats.org/officeDocument/2006/relationships/tags" Target="../tags/tag453.xml"/><Relationship Id="rId12" Type="http://schemas.openxmlformats.org/officeDocument/2006/relationships/tags" Target="../tags/tag458.xml"/><Relationship Id="rId2" Type="http://schemas.openxmlformats.org/officeDocument/2006/relationships/tags" Target="../tags/tag448.xml"/><Relationship Id="rId1" Type="http://schemas.openxmlformats.org/officeDocument/2006/relationships/tags" Target="../tags/tag447.xml"/><Relationship Id="rId6" Type="http://schemas.openxmlformats.org/officeDocument/2006/relationships/tags" Target="../tags/tag452.xml"/><Relationship Id="rId11" Type="http://schemas.openxmlformats.org/officeDocument/2006/relationships/tags" Target="../tags/tag457.xml"/><Relationship Id="rId5" Type="http://schemas.openxmlformats.org/officeDocument/2006/relationships/tags" Target="../tags/tag451.xml"/><Relationship Id="rId15" Type="http://schemas.openxmlformats.org/officeDocument/2006/relationships/image" Target="../media/image24.svg"/><Relationship Id="rId10" Type="http://schemas.openxmlformats.org/officeDocument/2006/relationships/tags" Target="../tags/tag456.xml"/><Relationship Id="rId4" Type="http://schemas.openxmlformats.org/officeDocument/2006/relationships/tags" Target="../tags/tag450.xml"/><Relationship Id="rId9" Type="http://schemas.openxmlformats.org/officeDocument/2006/relationships/tags" Target="../tags/tag455.xml"/><Relationship Id="rId14" Type="http://schemas.openxmlformats.org/officeDocument/2006/relationships/image" Target="../media/image32.png"/></Relationships>
</file>

<file path=ppt/slides/_rels/slide64.xml.rels><?xml version="1.0" encoding="UTF-8" standalone="yes"?>
<Relationships xmlns="http://schemas.openxmlformats.org/package/2006/relationships"><Relationship Id="rId8" Type="http://schemas.openxmlformats.org/officeDocument/2006/relationships/tags" Target="../tags/tag466.xml"/><Relationship Id="rId13" Type="http://schemas.openxmlformats.org/officeDocument/2006/relationships/tags" Target="../tags/tag471.xml"/><Relationship Id="rId3" Type="http://schemas.openxmlformats.org/officeDocument/2006/relationships/tags" Target="../tags/tag461.xml"/><Relationship Id="rId7" Type="http://schemas.openxmlformats.org/officeDocument/2006/relationships/tags" Target="../tags/tag465.xml"/><Relationship Id="rId12" Type="http://schemas.openxmlformats.org/officeDocument/2006/relationships/tags" Target="../tags/tag470.xml"/><Relationship Id="rId2" Type="http://schemas.openxmlformats.org/officeDocument/2006/relationships/tags" Target="../tags/tag460.xml"/><Relationship Id="rId16" Type="http://schemas.openxmlformats.org/officeDocument/2006/relationships/image" Target="../media/image24.svg"/><Relationship Id="rId1" Type="http://schemas.openxmlformats.org/officeDocument/2006/relationships/tags" Target="../tags/tag459.xml"/><Relationship Id="rId6" Type="http://schemas.openxmlformats.org/officeDocument/2006/relationships/tags" Target="../tags/tag464.xml"/><Relationship Id="rId11" Type="http://schemas.openxmlformats.org/officeDocument/2006/relationships/tags" Target="../tags/tag469.xml"/><Relationship Id="rId5" Type="http://schemas.openxmlformats.org/officeDocument/2006/relationships/tags" Target="../tags/tag463.xml"/><Relationship Id="rId15" Type="http://schemas.openxmlformats.org/officeDocument/2006/relationships/image" Target="../media/image32.png"/><Relationship Id="rId10" Type="http://schemas.openxmlformats.org/officeDocument/2006/relationships/tags" Target="../tags/tag468.xml"/><Relationship Id="rId4" Type="http://schemas.openxmlformats.org/officeDocument/2006/relationships/tags" Target="../tags/tag462.xml"/><Relationship Id="rId9" Type="http://schemas.openxmlformats.org/officeDocument/2006/relationships/tags" Target="../tags/tag467.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479.xml"/><Relationship Id="rId13" Type="http://schemas.openxmlformats.org/officeDocument/2006/relationships/slideLayout" Target="../slideLayouts/slideLayout7.xml"/><Relationship Id="rId3" Type="http://schemas.openxmlformats.org/officeDocument/2006/relationships/tags" Target="../tags/tag474.xml"/><Relationship Id="rId7" Type="http://schemas.openxmlformats.org/officeDocument/2006/relationships/tags" Target="../tags/tag478.xml"/><Relationship Id="rId12" Type="http://schemas.openxmlformats.org/officeDocument/2006/relationships/tags" Target="../tags/tag483.xml"/><Relationship Id="rId2" Type="http://schemas.openxmlformats.org/officeDocument/2006/relationships/tags" Target="../tags/tag473.xml"/><Relationship Id="rId1" Type="http://schemas.openxmlformats.org/officeDocument/2006/relationships/tags" Target="../tags/tag472.xml"/><Relationship Id="rId6" Type="http://schemas.openxmlformats.org/officeDocument/2006/relationships/tags" Target="../tags/tag477.xml"/><Relationship Id="rId11" Type="http://schemas.openxmlformats.org/officeDocument/2006/relationships/tags" Target="../tags/tag482.xml"/><Relationship Id="rId5" Type="http://schemas.openxmlformats.org/officeDocument/2006/relationships/tags" Target="../tags/tag476.xml"/><Relationship Id="rId15" Type="http://schemas.openxmlformats.org/officeDocument/2006/relationships/image" Target="../media/image24.svg"/><Relationship Id="rId10" Type="http://schemas.openxmlformats.org/officeDocument/2006/relationships/tags" Target="../tags/tag481.xml"/><Relationship Id="rId4" Type="http://schemas.openxmlformats.org/officeDocument/2006/relationships/tags" Target="../tags/tag475.xml"/><Relationship Id="rId9" Type="http://schemas.openxmlformats.org/officeDocument/2006/relationships/tags" Target="../tags/tag480.xml"/><Relationship Id="rId14" Type="http://schemas.openxmlformats.org/officeDocument/2006/relationships/image" Target="../media/image32.png"/></Relationships>
</file>

<file path=ppt/slides/_rels/slide66.xml.rels><?xml version="1.0" encoding="UTF-8" standalone="yes"?>
<Relationships xmlns="http://schemas.openxmlformats.org/package/2006/relationships"><Relationship Id="rId8" Type="http://schemas.openxmlformats.org/officeDocument/2006/relationships/tags" Target="../tags/tag491.xml"/><Relationship Id="rId13" Type="http://schemas.openxmlformats.org/officeDocument/2006/relationships/slideLayout" Target="../slideLayouts/slideLayout7.xml"/><Relationship Id="rId3" Type="http://schemas.openxmlformats.org/officeDocument/2006/relationships/tags" Target="../tags/tag486.xml"/><Relationship Id="rId7" Type="http://schemas.openxmlformats.org/officeDocument/2006/relationships/tags" Target="../tags/tag490.xml"/><Relationship Id="rId12" Type="http://schemas.openxmlformats.org/officeDocument/2006/relationships/tags" Target="../tags/tag495.xml"/><Relationship Id="rId2" Type="http://schemas.openxmlformats.org/officeDocument/2006/relationships/tags" Target="../tags/tag485.xml"/><Relationship Id="rId16" Type="http://schemas.openxmlformats.org/officeDocument/2006/relationships/image" Target="../media/image56.png"/><Relationship Id="rId1" Type="http://schemas.openxmlformats.org/officeDocument/2006/relationships/tags" Target="../tags/tag484.xml"/><Relationship Id="rId6" Type="http://schemas.openxmlformats.org/officeDocument/2006/relationships/tags" Target="../tags/tag489.xml"/><Relationship Id="rId11" Type="http://schemas.openxmlformats.org/officeDocument/2006/relationships/tags" Target="../tags/tag494.xml"/><Relationship Id="rId5" Type="http://schemas.openxmlformats.org/officeDocument/2006/relationships/tags" Target="../tags/tag488.xml"/><Relationship Id="rId15" Type="http://schemas.openxmlformats.org/officeDocument/2006/relationships/image" Target="../media/image24.svg"/><Relationship Id="rId10" Type="http://schemas.openxmlformats.org/officeDocument/2006/relationships/tags" Target="../tags/tag493.xml"/><Relationship Id="rId4" Type="http://schemas.openxmlformats.org/officeDocument/2006/relationships/tags" Target="../tags/tag487.xml"/><Relationship Id="rId9" Type="http://schemas.openxmlformats.org/officeDocument/2006/relationships/tags" Target="../tags/tag492.xml"/><Relationship Id="rId14" Type="http://schemas.openxmlformats.org/officeDocument/2006/relationships/image" Target="../media/image32.png"/></Relationships>
</file>

<file path=ppt/slides/_rels/slide67.xml.rels><?xml version="1.0" encoding="UTF-8" standalone="yes"?>
<Relationships xmlns="http://schemas.openxmlformats.org/package/2006/relationships"><Relationship Id="rId8" Type="http://schemas.openxmlformats.org/officeDocument/2006/relationships/tags" Target="../tags/tag503.xml"/><Relationship Id="rId13" Type="http://schemas.openxmlformats.org/officeDocument/2006/relationships/image" Target="../media/image32.png"/><Relationship Id="rId3" Type="http://schemas.openxmlformats.org/officeDocument/2006/relationships/tags" Target="../tags/tag498.xml"/><Relationship Id="rId7" Type="http://schemas.openxmlformats.org/officeDocument/2006/relationships/tags" Target="../tags/tag502.xml"/><Relationship Id="rId12" Type="http://schemas.openxmlformats.org/officeDocument/2006/relationships/slideLayout" Target="../slideLayouts/slideLayout7.xml"/><Relationship Id="rId2" Type="http://schemas.openxmlformats.org/officeDocument/2006/relationships/tags" Target="../tags/tag497.xml"/><Relationship Id="rId1" Type="http://schemas.openxmlformats.org/officeDocument/2006/relationships/tags" Target="../tags/tag496.xml"/><Relationship Id="rId6" Type="http://schemas.openxmlformats.org/officeDocument/2006/relationships/tags" Target="../tags/tag501.xml"/><Relationship Id="rId11" Type="http://schemas.openxmlformats.org/officeDocument/2006/relationships/tags" Target="../tags/tag506.xml"/><Relationship Id="rId5" Type="http://schemas.openxmlformats.org/officeDocument/2006/relationships/tags" Target="../tags/tag500.xml"/><Relationship Id="rId15" Type="http://schemas.openxmlformats.org/officeDocument/2006/relationships/image" Target="../media/image56.png"/><Relationship Id="rId10" Type="http://schemas.openxmlformats.org/officeDocument/2006/relationships/tags" Target="../tags/tag505.xml"/><Relationship Id="rId4" Type="http://schemas.openxmlformats.org/officeDocument/2006/relationships/tags" Target="../tags/tag499.xml"/><Relationship Id="rId9" Type="http://schemas.openxmlformats.org/officeDocument/2006/relationships/tags" Target="../tags/tag504.xml"/><Relationship Id="rId14" Type="http://schemas.openxmlformats.org/officeDocument/2006/relationships/image" Target="../media/image24.svg"/></Relationships>
</file>

<file path=ppt/slides/_rels/slide68.xml.rels><?xml version="1.0" encoding="UTF-8" standalone="yes"?>
<Relationships xmlns="http://schemas.openxmlformats.org/package/2006/relationships"><Relationship Id="rId8" Type="http://schemas.openxmlformats.org/officeDocument/2006/relationships/tags" Target="../tags/tag514.xml"/><Relationship Id="rId13" Type="http://schemas.openxmlformats.org/officeDocument/2006/relationships/slideLayout" Target="../slideLayouts/slideLayout7.xml"/><Relationship Id="rId3" Type="http://schemas.openxmlformats.org/officeDocument/2006/relationships/tags" Target="../tags/tag509.xml"/><Relationship Id="rId7" Type="http://schemas.openxmlformats.org/officeDocument/2006/relationships/tags" Target="../tags/tag513.xml"/><Relationship Id="rId12" Type="http://schemas.openxmlformats.org/officeDocument/2006/relationships/tags" Target="../tags/tag518.xml"/><Relationship Id="rId2" Type="http://schemas.openxmlformats.org/officeDocument/2006/relationships/tags" Target="../tags/tag508.xml"/><Relationship Id="rId16" Type="http://schemas.openxmlformats.org/officeDocument/2006/relationships/image" Target="../media/image56.png"/><Relationship Id="rId1" Type="http://schemas.openxmlformats.org/officeDocument/2006/relationships/tags" Target="../tags/tag507.xml"/><Relationship Id="rId6" Type="http://schemas.openxmlformats.org/officeDocument/2006/relationships/tags" Target="../tags/tag512.xml"/><Relationship Id="rId11" Type="http://schemas.openxmlformats.org/officeDocument/2006/relationships/tags" Target="../tags/tag517.xml"/><Relationship Id="rId5" Type="http://schemas.openxmlformats.org/officeDocument/2006/relationships/tags" Target="../tags/tag511.xml"/><Relationship Id="rId15" Type="http://schemas.openxmlformats.org/officeDocument/2006/relationships/image" Target="../media/image24.svg"/><Relationship Id="rId10" Type="http://schemas.openxmlformats.org/officeDocument/2006/relationships/tags" Target="../tags/tag516.xml"/><Relationship Id="rId4" Type="http://schemas.openxmlformats.org/officeDocument/2006/relationships/tags" Target="../tags/tag510.xml"/><Relationship Id="rId9" Type="http://schemas.openxmlformats.org/officeDocument/2006/relationships/tags" Target="../tags/tag515.xml"/><Relationship Id="rId14" Type="http://schemas.openxmlformats.org/officeDocument/2006/relationships/image" Target="../media/image32.png"/></Relationships>
</file>

<file path=ppt/slides/_rels/slide69.xml.rels><?xml version="1.0" encoding="UTF-8" standalone="yes"?>
<Relationships xmlns="http://schemas.openxmlformats.org/package/2006/relationships"><Relationship Id="rId8" Type="http://schemas.openxmlformats.org/officeDocument/2006/relationships/tags" Target="../tags/tag526.xml"/><Relationship Id="rId13" Type="http://schemas.openxmlformats.org/officeDocument/2006/relationships/slideLayout" Target="../slideLayouts/slideLayout7.xml"/><Relationship Id="rId3" Type="http://schemas.openxmlformats.org/officeDocument/2006/relationships/tags" Target="../tags/tag521.xml"/><Relationship Id="rId7" Type="http://schemas.openxmlformats.org/officeDocument/2006/relationships/tags" Target="../tags/tag525.xml"/><Relationship Id="rId12" Type="http://schemas.openxmlformats.org/officeDocument/2006/relationships/tags" Target="../tags/tag530.xml"/><Relationship Id="rId2" Type="http://schemas.openxmlformats.org/officeDocument/2006/relationships/tags" Target="../tags/tag520.xml"/><Relationship Id="rId1" Type="http://schemas.openxmlformats.org/officeDocument/2006/relationships/tags" Target="../tags/tag519.xml"/><Relationship Id="rId6" Type="http://schemas.openxmlformats.org/officeDocument/2006/relationships/tags" Target="../tags/tag524.xml"/><Relationship Id="rId11" Type="http://schemas.openxmlformats.org/officeDocument/2006/relationships/tags" Target="../tags/tag529.xml"/><Relationship Id="rId5" Type="http://schemas.openxmlformats.org/officeDocument/2006/relationships/tags" Target="../tags/tag523.xml"/><Relationship Id="rId15" Type="http://schemas.openxmlformats.org/officeDocument/2006/relationships/image" Target="../media/image24.svg"/><Relationship Id="rId10" Type="http://schemas.openxmlformats.org/officeDocument/2006/relationships/tags" Target="../tags/tag528.xml"/><Relationship Id="rId4" Type="http://schemas.openxmlformats.org/officeDocument/2006/relationships/tags" Target="../tags/tag522.xml"/><Relationship Id="rId9" Type="http://schemas.openxmlformats.org/officeDocument/2006/relationships/tags" Target="../tags/tag527.xml"/><Relationship Id="rId14"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64.xml"/><Relationship Id="rId7" Type="http://schemas.openxmlformats.org/officeDocument/2006/relationships/image" Target="../media/image23.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7.xml"/><Relationship Id="rId5" Type="http://schemas.openxmlformats.org/officeDocument/2006/relationships/tags" Target="../tags/tag66.xml"/><Relationship Id="rId4" Type="http://schemas.openxmlformats.org/officeDocument/2006/relationships/tags" Target="../tags/tag65.xml"/><Relationship Id="rId9" Type="http://schemas.openxmlformats.org/officeDocument/2006/relationships/image" Target="../media/image25.png"/></Relationships>
</file>

<file path=ppt/slides/_rels/slide70.xml.rels><?xml version="1.0" encoding="UTF-8" standalone="yes"?>
<Relationships xmlns="http://schemas.openxmlformats.org/package/2006/relationships"><Relationship Id="rId8" Type="http://schemas.openxmlformats.org/officeDocument/2006/relationships/tags" Target="../tags/tag538.xml"/><Relationship Id="rId13" Type="http://schemas.openxmlformats.org/officeDocument/2006/relationships/tags" Target="../tags/tag543.xml"/><Relationship Id="rId3" Type="http://schemas.openxmlformats.org/officeDocument/2006/relationships/tags" Target="../tags/tag533.xml"/><Relationship Id="rId7" Type="http://schemas.openxmlformats.org/officeDocument/2006/relationships/tags" Target="../tags/tag537.xml"/><Relationship Id="rId12" Type="http://schemas.openxmlformats.org/officeDocument/2006/relationships/tags" Target="../tags/tag542.xml"/><Relationship Id="rId2" Type="http://schemas.openxmlformats.org/officeDocument/2006/relationships/tags" Target="../tags/tag532.xml"/><Relationship Id="rId16" Type="http://schemas.openxmlformats.org/officeDocument/2006/relationships/image" Target="../media/image24.svg"/><Relationship Id="rId1" Type="http://schemas.openxmlformats.org/officeDocument/2006/relationships/tags" Target="../tags/tag531.xml"/><Relationship Id="rId6" Type="http://schemas.openxmlformats.org/officeDocument/2006/relationships/tags" Target="../tags/tag536.xml"/><Relationship Id="rId11" Type="http://schemas.openxmlformats.org/officeDocument/2006/relationships/tags" Target="../tags/tag541.xml"/><Relationship Id="rId5" Type="http://schemas.openxmlformats.org/officeDocument/2006/relationships/tags" Target="../tags/tag535.xml"/><Relationship Id="rId15" Type="http://schemas.openxmlformats.org/officeDocument/2006/relationships/image" Target="../media/image32.png"/><Relationship Id="rId10" Type="http://schemas.openxmlformats.org/officeDocument/2006/relationships/tags" Target="../tags/tag540.xml"/><Relationship Id="rId4" Type="http://schemas.openxmlformats.org/officeDocument/2006/relationships/tags" Target="../tags/tag534.xml"/><Relationship Id="rId9" Type="http://schemas.openxmlformats.org/officeDocument/2006/relationships/tags" Target="../tags/tag539.xml"/><Relationship Id="rId14"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551.xml"/><Relationship Id="rId13" Type="http://schemas.openxmlformats.org/officeDocument/2006/relationships/tags" Target="../tags/tag556.xml"/><Relationship Id="rId3" Type="http://schemas.openxmlformats.org/officeDocument/2006/relationships/tags" Target="../tags/tag546.xml"/><Relationship Id="rId7" Type="http://schemas.openxmlformats.org/officeDocument/2006/relationships/tags" Target="../tags/tag550.xml"/><Relationship Id="rId12" Type="http://schemas.openxmlformats.org/officeDocument/2006/relationships/tags" Target="../tags/tag555.xml"/><Relationship Id="rId2" Type="http://schemas.openxmlformats.org/officeDocument/2006/relationships/tags" Target="../tags/tag545.xml"/><Relationship Id="rId16" Type="http://schemas.openxmlformats.org/officeDocument/2006/relationships/image" Target="../media/image24.svg"/><Relationship Id="rId1" Type="http://schemas.openxmlformats.org/officeDocument/2006/relationships/tags" Target="../tags/tag544.xml"/><Relationship Id="rId6" Type="http://schemas.openxmlformats.org/officeDocument/2006/relationships/tags" Target="../tags/tag549.xml"/><Relationship Id="rId11" Type="http://schemas.openxmlformats.org/officeDocument/2006/relationships/tags" Target="../tags/tag554.xml"/><Relationship Id="rId5" Type="http://schemas.openxmlformats.org/officeDocument/2006/relationships/tags" Target="../tags/tag548.xml"/><Relationship Id="rId15" Type="http://schemas.openxmlformats.org/officeDocument/2006/relationships/image" Target="../media/image32.png"/><Relationship Id="rId10" Type="http://schemas.openxmlformats.org/officeDocument/2006/relationships/tags" Target="../tags/tag553.xml"/><Relationship Id="rId4" Type="http://schemas.openxmlformats.org/officeDocument/2006/relationships/tags" Target="../tags/tag547.xml"/><Relationship Id="rId9" Type="http://schemas.openxmlformats.org/officeDocument/2006/relationships/tags" Target="../tags/tag552.xml"/><Relationship Id="rId1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564.xml"/><Relationship Id="rId3" Type="http://schemas.openxmlformats.org/officeDocument/2006/relationships/tags" Target="../tags/tag559.xml"/><Relationship Id="rId7" Type="http://schemas.openxmlformats.org/officeDocument/2006/relationships/tags" Target="../tags/tag563.xml"/><Relationship Id="rId12" Type="http://schemas.openxmlformats.org/officeDocument/2006/relationships/image" Target="../media/image57.png"/><Relationship Id="rId2" Type="http://schemas.openxmlformats.org/officeDocument/2006/relationships/tags" Target="../tags/tag558.xml"/><Relationship Id="rId1" Type="http://schemas.openxmlformats.org/officeDocument/2006/relationships/tags" Target="../tags/tag557.xml"/><Relationship Id="rId6" Type="http://schemas.openxmlformats.org/officeDocument/2006/relationships/tags" Target="../tags/tag562.xml"/><Relationship Id="rId11" Type="http://schemas.openxmlformats.org/officeDocument/2006/relationships/image" Target="../media/image24.svg"/><Relationship Id="rId5" Type="http://schemas.openxmlformats.org/officeDocument/2006/relationships/tags" Target="../tags/tag561.xml"/><Relationship Id="rId10" Type="http://schemas.openxmlformats.org/officeDocument/2006/relationships/image" Target="../media/image32.png"/><Relationship Id="rId4" Type="http://schemas.openxmlformats.org/officeDocument/2006/relationships/tags" Target="../tags/tag560.xml"/><Relationship Id="rId9"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572.xml"/><Relationship Id="rId13" Type="http://schemas.openxmlformats.org/officeDocument/2006/relationships/image" Target="../media/image58.jpg"/><Relationship Id="rId3" Type="http://schemas.openxmlformats.org/officeDocument/2006/relationships/tags" Target="../tags/tag567.xml"/><Relationship Id="rId7" Type="http://schemas.openxmlformats.org/officeDocument/2006/relationships/tags" Target="../tags/tag571.xml"/><Relationship Id="rId12" Type="http://schemas.openxmlformats.org/officeDocument/2006/relationships/image" Target="../media/image24.svg"/><Relationship Id="rId2" Type="http://schemas.openxmlformats.org/officeDocument/2006/relationships/tags" Target="../tags/tag566.xml"/><Relationship Id="rId1" Type="http://schemas.openxmlformats.org/officeDocument/2006/relationships/tags" Target="../tags/tag565.xml"/><Relationship Id="rId6" Type="http://schemas.openxmlformats.org/officeDocument/2006/relationships/tags" Target="../tags/tag570.xml"/><Relationship Id="rId11" Type="http://schemas.openxmlformats.org/officeDocument/2006/relationships/image" Target="../media/image32.png"/><Relationship Id="rId5" Type="http://schemas.openxmlformats.org/officeDocument/2006/relationships/tags" Target="../tags/tag569.xml"/><Relationship Id="rId10" Type="http://schemas.openxmlformats.org/officeDocument/2006/relationships/slideLayout" Target="../slideLayouts/slideLayout7.xml"/><Relationship Id="rId4" Type="http://schemas.openxmlformats.org/officeDocument/2006/relationships/tags" Target="../tags/tag568.xml"/><Relationship Id="rId9" Type="http://schemas.openxmlformats.org/officeDocument/2006/relationships/tags" Target="../tags/tag573.xml"/><Relationship Id="rId14" Type="http://schemas.openxmlformats.org/officeDocument/2006/relationships/image" Target="../media/image57.png"/></Relationships>
</file>

<file path=ppt/slides/_rels/slide7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30.png"/><Relationship Id="rId3" Type="http://schemas.openxmlformats.org/officeDocument/2006/relationships/tags" Target="../tags/tag576.xml"/><Relationship Id="rId7" Type="http://schemas.openxmlformats.org/officeDocument/2006/relationships/slideLayout" Target="../slideLayouts/slideLayout7.xml"/><Relationship Id="rId12" Type="http://schemas.openxmlformats.org/officeDocument/2006/relationships/image" Target="../media/image29.svg"/><Relationship Id="rId2" Type="http://schemas.openxmlformats.org/officeDocument/2006/relationships/tags" Target="../tags/tag575.xml"/><Relationship Id="rId1" Type="http://schemas.openxmlformats.org/officeDocument/2006/relationships/tags" Target="../tags/tag574.xml"/><Relationship Id="rId6" Type="http://schemas.openxmlformats.org/officeDocument/2006/relationships/tags" Target="../tags/tag579.xml"/><Relationship Id="rId11" Type="http://schemas.openxmlformats.org/officeDocument/2006/relationships/image" Target="../media/image5.png"/><Relationship Id="rId5" Type="http://schemas.openxmlformats.org/officeDocument/2006/relationships/tags" Target="../tags/tag578.xml"/><Relationship Id="rId10" Type="http://schemas.openxmlformats.org/officeDocument/2006/relationships/image" Target="../media/image27.svg"/><Relationship Id="rId4" Type="http://schemas.openxmlformats.org/officeDocument/2006/relationships/tags" Target="../tags/tag577.xml"/><Relationship Id="rId9" Type="http://schemas.openxmlformats.org/officeDocument/2006/relationships/image" Target="../media/image3.png"/></Relationships>
</file>

<file path=ppt/slides/_rels/slide75.xml.rels><?xml version="1.0" encoding="UTF-8" standalone="yes"?>
<Relationships xmlns="http://schemas.openxmlformats.org/package/2006/relationships"><Relationship Id="rId8" Type="http://schemas.openxmlformats.org/officeDocument/2006/relationships/tags" Target="../tags/tag587.xml"/><Relationship Id="rId13" Type="http://schemas.openxmlformats.org/officeDocument/2006/relationships/image" Target="../media/image13.svg"/><Relationship Id="rId3" Type="http://schemas.openxmlformats.org/officeDocument/2006/relationships/tags" Target="../tags/tag582.xml"/><Relationship Id="rId7" Type="http://schemas.openxmlformats.org/officeDocument/2006/relationships/tags" Target="../tags/tag586.xml"/><Relationship Id="rId12" Type="http://schemas.openxmlformats.org/officeDocument/2006/relationships/image" Target="../media/image31.png"/><Relationship Id="rId2" Type="http://schemas.openxmlformats.org/officeDocument/2006/relationships/tags" Target="../tags/tag581.xml"/><Relationship Id="rId16" Type="http://schemas.openxmlformats.org/officeDocument/2006/relationships/image" Target="../media/image17.png"/><Relationship Id="rId1" Type="http://schemas.openxmlformats.org/officeDocument/2006/relationships/tags" Target="../tags/tag580.xml"/><Relationship Id="rId6" Type="http://schemas.openxmlformats.org/officeDocument/2006/relationships/tags" Target="../tags/tag585.xml"/><Relationship Id="rId11" Type="http://schemas.openxmlformats.org/officeDocument/2006/relationships/image" Target="../media/image10.jpeg"/><Relationship Id="rId5" Type="http://schemas.openxmlformats.org/officeDocument/2006/relationships/tags" Target="../tags/tag584.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583.xml"/><Relationship Id="rId9" Type="http://schemas.openxmlformats.org/officeDocument/2006/relationships/tags" Target="../tags/tag588.xml"/><Relationship Id="rId14" Type="http://schemas.openxmlformats.org/officeDocument/2006/relationships/image" Target="../media/image15.png"/></Relationships>
</file>

<file path=ppt/slides/_rels/slide76.xml.rels><?xml version="1.0" encoding="UTF-8" standalone="yes"?>
<Relationships xmlns="http://schemas.openxmlformats.org/package/2006/relationships"><Relationship Id="rId8" Type="http://schemas.openxmlformats.org/officeDocument/2006/relationships/tags" Target="../tags/tag596.xml"/><Relationship Id="rId13" Type="http://schemas.openxmlformats.org/officeDocument/2006/relationships/image" Target="../media/image24.svg"/><Relationship Id="rId3" Type="http://schemas.openxmlformats.org/officeDocument/2006/relationships/tags" Target="../tags/tag591.xml"/><Relationship Id="rId7" Type="http://schemas.openxmlformats.org/officeDocument/2006/relationships/tags" Target="../tags/tag595.xml"/><Relationship Id="rId12" Type="http://schemas.openxmlformats.org/officeDocument/2006/relationships/image" Target="../media/image32.png"/><Relationship Id="rId2" Type="http://schemas.openxmlformats.org/officeDocument/2006/relationships/tags" Target="../tags/tag590.xml"/><Relationship Id="rId1" Type="http://schemas.openxmlformats.org/officeDocument/2006/relationships/tags" Target="../tags/tag589.xml"/><Relationship Id="rId6" Type="http://schemas.openxmlformats.org/officeDocument/2006/relationships/tags" Target="../tags/tag594.xml"/><Relationship Id="rId11" Type="http://schemas.openxmlformats.org/officeDocument/2006/relationships/slideLayout" Target="../slideLayouts/slideLayout7.xml"/><Relationship Id="rId5" Type="http://schemas.openxmlformats.org/officeDocument/2006/relationships/tags" Target="../tags/tag593.xml"/><Relationship Id="rId10" Type="http://schemas.openxmlformats.org/officeDocument/2006/relationships/tags" Target="../tags/tag598.xml"/><Relationship Id="rId4" Type="http://schemas.openxmlformats.org/officeDocument/2006/relationships/tags" Target="../tags/tag592.xml"/><Relationship Id="rId9" Type="http://schemas.openxmlformats.org/officeDocument/2006/relationships/tags" Target="../tags/tag597.xml"/></Relationships>
</file>

<file path=ppt/slides/_rels/slide77.xml.rels><?xml version="1.0" encoding="UTF-8" standalone="yes"?>
<Relationships xmlns="http://schemas.openxmlformats.org/package/2006/relationships"><Relationship Id="rId8" Type="http://schemas.openxmlformats.org/officeDocument/2006/relationships/tags" Target="../tags/tag606.xml"/><Relationship Id="rId13" Type="http://schemas.openxmlformats.org/officeDocument/2006/relationships/image" Target="../media/image24.svg"/><Relationship Id="rId3" Type="http://schemas.openxmlformats.org/officeDocument/2006/relationships/tags" Target="../tags/tag601.xml"/><Relationship Id="rId7" Type="http://schemas.openxmlformats.org/officeDocument/2006/relationships/tags" Target="../tags/tag605.xml"/><Relationship Id="rId12" Type="http://schemas.openxmlformats.org/officeDocument/2006/relationships/image" Target="../media/image32.png"/><Relationship Id="rId2" Type="http://schemas.openxmlformats.org/officeDocument/2006/relationships/tags" Target="../tags/tag600.xml"/><Relationship Id="rId1" Type="http://schemas.openxmlformats.org/officeDocument/2006/relationships/tags" Target="../tags/tag599.xml"/><Relationship Id="rId6" Type="http://schemas.openxmlformats.org/officeDocument/2006/relationships/tags" Target="../tags/tag604.xml"/><Relationship Id="rId11" Type="http://schemas.openxmlformats.org/officeDocument/2006/relationships/slideLayout" Target="../slideLayouts/slideLayout7.xml"/><Relationship Id="rId5" Type="http://schemas.openxmlformats.org/officeDocument/2006/relationships/tags" Target="../tags/tag603.xml"/><Relationship Id="rId10" Type="http://schemas.openxmlformats.org/officeDocument/2006/relationships/tags" Target="../tags/tag608.xml"/><Relationship Id="rId4" Type="http://schemas.openxmlformats.org/officeDocument/2006/relationships/tags" Target="../tags/tag602.xml"/><Relationship Id="rId9" Type="http://schemas.openxmlformats.org/officeDocument/2006/relationships/tags" Target="../tags/tag607.xml"/></Relationships>
</file>

<file path=ppt/slides/_rels/slide78.xml.rels><?xml version="1.0" encoding="UTF-8" standalone="yes"?>
<Relationships xmlns="http://schemas.openxmlformats.org/package/2006/relationships"><Relationship Id="rId8" Type="http://schemas.openxmlformats.org/officeDocument/2006/relationships/tags" Target="../tags/tag616.xml"/><Relationship Id="rId3" Type="http://schemas.openxmlformats.org/officeDocument/2006/relationships/tags" Target="../tags/tag611.xml"/><Relationship Id="rId7" Type="http://schemas.openxmlformats.org/officeDocument/2006/relationships/tags" Target="../tags/tag615.xml"/><Relationship Id="rId12" Type="http://schemas.openxmlformats.org/officeDocument/2006/relationships/image" Target="../media/image24.svg"/><Relationship Id="rId2" Type="http://schemas.openxmlformats.org/officeDocument/2006/relationships/tags" Target="../tags/tag610.xml"/><Relationship Id="rId1" Type="http://schemas.openxmlformats.org/officeDocument/2006/relationships/tags" Target="../tags/tag609.xml"/><Relationship Id="rId6" Type="http://schemas.openxmlformats.org/officeDocument/2006/relationships/tags" Target="../tags/tag614.xml"/><Relationship Id="rId11" Type="http://schemas.openxmlformats.org/officeDocument/2006/relationships/image" Target="../media/image32.png"/><Relationship Id="rId5" Type="http://schemas.openxmlformats.org/officeDocument/2006/relationships/tags" Target="../tags/tag613.xml"/><Relationship Id="rId10" Type="http://schemas.openxmlformats.org/officeDocument/2006/relationships/slideLayout" Target="../slideLayouts/slideLayout7.xml"/><Relationship Id="rId4" Type="http://schemas.openxmlformats.org/officeDocument/2006/relationships/tags" Target="../tags/tag612.xml"/><Relationship Id="rId9" Type="http://schemas.openxmlformats.org/officeDocument/2006/relationships/tags" Target="../tags/tag617.xml"/></Relationships>
</file>

<file path=ppt/slides/_rels/slide79.xml.rels><?xml version="1.0" encoding="UTF-8" standalone="yes"?>
<Relationships xmlns="http://schemas.openxmlformats.org/package/2006/relationships"><Relationship Id="rId8" Type="http://schemas.openxmlformats.org/officeDocument/2006/relationships/tags" Target="../tags/tag625.xml"/><Relationship Id="rId13" Type="http://schemas.openxmlformats.org/officeDocument/2006/relationships/image" Target="../media/image24.svg"/><Relationship Id="rId3" Type="http://schemas.openxmlformats.org/officeDocument/2006/relationships/tags" Target="../tags/tag620.xml"/><Relationship Id="rId7" Type="http://schemas.openxmlformats.org/officeDocument/2006/relationships/tags" Target="../tags/tag624.xml"/><Relationship Id="rId12" Type="http://schemas.openxmlformats.org/officeDocument/2006/relationships/image" Target="../media/image32.png"/><Relationship Id="rId2" Type="http://schemas.openxmlformats.org/officeDocument/2006/relationships/tags" Target="../tags/tag619.xml"/><Relationship Id="rId1" Type="http://schemas.openxmlformats.org/officeDocument/2006/relationships/tags" Target="../tags/tag618.xml"/><Relationship Id="rId6" Type="http://schemas.openxmlformats.org/officeDocument/2006/relationships/tags" Target="../tags/tag623.xml"/><Relationship Id="rId11" Type="http://schemas.openxmlformats.org/officeDocument/2006/relationships/slideLayout" Target="../slideLayouts/slideLayout7.xml"/><Relationship Id="rId5" Type="http://schemas.openxmlformats.org/officeDocument/2006/relationships/tags" Target="../tags/tag622.xml"/><Relationship Id="rId10" Type="http://schemas.openxmlformats.org/officeDocument/2006/relationships/tags" Target="../tags/tag627.xml"/><Relationship Id="rId4" Type="http://schemas.openxmlformats.org/officeDocument/2006/relationships/tags" Target="../tags/tag621.xml"/><Relationship Id="rId9" Type="http://schemas.openxmlformats.org/officeDocument/2006/relationships/tags" Target="../tags/tag626.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30.png"/><Relationship Id="rId3" Type="http://schemas.openxmlformats.org/officeDocument/2006/relationships/tags" Target="../tags/tag69.xml"/><Relationship Id="rId7" Type="http://schemas.openxmlformats.org/officeDocument/2006/relationships/slideLayout" Target="../slideLayouts/slideLayout7.xml"/><Relationship Id="rId12" Type="http://schemas.openxmlformats.org/officeDocument/2006/relationships/image" Target="../media/image29.sv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28.png"/><Relationship Id="rId5" Type="http://schemas.openxmlformats.org/officeDocument/2006/relationships/tags" Target="../tags/tag71.xml"/><Relationship Id="rId10" Type="http://schemas.openxmlformats.org/officeDocument/2006/relationships/image" Target="../media/image27.svg"/><Relationship Id="rId4" Type="http://schemas.openxmlformats.org/officeDocument/2006/relationships/tags" Target="../tags/tag70.xml"/><Relationship Id="rId9" Type="http://schemas.openxmlformats.org/officeDocument/2006/relationships/image" Target="../media/image26.png"/></Relationships>
</file>

<file path=ppt/slides/_rels/slide80.xml.rels><?xml version="1.0" encoding="UTF-8" standalone="yes"?>
<Relationships xmlns="http://schemas.openxmlformats.org/package/2006/relationships"><Relationship Id="rId8" Type="http://schemas.openxmlformats.org/officeDocument/2006/relationships/tags" Target="../tags/tag635.xml"/><Relationship Id="rId13" Type="http://schemas.openxmlformats.org/officeDocument/2006/relationships/image" Target="../media/image24.svg"/><Relationship Id="rId3" Type="http://schemas.openxmlformats.org/officeDocument/2006/relationships/tags" Target="../tags/tag630.xml"/><Relationship Id="rId7" Type="http://schemas.openxmlformats.org/officeDocument/2006/relationships/tags" Target="../tags/tag634.xml"/><Relationship Id="rId12" Type="http://schemas.openxmlformats.org/officeDocument/2006/relationships/image" Target="../media/image32.png"/><Relationship Id="rId2" Type="http://schemas.openxmlformats.org/officeDocument/2006/relationships/tags" Target="../tags/tag629.xml"/><Relationship Id="rId1" Type="http://schemas.openxmlformats.org/officeDocument/2006/relationships/tags" Target="../tags/tag628.xml"/><Relationship Id="rId6" Type="http://schemas.openxmlformats.org/officeDocument/2006/relationships/tags" Target="../tags/tag633.xml"/><Relationship Id="rId11" Type="http://schemas.openxmlformats.org/officeDocument/2006/relationships/slideLayout" Target="../slideLayouts/slideLayout7.xml"/><Relationship Id="rId5" Type="http://schemas.openxmlformats.org/officeDocument/2006/relationships/tags" Target="../tags/tag632.xml"/><Relationship Id="rId10" Type="http://schemas.openxmlformats.org/officeDocument/2006/relationships/tags" Target="../tags/tag637.xml"/><Relationship Id="rId4" Type="http://schemas.openxmlformats.org/officeDocument/2006/relationships/tags" Target="../tags/tag631.xml"/><Relationship Id="rId9" Type="http://schemas.openxmlformats.org/officeDocument/2006/relationships/tags" Target="../tags/tag636.xml"/></Relationships>
</file>

<file path=ppt/slides/_rels/slide81.xml.rels><?xml version="1.0" encoding="UTF-8" standalone="yes"?>
<Relationships xmlns="http://schemas.openxmlformats.org/package/2006/relationships"><Relationship Id="rId8" Type="http://schemas.openxmlformats.org/officeDocument/2006/relationships/tags" Target="../tags/tag645.xml"/><Relationship Id="rId13" Type="http://schemas.openxmlformats.org/officeDocument/2006/relationships/image" Target="../media/image24.svg"/><Relationship Id="rId3" Type="http://schemas.openxmlformats.org/officeDocument/2006/relationships/tags" Target="../tags/tag640.xml"/><Relationship Id="rId7" Type="http://schemas.openxmlformats.org/officeDocument/2006/relationships/tags" Target="../tags/tag644.xml"/><Relationship Id="rId12" Type="http://schemas.openxmlformats.org/officeDocument/2006/relationships/image" Target="../media/image32.png"/><Relationship Id="rId2" Type="http://schemas.openxmlformats.org/officeDocument/2006/relationships/tags" Target="../tags/tag639.xml"/><Relationship Id="rId1" Type="http://schemas.openxmlformats.org/officeDocument/2006/relationships/tags" Target="../tags/tag638.xml"/><Relationship Id="rId6" Type="http://schemas.openxmlformats.org/officeDocument/2006/relationships/tags" Target="../tags/tag643.xml"/><Relationship Id="rId11" Type="http://schemas.openxmlformats.org/officeDocument/2006/relationships/slideLayout" Target="../slideLayouts/slideLayout7.xml"/><Relationship Id="rId5" Type="http://schemas.openxmlformats.org/officeDocument/2006/relationships/tags" Target="../tags/tag642.xml"/><Relationship Id="rId10" Type="http://schemas.openxmlformats.org/officeDocument/2006/relationships/tags" Target="../tags/tag647.xml"/><Relationship Id="rId4" Type="http://schemas.openxmlformats.org/officeDocument/2006/relationships/tags" Target="../tags/tag641.xml"/><Relationship Id="rId9" Type="http://schemas.openxmlformats.org/officeDocument/2006/relationships/tags" Target="../tags/tag646.xml"/></Relationships>
</file>

<file path=ppt/slides/_rels/slide82.xml.rels><?xml version="1.0" encoding="UTF-8" standalone="yes"?>
<Relationships xmlns="http://schemas.openxmlformats.org/package/2006/relationships"><Relationship Id="rId8" Type="http://schemas.openxmlformats.org/officeDocument/2006/relationships/tags" Target="../tags/tag655.xml"/><Relationship Id="rId13" Type="http://schemas.openxmlformats.org/officeDocument/2006/relationships/tags" Target="../tags/tag660.xml"/><Relationship Id="rId3" Type="http://schemas.openxmlformats.org/officeDocument/2006/relationships/tags" Target="../tags/tag650.xml"/><Relationship Id="rId7" Type="http://schemas.openxmlformats.org/officeDocument/2006/relationships/tags" Target="../tags/tag654.xml"/><Relationship Id="rId12" Type="http://schemas.openxmlformats.org/officeDocument/2006/relationships/tags" Target="../tags/tag659.xml"/><Relationship Id="rId2" Type="http://schemas.openxmlformats.org/officeDocument/2006/relationships/tags" Target="../tags/tag649.xml"/><Relationship Id="rId16" Type="http://schemas.openxmlformats.org/officeDocument/2006/relationships/image" Target="../media/image24.svg"/><Relationship Id="rId1" Type="http://schemas.openxmlformats.org/officeDocument/2006/relationships/tags" Target="../tags/tag648.xml"/><Relationship Id="rId6" Type="http://schemas.openxmlformats.org/officeDocument/2006/relationships/tags" Target="../tags/tag653.xml"/><Relationship Id="rId11" Type="http://schemas.openxmlformats.org/officeDocument/2006/relationships/tags" Target="../tags/tag658.xml"/><Relationship Id="rId5" Type="http://schemas.openxmlformats.org/officeDocument/2006/relationships/tags" Target="../tags/tag652.xml"/><Relationship Id="rId15" Type="http://schemas.openxmlformats.org/officeDocument/2006/relationships/image" Target="../media/image32.png"/><Relationship Id="rId10" Type="http://schemas.openxmlformats.org/officeDocument/2006/relationships/tags" Target="../tags/tag657.xml"/><Relationship Id="rId4" Type="http://schemas.openxmlformats.org/officeDocument/2006/relationships/tags" Target="../tags/tag651.xml"/><Relationship Id="rId9" Type="http://schemas.openxmlformats.org/officeDocument/2006/relationships/tags" Target="../tags/tag656.xml"/><Relationship Id="rId14"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tags" Target="../tags/tag668.xml"/><Relationship Id="rId13" Type="http://schemas.openxmlformats.org/officeDocument/2006/relationships/tags" Target="../tags/tag673.xml"/><Relationship Id="rId3" Type="http://schemas.openxmlformats.org/officeDocument/2006/relationships/tags" Target="../tags/tag663.xml"/><Relationship Id="rId7" Type="http://schemas.openxmlformats.org/officeDocument/2006/relationships/tags" Target="../tags/tag667.xml"/><Relationship Id="rId12" Type="http://schemas.openxmlformats.org/officeDocument/2006/relationships/tags" Target="../tags/tag672.xml"/><Relationship Id="rId2" Type="http://schemas.openxmlformats.org/officeDocument/2006/relationships/tags" Target="../tags/tag662.xml"/><Relationship Id="rId16" Type="http://schemas.openxmlformats.org/officeDocument/2006/relationships/image" Target="../media/image24.svg"/><Relationship Id="rId1" Type="http://schemas.openxmlformats.org/officeDocument/2006/relationships/tags" Target="../tags/tag661.xml"/><Relationship Id="rId6" Type="http://schemas.openxmlformats.org/officeDocument/2006/relationships/tags" Target="../tags/tag666.xml"/><Relationship Id="rId11" Type="http://schemas.openxmlformats.org/officeDocument/2006/relationships/tags" Target="../tags/tag671.xml"/><Relationship Id="rId5" Type="http://schemas.openxmlformats.org/officeDocument/2006/relationships/tags" Target="../tags/tag665.xml"/><Relationship Id="rId15" Type="http://schemas.openxmlformats.org/officeDocument/2006/relationships/image" Target="../media/image32.png"/><Relationship Id="rId10" Type="http://schemas.openxmlformats.org/officeDocument/2006/relationships/tags" Target="../tags/tag670.xml"/><Relationship Id="rId4" Type="http://schemas.openxmlformats.org/officeDocument/2006/relationships/tags" Target="../tags/tag664.xml"/><Relationship Id="rId9" Type="http://schemas.openxmlformats.org/officeDocument/2006/relationships/tags" Target="../tags/tag669.xml"/><Relationship Id="rId14"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681.xml"/><Relationship Id="rId3" Type="http://schemas.openxmlformats.org/officeDocument/2006/relationships/tags" Target="../tags/tag676.xml"/><Relationship Id="rId7" Type="http://schemas.openxmlformats.org/officeDocument/2006/relationships/tags" Target="../tags/tag680.xml"/><Relationship Id="rId12" Type="http://schemas.openxmlformats.org/officeDocument/2006/relationships/image" Target="../media/image57.png"/><Relationship Id="rId2" Type="http://schemas.openxmlformats.org/officeDocument/2006/relationships/tags" Target="../tags/tag675.xml"/><Relationship Id="rId1" Type="http://schemas.openxmlformats.org/officeDocument/2006/relationships/tags" Target="../tags/tag674.xml"/><Relationship Id="rId6" Type="http://schemas.openxmlformats.org/officeDocument/2006/relationships/tags" Target="../tags/tag679.xml"/><Relationship Id="rId11" Type="http://schemas.openxmlformats.org/officeDocument/2006/relationships/image" Target="../media/image24.svg"/><Relationship Id="rId5" Type="http://schemas.openxmlformats.org/officeDocument/2006/relationships/tags" Target="../tags/tag678.xml"/><Relationship Id="rId10" Type="http://schemas.openxmlformats.org/officeDocument/2006/relationships/image" Target="../media/image32.png"/><Relationship Id="rId4" Type="http://schemas.openxmlformats.org/officeDocument/2006/relationships/tags" Target="../tags/tag677.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689.xml"/><Relationship Id="rId13" Type="http://schemas.openxmlformats.org/officeDocument/2006/relationships/image" Target="../media/image58.jpg"/><Relationship Id="rId3" Type="http://schemas.openxmlformats.org/officeDocument/2006/relationships/tags" Target="../tags/tag684.xml"/><Relationship Id="rId7" Type="http://schemas.openxmlformats.org/officeDocument/2006/relationships/tags" Target="../tags/tag688.xml"/><Relationship Id="rId12" Type="http://schemas.openxmlformats.org/officeDocument/2006/relationships/image" Target="../media/image24.svg"/><Relationship Id="rId2" Type="http://schemas.openxmlformats.org/officeDocument/2006/relationships/tags" Target="../tags/tag683.xml"/><Relationship Id="rId1" Type="http://schemas.openxmlformats.org/officeDocument/2006/relationships/tags" Target="../tags/tag682.xml"/><Relationship Id="rId6" Type="http://schemas.openxmlformats.org/officeDocument/2006/relationships/tags" Target="../tags/tag687.xml"/><Relationship Id="rId11" Type="http://schemas.openxmlformats.org/officeDocument/2006/relationships/image" Target="../media/image32.png"/><Relationship Id="rId5" Type="http://schemas.openxmlformats.org/officeDocument/2006/relationships/tags" Target="../tags/tag686.xml"/><Relationship Id="rId10" Type="http://schemas.openxmlformats.org/officeDocument/2006/relationships/slideLayout" Target="../slideLayouts/slideLayout7.xml"/><Relationship Id="rId4" Type="http://schemas.openxmlformats.org/officeDocument/2006/relationships/tags" Target="../tags/tag685.xml"/><Relationship Id="rId9" Type="http://schemas.openxmlformats.org/officeDocument/2006/relationships/tags" Target="../tags/tag690.xml"/><Relationship Id="rId14" Type="http://schemas.openxmlformats.org/officeDocument/2006/relationships/image" Target="../media/image57.png"/></Relationships>
</file>

<file path=ppt/slides/_rels/slide8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30.png"/><Relationship Id="rId3" Type="http://schemas.openxmlformats.org/officeDocument/2006/relationships/tags" Target="../tags/tag693.xml"/><Relationship Id="rId7" Type="http://schemas.openxmlformats.org/officeDocument/2006/relationships/slideLayout" Target="../slideLayouts/slideLayout7.xml"/><Relationship Id="rId12" Type="http://schemas.openxmlformats.org/officeDocument/2006/relationships/image" Target="../media/image29.svg"/><Relationship Id="rId2" Type="http://schemas.openxmlformats.org/officeDocument/2006/relationships/tags" Target="../tags/tag692.xml"/><Relationship Id="rId1" Type="http://schemas.openxmlformats.org/officeDocument/2006/relationships/tags" Target="../tags/tag691.xml"/><Relationship Id="rId6" Type="http://schemas.openxmlformats.org/officeDocument/2006/relationships/tags" Target="../tags/tag696.xml"/><Relationship Id="rId11" Type="http://schemas.openxmlformats.org/officeDocument/2006/relationships/image" Target="../media/image5.png"/><Relationship Id="rId5" Type="http://schemas.openxmlformats.org/officeDocument/2006/relationships/tags" Target="../tags/tag695.xml"/><Relationship Id="rId10" Type="http://schemas.openxmlformats.org/officeDocument/2006/relationships/image" Target="../media/image27.svg"/><Relationship Id="rId4" Type="http://schemas.openxmlformats.org/officeDocument/2006/relationships/tags" Target="../tags/tag694.xml"/><Relationship Id="rId9" Type="http://schemas.openxmlformats.org/officeDocument/2006/relationships/image" Target="../media/image3.png"/></Relationships>
</file>

<file path=ppt/slides/_rels/slide87.xml.rels><?xml version="1.0" encoding="UTF-8" standalone="yes"?>
<Relationships xmlns="http://schemas.openxmlformats.org/package/2006/relationships"><Relationship Id="rId8" Type="http://schemas.openxmlformats.org/officeDocument/2006/relationships/tags" Target="../tags/tag704.xml"/><Relationship Id="rId13" Type="http://schemas.openxmlformats.org/officeDocument/2006/relationships/image" Target="../media/image13.svg"/><Relationship Id="rId3" Type="http://schemas.openxmlformats.org/officeDocument/2006/relationships/tags" Target="../tags/tag699.xml"/><Relationship Id="rId7" Type="http://schemas.openxmlformats.org/officeDocument/2006/relationships/tags" Target="../tags/tag703.xml"/><Relationship Id="rId12" Type="http://schemas.openxmlformats.org/officeDocument/2006/relationships/image" Target="../media/image31.png"/><Relationship Id="rId2" Type="http://schemas.openxmlformats.org/officeDocument/2006/relationships/tags" Target="../tags/tag698.xml"/><Relationship Id="rId16" Type="http://schemas.openxmlformats.org/officeDocument/2006/relationships/image" Target="../media/image17.png"/><Relationship Id="rId1" Type="http://schemas.openxmlformats.org/officeDocument/2006/relationships/tags" Target="../tags/tag697.xml"/><Relationship Id="rId6" Type="http://schemas.openxmlformats.org/officeDocument/2006/relationships/tags" Target="../tags/tag702.xml"/><Relationship Id="rId11" Type="http://schemas.openxmlformats.org/officeDocument/2006/relationships/image" Target="../media/image10.jpeg"/><Relationship Id="rId5" Type="http://schemas.openxmlformats.org/officeDocument/2006/relationships/tags" Target="../tags/tag701.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700.xml"/><Relationship Id="rId9" Type="http://schemas.openxmlformats.org/officeDocument/2006/relationships/tags" Target="../tags/tag705.xml"/><Relationship Id="rId14" Type="http://schemas.openxmlformats.org/officeDocument/2006/relationships/image" Target="../media/image15.png"/></Relationships>
</file>

<file path=ppt/slides/_rels/slide88.xml.rels><?xml version="1.0" encoding="UTF-8" standalone="yes"?>
<Relationships xmlns="http://schemas.openxmlformats.org/package/2006/relationships"><Relationship Id="rId8" Type="http://schemas.openxmlformats.org/officeDocument/2006/relationships/tags" Target="../tags/tag713.xml"/><Relationship Id="rId3" Type="http://schemas.openxmlformats.org/officeDocument/2006/relationships/tags" Target="../tags/tag708.xml"/><Relationship Id="rId7" Type="http://schemas.openxmlformats.org/officeDocument/2006/relationships/tags" Target="../tags/tag712.xml"/><Relationship Id="rId2" Type="http://schemas.openxmlformats.org/officeDocument/2006/relationships/tags" Target="../tags/tag707.xml"/><Relationship Id="rId1" Type="http://schemas.openxmlformats.org/officeDocument/2006/relationships/tags" Target="../tags/tag706.xml"/><Relationship Id="rId6" Type="http://schemas.openxmlformats.org/officeDocument/2006/relationships/tags" Target="../tags/tag711.xml"/><Relationship Id="rId11" Type="http://schemas.openxmlformats.org/officeDocument/2006/relationships/image" Target="../media/image24.svg"/><Relationship Id="rId5" Type="http://schemas.openxmlformats.org/officeDocument/2006/relationships/tags" Target="../tags/tag710.xml"/><Relationship Id="rId10" Type="http://schemas.openxmlformats.org/officeDocument/2006/relationships/image" Target="../media/image32.png"/><Relationship Id="rId4" Type="http://schemas.openxmlformats.org/officeDocument/2006/relationships/tags" Target="../tags/tag709.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721.xml"/><Relationship Id="rId3" Type="http://schemas.openxmlformats.org/officeDocument/2006/relationships/tags" Target="../tags/tag716.xml"/><Relationship Id="rId7" Type="http://schemas.openxmlformats.org/officeDocument/2006/relationships/tags" Target="../tags/tag720.xml"/><Relationship Id="rId2" Type="http://schemas.openxmlformats.org/officeDocument/2006/relationships/tags" Target="../tags/tag715.xml"/><Relationship Id="rId1" Type="http://schemas.openxmlformats.org/officeDocument/2006/relationships/tags" Target="../tags/tag714.xml"/><Relationship Id="rId6" Type="http://schemas.openxmlformats.org/officeDocument/2006/relationships/tags" Target="../tags/tag719.xml"/><Relationship Id="rId11" Type="http://schemas.openxmlformats.org/officeDocument/2006/relationships/image" Target="../media/image24.svg"/><Relationship Id="rId5" Type="http://schemas.openxmlformats.org/officeDocument/2006/relationships/tags" Target="../tags/tag718.xml"/><Relationship Id="rId10" Type="http://schemas.openxmlformats.org/officeDocument/2006/relationships/image" Target="../media/image32.png"/><Relationship Id="rId4" Type="http://schemas.openxmlformats.org/officeDocument/2006/relationships/tags" Target="../tags/tag717.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image" Target="../media/image13.svg"/><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image" Target="../media/image31.png"/><Relationship Id="rId2" Type="http://schemas.openxmlformats.org/officeDocument/2006/relationships/tags" Target="../tags/tag74.xml"/><Relationship Id="rId16" Type="http://schemas.openxmlformats.org/officeDocument/2006/relationships/image" Target="../media/image17.png"/><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image" Target="../media/image10.jpeg"/><Relationship Id="rId5" Type="http://schemas.openxmlformats.org/officeDocument/2006/relationships/tags" Target="../tags/tag77.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76.xml"/><Relationship Id="rId9" Type="http://schemas.openxmlformats.org/officeDocument/2006/relationships/tags" Target="../tags/tag81.xml"/><Relationship Id="rId14" Type="http://schemas.openxmlformats.org/officeDocument/2006/relationships/image" Target="../media/image15.png"/></Relationships>
</file>

<file path=ppt/slides/_rels/slide90.xml.rels><?xml version="1.0" encoding="UTF-8" standalone="yes"?>
<Relationships xmlns="http://schemas.openxmlformats.org/package/2006/relationships"><Relationship Id="rId8" Type="http://schemas.openxmlformats.org/officeDocument/2006/relationships/tags" Target="../tags/tag729.xml"/><Relationship Id="rId3" Type="http://schemas.openxmlformats.org/officeDocument/2006/relationships/tags" Target="../tags/tag724.xml"/><Relationship Id="rId7" Type="http://schemas.openxmlformats.org/officeDocument/2006/relationships/tags" Target="../tags/tag728.xml"/><Relationship Id="rId2" Type="http://schemas.openxmlformats.org/officeDocument/2006/relationships/tags" Target="../tags/tag723.xml"/><Relationship Id="rId1" Type="http://schemas.openxmlformats.org/officeDocument/2006/relationships/tags" Target="../tags/tag722.xml"/><Relationship Id="rId6" Type="http://schemas.openxmlformats.org/officeDocument/2006/relationships/tags" Target="../tags/tag727.xml"/><Relationship Id="rId11" Type="http://schemas.openxmlformats.org/officeDocument/2006/relationships/image" Target="../media/image24.svg"/><Relationship Id="rId5" Type="http://schemas.openxmlformats.org/officeDocument/2006/relationships/tags" Target="../tags/tag726.xml"/><Relationship Id="rId10" Type="http://schemas.openxmlformats.org/officeDocument/2006/relationships/image" Target="../media/image32.png"/><Relationship Id="rId4" Type="http://schemas.openxmlformats.org/officeDocument/2006/relationships/tags" Target="../tags/tag725.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737.xml"/><Relationship Id="rId3" Type="http://schemas.openxmlformats.org/officeDocument/2006/relationships/tags" Target="../tags/tag732.xml"/><Relationship Id="rId7" Type="http://schemas.openxmlformats.org/officeDocument/2006/relationships/tags" Target="../tags/tag736.xml"/><Relationship Id="rId12" Type="http://schemas.openxmlformats.org/officeDocument/2006/relationships/image" Target="../media/image57.png"/><Relationship Id="rId2" Type="http://schemas.openxmlformats.org/officeDocument/2006/relationships/tags" Target="../tags/tag731.xml"/><Relationship Id="rId1" Type="http://schemas.openxmlformats.org/officeDocument/2006/relationships/tags" Target="../tags/tag730.xml"/><Relationship Id="rId6" Type="http://schemas.openxmlformats.org/officeDocument/2006/relationships/tags" Target="../tags/tag735.xml"/><Relationship Id="rId11" Type="http://schemas.openxmlformats.org/officeDocument/2006/relationships/image" Target="../media/image24.svg"/><Relationship Id="rId5" Type="http://schemas.openxmlformats.org/officeDocument/2006/relationships/tags" Target="../tags/tag734.xml"/><Relationship Id="rId10" Type="http://schemas.openxmlformats.org/officeDocument/2006/relationships/image" Target="../media/image32.png"/><Relationship Id="rId4" Type="http://schemas.openxmlformats.org/officeDocument/2006/relationships/tags" Target="../tags/tag733.xml"/><Relationship Id="rId9"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tags" Target="../tags/tag745.xml"/><Relationship Id="rId13" Type="http://schemas.openxmlformats.org/officeDocument/2006/relationships/image" Target="../media/image58.jpg"/><Relationship Id="rId3" Type="http://schemas.openxmlformats.org/officeDocument/2006/relationships/tags" Target="../tags/tag740.xml"/><Relationship Id="rId7" Type="http://schemas.openxmlformats.org/officeDocument/2006/relationships/tags" Target="../tags/tag744.xml"/><Relationship Id="rId12" Type="http://schemas.openxmlformats.org/officeDocument/2006/relationships/image" Target="../media/image24.svg"/><Relationship Id="rId2" Type="http://schemas.openxmlformats.org/officeDocument/2006/relationships/tags" Target="../tags/tag739.xml"/><Relationship Id="rId1" Type="http://schemas.openxmlformats.org/officeDocument/2006/relationships/tags" Target="../tags/tag738.xml"/><Relationship Id="rId6" Type="http://schemas.openxmlformats.org/officeDocument/2006/relationships/tags" Target="../tags/tag743.xml"/><Relationship Id="rId11" Type="http://schemas.openxmlformats.org/officeDocument/2006/relationships/image" Target="../media/image32.png"/><Relationship Id="rId5" Type="http://schemas.openxmlformats.org/officeDocument/2006/relationships/tags" Target="../tags/tag742.xml"/><Relationship Id="rId10" Type="http://schemas.openxmlformats.org/officeDocument/2006/relationships/slideLayout" Target="../slideLayouts/slideLayout7.xml"/><Relationship Id="rId4" Type="http://schemas.openxmlformats.org/officeDocument/2006/relationships/tags" Target="../tags/tag741.xml"/><Relationship Id="rId9" Type="http://schemas.openxmlformats.org/officeDocument/2006/relationships/tags" Target="../tags/tag746.xml"/><Relationship Id="rId14" Type="http://schemas.openxmlformats.org/officeDocument/2006/relationships/image" Target="../media/image57.png"/></Relationships>
</file>

<file path=ppt/slides/_rels/slide9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30.png"/><Relationship Id="rId3" Type="http://schemas.openxmlformats.org/officeDocument/2006/relationships/tags" Target="../tags/tag749.xml"/><Relationship Id="rId7" Type="http://schemas.openxmlformats.org/officeDocument/2006/relationships/slideLayout" Target="../slideLayouts/slideLayout7.xml"/><Relationship Id="rId12" Type="http://schemas.openxmlformats.org/officeDocument/2006/relationships/image" Target="../media/image29.svg"/><Relationship Id="rId2" Type="http://schemas.openxmlformats.org/officeDocument/2006/relationships/tags" Target="../tags/tag748.xml"/><Relationship Id="rId1" Type="http://schemas.openxmlformats.org/officeDocument/2006/relationships/tags" Target="../tags/tag747.xml"/><Relationship Id="rId6" Type="http://schemas.openxmlformats.org/officeDocument/2006/relationships/tags" Target="../tags/tag752.xml"/><Relationship Id="rId11" Type="http://schemas.openxmlformats.org/officeDocument/2006/relationships/image" Target="../media/image5.png"/><Relationship Id="rId5" Type="http://schemas.openxmlformats.org/officeDocument/2006/relationships/tags" Target="../tags/tag751.xml"/><Relationship Id="rId10" Type="http://schemas.openxmlformats.org/officeDocument/2006/relationships/image" Target="../media/image27.svg"/><Relationship Id="rId4" Type="http://schemas.openxmlformats.org/officeDocument/2006/relationships/tags" Target="../tags/tag750.xml"/><Relationship Id="rId9" Type="http://schemas.openxmlformats.org/officeDocument/2006/relationships/image" Target="../media/image3.png"/></Relationships>
</file>

<file path=ppt/slides/_rels/slide94.xml.rels><?xml version="1.0" encoding="UTF-8" standalone="yes"?>
<Relationships xmlns="http://schemas.openxmlformats.org/package/2006/relationships"><Relationship Id="rId8" Type="http://schemas.openxmlformats.org/officeDocument/2006/relationships/tags" Target="../tags/tag760.xml"/><Relationship Id="rId13" Type="http://schemas.openxmlformats.org/officeDocument/2006/relationships/image" Target="../media/image13.svg"/><Relationship Id="rId3" Type="http://schemas.openxmlformats.org/officeDocument/2006/relationships/tags" Target="../tags/tag755.xml"/><Relationship Id="rId7" Type="http://schemas.openxmlformats.org/officeDocument/2006/relationships/tags" Target="../tags/tag759.xml"/><Relationship Id="rId12" Type="http://schemas.openxmlformats.org/officeDocument/2006/relationships/image" Target="../media/image31.png"/><Relationship Id="rId2" Type="http://schemas.openxmlformats.org/officeDocument/2006/relationships/tags" Target="../tags/tag754.xml"/><Relationship Id="rId16" Type="http://schemas.openxmlformats.org/officeDocument/2006/relationships/image" Target="../media/image17.png"/><Relationship Id="rId1" Type="http://schemas.openxmlformats.org/officeDocument/2006/relationships/tags" Target="../tags/tag753.xml"/><Relationship Id="rId6" Type="http://schemas.openxmlformats.org/officeDocument/2006/relationships/tags" Target="../tags/tag758.xml"/><Relationship Id="rId11" Type="http://schemas.openxmlformats.org/officeDocument/2006/relationships/image" Target="../media/image10.jpeg"/><Relationship Id="rId5" Type="http://schemas.openxmlformats.org/officeDocument/2006/relationships/tags" Target="../tags/tag757.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756.xml"/><Relationship Id="rId9" Type="http://schemas.openxmlformats.org/officeDocument/2006/relationships/tags" Target="../tags/tag761.xml"/><Relationship Id="rId14" Type="http://schemas.openxmlformats.org/officeDocument/2006/relationships/image" Target="../media/image15.png"/></Relationships>
</file>

<file path=ppt/slides/_rels/slide9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764.xml"/><Relationship Id="rId7" Type="http://schemas.openxmlformats.org/officeDocument/2006/relationships/slideLayout" Target="../slideLayouts/slideLayout7.xml"/><Relationship Id="rId2" Type="http://schemas.openxmlformats.org/officeDocument/2006/relationships/tags" Target="../tags/tag763.xml"/><Relationship Id="rId1" Type="http://schemas.openxmlformats.org/officeDocument/2006/relationships/tags" Target="../tags/tag762.xml"/><Relationship Id="rId6" Type="http://schemas.openxmlformats.org/officeDocument/2006/relationships/tags" Target="../tags/tag767.xml"/><Relationship Id="rId5" Type="http://schemas.openxmlformats.org/officeDocument/2006/relationships/tags" Target="../tags/tag766.xml"/><Relationship Id="rId10" Type="http://schemas.openxmlformats.org/officeDocument/2006/relationships/image" Target="../media/image59.png"/><Relationship Id="rId4" Type="http://schemas.openxmlformats.org/officeDocument/2006/relationships/tags" Target="../tags/tag765.xml"/><Relationship Id="rId9" Type="http://schemas.openxmlformats.org/officeDocument/2006/relationships/image" Target="../media/image24.svg"/></Relationships>
</file>

<file path=ppt/slides/_rels/slide9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770.xml"/><Relationship Id="rId7" Type="http://schemas.openxmlformats.org/officeDocument/2006/relationships/slideLayout" Target="../slideLayouts/slideLayout7.xml"/><Relationship Id="rId2" Type="http://schemas.openxmlformats.org/officeDocument/2006/relationships/tags" Target="../tags/tag769.xml"/><Relationship Id="rId1" Type="http://schemas.openxmlformats.org/officeDocument/2006/relationships/tags" Target="../tags/tag768.xml"/><Relationship Id="rId6" Type="http://schemas.openxmlformats.org/officeDocument/2006/relationships/tags" Target="../tags/tag773.xml"/><Relationship Id="rId5" Type="http://schemas.openxmlformats.org/officeDocument/2006/relationships/tags" Target="../tags/tag772.xml"/><Relationship Id="rId10" Type="http://schemas.openxmlformats.org/officeDocument/2006/relationships/image" Target="../media/image59.png"/><Relationship Id="rId4" Type="http://schemas.openxmlformats.org/officeDocument/2006/relationships/tags" Target="../tags/tag771.xml"/><Relationship Id="rId9" Type="http://schemas.openxmlformats.org/officeDocument/2006/relationships/image" Target="../media/image24.svg"/></Relationships>
</file>

<file path=ppt/slides/_rels/slide9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776.xml"/><Relationship Id="rId7" Type="http://schemas.openxmlformats.org/officeDocument/2006/relationships/image" Target="../media/image32.png"/><Relationship Id="rId2" Type="http://schemas.openxmlformats.org/officeDocument/2006/relationships/tags" Target="../tags/tag775.xml"/><Relationship Id="rId1" Type="http://schemas.openxmlformats.org/officeDocument/2006/relationships/tags" Target="../tags/tag774.xml"/><Relationship Id="rId6" Type="http://schemas.openxmlformats.org/officeDocument/2006/relationships/slideLayout" Target="../slideLayouts/slideLayout7.xml"/><Relationship Id="rId5" Type="http://schemas.openxmlformats.org/officeDocument/2006/relationships/tags" Target="../tags/tag778.xml"/><Relationship Id="rId4" Type="http://schemas.openxmlformats.org/officeDocument/2006/relationships/tags" Target="../tags/tag777.xml"/><Relationship Id="rId9" Type="http://schemas.openxmlformats.org/officeDocument/2006/relationships/image" Target="../media/image51.png"/></Relationships>
</file>

<file path=ppt/slides/_rels/slide98.xml.rels><?xml version="1.0" encoding="UTF-8" standalone="yes"?>
<Relationships xmlns="http://schemas.openxmlformats.org/package/2006/relationships"><Relationship Id="rId8" Type="http://schemas.openxmlformats.org/officeDocument/2006/relationships/tags" Target="../tags/tag786.xml"/><Relationship Id="rId3" Type="http://schemas.openxmlformats.org/officeDocument/2006/relationships/tags" Target="../tags/tag781.xml"/><Relationship Id="rId7" Type="http://schemas.openxmlformats.org/officeDocument/2006/relationships/tags" Target="../tags/tag785.xml"/><Relationship Id="rId12" Type="http://schemas.openxmlformats.org/officeDocument/2006/relationships/image" Target="../media/image57.png"/><Relationship Id="rId2" Type="http://schemas.openxmlformats.org/officeDocument/2006/relationships/tags" Target="../tags/tag780.xml"/><Relationship Id="rId1" Type="http://schemas.openxmlformats.org/officeDocument/2006/relationships/tags" Target="../tags/tag779.xml"/><Relationship Id="rId6" Type="http://schemas.openxmlformats.org/officeDocument/2006/relationships/tags" Target="../tags/tag784.xml"/><Relationship Id="rId11" Type="http://schemas.openxmlformats.org/officeDocument/2006/relationships/image" Target="../media/image24.svg"/><Relationship Id="rId5" Type="http://schemas.openxmlformats.org/officeDocument/2006/relationships/tags" Target="../tags/tag783.xml"/><Relationship Id="rId10" Type="http://schemas.openxmlformats.org/officeDocument/2006/relationships/image" Target="../media/image32.png"/><Relationship Id="rId4" Type="http://schemas.openxmlformats.org/officeDocument/2006/relationships/tags" Target="../tags/tag782.xml"/><Relationship Id="rId9"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tags" Target="../tags/tag794.xml"/><Relationship Id="rId3" Type="http://schemas.openxmlformats.org/officeDocument/2006/relationships/tags" Target="../tags/tag789.xml"/><Relationship Id="rId7" Type="http://schemas.openxmlformats.org/officeDocument/2006/relationships/tags" Target="../tags/tag793.xml"/><Relationship Id="rId12" Type="http://schemas.openxmlformats.org/officeDocument/2006/relationships/image" Target="../media/image57.png"/><Relationship Id="rId2" Type="http://schemas.openxmlformats.org/officeDocument/2006/relationships/tags" Target="../tags/tag788.xml"/><Relationship Id="rId1" Type="http://schemas.openxmlformats.org/officeDocument/2006/relationships/tags" Target="../tags/tag787.xml"/><Relationship Id="rId6" Type="http://schemas.openxmlformats.org/officeDocument/2006/relationships/tags" Target="../tags/tag792.xml"/><Relationship Id="rId11" Type="http://schemas.openxmlformats.org/officeDocument/2006/relationships/image" Target="../media/image24.svg"/><Relationship Id="rId5" Type="http://schemas.openxmlformats.org/officeDocument/2006/relationships/tags" Target="../tags/tag791.xml"/><Relationship Id="rId10" Type="http://schemas.openxmlformats.org/officeDocument/2006/relationships/image" Target="../media/image32.png"/><Relationship Id="rId4" Type="http://schemas.openxmlformats.org/officeDocument/2006/relationships/tags" Target="../tags/tag790.xml"/><Relationship Id="rId9"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16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a:ln>
                  <a:noFill/>
                </a:ln>
                <a:solidFill>
                  <a:srgbClr val="4BACC6">
                    <a:lumMod val="75000"/>
                  </a:srgbClr>
                </a:solidFill>
                <a:effectLst/>
                <a:uLnTx/>
                <a:uFillTx/>
                <a:latin typeface="Dosis Bold"/>
                <a:ea typeface="+mn-ea"/>
                <a:cs typeface="+mn-cs"/>
              </a:rPr>
              <a:t> simples   </a:t>
            </a:r>
            <a:endPar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endParaRP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42374" cy="400110"/>
          </a:xfrm>
          <a:prstGeom prst="rect">
            <a:avLst/>
          </a:prstGeom>
          <a:noFill/>
        </p:spPr>
        <p:txBody>
          <a:bodyPr wrap="none" rtlCol="0">
            <a:spAutoFit/>
          </a:bodyPr>
          <a:lstStyle/>
          <a:p>
            <a:r>
              <a:rPr lang="fr-FR" sz="2000" i="1" dirty="0">
                <a:solidFill>
                  <a:schemeClr val="bg1">
                    <a:lumMod val="50000"/>
                  </a:schemeClr>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599" y="333987"/>
            <a:ext cx="7975601"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a:t>
            </a:r>
            <a:r>
              <a:rPr lang="fr-FR" sz="1600" b="1" dirty="0">
                <a:solidFill>
                  <a:prstClr val="white">
                    <a:lumMod val="65000"/>
                  </a:prstClr>
                </a:solidFill>
                <a:latin typeface="Calibri"/>
              </a:rPr>
              <a:t>chanter une nouvelle chanson :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toute la famille se réveille ».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0297" y="417116"/>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6: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04712" y="476141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16</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72912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a:t>
            </a:r>
            <a:r>
              <a:rPr lang="fr-FR" sz="2000" dirty="0">
                <a:solidFill>
                  <a:prstClr val="black"/>
                </a:solidFill>
                <a:latin typeface="Dosis" pitchFamily="2" charset="0"/>
              </a:rPr>
              <a:t>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lang="fr-FR" sz="2000" b="1" dirty="0">
                <a:solidFill>
                  <a:srgbClr val="0070C0"/>
                </a:solidFill>
                <a:latin typeface="Dosis" pitchFamily="2" charset="0"/>
              </a:rPr>
              <a:t>g</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a:t>
            </a:r>
            <a:r>
              <a:rPr lang="fr-FR" sz="1600" b="1" dirty="0">
                <a:solidFill>
                  <a:prstClr val="white">
                    <a:lumMod val="65000"/>
                  </a:prstClr>
                </a:solidFill>
                <a:latin typeface="Calibri"/>
              </a:rPr>
              <a:t>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 va  sauter sur les </a:t>
            </a:r>
            <a:r>
              <a:rPr lang="fr-FR" sz="1600" b="1" dirty="0">
                <a:solidFill>
                  <a:prstClr val="white">
                    <a:lumMod val="65000"/>
                  </a:prstClr>
                </a:solidFill>
                <a:latin typeface="Calibri"/>
              </a:rPr>
              <a:t>syllabes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lang="fr-FR" sz="2000" b="1" dirty="0">
                <a:solidFill>
                  <a:srgbClr val="0070C0"/>
                </a:solidFill>
                <a:latin typeface="Dosis" pitchFamily="2" charset="0"/>
              </a:rPr>
              <a:t>g</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3" name="07_Toute la famille">
            <a:hlinkClick r:id="" action="ppaction://media"/>
            <a:extLst>
              <a:ext uri="{FF2B5EF4-FFF2-40B4-BE49-F238E27FC236}">
                <a16:creationId xmlns:a16="http://schemas.microsoft.com/office/drawing/2014/main" id="{71A23C4B-59B3-C470-3C3A-3DB038132910}"/>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467600" y="1359410"/>
            <a:ext cx="609600" cy="609600"/>
          </a:xfrm>
          <a:prstGeom prst="rect">
            <a:avLst/>
          </a:prstGeom>
        </p:spPr>
      </p:pic>
      <p:pic>
        <p:nvPicPr>
          <p:cNvPr id="11" name="Image 10" descr="Une image contenant garçon, habits, personne, illustration&#10;&#10;Description générée automatiquement">
            <a:extLst>
              <a:ext uri="{FF2B5EF4-FFF2-40B4-BE49-F238E27FC236}">
                <a16:creationId xmlns:a16="http://schemas.microsoft.com/office/drawing/2014/main" id="{0FE9320A-26F5-EC88-4314-311D2C6E0B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46840" y="1453622"/>
            <a:ext cx="5050319" cy="3950756"/>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2" name="07_Toute la famille">
            <a:hlinkClick r:id="" action="ppaction://media"/>
            <a:extLst>
              <a:ext uri="{FF2B5EF4-FFF2-40B4-BE49-F238E27FC236}">
                <a16:creationId xmlns:a16="http://schemas.microsoft.com/office/drawing/2014/main" id="{3592D9D2-C36C-19C5-873A-675F8510BC5F}"/>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609490" y="1359410"/>
            <a:ext cx="609600" cy="609600"/>
          </a:xfrm>
          <a:prstGeom prst="rect">
            <a:avLst/>
          </a:prstGeom>
        </p:spPr>
      </p:pic>
      <p:pic>
        <p:nvPicPr>
          <p:cNvPr id="5" name="Image 4" descr="Une image contenant garçon, habits, personne, illustration&#10;&#10;Description générée automatiquement">
            <a:extLst>
              <a:ext uri="{FF2B5EF4-FFF2-40B4-BE49-F238E27FC236}">
                <a16:creationId xmlns:a16="http://schemas.microsoft.com/office/drawing/2014/main" id="{79BA23D0-9B00-BCB2-528B-FBF4083D95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3840" y="1453622"/>
            <a:ext cx="5050319" cy="3950756"/>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62472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16</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8623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du vocabulaire: </a:t>
            </a:r>
            <a:r>
              <a:rPr lang="fr-FR" sz="2000" b="1" dirty="0">
                <a:solidFill>
                  <a:srgbClr val="225D6D"/>
                </a:solidFill>
                <a:latin typeface="Dosis" pitchFamily="2" charset="0"/>
              </a:rPr>
              <a:t>gare – guitare – girafe – gomme – gâteau – légumes.</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C6E40AE4-1770-03BA-EB2C-7609B8674ADF}"/>
              </a:ext>
            </a:extLst>
          </p:cNvPr>
          <p:cNvPicPr>
            <a:picLocks noChangeAspect="1"/>
          </p:cNvPicPr>
          <p:nvPr/>
        </p:nvPicPr>
        <p:blipFill>
          <a:blip r:embed="rId7"/>
          <a:stretch>
            <a:fillRect/>
          </a:stretch>
        </p:blipFill>
        <p:spPr>
          <a:xfrm>
            <a:off x="1004333" y="1765904"/>
            <a:ext cx="1563146" cy="1554364"/>
          </a:xfrm>
          <a:prstGeom prst="rect">
            <a:avLst/>
          </a:prstGeom>
        </p:spPr>
      </p:pic>
      <p:pic>
        <p:nvPicPr>
          <p:cNvPr id="5" name="Image 4">
            <a:extLst>
              <a:ext uri="{FF2B5EF4-FFF2-40B4-BE49-F238E27FC236}">
                <a16:creationId xmlns:a16="http://schemas.microsoft.com/office/drawing/2014/main" id="{823685A9-6BC4-FA1A-6C04-BDF718FF4041}"/>
              </a:ext>
            </a:extLst>
          </p:cNvPr>
          <p:cNvPicPr>
            <a:picLocks noChangeAspect="1"/>
          </p:cNvPicPr>
          <p:nvPr/>
        </p:nvPicPr>
        <p:blipFill>
          <a:blip r:embed="rId8"/>
          <a:stretch>
            <a:fillRect/>
          </a:stretch>
        </p:blipFill>
        <p:spPr>
          <a:xfrm>
            <a:off x="3468872" y="1710294"/>
            <a:ext cx="1849096" cy="1581464"/>
          </a:xfrm>
          <a:prstGeom prst="rect">
            <a:avLst/>
          </a:prstGeom>
        </p:spPr>
      </p:pic>
      <p:pic>
        <p:nvPicPr>
          <p:cNvPr id="6" name="Image 5">
            <a:extLst>
              <a:ext uri="{FF2B5EF4-FFF2-40B4-BE49-F238E27FC236}">
                <a16:creationId xmlns:a16="http://schemas.microsoft.com/office/drawing/2014/main" id="{B535DD1B-F27A-8BEF-4662-D123B5AC1F8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4333" y="4058096"/>
            <a:ext cx="1414888" cy="1318174"/>
          </a:xfrm>
          <a:prstGeom prst="rect">
            <a:avLst/>
          </a:prstGeom>
        </p:spPr>
      </p:pic>
      <p:pic>
        <p:nvPicPr>
          <p:cNvPr id="7" name="Image 6">
            <a:extLst>
              <a:ext uri="{FF2B5EF4-FFF2-40B4-BE49-F238E27FC236}">
                <a16:creationId xmlns:a16="http://schemas.microsoft.com/office/drawing/2014/main" id="{0CAFE6E9-C2B6-7D7D-8399-737FE1E384A6}"/>
              </a:ext>
            </a:extLst>
          </p:cNvPr>
          <p:cNvPicPr>
            <a:picLocks noChangeAspect="1"/>
          </p:cNvPicPr>
          <p:nvPr/>
        </p:nvPicPr>
        <p:blipFill>
          <a:blip r:embed="rId10"/>
          <a:stretch>
            <a:fillRect/>
          </a:stretch>
        </p:blipFill>
        <p:spPr>
          <a:xfrm>
            <a:off x="6153935" y="1883999"/>
            <a:ext cx="1920305" cy="1318175"/>
          </a:xfrm>
          <a:prstGeom prst="rect">
            <a:avLst/>
          </a:prstGeom>
        </p:spPr>
      </p:pic>
      <p:pic>
        <p:nvPicPr>
          <p:cNvPr id="8" name="Image 7" descr="Une image contenant roue, véhicule, Véhicule terrestre, pneu&#10;&#10;Description générée automatiquement">
            <a:extLst>
              <a:ext uri="{FF2B5EF4-FFF2-40B4-BE49-F238E27FC236}">
                <a16:creationId xmlns:a16="http://schemas.microsoft.com/office/drawing/2014/main" id="{06E47B03-38CC-8652-6500-F93120F97DBF}"/>
              </a:ext>
            </a:extLst>
          </p:cNvPr>
          <p:cNvPicPr>
            <a:picLocks noChangeAspect="1"/>
          </p:cNvPicPr>
          <p:nvPr/>
        </p:nvPicPr>
        <p:blipFill>
          <a:blip r:embed="rId11">
            <a:extLst>
              <a:ext uri="{28A0092B-C50C-407E-A947-70E740481C1C}">
                <a14:useLocalDpi xmlns:a14="http://schemas.microsoft.com/office/drawing/2010/main" val="0"/>
              </a:ext>
            </a:extLst>
          </a:blip>
          <a:srcRect l="24018" t="26514" r="5987" b="27380"/>
          <a:stretch/>
        </p:blipFill>
        <p:spPr>
          <a:xfrm>
            <a:off x="3518055" y="4376175"/>
            <a:ext cx="1815945" cy="1000095"/>
          </a:xfrm>
          <a:prstGeom prst="rect">
            <a:avLst/>
          </a:prstGeom>
        </p:spPr>
      </p:pic>
      <p:pic>
        <p:nvPicPr>
          <p:cNvPr id="9" name="Image 8">
            <a:extLst>
              <a:ext uri="{FF2B5EF4-FFF2-40B4-BE49-F238E27FC236}">
                <a16:creationId xmlns:a16="http://schemas.microsoft.com/office/drawing/2014/main" id="{FC5B0792-2FDF-A538-9BE6-A0A2CFDAEF26}"/>
              </a:ext>
            </a:extLst>
          </p:cNvPr>
          <p:cNvPicPr>
            <a:picLocks noChangeAspect="1"/>
          </p:cNvPicPr>
          <p:nvPr/>
        </p:nvPicPr>
        <p:blipFill>
          <a:blip r:embed="rId12"/>
          <a:stretch>
            <a:fillRect/>
          </a:stretch>
        </p:blipFill>
        <p:spPr>
          <a:xfrm>
            <a:off x="5899480" y="3655827"/>
            <a:ext cx="2429214" cy="2038635"/>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vous allez apprendre de nouveaux mots en français</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16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11" name="Image 10" descr="Une image contenant escaliers, conception, illustration&#10;&#10;Description générée automatiquement">
            <a:extLst>
              <a:ext uri="{FF2B5EF4-FFF2-40B4-BE49-F238E27FC236}">
                <a16:creationId xmlns:a16="http://schemas.microsoft.com/office/drawing/2014/main" id="{39E2E2F0-A15F-B61F-D3DD-DA3DABA8B1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2800" y="2290735"/>
            <a:ext cx="2133386" cy="1554364"/>
          </a:xfrm>
          <a:prstGeom prst="rect">
            <a:avLst/>
          </a:prstGeom>
        </p:spPr>
      </p:pic>
      <p:pic>
        <p:nvPicPr>
          <p:cNvPr id="13" name="Image 12" descr="Une image contenant instrument de musique, guitare&#10;&#10;Description générée automatiquement">
            <a:extLst>
              <a:ext uri="{FF2B5EF4-FFF2-40B4-BE49-F238E27FC236}">
                <a16:creationId xmlns:a16="http://schemas.microsoft.com/office/drawing/2014/main" id="{A80EECB2-9AF7-F96B-F60B-81A675F77A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336795">
            <a:off x="5922406" y="2063046"/>
            <a:ext cx="2574976" cy="1434211"/>
          </a:xfrm>
          <a:prstGeom prst="rect">
            <a:avLst/>
          </a:prstGeom>
        </p:spPr>
      </p:pic>
      <p:pic>
        <p:nvPicPr>
          <p:cNvPr id="14" name="Image 13" descr="Une image contenant girafe, croquis, dessin humoristique, mammifère&#10;&#10;Description générée automatiquement">
            <a:extLst>
              <a:ext uri="{FF2B5EF4-FFF2-40B4-BE49-F238E27FC236}">
                <a16:creationId xmlns:a16="http://schemas.microsoft.com/office/drawing/2014/main" id="{2CBFE94E-E81D-1FA0-E81A-AA928C9130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14480" y="1571956"/>
            <a:ext cx="1497600" cy="2273143"/>
          </a:xfrm>
          <a:prstGeom prst="rect">
            <a:avLst/>
          </a:prstGeom>
        </p:spPr>
      </p:pic>
      <p:pic>
        <p:nvPicPr>
          <p:cNvPr id="15" name="Image 14">
            <a:extLst>
              <a:ext uri="{FF2B5EF4-FFF2-40B4-BE49-F238E27FC236}">
                <a16:creationId xmlns:a16="http://schemas.microsoft.com/office/drawing/2014/main" id="{5D0228D8-E662-283F-A422-B60BB4D3778C}"/>
              </a:ext>
            </a:extLst>
          </p:cNvPr>
          <p:cNvPicPr>
            <a:picLocks noChangeAspect="1"/>
          </p:cNvPicPr>
          <p:nvPr/>
        </p:nvPicPr>
        <p:blipFill>
          <a:blip r:embed="rId10"/>
          <a:stretch>
            <a:fillRect/>
          </a:stretch>
        </p:blipFill>
        <p:spPr>
          <a:xfrm>
            <a:off x="986663" y="4859897"/>
            <a:ext cx="1744975" cy="1026456"/>
          </a:xfrm>
          <a:prstGeom prst="rect">
            <a:avLst/>
          </a:prstGeom>
        </p:spPr>
      </p:pic>
      <p:pic>
        <p:nvPicPr>
          <p:cNvPr id="17" name="Image 16">
            <a:extLst>
              <a:ext uri="{FF2B5EF4-FFF2-40B4-BE49-F238E27FC236}">
                <a16:creationId xmlns:a16="http://schemas.microsoft.com/office/drawing/2014/main" id="{C1DDB658-BC52-B483-37B1-089759FE1DE5}"/>
              </a:ext>
            </a:extLst>
          </p:cNvPr>
          <p:cNvPicPr>
            <a:picLocks noChangeAspect="1"/>
          </p:cNvPicPr>
          <p:nvPr/>
        </p:nvPicPr>
        <p:blipFill>
          <a:blip r:embed="rId11"/>
          <a:stretch>
            <a:fillRect/>
          </a:stretch>
        </p:blipFill>
        <p:spPr>
          <a:xfrm>
            <a:off x="5966177" y="4147177"/>
            <a:ext cx="2740559" cy="1558612"/>
          </a:xfrm>
          <a:prstGeom prst="rect">
            <a:avLst/>
          </a:prstGeom>
        </p:spPr>
      </p:pic>
      <p:pic>
        <p:nvPicPr>
          <p:cNvPr id="19" name="Image 18">
            <a:extLst>
              <a:ext uri="{FF2B5EF4-FFF2-40B4-BE49-F238E27FC236}">
                <a16:creationId xmlns:a16="http://schemas.microsoft.com/office/drawing/2014/main" id="{FDA04451-D06D-2496-72B1-9439274E1A8D}"/>
              </a:ext>
            </a:extLst>
          </p:cNvPr>
          <p:cNvPicPr>
            <a:picLocks noChangeAspect="1"/>
          </p:cNvPicPr>
          <p:nvPr/>
        </p:nvPicPr>
        <p:blipFill>
          <a:blip r:embed="rId12"/>
          <a:stretch>
            <a:fillRect/>
          </a:stretch>
        </p:blipFill>
        <p:spPr>
          <a:xfrm>
            <a:off x="3389189" y="4289417"/>
            <a:ext cx="2168891" cy="1623737"/>
          </a:xfrm>
          <a:prstGeom prst="rect">
            <a:avLst/>
          </a:prstGeom>
        </p:spPr>
      </p:pic>
    </p:spTree>
    <p:extLst>
      <p:ext uri="{BB962C8B-B14F-4D97-AF65-F5344CB8AC3E}">
        <p14:creationId xmlns:p14="http://schemas.microsoft.com/office/powerpoint/2010/main" val="1613805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escaliers, conception, illustration&#10;&#10;Description générée automatiquement">
            <a:extLst>
              <a:ext uri="{FF2B5EF4-FFF2-40B4-BE49-F238E27FC236}">
                <a16:creationId xmlns:a16="http://schemas.microsoft.com/office/drawing/2014/main" id="{BCBB2604-5435-FA37-5927-C231A01A94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75454" y="2120055"/>
            <a:ext cx="3593091" cy="2617890"/>
          </a:xfrm>
          <a:prstGeom prst="rect">
            <a:avLst/>
          </a:prstGeom>
        </p:spPr>
      </p:pic>
    </p:spTree>
    <p:extLst>
      <p:ext uri="{BB962C8B-B14F-4D97-AF65-F5344CB8AC3E}">
        <p14:creationId xmlns:p14="http://schemas.microsoft.com/office/powerpoint/2010/main" val="73359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gare. Gare.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4299780" y="2875002"/>
            <a:ext cx="397711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gare </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3" name="Image 2" descr="Une image contenant escaliers, conception, illustration&#10;&#10;Description générée automatiquement">
            <a:extLst>
              <a:ext uri="{FF2B5EF4-FFF2-40B4-BE49-F238E27FC236}">
                <a16:creationId xmlns:a16="http://schemas.microsoft.com/office/drawing/2014/main" id="{5BD4F38A-69FB-793A-85D1-6F7045C6E8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8909" y="2120055"/>
            <a:ext cx="3593091" cy="2617890"/>
          </a:xfrm>
          <a:prstGeom prst="rect">
            <a:avLst/>
          </a:prstGeom>
        </p:spPr>
      </p:pic>
    </p:spTree>
    <p:extLst>
      <p:ext uri="{BB962C8B-B14F-4D97-AF65-F5344CB8AC3E}">
        <p14:creationId xmlns:p14="http://schemas.microsoft.com/office/powerpoint/2010/main" val="3939379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animal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descr="Une image contenant girafe, croquis, dessin humoristique, mammifère&#10;&#10;Description générée automatiquement">
            <a:extLst>
              <a:ext uri="{FF2B5EF4-FFF2-40B4-BE49-F238E27FC236}">
                <a16:creationId xmlns:a16="http://schemas.microsoft.com/office/drawing/2014/main" id="{54142334-30D1-960E-87F5-2261CCBB27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23082" y="1747198"/>
            <a:ext cx="2216021" cy="3363604"/>
          </a:xfrm>
          <a:prstGeom prst="rect">
            <a:avLst/>
          </a:prstGeom>
        </p:spPr>
      </p:pic>
    </p:spTree>
    <p:extLst>
      <p:ext uri="{BB962C8B-B14F-4D97-AF65-F5344CB8AC3E}">
        <p14:creationId xmlns:p14="http://schemas.microsoft.com/office/powerpoint/2010/main" val="2725510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girafe. Girafe.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girafe</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descr="Une image contenant girafe, croquis, dessin humoristique, mammifère&#10;&#10;Description générée automatiquement">
            <a:extLst>
              <a:ext uri="{FF2B5EF4-FFF2-40B4-BE49-F238E27FC236}">
                <a16:creationId xmlns:a16="http://schemas.microsoft.com/office/drawing/2014/main" id="{7757E23A-781E-7A92-2677-11E2D1E46A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47730" y="1747198"/>
            <a:ext cx="2216021" cy="3363604"/>
          </a:xfrm>
          <a:prstGeom prst="rect">
            <a:avLst/>
          </a:prstGeom>
        </p:spPr>
      </p:pic>
    </p:spTree>
    <p:extLst>
      <p:ext uri="{BB962C8B-B14F-4D97-AF65-F5344CB8AC3E}">
        <p14:creationId xmlns:p14="http://schemas.microsoft.com/office/powerpoint/2010/main" val="786675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descr="Une image contenant instrument de musique, guitare&#10;&#10;Description générée automatiquement">
            <a:extLst>
              <a:ext uri="{FF2B5EF4-FFF2-40B4-BE49-F238E27FC236}">
                <a16:creationId xmlns:a16="http://schemas.microsoft.com/office/drawing/2014/main" id="{03C05310-8FF3-7EA3-B0F9-E67ED6868D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336795">
            <a:off x="2556313" y="2155494"/>
            <a:ext cx="3874776" cy="2158174"/>
          </a:xfrm>
          <a:prstGeom prst="rect">
            <a:avLst/>
          </a:prstGeom>
        </p:spPr>
      </p:pic>
    </p:spTree>
    <p:extLst>
      <p:ext uri="{BB962C8B-B14F-4D97-AF65-F5344CB8AC3E}">
        <p14:creationId xmlns:p14="http://schemas.microsoft.com/office/powerpoint/2010/main" val="1345499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guitare. Guitare.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138147" y="2828833"/>
            <a:ext cx="3962400"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mn-cs"/>
              </a:rPr>
              <a:t>uitare</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instrument de musique, guitare&#10;&#10;Description générée automatiquement">
            <a:extLst>
              <a:ext uri="{FF2B5EF4-FFF2-40B4-BE49-F238E27FC236}">
                <a16:creationId xmlns:a16="http://schemas.microsoft.com/office/drawing/2014/main" id="{160A3209-9D81-193A-E749-2F31EB224853}"/>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336795">
            <a:off x="449533" y="2349909"/>
            <a:ext cx="3874776" cy="2158174"/>
          </a:xfrm>
          <a:prstGeom prst="rect">
            <a:avLst/>
          </a:prstGeom>
        </p:spPr>
      </p:pic>
    </p:spTree>
    <p:extLst>
      <p:ext uri="{BB962C8B-B14F-4D97-AF65-F5344CB8AC3E}">
        <p14:creationId xmlns:p14="http://schemas.microsoft.com/office/powerpoint/2010/main" val="3639676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00C16388-AD5D-DC06-3B40-8A9EC93866AE}"/>
              </a:ext>
            </a:extLst>
          </p:cNvPr>
          <p:cNvPicPr>
            <a:picLocks noChangeAspect="1"/>
          </p:cNvPicPr>
          <p:nvPr/>
        </p:nvPicPr>
        <p:blipFill>
          <a:blip r:embed="rId7"/>
          <a:stretch>
            <a:fillRect/>
          </a:stretch>
        </p:blipFill>
        <p:spPr>
          <a:xfrm>
            <a:off x="3096172" y="2560866"/>
            <a:ext cx="2951655" cy="1736268"/>
          </a:xfrm>
          <a:prstGeom prst="rect">
            <a:avLst/>
          </a:prstGeom>
        </p:spPr>
      </p:pic>
    </p:spTree>
    <p:extLst>
      <p:ext uri="{BB962C8B-B14F-4D97-AF65-F5344CB8AC3E}">
        <p14:creationId xmlns:p14="http://schemas.microsoft.com/office/powerpoint/2010/main" val="1315875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gomme. Gomme.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gomme</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ED8B218E-4C67-0BF7-C8BF-49142F1F10AB}"/>
              </a:ext>
            </a:extLst>
          </p:cNvPr>
          <p:cNvPicPr>
            <a:picLocks noChangeAspect="1"/>
          </p:cNvPicPr>
          <p:nvPr/>
        </p:nvPicPr>
        <p:blipFill>
          <a:blip r:embed="rId8"/>
          <a:stretch>
            <a:fillRect/>
          </a:stretch>
        </p:blipFill>
        <p:spPr>
          <a:xfrm>
            <a:off x="1620345" y="2560866"/>
            <a:ext cx="2951655" cy="1736268"/>
          </a:xfrm>
          <a:prstGeom prst="rect">
            <a:avLst/>
          </a:prstGeom>
        </p:spPr>
      </p:pic>
    </p:spTree>
    <p:extLst>
      <p:ext uri="{BB962C8B-B14F-4D97-AF65-F5344CB8AC3E}">
        <p14:creationId xmlns:p14="http://schemas.microsoft.com/office/powerpoint/2010/main" val="20726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68B3548-D21F-4F6A-C0F2-DEF5534FA04A}"/>
              </a:ext>
            </a:extLst>
          </p:cNvPr>
          <p:cNvPicPr>
            <a:picLocks noChangeAspect="1"/>
          </p:cNvPicPr>
          <p:nvPr/>
        </p:nvPicPr>
        <p:blipFill>
          <a:blip r:embed="rId7"/>
          <a:stretch>
            <a:fillRect/>
          </a:stretch>
        </p:blipFill>
        <p:spPr>
          <a:xfrm>
            <a:off x="3097845" y="2325376"/>
            <a:ext cx="2948309" cy="2207247"/>
          </a:xfrm>
          <a:prstGeom prst="rect">
            <a:avLst/>
          </a:prstGeom>
        </p:spPr>
      </p:pic>
    </p:spTree>
    <p:extLst>
      <p:ext uri="{BB962C8B-B14F-4D97-AF65-F5344CB8AC3E}">
        <p14:creationId xmlns:p14="http://schemas.microsoft.com/office/powerpoint/2010/main" val="1103726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gâteau. Gâteau.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gâteau</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9B244C1-E96D-5B4F-36BC-A807BC73CE3B}"/>
              </a:ext>
            </a:extLst>
          </p:cNvPr>
          <p:cNvPicPr>
            <a:picLocks noChangeAspect="1"/>
          </p:cNvPicPr>
          <p:nvPr/>
        </p:nvPicPr>
        <p:blipFill>
          <a:blip r:embed="rId8"/>
          <a:stretch>
            <a:fillRect/>
          </a:stretch>
        </p:blipFill>
        <p:spPr>
          <a:xfrm>
            <a:off x="885940" y="2325376"/>
            <a:ext cx="2948309" cy="2207247"/>
          </a:xfrm>
          <a:prstGeom prst="rect">
            <a:avLst/>
          </a:prstGeom>
        </p:spPr>
      </p:pic>
    </p:spTree>
    <p:extLst>
      <p:ext uri="{BB962C8B-B14F-4D97-AF65-F5344CB8AC3E}">
        <p14:creationId xmlns:p14="http://schemas.microsoft.com/office/powerpoint/2010/main" val="1628897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BF33039C-129A-36CC-AC1B-DC2D0A9D5121}"/>
              </a:ext>
            </a:extLst>
          </p:cNvPr>
          <p:cNvPicPr>
            <a:picLocks noChangeAspect="1"/>
          </p:cNvPicPr>
          <p:nvPr/>
        </p:nvPicPr>
        <p:blipFill>
          <a:blip r:embed="rId7"/>
          <a:stretch>
            <a:fillRect/>
          </a:stretch>
        </p:blipFill>
        <p:spPr>
          <a:xfrm>
            <a:off x="2937627" y="2499498"/>
            <a:ext cx="3268746" cy="1859003"/>
          </a:xfrm>
          <a:prstGeom prst="rect">
            <a:avLst/>
          </a:prstGeom>
        </p:spPr>
      </p:pic>
    </p:spTree>
    <p:extLst>
      <p:ext uri="{BB962C8B-B14F-4D97-AF65-F5344CB8AC3E}">
        <p14:creationId xmlns:p14="http://schemas.microsoft.com/office/powerpoint/2010/main" val="1896851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 sont des légumes. Légumes.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légumes</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034F8D5-84B8-BBEA-A544-8F2174994FE0}"/>
              </a:ext>
            </a:extLst>
          </p:cNvPr>
          <p:cNvPicPr>
            <a:picLocks noChangeAspect="1"/>
          </p:cNvPicPr>
          <p:nvPr/>
        </p:nvPicPr>
        <p:blipFill>
          <a:blip r:embed="rId8"/>
          <a:stretch>
            <a:fillRect/>
          </a:stretch>
        </p:blipFill>
        <p:spPr>
          <a:xfrm>
            <a:off x="945580" y="2499498"/>
            <a:ext cx="3268746" cy="1859003"/>
          </a:xfrm>
          <a:prstGeom prst="rect">
            <a:avLst/>
          </a:prstGeom>
        </p:spPr>
      </p:pic>
    </p:spTree>
    <p:extLst>
      <p:ext uri="{BB962C8B-B14F-4D97-AF65-F5344CB8AC3E}">
        <p14:creationId xmlns:p14="http://schemas.microsoft.com/office/powerpoint/2010/main" val="1177589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a:t>
            </a:r>
            <a:r>
              <a:rPr kumimoji="0" lang="fi-FI" sz="1600" b="1" i="0" u="none" strike="noStrike" kern="1200" cap="none" spc="0" normalizeH="0" baseline="0" noProof="0" dirty="0">
                <a:ln>
                  <a:noFill/>
                </a:ln>
                <a:solidFill>
                  <a:prstClr val="white">
                    <a:lumMod val="65000"/>
                  </a:prstClr>
                </a:solidFill>
                <a:effectLst/>
                <a:uLnTx/>
                <a:uFillTx/>
                <a:latin typeface="Calibri"/>
                <a:ea typeface="+mn-ea"/>
                <a:cs typeface="+mn-cs"/>
              </a:rPr>
              <a:t>gare – girafe – guitare – gomme – gâteau – légumes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endParaRPr kumimoji="0" lang="fi-FI"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escaliers, conception, illustration&#10;&#10;Description générée automatiquement">
            <a:extLst>
              <a:ext uri="{FF2B5EF4-FFF2-40B4-BE49-F238E27FC236}">
                <a16:creationId xmlns:a16="http://schemas.microsoft.com/office/drawing/2014/main" id="{A16BF84E-2AAE-F95B-8BA3-7DF0A3D529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663" y="2267085"/>
            <a:ext cx="2133386" cy="1554364"/>
          </a:xfrm>
          <a:prstGeom prst="rect">
            <a:avLst/>
          </a:prstGeom>
        </p:spPr>
      </p:pic>
      <p:pic>
        <p:nvPicPr>
          <p:cNvPr id="5" name="Image 4" descr="Une image contenant instrument de musique, guitare&#10;&#10;Description générée automatiquement">
            <a:extLst>
              <a:ext uri="{FF2B5EF4-FFF2-40B4-BE49-F238E27FC236}">
                <a16:creationId xmlns:a16="http://schemas.microsoft.com/office/drawing/2014/main" id="{9CAFD11C-A9CF-D83A-4F27-EFA20E9188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336795">
            <a:off x="6023624" y="2177816"/>
            <a:ext cx="2433176" cy="1355231"/>
          </a:xfrm>
          <a:prstGeom prst="rect">
            <a:avLst/>
          </a:prstGeom>
        </p:spPr>
      </p:pic>
      <p:pic>
        <p:nvPicPr>
          <p:cNvPr id="6" name="Image 5" descr="Une image contenant girafe, croquis, dessin humoristique, mammifère&#10;&#10;Description générée automatiquement">
            <a:extLst>
              <a:ext uri="{FF2B5EF4-FFF2-40B4-BE49-F238E27FC236}">
                <a16:creationId xmlns:a16="http://schemas.microsoft.com/office/drawing/2014/main" id="{977E3939-A877-1309-F7B9-3BFE5AE140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19984" y="1865766"/>
            <a:ext cx="1304031" cy="1979333"/>
          </a:xfrm>
          <a:prstGeom prst="rect">
            <a:avLst/>
          </a:prstGeom>
        </p:spPr>
      </p:pic>
      <p:pic>
        <p:nvPicPr>
          <p:cNvPr id="7" name="Image 6">
            <a:extLst>
              <a:ext uri="{FF2B5EF4-FFF2-40B4-BE49-F238E27FC236}">
                <a16:creationId xmlns:a16="http://schemas.microsoft.com/office/drawing/2014/main" id="{DA0E16B5-D1CB-F7CF-B1FA-9ABC372684C3}"/>
              </a:ext>
            </a:extLst>
          </p:cNvPr>
          <p:cNvPicPr>
            <a:picLocks noChangeAspect="1"/>
          </p:cNvPicPr>
          <p:nvPr/>
        </p:nvPicPr>
        <p:blipFill>
          <a:blip r:embed="rId10"/>
          <a:stretch>
            <a:fillRect/>
          </a:stretch>
        </p:blipFill>
        <p:spPr>
          <a:xfrm>
            <a:off x="1180868" y="4812102"/>
            <a:ext cx="1744975" cy="1026456"/>
          </a:xfrm>
          <a:prstGeom prst="rect">
            <a:avLst/>
          </a:prstGeom>
        </p:spPr>
      </p:pic>
      <p:pic>
        <p:nvPicPr>
          <p:cNvPr id="8" name="Image 7">
            <a:extLst>
              <a:ext uri="{FF2B5EF4-FFF2-40B4-BE49-F238E27FC236}">
                <a16:creationId xmlns:a16="http://schemas.microsoft.com/office/drawing/2014/main" id="{BFBB0E55-EFB2-1588-31AD-866241DE17EB}"/>
              </a:ext>
            </a:extLst>
          </p:cNvPr>
          <p:cNvPicPr>
            <a:picLocks noChangeAspect="1"/>
          </p:cNvPicPr>
          <p:nvPr/>
        </p:nvPicPr>
        <p:blipFill>
          <a:blip r:embed="rId11"/>
          <a:stretch>
            <a:fillRect/>
          </a:stretch>
        </p:blipFill>
        <p:spPr>
          <a:xfrm>
            <a:off x="5966177" y="4147177"/>
            <a:ext cx="2740559" cy="1558612"/>
          </a:xfrm>
          <a:prstGeom prst="rect">
            <a:avLst/>
          </a:prstGeom>
        </p:spPr>
      </p:pic>
      <p:pic>
        <p:nvPicPr>
          <p:cNvPr id="13" name="Image 12">
            <a:extLst>
              <a:ext uri="{FF2B5EF4-FFF2-40B4-BE49-F238E27FC236}">
                <a16:creationId xmlns:a16="http://schemas.microsoft.com/office/drawing/2014/main" id="{46D51C32-C336-6C2A-C36F-A72E3B9E9C9F}"/>
              </a:ext>
            </a:extLst>
          </p:cNvPr>
          <p:cNvPicPr>
            <a:picLocks noChangeAspect="1"/>
          </p:cNvPicPr>
          <p:nvPr/>
        </p:nvPicPr>
        <p:blipFill>
          <a:blip r:embed="rId12"/>
          <a:stretch>
            <a:fillRect/>
          </a:stretch>
        </p:blipFill>
        <p:spPr>
          <a:xfrm>
            <a:off x="3632565" y="4197061"/>
            <a:ext cx="2141124" cy="1602949"/>
          </a:xfrm>
          <a:prstGeom prst="rect">
            <a:avLst/>
          </a:prstGeom>
        </p:spPr>
      </p:pic>
    </p:spTree>
    <p:extLst>
      <p:ext uri="{BB962C8B-B14F-4D97-AF65-F5344CB8AC3E}">
        <p14:creationId xmlns:p14="http://schemas.microsoft.com/office/powerpoint/2010/main" val="1889667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427703"/>
            <a:ext cx="8636000" cy="6209580"/>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43068"/>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520651" y="692854"/>
            <a:ext cx="6768494" cy="331566"/>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106585"/>
                </a:solidFill>
                <a:effectLst/>
                <a:uLnTx/>
                <a:uFillTx/>
                <a:latin typeface="Carelia"/>
                <a:ea typeface="+mn-ea"/>
                <a:cs typeface="+mn-cs"/>
              </a:rPr>
              <a:t>Programmation  du parcours 1 pour </a:t>
            </a:r>
            <a:r>
              <a:rPr lang="fr-FR" sz="2000" b="1" dirty="0">
                <a:solidFill>
                  <a:srgbClr val="106585"/>
                </a:solidFill>
                <a:latin typeface="Carelia"/>
              </a:rPr>
              <a:t>la </a:t>
            </a:r>
            <a:r>
              <a:rPr kumimoji="0" lang="fr-FR" sz="2000" b="1" i="0" u="none" strike="noStrike" kern="1200" cap="none" spc="0" normalizeH="0" baseline="0" noProof="0" dirty="0">
                <a:ln>
                  <a:noFill/>
                </a:ln>
                <a:solidFill>
                  <a:srgbClr val="106585"/>
                </a:solidFill>
                <a:effectLst/>
                <a:uLnTx/>
                <a:uFillTx/>
                <a:latin typeface="Carelia"/>
                <a:ea typeface="+mn-ea"/>
                <a:cs typeface="+mn-cs"/>
              </a:rPr>
              <a:t>2</a:t>
            </a:r>
            <a:r>
              <a:rPr kumimoji="0" lang="fr-FR" sz="2000" b="1" i="0" u="none" strike="noStrike" kern="1200" cap="none" spc="0" normalizeH="0" baseline="30000" noProof="0" dirty="0">
                <a:ln>
                  <a:noFill/>
                </a:ln>
                <a:solidFill>
                  <a:srgbClr val="106585"/>
                </a:solidFill>
                <a:effectLst/>
                <a:uLnTx/>
                <a:uFillTx/>
                <a:latin typeface="Carelia"/>
                <a:ea typeface="+mn-ea"/>
                <a:cs typeface="+mn-cs"/>
              </a:rPr>
              <a:t>ème</a:t>
            </a:r>
            <a:r>
              <a:rPr kumimoji="0" lang="fr-FR" sz="2000" b="1" i="0" u="none" strike="noStrike" kern="1200" cap="none" spc="0" normalizeH="0" baseline="0" noProof="0" dirty="0">
                <a:ln>
                  <a:noFill/>
                </a:ln>
                <a:solidFill>
                  <a:srgbClr val="106585"/>
                </a:solidFill>
                <a:effectLst/>
                <a:uLnTx/>
                <a:uFillTx/>
                <a:latin typeface="Carelia"/>
                <a:ea typeface="+mn-ea"/>
                <a:cs typeface="+mn-cs"/>
              </a:rPr>
              <a:t> AP</a:t>
            </a:r>
          </a:p>
        </p:txBody>
      </p:sp>
      <p:sp>
        <p:nvSpPr>
          <p:cNvPr id="6" name="ZoneTexte 5">
            <a:extLst>
              <a:ext uri="{FF2B5EF4-FFF2-40B4-BE49-F238E27FC236}">
                <a16:creationId xmlns:a16="http://schemas.microsoft.com/office/drawing/2014/main" id="{FDD5AF7F-D025-9E4C-F522-31755BA641FD}"/>
              </a:ext>
            </a:extLst>
          </p:cNvPr>
          <p:cNvSpPr txBox="1"/>
          <p:nvPr>
            <p:custDataLst>
              <p:tags r:id="rId5"/>
            </p:custDataLst>
          </p:nvPr>
        </p:nvSpPr>
        <p:spPr>
          <a:xfrm>
            <a:off x="5753052" y="66819"/>
            <a:ext cx="4429063" cy="297454"/>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50000"/>
                    <a:lumOff val="50000"/>
                  </a:prstClr>
                </a:solidFill>
                <a:effectLst/>
                <a:uLnTx/>
                <a:uFillTx/>
                <a:latin typeface="Calibri"/>
                <a:ea typeface="+mn-ea"/>
                <a:cs typeface="+mn-cs"/>
              </a:rPr>
              <a:t>Pour l’enseignant</a:t>
            </a:r>
          </a:p>
        </p:txBody>
      </p:sp>
      <p:pic>
        <p:nvPicPr>
          <p:cNvPr id="12" name="Image 11">
            <a:extLst>
              <a:ext uri="{FF2B5EF4-FFF2-40B4-BE49-F238E27FC236}">
                <a16:creationId xmlns:a16="http://schemas.microsoft.com/office/drawing/2014/main" id="{FA2FC689-7FC8-FC7B-D328-22451404F5A9}"/>
              </a:ext>
            </a:extLst>
          </p:cNvPr>
          <p:cNvPicPr>
            <a:picLocks noChangeAspect="1"/>
          </p:cNvPicPr>
          <p:nvPr/>
        </p:nvPicPr>
        <p:blipFill>
          <a:blip r:embed="rId10"/>
          <a:stretch>
            <a:fillRect/>
          </a:stretch>
        </p:blipFill>
        <p:spPr>
          <a:xfrm>
            <a:off x="621511" y="1360088"/>
            <a:ext cx="7900978" cy="4782170"/>
          </a:xfrm>
          <a:prstGeom prst="rect">
            <a:avLst/>
          </a:prstGeom>
        </p:spPr>
      </p:pic>
    </p:spTree>
    <p:extLst>
      <p:ext uri="{BB962C8B-B14F-4D97-AF65-F5344CB8AC3E}">
        <p14:creationId xmlns:p14="http://schemas.microsoft.com/office/powerpoint/2010/main" val="139507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marL="0" marR="0" lvl="0" indent="0" algn="ctr" defTabSz="457246" rtl="0" eaLnBrk="1" fontAlgn="auto" latinLnBrk="0" hangingPunct="1">
              <a:lnSpc>
                <a:spcPts val="74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1070A"/>
                </a:solidFill>
                <a:effectLst/>
                <a:uLnTx/>
                <a:uFillTx/>
                <a:latin typeface="Dosis" pitchFamily="2" charset="0"/>
                <a:ea typeface="+mn-ea"/>
                <a:cs typeface="+mn-cs"/>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marL="0" marR="0" lvl="0" indent="0" algn="ctr" defTabSz="457246" rtl="0" eaLnBrk="1" fontAlgn="auto" latinLnBrk="0" hangingPunct="1">
              <a:lnSpc>
                <a:spcPts val="4608"/>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Dosis" pitchFamily="2" charset="0"/>
                <a:ea typeface="+mn-ea"/>
                <a:cs typeface="+mn-cs"/>
              </a:rPr>
              <a:t>Je dis, tu montres</a:t>
            </a:r>
            <a:endParaRPr kumimoji="0" lang="en-US" sz="3200" b="0" i="0" u="none" strike="noStrike" kern="1200" cap="none" spc="0" normalizeH="0" baseline="0" noProof="0" dirty="0">
              <a:ln>
                <a:noFill/>
              </a:ln>
              <a:solidFill>
                <a:srgbClr val="9BBB59">
                  <a:lumMod val="75000"/>
                </a:srgbClr>
              </a:solidFill>
              <a:effectLst/>
              <a:uLnTx/>
              <a:uFillTx/>
              <a:latin typeface="Dosis" pitchFamily="2" charset="0"/>
              <a:ea typeface="+mn-ea"/>
              <a:cs typeface="+mn-cs"/>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913683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girafe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10" name="Image 9" descr="Une image contenant escaliers, conception, illustration&#10;&#10;Description générée automatiquement">
            <a:extLst>
              <a:ext uri="{FF2B5EF4-FFF2-40B4-BE49-F238E27FC236}">
                <a16:creationId xmlns:a16="http://schemas.microsoft.com/office/drawing/2014/main" id="{15BE4846-36EA-579E-61AD-79DA8181E7C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562" y="2537567"/>
            <a:ext cx="2133386" cy="1554364"/>
          </a:xfrm>
          <a:prstGeom prst="rect">
            <a:avLst/>
          </a:prstGeom>
        </p:spPr>
      </p:pic>
      <p:pic>
        <p:nvPicPr>
          <p:cNvPr id="13" name="Image 12" descr="Une image contenant girafe, croquis, dessin humoristique, mammifère&#10;&#10;Description générée automatiquement">
            <a:extLst>
              <a:ext uri="{FF2B5EF4-FFF2-40B4-BE49-F238E27FC236}">
                <a16:creationId xmlns:a16="http://schemas.microsoft.com/office/drawing/2014/main" id="{FA4C6DCD-4D6C-538E-57F0-23F4E883BBF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19983" y="2127838"/>
            <a:ext cx="1304031" cy="1979333"/>
          </a:xfrm>
          <a:prstGeom prst="rect">
            <a:avLst/>
          </a:prstGeom>
        </p:spPr>
      </p:pic>
      <p:pic>
        <p:nvPicPr>
          <p:cNvPr id="8" name="Image 7" descr="Une image contenant instrument de musique, guitare&#10;&#10;Description générée automatiquement">
            <a:extLst>
              <a:ext uri="{FF2B5EF4-FFF2-40B4-BE49-F238E27FC236}">
                <a16:creationId xmlns:a16="http://schemas.microsoft.com/office/drawing/2014/main" id="{8717C9F1-9BBA-AF67-2855-8056D90D4E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336795">
            <a:off x="5916834" y="2560132"/>
            <a:ext cx="2433176" cy="1355231"/>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guitare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descr="Une image contenant escaliers, conception, illustration&#10;&#10;Description générée automatiquement">
            <a:extLst>
              <a:ext uri="{FF2B5EF4-FFF2-40B4-BE49-F238E27FC236}">
                <a16:creationId xmlns:a16="http://schemas.microsoft.com/office/drawing/2014/main" id="{79C9544D-3CB2-0930-989C-7D851E3477B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9534" y="2460566"/>
            <a:ext cx="2133386" cy="1554364"/>
          </a:xfrm>
          <a:prstGeom prst="rect">
            <a:avLst/>
          </a:prstGeom>
        </p:spPr>
      </p:pic>
      <p:pic>
        <p:nvPicPr>
          <p:cNvPr id="12" name="Image 11" descr="Une image contenant instrument de musique, guitare&#10;&#10;Description générée automatiquement">
            <a:extLst>
              <a:ext uri="{FF2B5EF4-FFF2-40B4-BE49-F238E27FC236}">
                <a16:creationId xmlns:a16="http://schemas.microsoft.com/office/drawing/2014/main" id="{95E70D5D-F32F-E2F5-C16B-1BA67EAE3DD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336795">
            <a:off x="5916834" y="2560132"/>
            <a:ext cx="2433176" cy="1355231"/>
          </a:xfrm>
          <a:prstGeom prst="rect">
            <a:avLst/>
          </a:prstGeom>
        </p:spPr>
      </p:pic>
      <p:pic>
        <p:nvPicPr>
          <p:cNvPr id="13" name="Image 12">
            <a:extLst>
              <a:ext uri="{FF2B5EF4-FFF2-40B4-BE49-F238E27FC236}">
                <a16:creationId xmlns:a16="http://schemas.microsoft.com/office/drawing/2014/main" id="{FFF810F5-C8FA-B181-8D4C-51D4C340E6B2}"/>
              </a:ext>
            </a:extLst>
          </p:cNvPr>
          <p:cNvPicPr>
            <a:picLocks noChangeAspect="1"/>
          </p:cNvPicPr>
          <p:nvPr/>
        </p:nvPicPr>
        <p:blipFill>
          <a:blip r:embed="rId14"/>
          <a:stretch>
            <a:fillRect/>
          </a:stretch>
        </p:blipFill>
        <p:spPr>
          <a:xfrm>
            <a:off x="3699511" y="2724520"/>
            <a:ext cx="1744975" cy="1026456"/>
          </a:xfrm>
          <a:prstGeom prst="rect">
            <a:avLst/>
          </a:prstGeom>
        </p:spPr>
      </p:pic>
    </p:spTree>
    <p:extLst>
      <p:ext uri="{BB962C8B-B14F-4D97-AF65-F5344CB8AC3E}">
        <p14:creationId xmlns:p14="http://schemas.microsoft.com/office/powerpoint/2010/main" val="716762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gare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descr="Une image contenant escaliers, conception, illustration&#10;&#10;Description générée automatiquement">
            <a:extLst>
              <a:ext uri="{FF2B5EF4-FFF2-40B4-BE49-F238E27FC236}">
                <a16:creationId xmlns:a16="http://schemas.microsoft.com/office/drawing/2014/main" id="{FD19CFF0-7B72-94C5-3B7F-4CE39AD4021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05306" y="2651818"/>
            <a:ext cx="2133386" cy="1554364"/>
          </a:xfrm>
          <a:prstGeom prst="rect">
            <a:avLst/>
          </a:prstGeom>
        </p:spPr>
      </p:pic>
      <p:pic>
        <p:nvPicPr>
          <p:cNvPr id="10" name="Image 9">
            <a:extLst>
              <a:ext uri="{FF2B5EF4-FFF2-40B4-BE49-F238E27FC236}">
                <a16:creationId xmlns:a16="http://schemas.microsoft.com/office/drawing/2014/main" id="{ADD44D26-C968-7696-9D8B-78B97C90F13D}"/>
              </a:ext>
            </a:extLst>
          </p:cNvPr>
          <p:cNvPicPr>
            <a:picLocks noChangeAspect="1"/>
          </p:cNvPicPr>
          <p:nvPr/>
        </p:nvPicPr>
        <p:blipFill>
          <a:blip r:embed="rId13"/>
          <a:stretch>
            <a:fillRect/>
          </a:stretch>
        </p:blipFill>
        <p:spPr>
          <a:xfrm>
            <a:off x="827857" y="2915772"/>
            <a:ext cx="1744975" cy="1026456"/>
          </a:xfrm>
          <a:prstGeom prst="rect">
            <a:avLst/>
          </a:prstGeom>
        </p:spPr>
      </p:pic>
      <p:pic>
        <p:nvPicPr>
          <p:cNvPr id="13" name="Image 12">
            <a:extLst>
              <a:ext uri="{FF2B5EF4-FFF2-40B4-BE49-F238E27FC236}">
                <a16:creationId xmlns:a16="http://schemas.microsoft.com/office/drawing/2014/main" id="{631E8B0E-615C-36BA-43C7-93AEF95D274E}"/>
              </a:ext>
            </a:extLst>
          </p:cNvPr>
          <p:cNvPicPr>
            <a:picLocks noChangeAspect="1"/>
          </p:cNvPicPr>
          <p:nvPr/>
        </p:nvPicPr>
        <p:blipFill>
          <a:blip r:embed="rId14"/>
          <a:stretch>
            <a:fillRect/>
          </a:stretch>
        </p:blipFill>
        <p:spPr>
          <a:xfrm>
            <a:off x="6088535" y="2844510"/>
            <a:ext cx="2076227" cy="1554364"/>
          </a:xfrm>
          <a:prstGeom prst="rect">
            <a:avLst/>
          </a:prstGeom>
        </p:spPr>
      </p:pic>
    </p:spTree>
    <p:extLst>
      <p:ext uri="{BB962C8B-B14F-4D97-AF65-F5344CB8AC3E}">
        <p14:creationId xmlns:p14="http://schemas.microsoft.com/office/powerpoint/2010/main" val="981050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gâteau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557E64AC-14BF-563D-CF84-45EE8784BF69}"/>
              </a:ext>
            </a:extLst>
          </p:cNvPr>
          <p:cNvPicPr>
            <a:picLocks noChangeAspect="1"/>
          </p:cNvPicPr>
          <p:nvPr/>
        </p:nvPicPr>
        <p:blipFill>
          <a:blip r:embed="rId12"/>
          <a:stretch>
            <a:fillRect/>
          </a:stretch>
        </p:blipFill>
        <p:spPr>
          <a:xfrm>
            <a:off x="3699511" y="2915772"/>
            <a:ext cx="1744975" cy="1026456"/>
          </a:xfrm>
          <a:prstGeom prst="rect">
            <a:avLst/>
          </a:prstGeom>
        </p:spPr>
      </p:pic>
      <p:pic>
        <p:nvPicPr>
          <p:cNvPr id="10" name="Image 9">
            <a:extLst>
              <a:ext uri="{FF2B5EF4-FFF2-40B4-BE49-F238E27FC236}">
                <a16:creationId xmlns:a16="http://schemas.microsoft.com/office/drawing/2014/main" id="{5DA7B70F-8B6D-0722-E817-F2D5BF500EC9}"/>
              </a:ext>
            </a:extLst>
          </p:cNvPr>
          <p:cNvPicPr>
            <a:picLocks noChangeAspect="1"/>
          </p:cNvPicPr>
          <p:nvPr/>
        </p:nvPicPr>
        <p:blipFill>
          <a:blip r:embed="rId13"/>
          <a:stretch>
            <a:fillRect/>
          </a:stretch>
        </p:blipFill>
        <p:spPr>
          <a:xfrm>
            <a:off x="5885062" y="2540213"/>
            <a:ext cx="2740559" cy="1558612"/>
          </a:xfrm>
          <a:prstGeom prst="rect">
            <a:avLst/>
          </a:prstGeom>
        </p:spPr>
      </p:pic>
      <p:pic>
        <p:nvPicPr>
          <p:cNvPr id="9" name="Image 8">
            <a:extLst>
              <a:ext uri="{FF2B5EF4-FFF2-40B4-BE49-F238E27FC236}">
                <a16:creationId xmlns:a16="http://schemas.microsoft.com/office/drawing/2014/main" id="{CAE91EE5-4B03-F9A3-3D60-BA5EF66F3FC0}"/>
              </a:ext>
            </a:extLst>
          </p:cNvPr>
          <p:cNvPicPr>
            <a:picLocks noChangeAspect="1"/>
          </p:cNvPicPr>
          <p:nvPr/>
        </p:nvPicPr>
        <p:blipFill>
          <a:blip r:embed="rId14"/>
          <a:stretch>
            <a:fillRect/>
          </a:stretch>
        </p:blipFill>
        <p:spPr>
          <a:xfrm>
            <a:off x="662231" y="2651818"/>
            <a:ext cx="2076227" cy="1554364"/>
          </a:xfrm>
          <a:prstGeom prst="rect">
            <a:avLst/>
          </a:prstGeom>
        </p:spPr>
      </p:pic>
    </p:spTree>
    <p:extLst>
      <p:ext uri="{BB962C8B-B14F-4D97-AF65-F5344CB8AC3E}">
        <p14:creationId xmlns:p14="http://schemas.microsoft.com/office/powerpoint/2010/main" val="3631550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gomme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B9C153FB-7C8B-9376-B08D-A0E1CF0EB3ED}"/>
              </a:ext>
            </a:extLst>
          </p:cNvPr>
          <p:cNvPicPr>
            <a:picLocks noChangeAspect="1"/>
          </p:cNvPicPr>
          <p:nvPr/>
        </p:nvPicPr>
        <p:blipFill>
          <a:blip r:embed="rId12"/>
          <a:stretch>
            <a:fillRect/>
          </a:stretch>
        </p:blipFill>
        <p:spPr>
          <a:xfrm>
            <a:off x="3699511" y="2915772"/>
            <a:ext cx="1744975" cy="1026456"/>
          </a:xfrm>
          <a:prstGeom prst="rect">
            <a:avLst/>
          </a:prstGeom>
        </p:spPr>
      </p:pic>
      <p:pic>
        <p:nvPicPr>
          <p:cNvPr id="14" name="Image 13">
            <a:extLst>
              <a:ext uri="{FF2B5EF4-FFF2-40B4-BE49-F238E27FC236}">
                <a16:creationId xmlns:a16="http://schemas.microsoft.com/office/drawing/2014/main" id="{D905206D-0C73-C3CC-3F7E-1EF3FDE19EFC}"/>
              </a:ext>
            </a:extLst>
          </p:cNvPr>
          <p:cNvPicPr>
            <a:picLocks noChangeAspect="1"/>
          </p:cNvPicPr>
          <p:nvPr/>
        </p:nvPicPr>
        <p:blipFill>
          <a:blip r:embed="rId13"/>
          <a:stretch>
            <a:fillRect/>
          </a:stretch>
        </p:blipFill>
        <p:spPr>
          <a:xfrm>
            <a:off x="924537" y="2652604"/>
            <a:ext cx="1829055" cy="1552792"/>
          </a:xfrm>
          <a:prstGeom prst="rect">
            <a:avLst/>
          </a:prstGeom>
        </p:spPr>
      </p:pic>
      <p:pic>
        <p:nvPicPr>
          <p:cNvPr id="3" name="Image 2">
            <a:extLst>
              <a:ext uri="{FF2B5EF4-FFF2-40B4-BE49-F238E27FC236}">
                <a16:creationId xmlns:a16="http://schemas.microsoft.com/office/drawing/2014/main" id="{0E23942C-075D-C58B-AE64-4474BE085D94}"/>
              </a:ext>
            </a:extLst>
          </p:cNvPr>
          <p:cNvPicPr>
            <a:picLocks noChangeAspect="1"/>
          </p:cNvPicPr>
          <p:nvPr/>
        </p:nvPicPr>
        <p:blipFill>
          <a:blip r:embed="rId14"/>
          <a:stretch>
            <a:fillRect/>
          </a:stretch>
        </p:blipFill>
        <p:spPr>
          <a:xfrm>
            <a:off x="5885062" y="2540213"/>
            <a:ext cx="2740559" cy="1558612"/>
          </a:xfrm>
          <a:prstGeom prst="rect">
            <a:avLst/>
          </a:prstGeom>
        </p:spPr>
      </p:pic>
    </p:spTree>
    <p:extLst>
      <p:ext uri="{BB962C8B-B14F-4D97-AF65-F5344CB8AC3E}">
        <p14:creationId xmlns:p14="http://schemas.microsoft.com/office/powerpoint/2010/main" val="1343578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légumes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72DC051F-1A58-187A-84E3-5A3712F142F3}"/>
              </a:ext>
            </a:extLst>
          </p:cNvPr>
          <p:cNvPicPr>
            <a:picLocks noChangeAspect="1"/>
          </p:cNvPicPr>
          <p:nvPr/>
        </p:nvPicPr>
        <p:blipFill>
          <a:blip r:embed="rId12"/>
          <a:stretch>
            <a:fillRect/>
          </a:stretch>
        </p:blipFill>
        <p:spPr>
          <a:xfrm>
            <a:off x="772136" y="2378737"/>
            <a:ext cx="2140769" cy="1611331"/>
          </a:xfrm>
          <a:prstGeom prst="rect">
            <a:avLst/>
          </a:prstGeom>
        </p:spPr>
      </p:pic>
      <p:pic>
        <p:nvPicPr>
          <p:cNvPr id="15" name="Image 14">
            <a:extLst>
              <a:ext uri="{FF2B5EF4-FFF2-40B4-BE49-F238E27FC236}">
                <a16:creationId xmlns:a16="http://schemas.microsoft.com/office/drawing/2014/main" id="{6066480D-A312-9280-1D9D-673ACB301B41}"/>
              </a:ext>
            </a:extLst>
          </p:cNvPr>
          <p:cNvPicPr>
            <a:picLocks noChangeAspect="1"/>
          </p:cNvPicPr>
          <p:nvPr/>
        </p:nvPicPr>
        <p:blipFill>
          <a:blip r:embed="rId13"/>
          <a:stretch>
            <a:fillRect/>
          </a:stretch>
        </p:blipFill>
        <p:spPr>
          <a:xfrm>
            <a:off x="3456530" y="2594179"/>
            <a:ext cx="2230940" cy="1180449"/>
          </a:xfrm>
          <a:prstGeom prst="rect">
            <a:avLst/>
          </a:prstGeom>
        </p:spPr>
      </p:pic>
      <p:pic>
        <p:nvPicPr>
          <p:cNvPr id="4" name="Image 3">
            <a:extLst>
              <a:ext uri="{FF2B5EF4-FFF2-40B4-BE49-F238E27FC236}">
                <a16:creationId xmlns:a16="http://schemas.microsoft.com/office/drawing/2014/main" id="{CC96F332-378D-E770-CD99-25571A264960}"/>
              </a:ext>
            </a:extLst>
          </p:cNvPr>
          <p:cNvPicPr>
            <a:picLocks noChangeAspect="1"/>
          </p:cNvPicPr>
          <p:nvPr/>
        </p:nvPicPr>
        <p:blipFill>
          <a:blip r:embed="rId14"/>
          <a:stretch>
            <a:fillRect/>
          </a:stretch>
        </p:blipFill>
        <p:spPr>
          <a:xfrm>
            <a:off x="5885062" y="2540213"/>
            <a:ext cx="2740559" cy="1558612"/>
          </a:xfrm>
          <a:prstGeom prst="rect">
            <a:avLst/>
          </a:prstGeom>
        </p:spPr>
      </p:pic>
    </p:spTree>
    <p:extLst>
      <p:ext uri="{BB962C8B-B14F-4D97-AF65-F5344CB8AC3E}">
        <p14:creationId xmlns:p14="http://schemas.microsoft.com/office/powerpoint/2010/main" val="2387471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marL="0" marR="0" lvl="0" indent="0" algn="ctr" defTabSz="457246" rtl="0" eaLnBrk="1" fontAlgn="auto" latinLnBrk="0" hangingPunct="1">
              <a:lnSpc>
                <a:spcPts val="74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1070A"/>
                </a:solidFill>
                <a:effectLst/>
                <a:uLnTx/>
                <a:uFillTx/>
                <a:latin typeface="Dosis" pitchFamily="2" charset="0"/>
                <a:ea typeface="+mn-ea"/>
                <a:cs typeface="+mn-cs"/>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marL="0" marR="0" lvl="0" indent="0" algn="ctr" defTabSz="457246" rtl="0" eaLnBrk="1" fontAlgn="auto" latinLnBrk="0" hangingPunct="1">
              <a:lnSpc>
                <a:spcPts val="4608"/>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Dosis" pitchFamily="2" charset="0"/>
                <a:ea typeface="+mn-ea"/>
                <a:cs typeface="+mn-cs"/>
              </a:rPr>
              <a:t>Je montre, tu dis</a:t>
            </a:r>
            <a:endParaRPr kumimoji="0" lang="en-US" sz="3200" b="0" i="0" u="none" strike="noStrike" kern="1200" cap="none" spc="0" normalizeH="0" baseline="0" noProof="0" dirty="0">
              <a:ln>
                <a:noFill/>
              </a:ln>
              <a:solidFill>
                <a:srgbClr val="9BBB59">
                  <a:lumMod val="75000"/>
                </a:srgbClr>
              </a:solidFill>
              <a:effectLst/>
              <a:uLnTx/>
              <a:uFillTx/>
              <a:latin typeface="Dosis" pitchFamily="2" charset="0"/>
              <a:ea typeface="+mn-ea"/>
              <a:cs typeface="+mn-cs"/>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699749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descr="Une image contenant escaliers, conception, illustration&#10;&#10;Description générée automatiquement">
            <a:extLst>
              <a:ext uri="{FF2B5EF4-FFF2-40B4-BE49-F238E27FC236}">
                <a16:creationId xmlns:a16="http://schemas.microsoft.com/office/drawing/2014/main" id="{EF174A1A-1959-9313-B5F4-3002C6D683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6663" y="2267085"/>
            <a:ext cx="2133386" cy="1554364"/>
          </a:xfrm>
          <a:prstGeom prst="rect">
            <a:avLst/>
          </a:prstGeom>
        </p:spPr>
      </p:pic>
      <p:pic>
        <p:nvPicPr>
          <p:cNvPr id="8" name="Image 7" descr="Une image contenant instrument de musique, guitare&#10;&#10;Description générée automatiquement">
            <a:extLst>
              <a:ext uri="{FF2B5EF4-FFF2-40B4-BE49-F238E27FC236}">
                <a16:creationId xmlns:a16="http://schemas.microsoft.com/office/drawing/2014/main" id="{EAC59E2C-C7BA-8280-A0BF-416689D16F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336795">
            <a:off x="6023624" y="2177816"/>
            <a:ext cx="2433176" cy="1355231"/>
          </a:xfrm>
          <a:prstGeom prst="rect">
            <a:avLst/>
          </a:prstGeom>
        </p:spPr>
      </p:pic>
      <p:pic>
        <p:nvPicPr>
          <p:cNvPr id="9" name="Image 8" descr="Une image contenant girafe, croquis, dessin humoristique, mammifère&#10;&#10;Description générée automatiquement">
            <a:extLst>
              <a:ext uri="{FF2B5EF4-FFF2-40B4-BE49-F238E27FC236}">
                <a16:creationId xmlns:a16="http://schemas.microsoft.com/office/drawing/2014/main" id="{478A6B51-4249-AC1C-7861-0A1950FEB5E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19984" y="1865766"/>
            <a:ext cx="1304031" cy="1979333"/>
          </a:xfrm>
          <a:prstGeom prst="rect">
            <a:avLst/>
          </a:prstGeom>
        </p:spPr>
      </p:pic>
      <p:pic>
        <p:nvPicPr>
          <p:cNvPr id="10" name="Image 9">
            <a:extLst>
              <a:ext uri="{FF2B5EF4-FFF2-40B4-BE49-F238E27FC236}">
                <a16:creationId xmlns:a16="http://schemas.microsoft.com/office/drawing/2014/main" id="{A4EF327C-3E10-505A-7CBC-1DEB065766C9}"/>
              </a:ext>
            </a:extLst>
          </p:cNvPr>
          <p:cNvPicPr>
            <a:picLocks noChangeAspect="1"/>
          </p:cNvPicPr>
          <p:nvPr/>
        </p:nvPicPr>
        <p:blipFill>
          <a:blip r:embed="rId11"/>
          <a:stretch>
            <a:fillRect/>
          </a:stretch>
        </p:blipFill>
        <p:spPr>
          <a:xfrm>
            <a:off x="1180868" y="4812102"/>
            <a:ext cx="1744975" cy="1026456"/>
          </a:xfrm>
          <a:prstGeom prst="rect">
            <a:avLst/>
          </a:prstGeom>
        </p:spPr>
      </p:pic>
      <p:pic>
        <p:nvPicPr>
          <p:cNvPr id="12" name="Image 11">
            <a:extLst>
              <a:ext uri="{FF2B5EF4-FFF2-40B4-BE49-F238E27FC236}">
                <a16:creationId xmlns:a16="http://schemas.microsoft.com/office/drawing/2014/main" id="{FBC9672F-C2A5-9DD5-6389-6C4FC35288C6}"/>
              </a:ext>
            </a:extLst>
          </p:cNvPr>
          <p:cNvPicPr>
            <a:picLocks noChangeAspect="1"/>
          </p:cNvPicPr>
          <p:nvPr/>
        </p:nvPicPr>
        <p:blipFill>
          <a:blip r:embed="rId12"/>
          <a:stretch>
            <a:fillRect/>
          </a:stretch>
        </p:blipFill>
        <p:spPr>
          <a:xfrm>
            <a:off x="5966177" y="4147177"/>
            <a:ext cx="2740559" cy="1558612"/>
          </a:xfrm>
          <a:prstGeom prst="rect">
            <a:avLst/>
          </a:prstGeom>
        </p:spPr>
      </p:pic>
      <p:pic>
        <p:nvPicPr>
          <p:cNvPr id="13" name="Image 12">
            <a:extLst>
              <a:ext uri="{FF2B5EF4-FFF2-40B4-BE49-F238E27FC236}">
                <a16:creationId xmlns:a16="http://schemas.microsoft.com/office/drawing/2014/main" id="{15CAC808-BEC4-085D-4FC9-F8BCA533FE8D}"/>
              </a:ext>
            </a:extLst>
          </p:cNvPr>
          <p:cNvPicPr>
            <a:picLocks noChangeAspect="1"/>
          </p:cNvPicPr>
          <p:nvPr/>
        </p:nvPicPr>
        <p:blipFill>
          <a:blip r:embed="rId13"/>
          <a:stretch>
            <a:fillRect/>
          </a:stretch>
        </p:blipFill>
        <p:spPr>
          <a:xfrm>
            <a:off x="3632564" y="4052955"/>
            <a:ext cx="2333613" cy="1747056"/>
          </a:xfrm>
          <a:prstGeom prst="rect">
            <a:avLst/>
          </a:prstGeom>
        </p:spPr>
      </p:pic>
    </p:spTree>
    <p:extLst>
      <p:ext uri="{BB962C8B-B14F-4D97-AF65-F5344CB8AC3E}">
        <p14:creationId xmlns:p14="http://schemas.microsoft.com/office/powerpoint/2010/main" val="4167015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8" y="6124217"/>
              <a:ext cx="6282039" cy="503743"/>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marL="0" marR="0" lvl="0" indent="0" algn="ctr" defTabSz="457246" rtl="0" eaLnBrk="1" fontAlgn="auto" latinLnBrk="0" hangingPunct="1">
              <a:lnSpc>
                <a:spcPts val="74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1070A"/>
                </a:solidFill>
                <a:effectLst/>
                <a:uLnTx/>
                <a:uFillTx/>
                <a:latin typeface="Dosis" pitchFamily="2" charset="0"/>
                <a:ea typeface="+mn-ea"/>
                <a:cs typeface="+mn-cs"/>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marL="0" marR="0" lvl="0" indent="0" algn="ctr" defTabSz="457246" rtl="0" eaLnBrk="1" fontAlgn="auto" latinLnBrk="0" hangingPunct="1">
              <a:lnSpc>
                <a:spcPts val="4608"/>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Dosis" pitchFamily="2" charset="0"/>
                <a:ea typeface="+mn-ea"/>
                <a:cs typeface="+mn-cs"/>
              </a:rPr>
              <a:t>Trouvez les mots qui manquent </a:t>
            </a:r>
            <a:endParaRPr kumimoji="0" lang="en-US" sz="3600" b="0" i="0" u="none" strike="noStrike" kern="1200" cap="none" spc="0" normalizeH="0" baseline="0" noProof="0" dirty="0">
              <a:ln>
                <a:noFill/>
              </a:ln>
              <a:solidFill>
                <a:srgbClr val="9BBB59">
                  <a:lumMod val="75000"/>
                </a:srgbClr>
              </a:solidFill>
              <a:effectLst/>
              <a:uLnTx/>
              <a:uFillTx/>
              <a:latin typeface="Dosis" pitchFamily="2" charset="0"/>
              <a:ea typeface="+mn-ea"/>
              <a:cs typeface="+mn-cs"/>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673982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1381474" y="4286052"/>
            <a:ext cx="1021633"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4262577" y="1960604"/>
            <a:ext cx="1019652"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035415"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168964"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7" name="Image 6" descr="Une image contenant escaliers, conception, illustration&#10;&#10;Description générée automatiquement">
            <a:extLst>
              <a:ext uri="{FF2B5EF4-FFF2-40B4-BE49-F238E27FC236}">
                <a16:creationId xmlns:a16="http://schemas.microsoft.com/office/drawing/2014/main" id="{209BB0FB-76C8-EC55-B1BD-BF9E8B42CAB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5204" y="1775974"/>
            <a:ext cx="2133386" cy="1554364"/>
          </a:xfrm>
          <a:prstGeom prst="rect">
            <a:avLst/>
          </a:prstGeom>
        </p:spPr>
      </p:pic>
      <p:pic>
        <p:nvPicPr>
          <p:cNvPr id="9" name="Image 8" descr="Une image contenant instrument de musique, guitare&#10;&#10;Description générée automatiquement">
            <a:extLst>
              <a:ext uri="{FF2B5EF4-FFF2-40B4-BE49-F238E27FC236}">
                <a16:creationId xmlns:a16="http://schemas.microsoft.com/office/drawing/2014/main" id="{0BAD6C86-692B-E563-C673-72532676A3D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336795">
            <a:off x="6029633" y="1988545"/>
            <a:ext cx="2433176" cy="1355231"/>
          </a:xfrm>
          <a:prstGeom prst="rect">
            <a:avLst/>
          </a:prstGeom>
        </p:spPr>
      </p:pic>
      <p:pic>
        <p:nvPicPr>
          <p:cNvPr id="12" name="Image 11">
            <a:extLst>
              <a:ext uri="{FF2B5EF4-FFF2-40B4-BE49-F238E27FC236}">
                <a16:creationId xmlns:a16="http://schemas.microsoft.com/office/drawing/2014/main" id="{D787BC58-D9AA-2402-20B8-F37A35C64A1A}"/>
              </a:ext>
            </a:extLst>
          </p:cNvPr>
          <p:cNvPicPr>
            <a:picLocks noChangeAspect="1"/>
          </p:cNvPicPr>
          <p:nvPr/>
        </p:nvPicPr>
        <p:blipFill>
          <a:blip r:embed="rId13"/>
          <a:stretch>
            <a:fillRect/>
          </a:stretch>
        </p:blipFill>
        <p:spPr>
          <a:xfrm>
            <a:off x="6116037" y="4097174"/>
            <a:ext cx="2740559" cy="1558612"/>
          </a:xfrm>
          <a:prstGeom prst="rect">
            <a:avLst/>
          </a:prstGeom>
        </p:spPr>
      </p:pic>
      <p:pic>
        <p:nvPicPr>
          <p:cNvPr id="13" name="Image 12">
            <a:extLst>
              <a:ext uri="{FF2B5EF4-FFF2-40B4-BE49-F238E27FC236}">
                <a16:creationId xmlns:a16="http://schemas.microsoft.com/office/drawing/2014/main" id="{0DEF012A-37FE-9EDA-181E-CD1EBAD607F2}"/>
              </a:ext>
            </a:extLst>
          </p:cNvPr>
          <p:cNvPicPr>
            <a:picLocks noChangeAspect="1"/>
          </p:cNvPicPr>
          <p:nvPr/>
        </p:nvPicPr>
        <p:blipFill>
          <a:blip r:embed="rId14"/>
          <a:stretch>
            <a:fillRect/>
          </a:stretch>
        </p:blipFill>
        <p:spPr>
          <a:xfrm>
            <a:off x="3470648" y="4156178"/>
            <a:ext cx="2333613" cy="1747056"/>
          </a:xfrm>
          <a:prstGeom prst="rect">
            <a:avLst/>
          </a:prstGeom>
        </p:spPr>
      </p:pic>
    </p:spTree>
    <p:extLst>
      <p:ext uri="{BB962C8B-B14F-4D97-AF65-F5344CB8AC3E}">
        <p14:creationId xmlns:p14="http://schemas.microsoft.com/office/powerpoint/2010/main" val="3028771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 girafe et  gomme.</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230945" y="252437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181314" y="2557445"/>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3830463" y="3137254"/>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3964012" y="2927623"/>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7"/>
            </p:custDataLst>
          </p:nvPr>
        </p:nvSpPr>
        <p:spPr>
          <a:xfrm>
            <a:off x="730184" y="3957905"/>
            <a:ext cx="1970054" cy="1904809"/>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escaliers, conception, illustration&#10;&#10;Description générée automatiquement">
            <a:extLst>
              <a:ext uri="{FF2B5EF4-FFF2-40B4-BE49-F238E27FC236}">
                <a16:creationId xmlns:a16="http://schemas.microsoft.com/office/drawing/2014/main" id="{3AC994C7-4E93-0B3C-C977-6CA43C95CF9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5204" y="1775974"/>
            <a:ext cx="2133386" cy="1554364"/>
          </a:xfrm>
          <a:prstGeom prst="rect">
            <a:avLst/>
          </a:prstGeom>
        </p:spPr>
      </p:pic>
      <p:pic>
        <p:nvPicPr>
          <p:cNvPr id="8" name="Image 7" descr="Une image contenant instrument de musique, guitare&#10;&#10;Description générée automatiquement">
            <a:extLst>
              <a:ext uri="{FF2B5EF4-FFF2-40B4-BE49-F238E27FC236}">
                <a16:creationId xmlns:a16="http://schemas.microsoft.com/office/drawing/2014/main" id="{1684FDF2-1779-0D81-E3C9-5667B8A9D47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336795">
            <a:off x="6029633" y="1988545"/>
            <a:ext cx="2433176" cy="1355231"/>
          </a:xfrm>
          <a:prstGeom prst="rect">
            <a:avLst/>
          </a:prstGeom>
        </p:spPr>
      </p:pic>
      <p:pic>
        <p:nvPicPr>
          <p:cNvPr id="9" name="Image 8" descr="Une image contenant girafe, croquis, dessin humoristique, mammifère&#10;&#10;Description générée automatiquement">
            <a:extLst>
              <a:ext uri="{FF2B5EF4-FFF2-40B4-BE49-F238E27FC236}">
                <a16:creationId xmlns:a16="http://schemas.microsoft.com/office/drawing/2014/main" id="{AEE29D07-6058-4733-5FBA-E6487180098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869418" y="1639439"/>
            <a:ext cx="1304031" cy="1979333"/>
          </a:xfrm>
          <a:prstGeom prst="rect">
            <a:avLst/>
          </a:prstGeom>
        </p:spPr>
      </p:pic>
      <p:pic>
        <p:nvPicPr>
          <p:cNvPr id="10" name="Image 9">
            <a:extLst>
              <a:ext uri="{FF2B5EF4-FFF2-40B4-BE49-F238E27FC236}">
                <a16:creationId xmlns:a16="http://schemas.microsoft.com/office/drawing/2014/main" id="{E52A3CE7-B729-78FF-D9C2-AFBB5C63509A}"/>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847743" y="4338943"/>
            <a:ext cx="1744975" cy="1026456"/>
          </a:xfrm>
          <a:prstGeom prst="rect">
            <a:avLst/>
          </a:prstGeom>
        </p:spPr>
      </p:pic>
      <p:pic>
        <p:nvPicPr>
          <p:cNvPr id="11" name="Image 10">
            <a:extLst>
              <a:ext uri="{FF2B5EF4-FFF2-40B4-BE49-F238E27FC236}">
                <a16:creationId xmlns:a16="http://schemas.microsoft.com/office/drawing/2014/main" id="{29B2EC69-D627-1121-9B4A-137E58DAF6B4}"/>
              </a:ext>
            </a:extLst>
          </p:cNvPr>
          <p:cNvPicPr>
            <a:picLocks noChangeAspect="1"/>
          </p:cNvPicPr>
          <p:nvPr/>
        </p:nvPicPr>
        <p:blipFill>
          <a:blip r:embed="rId17"/>
          <a:stretch>
            <a:fillRect/>
          </a:stretch>
        </p:blipFill>
        <p:spPr>
          <a:xfrm>
            <a:off x="6116037" y="4097174"/>
            <a:ext cx="2740559" cy="1558612"/>
          </a:xfrm>
          <a:prstGeom prst="rect">
            <a:avLst/>
          </a:prstGeom>
        </p:spPr>
      </p:pic>
      <p:pic>
        <p:nvPicPr>
          <p:cNvPr id="12" name="Image 11">
            <a:extLst>
              <a:ext uri="{FF2B5EF4-FFF2-40B4-BE49-F238E27FC236}">
                <a16:creationId xmlns:a16="http://schemas.microsoft.com/office/drawing/2014/main" id="{B1863F2F-F999-EF63-653B-7261FBE987FE}"/>
              </a:ext>
            </a:extLst>
          </p:cNvPr>
          <p:cNvPicPr>
            <a:picLocks noChangeAspect="1"/>
          </p:cNvPicPr>
          <p:nvPr/>
        </p:nvPicPr>
        <p:blipFill>
          <a:blip r:embed="rId18"/>
          <a:stretch>
            <a:fillRect/>
          </a:stretch>
        </p:blipFill>
        <p:spPr>
          <a:xfrm>
            <a:off x="3470648" y="4156178"/>
            <a:ext cx="2333613" cy="1747056"/>
          </a:xfrm>
          <a:prstGeom prst="rect">
            <a:avLst/>
          </a:prstGeom>
        </p:spPr>
      </p:pic>
      <p:sp>
        <p:nvSpPr>
          <p:cNvPr id="29" name="Organigramme : Connecteur 28">
            <a:extLst>
              <a:ext uri="{FF2B5EF4-FFF2-40B4-BE49-F238E27FC236}">
                <a16:creationId xmlns:a16="http://schemas.microsoft.com/office/drawing/2014/main" id="{F9EF8D4E-1104-7D67-1C00-809B66B01B82}"/>
              </a:ext>
            </a:extLst>
          </p:cNvPr>
          <p:cNvSpPr/>
          <p:nvPr>
            <p:custDataLst>
              <p:tags r:id="rId8"/>
            </p:custDataLst>
          </p:nvPr>
        </p:nvSpPr>
        <p:spPr>
          <a:xfrm>
            <a:off x="3510237" y="1540825"/>
            <a:ext cx="2308220" cy="2250666"/>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5916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16</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1309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lang="pt-BR" sz="2000" b="1" dirty="0">
                <a:solidFill>
                  <a:schemeClr val="accent5">
                    <a:lumMod val="50000"/>
                  </a:schemeClr>
                </a:solidFill>
                <a:latin typeface="Dosis" pitchFamily="2" charset="0"/>
              </a:rPr>
              <a:t>g</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7636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lire des syllabes avec la lettre g</a:t>
            </a:r>
            <a:r>
              <a:rPr kumimoji="0" lang="pt-BR" sz="1600" b="1" i="0" u="none" strike="noStrike" kern="1200" cap="none" spc="0" normalizeH="0" baseline="0" noProof="0" dirty="0">
                <a:ln>
                  <a:noFill/>
                </a:ln>
                <a:solidFill>
                  <a:prstClr val="white">
                    <a:lumMod val="65000"/>
                  </a:prstClr>
                </a:solidFill>
                <a:effectLst/>
                <a:uLnTx/>
                <a:uFillTx/>
                <a:latin typeface="Calibri"/>
                <a:ea typeface="+mn-ea"/>
                <a:cs typeface="+mn-cs"/>
              </a:rPr>
              <a:t>. Regardez comment je fais.</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239771" y="1720407"/>
            <a:ext cx="6664457"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98773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431135" y="45840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65298" y="380536"/>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g. Elle fait le son « g ». Comme dans gâteau. « g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1621111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a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6999743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g est à côté de la lettre a,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0053264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o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21717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628923" y="3032815"/>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3.    Lecture des </a:t>
            </a:r>
            <a:r>
              <a:rPr lang="en-US" sz="2400" b="1" dirty="0" err="1">
                <a:solidFill>
                  <a:srgbClr val="106585"/>
                </a:solidFill>
                <a:latin typeface="Dosis" pitchFamily="2" charset="0"/>
              </a:rPr>
              <a:t>syllabes</a:t>
            </a:r>
            <a:r>
              <a:rPr lang="en-US" sz="2400" b="1" dirty="0">
                <a:solidFill>
                  <a:srgbClr val="106585"/>
                </a:solidFill>
                <a:latin typeface="Dosis" pitchFamily="2" charset="0"/>
              </a:rPr>
              <a:t> simples avec </a:t>
            </a:r>
            <a:r>
              <a:rPr lang="en-US" sz="2400" b="1" dirty="0">
                <a:solidFill>
                  <a:schemeClr val="accent6">
                    <a:lumMod val="75000"/>
                  </a:schemeClr>
                </a:solidFill>
                <a:latin typeface="Dosis" pitchFamily="2" charset="0"/>
              </a:rPr>
              <a:t>g</a:t>
            </a:r>
            <a:r>
              <a:rPr kumimoji="0" lang="en-US" sz="2400" b="1" i="0" u="none" strike="noStrike" kern="1200" cap="none" spc="0" normalizeH="0" baseline="0" noProof="0" dirty="0">
                <a:ln>
                  <a:noFill/>
                </a:ln>
                <a:solidFill>
                  <a:schemeClr val="accent6">
                    <a:lumMod val="75000"/>
                  </a:schemeClr>
                </a:solidFill>
                <a:effectLst/>
                <a:uLnTx/>
                <a:uFillTx/>
                <a:latin typeface="Dosis" pitchFamily="2" charset="0"/>
              </a:rPr>
              <a:t>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b="1" i="0" u="none" strike="noStrike" kern="1200" cap="none" spc="0" normalizeH="0" baseline="0" dirty="0">
              <a:ln>
                <a:noFill/>
              </a:ln>
              <a:solidFill>
                <a:schemeClr val="accent6">
                  <a:lumMod val="75000"/>
                </a:schemeClr>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628923" y="410703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en-US" sz="2400" b="1" i="0" u="none" strike="noStrike" kern="1200" cap="none" spc="0" normalizeH="0" baseline="0" noProof="0" dirty="0">
                <a:ln>
                  <a:noFill/>
                </a:ln>
                <a:solidFill>
                  <a:srgbClr val="106585"/>
                </a:solidFill>
                <a:effectLst/>
                <a:uLnTx/>
                <a:uFillTx/>
                <a:latin typeface="Dosis" pitchFamily="2" charset="0"/>
              </a:rPr>
              <a:t>5.    Lecture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des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algn="l" defTabSz="457223" rtl="0" eaLnBrk="1" fontAlgn="auto" latinLnBrk="0" hangingPunct="1">
              <a:lnSpc>
                <a:spcPts val="2017"/>
              </a:lnSpc>
              <a:spcBef>
                <a:spcPts val="0"/>
              </a:spcBef>
              <a:spcAft>
                <a:spcPts val="0"/>
              </a:spcAft>
              <a:buClrTx/>
              <a:buSzTx/>
              <a:tabLst/>
              <a:defRPr/>
            </a:pP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527297"/>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4.     Lecture de pseudo-mots /mots simples </a:t>
            </a:r>
            <a:r>
              <a:rPr lang="fr-FR" sz="2400" b="1" dirty="0">
                <a:solidFill>
                  <a:srgbClr val="106585"/>
                </a:solidFill>
                <a:latin typeface="Dosis" pitchFamily="2" charset="0"/>
              </a:rPr>
              <a:t>avec </a:t>
            </a:r>
            <a:r>
              <a:rPr lang="fr-FR" sz="2400" b="1" dirty="0">
                <a:solidFill>
                  <a:schemeClr val="accent6">
                    <a:lumMod val="75000"/>
                  </a:schemeClr>
                </a:solidFill>
                <a:latin typeface="Dosis" pitchFamily="2" charset="0"/>
              </a:rPr>
              <a:t>g</a:t>
            </a:r>
            <a:r>
              <a:rPr lang="fr-FR" sz="2400" b="1" dirty="0">
                <a:solidFill>
                  <a:srgbClr val="106585"/>
                </a:solidFill>
                <a:latin typeface="Dosis" pitchFamily="2" charset="0"/>
              </a:rPr>
              <a:t> </a:t>
            </a:r>
            <a:endParaRPr lang="fr-FR" sz="2400" b="1" dirty="0">
              <a:solidFill>
                <a:schemeClr val="accent6">
                  <a:lumMod val="75000"/>
                </a:schemeClr>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277658"/>
            <a:ext cx="5568267" cy="461665"/>
          </a:xfrm>
          <a:prstGeom prst="rect">
            <a:avLst/>
          </a:prstGeom>
          <a:noFill/>
        </p:spPr>
        <p:txBody>
          <a:bodyPr wrap="square" rtlCol="0">
            <a:spAutoFit/>
          </a:bodyPr>
          <a:lstStyle/>
          <a:p>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578499" y="2670888"/>
            <a:ext cx="6642108"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gare – guitare – girafe – gomme – gâteau - légumes</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656076" y="469033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6.    </a:t>
            </a:r>
            <a:r>
              <a:rPr lang="en-US" sz="2400" b="1" dirty="0" err="1">
                <a:solidFill>
                  <a:srgbClr val="106585"/>
                </a:solidFill>
                <a:latin typeface="Dosis" pitchFamily="2" charset="0"/>
              </a:rPr>
              <a:t>Écriture</a:t>
            </a:r>
            <a:endParaRPr lang="en-US" sz="2400" b="1" dirty="0">
              <a:solidFill>
                <a:srgbClr val="106585"/>
              </a:solidFill>
              <a:latin typeface="Dosis" pitchFamily="2" charset="0"/>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489071"/>
            <a:ext cx="556826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a:t>
            </a:r>
            <a:r>
              <a:rPr lang="fr-FR" sz="2400" b="1" dirty="0">
                <a:solidFill>
                  <a:srgbClr val="106585"/>
                </a:solidFill>
                <a:latin typeface="Dosis" pitchFamily="2" charset="0"/>
              </a:rPr>
              <a:t>son-action</a:t>
            </a:r>
            <a:endParaRPr lang="fr-FR" sz="1400" b="1" dirty="0">
              <a:solidFill>
                <a:srgbClr val="FF0000"/>
              </a:solidFill>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506362" y="1851296"/>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 Toute la famille se réveille.</a:t>
            </a: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675411" y="5276183"/>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7.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628923" y="5862035"/>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Sauter sur les syllabes</a:t>
            </a:r>
          </a:p>
        </p:txBody>
      </p:sp>
    </p:spTree>
    <p:extLst>
      <p:ext uri="{BB962C8B-B14F-4D97-AF65-F5344CB8AC3E}">
        <p14:creationId xmlns:p14="http://schemas.microsoft.com/office/powerpoint/2010/main" val="24744636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go ». Quand la lettre g est à côté de la lettre o, ça fait le son « go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636104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u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5766218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360173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ou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287251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gou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4340398"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720660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011955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gui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4340398"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111133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e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674614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gue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4340398"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628235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g. Elle fait le son « j » aussi.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53763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786549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g est à côté de la lettre i,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505511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e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6592056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je  ». Quand la lettre g est à côté de la lettre e, ça fait le son « je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6562522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 é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8745461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g est à côté de la lettre é,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0768489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271204" y="19849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7382C14D-55B3-0A24-DED0-11864F9C5B6C}"/>
              </a:ext>
            </a:extLst>
          </p:cNvPr>
          <p:cNvPicPr>
            <a:picLocks noChangeAspect="1"/>
          </p:cNvPicPr>
          <p:nvPr/>
        </p:nvPicPr>
        <p:blipFill>
          <a:blip r:embed="rId16"/>
          <a:stretch>
            <a:fillRect/>
          </a:stretch>
        </p:blipFill>
        <p:spPr>
          <a:xfrm>
            <a:off x="2588716" y="1471508"/>
            <a:ext cx="3954113" cy="3912491"/>
          </a:xfrm>
          <a:prstGeom prst="rect">
            <a:avLst/>
          </a:prstGeom>
        </p:spPr>
      </p:pic>
    </p:spTree>
    <p:extLst>
      <p:ext uri="{BB962C8B-B14F-4D97-AF65-F5344CB8AC3E}">
        <p14:creationId xmlns:p14="http://schemas.microsoft.com/office/powerpoint/2010/main" val="30798734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770282" y="1557003"/>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9230" y="19232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pic>
        <p:nvPicPr>
          <p:cNvPr id="4" name="Image 3">
            <a:extLst>
              <a:ext uri="{FF2B5EF4-FFF2-40B4-BE49-F238E27FC236}">
                <a16:creationId xmlns:a16="http://schemas.microsoft.com/office/drawing/2014/main" id="{2B257216-4123-2055-C208-66AE2207C8B0}"/>
              </a:ext>
            </a:extLst>
          </p:cNvPr>
          <p:cNvPicPr>
            <a:picLocks noChangeAspect="1"/>
          </p:cNvPicPr>
          <p:nvPr/>
        </p:nvPicPr>
        <p:blipFill>
          <a:blip r:embed="rId15"/>
          <a:stretch>
            <a:fillRect/>
          </a:stretch>
        </p:blipFill>
        <p:spPr>
          <a:xfrm>
            <a:off x="2588716" y="1471508"/>
            <a:ext cx="3954113" cy="3912491"/>
          </a:xfrm>
          <a:prstGeom prst="rect">
            <a:avLst/>
          </a:prstGeom>
        </p:spPr>
      </p:pic>
    </p:spTree>
    <p:extLst>
      <p:ext uri="{BB962C8B-B14F-4D97-AF65-F5344CB8AC3E}">
        <p14:creationId xmlns:p14="http://schemas.microsoft.com/office/powerpoint/2010/main" val="9056570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3087" y="218385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07D22F48-C911-2492-B4BA-77D3988591E4}"/>
              </a:ext>
            </a:extLst>
          </p:cNvPr>
          <p:cNvPicPr>
            <a:picLocks noChangeAspect="1"/>
          </p:cNvPicPr>
          <p:nvPr/>
        </p:nvPicPr>
        <p:blipFill>
          <a:blip r:embed="rId16"/>
          <a:stretch>
            <a:fillRect/>
          </a:stretch>
        </p:blipFill>
        <p:spPr>
          <a:xfrm>
            <a:off x="2690563" y="2042550"/>
            <a:ext cx="3954113" cy="3912491"/>
          </a:xfrm>
          <a:prstGeom prst="rect">
            <a:avLst/>
          </a:prstGeom>
        </p:spPr>
      </p:pic>
    </p:spTree>
    <p:extLst>
      <p:ext uri="{BB962C8B-B14F-4D97-AF65-F5344CB8AC3E}">
        <p14:creationId xmlns:p14="http://schemas.microsoft.com/office/powerpoint/2010/main" val="35790178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8D90566F-AEC4-7CC8-9A90-2A065BA81EA9}"/>
              </a:ext>
            </a:extLst>
          </p:cNvPr>
          <p:cNvSpPr txBox="1"/>
          <p:nvPr>
            <p:custDataLst>
              <p:tags r:id="rId12"/>
            </p:custDataLst>
          </p:nvPr>
        </p:nvSpPr>
        <p:spPr>
          <a:xfrm>
            <a:off x="376634" y="21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a</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o   </a:t>
            </a:r>
            <a:r>
              <a:rPr kumimoji="0" lang="fr-FR" sz="9600" b="1" i="0" u="none" strike="noStrike" kern="1200" cap="none" spc="0" normalizeH="0" baseline="0" noProof="0" dirty="0" err="1">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a:ln>
                  <a:noFill/>
                </a:ln>
                <a:solidFill>
                  <a:srgbClr val="FFC000"/>
                </a:solidFill>
                <a:effectLst/>
                <a:uLnTx/>
                <a:uFillTx/>
                <a:latin typeface="Dosis" pitchFamily="2" charset="0"/>
                <a:ea typeface="+mn-ea"/>
                <a:cs typeface="Times New Roman" panose="02020603050405020304" pitchFamily="18" charset="0"/>
              </a:rPr>
              <a:t>gu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i   </a:t>
            </a:r>
            <a:r>
              <a:rPr kumimoji="0" lang="fr-FR" sz="9600" b="1" i="0" u="none" strike="noStrike" kern="1200" cap="none" spc="0" normalizeH="0" baseline="0" noProof="0" dirty="0">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i    </a:t>
            </a:r>
            <a:r>
              <a:rPr kumimoji="0" lang="fr-FR" sz="9600" b="1" i="0" u="none" strike="noStrike" kern="1200" cap="none" spc="0" normalizeH="0" baseline="0" noProof="0" dirty="0" err="1">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e</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a:ln>
                  <a:noFill/>
                </a:ln>
                <a:solidFill>
                  <a:srgbClr val="FFC000"/>
                </a:solidFill>
                <a:effectLst/>
                <a:uLnTx/>
                <a:uFillTx/>
                <a:latin typeface="Dosis" pitchFamily="2" charset="0"/>
                <a:ea typeface="+mn-ea"/>
                <a:cs typeface="Times New Roman" panose="02020603050405020304" pitchFamily="18" charset="0"/>
              </a:rPr>
              <a:t>gu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é   </a:t>
            </a:r>
          </a:p>
        </p:txBody>
      </p:sp>
    </p:spTree>
    <p:extLst>
      <p:ext uri="{BB962C8B-B14F-4D97-AF65-F5344CB8AC3E}">
        <p14:creationId xmlns:p14="http://schemas.microsoft.com/office/powerpoint/2010/main" val="3833802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44C686B-BC04-CE80-B645-4FD301D0A3A9}"/>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FDA3695B-13F4-BDDD-C5F6-B907DF574DF8}"/>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E6E8053A-311C-11F9-5428-494C249C404E}"/>
              </a:ext>
            </a:extLst>
          </p:cNvPr>
          <p:cNvSpPr txBox="1"/>
          <p:nvPr>
            <p:custDataLst>
              <p:tags r:id="rId13"/>
            </p:custDataLst>
          </p:nvPr>
        </p:nvSpPr>
        <p:spPr>
          <a:xfrm>
            <a:off x="402137" y="2869854"/>
            <a:ext cx="8327271" cy="2800767"/>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gi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ge</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ga</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go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gou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gué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i   </a:t>
            </a:r>
          </a:p>
        </p:txBody>
      </p:sp>
    </p:spTree>
    <p:extLst>
      <p:ext uri="{BB962C8B-B14F-4D97-AF65-F5344CB8AC3E}">
        <p14:creationId xmlns:p14="http://schemas.microsoft.com/office/powerpoint/2010/main" val="5503156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5AA6B3A-EF44-02F6-C75C-C6C5AFE228E8}"/>
              </a:ext>
            </a:extLst>
          </p:cNvPr>
          <p:cNvSpPr txBox="1"/>
          <p:nvPr>
            <p:custDataLst>
              <p:tags r:id="rId13"/>
            </p:custDataLst>
          </p:nvPr>
        </p:nvSpPr>
        <p:spPr>
          <a:xfrm>
            <a:off x="499187" y="2748336"/>
            <a:ext cx="8327271" cy="2800767"/>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gou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gi    go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ge</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ga</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gué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i   </a:t>
            </a:r>
          </a:p>
        </p:txBody>
      </p:sp>
    </p:spTree>
    <p:extLst>
      <p:ext uri="{BB962C8B-B14F-4D97-AF65-F5344CB8AC3E}">
        <p14:creationId xmlns:p14="http://schemas.microsoft.com/office/powerpoint/2010/main" val="37571306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31</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F0C32C99-87B7-8990-D351-D0CBCF411BA4}"/>
              </a:ext>
            </a:extLst>
          </p:cNvPr>
          <p:cNvPicPr>
            <a:picLocks noChangeAspect="1"/>
          </p:cNvPicPr>
          <p:nvPr/>
        </p:nvPicPr>
        <p:blipFill>
          <a:blip r:embed="rId12"/>
          <a:stretch>
            <a:fillRect/>
          </a:stretch>
        </p:blipFill>
        <p:spPr>
          <a:xfrm>
            <a:off x="2561047" y="994701"/>
            <a:ext cx="4026777" cy="5457927"/>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561047" y="1467833"/>
            <a:ext cx="4098623" cy="142776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B4B504DB-4667-B7EE-0DC5-5F696A7E1B51}"/>
              </a:ext>
            </a:extLst>
          </p:cNvPr>
          <p:cNvPicPr>
            <a:picLocks noChangeAspect="1"/>
          </p:cNvPicPr>
          <p:nvPr/>
        </p:nvPicPr>
        <p:blipFill>
          <a:blip r:embed="rId14"/>
          <a:srcRect t="10802" b="65801"/>
          <a:stretch/>
        </p:blipFill>
        <p:spPr>
          <a:xfrm>
            <a:off x="4030241" y="2727434"/>
            <a:ext cx="4424483" cy="1403132"/>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9378" y="2807138"/>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16</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912003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lang="pt-BR" sz="2000" b="1" dirty="0">
                <a:solidFill>
                  <a:schemeClr val="accent5">
                    <a:lumMod val="50000"/>
                  </a:schemeClr>
                </a:solidFill>
                <a:latin typeface="Dosis" pitchFamily="2" charset="0"/>
              </a:rPr>
              <a:t>g</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a:t>
            </a:r>
            <a:r>
              <a:rPr lang="pt-BR" sz="2000" b="1" dirty="0">
                <a:solidFill>
                  <a:schemeClr val="accent5">
                    <a:lumMod val="50000"/>
                  </a:schemeClr>
                </a:solidFill>
                <a:latin typeface="Dosis" pitchFamily="2" charset="0"/>
              </a:rPr>
              <a:t>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on va lire des mots. Écoutez comment je fais : g/a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l/a  la. Gala. Lisons ensemble : gala.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423786" y="1758571"/>
            <a:ext cx="503330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ga</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la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405562" y="3435974"/>
            <a:ext cx="217182" cy="218073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625090" y="3733098"/>
            <a:ext cx="217181" cy="15864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07158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97982" y="340336"/>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g/ou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t/é   té  . Goûté. Lisons ensemble « goûté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1894241" y="2014315"/>
            <a:ext cx="579531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goûté</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Parenthèse ouvrante 1">
            <a:extLst>
              <a:ext uri="{FF2B5EF4-FFF2-40B4-BE49-F238E27FC236}">
                <a16:creationId xmlns:a16="http://schemas.microsoft.com/office/drawing/2014/main" id="{6E71D35A-FEAC-BF92-6AD2-BA507A27A5F1}"/>
              </a:ext>
            </a:extLst>
          </p:cNvPr>
          <p:cNvSpPr/>
          <p:nvPr>
            <p:custDataLst>
              <p:tags r:id="rId9"/>
            </p:custDataLst>
          </p:nvPr>
        </p:nvSpPr>
        <p:spPr>
          <a:xfrm rot="16200000">
            <a:off x="3580928" y="3246570"/>
            <a:ext cx="149240" cy="322027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Parenthèse ouvrante 5">
            <a:extLst>
              <a:ext uri="{FF2B5EF4-FFF2-40B4-BE49-F238E27FC236}">
                <a16:creationId xmlns:a16="http://schemas.microsoft.com/office/drawing/2014/main" id="{4FEED032-DC9C-423B-091A-CE678AF275AC}"/>
              </a:ext>
            </a:extLst>
          </p:cNvPr>
          <p:cNvSpPr/>
          <p:nvPr>
            <p:custDataLst>
              <p:tags r:id="rId10"/>
            </p:custDataLst>
          </p:nvPr>
        </p:nvSpPr>
        <p:spPr>
          <a:xfrm rot="16200000">
            <a:off x="6276242" y="3955429"/>
            <a:ext cx="149240" cy="180255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11343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40336"/>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g/a/r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gar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Gare. Lisons ensemble « gare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528883" y="1758571"/>
            <a:ext cx="514892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gar</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Parenthèse ouvrante 1">
            <a:extLst>
              <a:ext uri="{FF2B5EF4-FFF2-40B4-BE49-F238E27FC236}">
                <a16:creationId xmlns:a16="http://schemas.microsoft.com/office/drawing/2014/main" id="{02B3A688-08D9-B975-1787-AB948F7289FA}"/>
              </a:ext>
            </a:extLst>
          </p:cNvPr>
          <p:cNvSpPr/>
          <p:nvPr>
            <p:custDataLst>
              <p:tags r:id="rId9"/>
            </p:custDataLst>
          </p:nvPr>
        </p:nvSpPr>
        <p:spPr>
          <a:xfrm rot="16200000">
            <a:off x="4363691" y="2449286"/>
            <a:ext cx="286390" cy="41662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3664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20208"/>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/i    gui  t/a/r   tar . Guitare. Lisons ensemble « guitare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1046924" y="1839340"/>
            <a:ext cx="6662414"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itar</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Parenthèse ouvrante 1">
            <a:extLst>
              <a:ext uri="{FF2B5EF4-FFF2-40B4-BE49-F238E27FC236}">
                <a16:creationId xmlns:a16="http://schemas.microsoft.com/office/drawing/2014/main" id="{02B3A688-08D9-B975-1787-AB948F7289FA}"/>
              </a:ext>
            </a:extLst>
          </p:cNvPr>
          <p:cNvSpPr/>
          <p:nvPr>
            <p:custDataLst>
              <p:tags r:id="rId9"/>
            </p:custDataLst>
          </p:nvPr>
        </p:nvSpPr>
        <p:spPr>
          <a:xfrm rot="16200000">
            <a:off x="2221980" y="3376666"/>
            <a:ext cx="367159" cy="272971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Parenthèse ouvrante 5">
            <a:extLst>
              <a:ext uri="{FF2B5EF4-FFF2-40B4-BE49-F238E27FC236}">
                <a16:creationId xmlns:a16="http://schemas.microsoft.com/office/drawing/2014/main" id="{A48E1655-F5A4-2BF1-D6DB-56D5C6BB2CD0}"/>
              </a:ext>
            </a:extLst>
          </p:cNvPr>
          <p:cNvSpPr/>
          <p:nvPr>
            <p:custDataLst>
              <p:tags r:id="rId10"/>
            </p:custDataLst>
          </p:nvPr>
        </p:nvSpPr>
        <p:spPr>
          <a:xfrm rot="16200000">
            <a:off x="5649160" y="3022583"/>
            <a:ext cx="367159" cy="34378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999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16</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j/é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n/i    ni. Génie. Lisons ensemble : génie.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423786" y="1758571"/>
            <a:ext cx="5711221"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gé</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ni</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405562" y="3407415"/>
            <a:ext cx="217182" cy="218073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6261173" y="3140712"/>
            <a:ext cx="217181" cy="271413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31094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j/i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g/o    go. Gigot. Lisons ensemble : gigot.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423786" y="1758571"/>
            <a:ext cx="5711221"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gi</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go</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219452" y="3593525"/>
            <a:ext cx="217181" cy="180851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702475" y="3140712"/>
            <a:ext cx="217181" cy="271413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582807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3265843"/>
            <a:ext cx="8327271" cy="2689198"/>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giraf</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goû</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t</a:t>
            </a: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genou</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gar</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   </a:t>
            </a: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guitar</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Tree>
    <p:extLst>
      <p:ext uri="{BB962C8B-B14F-4D97-AF65-F5344CB8AC3E}">
        <p14:creationId xmlns:p14="http://schemas.microsoft.com/office/powerpoint/2010/main" val="11387544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87285" y="4848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94756" y="388119"/>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0E255ABE-55D0-6972-F339-078676435303}"/>
              </a:ext>
            </a:extLst>
          </p:cNvPr>
          <p:cNvSpPr txBox="1"/>
          <p:nvPr>
            <p:custDataLst>
              <p:tags r:id="rId12"/>
            </p:custDataLst>
          </p:nvPr>
        </p:nvSpPr>
        <p:spPr>
          <a:xfrm>
            <a:off x="957175" y="68152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28ECB166-274B-FCFE-6504-78A7844EFDB6}"/>
              </a:ext>
            </a:extLst>
          </p:cNvPr>
          <p:cNvSpPr txBox="1"/>
          <p:nvPr>
            <p:custDataLst>
              <p:tags r:id="rId13"/>
            </p:custDataLst>
          </p:nvPr>
        </p:nvSpPr>
        <p:spPr>
          <a:xfrm>
            <a:off x="403601" y="3301857"/>
            <a:ext cx="8327271" cy="2689198"/>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cirag</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      </a:t>
            </a: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agité</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bagag</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   goû</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t</a:t>
            </a: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         gigo</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t</a:t>
            </a: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   </a:t>
            </a:r>
            <a:endPar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25812851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31</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F0C32C99-87B7-8990-D351-D0CBCF411BA4}"/>
              </a:ext>
            </a:extLst>
          </p:cNvPr>
          <p:cNvPicPr>
            <a:picLocks noChangeAspect="1"/>
          </p:cNvPicPr>
          <p:nvPr/>
        </p:nvPicPr>
        <p:blipFill>
          <a:blip r:embed="rId12"/>
          <a:stretch>
            <a:fillRect/>
          </a:stretch>
        </p:blipFill>
        <p:spPr>
          <a:xfrm>
            <a:off x="2561047" y="994701"/>
            <a:ext cx="4026777" cy="5457927"/>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773879" y="2875759"/>
            <a:ext cx="3642688" cy="111291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51462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E823C76B-07CF-03C1-25AB-203C7A6D39E7}"/>
              </a:ext>
            </a:extLst>
          </p:cNvPr>
          <p:cNvPicPr>
            <a:picLocks noChangeAspect="1"/>
          </p:cNvPicPr>
          <p:nvPr/>
        </p:nvPicPr>
        <p:blipFill>
          <a:blip r:embed="rId14"/>
          <a:srcRect t="35560" b="45664"/>
          <a:stretch/>
        </p:blipFill>
        <p:spPr>
          <a:xfrm>
            <a:off x="4298255" y="2895837"/>
            <a:ext cx="4026777" cy="1024759"/>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5160" y="252549"/>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7926" y="342900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85951" y="175155"/>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16</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1032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95770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225D6D"/>
                </a:solidFill>
                <a:effectLst/>
                <a:uLnTx/>
                <a:uFillTx/>
                <a:latin typeface="Dosis" pitchFamily="2" charset="0"/>
                <a:ea typeface="+mn-ea"/>
                <a:cs typeface="+mn-cs"/>
              </a:rPr>
              <a:t>sous - sur – pour – dans – nous – vous – avec - à  - et – je.</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285872" y="2458258"/>
            <a:ext cx="8559801" cy="286232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sous   sur   pour   dans  nous   vous   avec           à      et     je</a:t>
            </a:r>
          </a:p>
        </p:txBody>
      </p:sp>
    </p:spTree>
    <p:extLst>
      <p:ext uri="{BB962C8B-B14F-4D97-AF65-F5344CB8AC3E}">
        <p14:creationId xmlns:p14="http://schemas.microsoft.com/office/powerpoint/2010/main" val="30360405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171081" y="3525800"/>
            <a:ext cx="8776195" cy="193899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sous    sur    pour          dans     nous </a:t>
            </a:r>
          </a:p>
        </p:txBody>
      </p:sp>
    </p:spTree>
    <p:extLst>
      <p:ext uri="{BB962C8B-B14F-4D97-AF65-F5344CB8AC3E}">
        <p14:creationId xmlns:p14="http://schemas.microsoft.com/office/powerpoint/2010/main" val="2108268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2000" b="1" dirty="0">
                <a:solidFill>
                  <a:srgbClr val="4BACC6">
                    <a:lumMod val="50000"/>
                  </a:srgbClr>
                </a:solidFill>
                <a:latin typeface="Dosis" pitchFamily="2" charset="0"/>
              </a:rPr>
              <a:t>toute la famille se réveille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C1E0B392-9F98-6879-F527-505BA8641E4F}"/>
              </a:ext>
            </a:extLst>
          </p:cNvPr>
          <p:cNvSpPr txBox="1"/>
          <p:nvPr>
            <p:custDataLst>
              <p:tags r:id="rId8"/>
            </p:custDataLst>
          </p:nvPr>
        </p:nvSpPr>
        <p:spPr>
          <a:xfrm>
            <a:off x="-148713" y="3525800"/>
            <a:ext cx="9292713" cy="1938992"/>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1800"/>
              </a:spcAft>
              <a:buClrTx/>
              <a:buSzTx/>
              <a:buFontTx/>
              <a:buNone/>
              <a:tabLs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vous     avec      à              et         je</a:t>
            </a:r>
          </a:p>
        </p:txBody>
      </p:sp>
    </p:spTree>
    <p:extLst>
      <p:ext uri="{BB962C8B-B14F-4D97-AF65-F5344CB8AC3E}">
        <p14:creationId xmlns:p14="http://schemas.microsoft.com/office/powerpoint/2010/main" val="32368821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31</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F0C32C99-87B7-8990-D351-D0CBCF411BA4}"/>
              </a:ext>
            </a:extLst>
          </p:cNvPr>
          <p:cNvPicPr>
            <a:picLocks noChangeAspect="1"/>
          </p:cNvPicPr>
          <p:nvPr/>
        </p:nvPicPr>
        <p:blipFill>
          <a:blip r:embed="rId12"/>
          <a:stretch>
            <a:fillRect/>
          </a:stretch>
        </p:blipFill>
        <p:spPr>
          <a:xfrm>
            <a:off x="2561047" y="994701"/>
            <a:ext cx="4026777" cy="5457927"/>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744429" y="3941379"/>
            <a:ext cx="3642688" cy="7252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978981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666298" y="2249325"/>
            <a:ext cx="3195603" cy="2359350"/>
          </a:xfrm>
          <a:prstGeom prst="rect">
            <a:avLst/>
          </a:prstGeom>
        </p:spPr>
      </p:pic>
      <p:pic>
        <p:nvPicPr>
          <p:cNvPr id="5" name="Image 4">
            <a:extLst>
              <a:ext uri="{FF2B5EF4-FFF2-40B4-BE49-F238E27FC236}">
                <a16:creationId xmlns:a16="http://schemas.microsoft.com/office/drawing/2014/main" id="{C6A67DE5-0A01-9DC8-AEC9-60F139410EEC}"/>
              </a:ext>
            </a:extLst>
          </p:cNvPr>
          <p:cNvPicPr>
            <a:picLocks noChangeAspect="1"/>
          </p:cNvPicPr>
          <p:nvPr/>
        </p:nvPicPr>
        <p:blipFill>
          <a:blip r:embed="rId14"/>
          <a:srcRect t="53797" b="32149"/>
          <a:stretch/>
        </p:blipFill>
        <p:spPr>
          <a:xfrm>
            <a:off x="3947724" y="2981175"/>
            <a:ext cx="4688904" cy="893157"/>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7</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390196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16</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43315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42681" y="351222"/>
            <a:ext cx="8026399"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apprendre à écrire des mots. Regardez comment je fais. Quand j’entends la syllabe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j » et « e ». J’écris g et un e.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963918" y="2491049"/>
            <a:ext cx="2917284"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ge</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89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332936"/>
            <a:ext cx="8026399"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Quand j’entends le mot « genou ».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les lettres   g et e. J’entends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les lettres qui font les sons  n  et ou.  genou. </a:t>
            </a:r>
            <a:endPar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06542" y="2321004"/>
            <a:ext cx="4757842"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genou</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FBF9EC0B-0093-47CE-11A9-305D4E9B6C87}"/>
              </a:ext>
            </a:extLst>
          </p:cNvPr>
          <p:cNvSpPr/>
          <p:nvPr/>
        </p:nvSpPr>
        <p:spPr>
          <a:xfrm rot="16200000">
            <a:off x="1795486" y="3479212"/>
            <a:ext cx="323302" cy="2157802"/>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Parenthèse ouvrante 10">
            <a:extLst>
              <a:ext uri="{FF2B5EF4-FFF2-40B4-BE49-F238E27FC236}">
                <a16:creationId xmlns:a16="http://schemas.microsoft.com/office/drawing/2014/main" id="{DE43D208-B782-2C86-7D30-49C9F06C77D5}"/>
              </a:ext>
            </a:extLst>
          </p:cNvPr>
          <p:cNvSpPr/>
          <p:nvPr/>
        </p:nvSpPr>
        <p:spPr>
          <a:xfrm rot="16200000">
            <a:off x="4181595" y="3479212"/>
            <a:ext cx="323302" cy="2157802"/>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19237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0" y="424344"/>
            <a:ext cx="7008647"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Ecrivez les mots : gaz – girafe – gala </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9">
            <a:clrChange>
              <a:clrFrom>
                <a:srgbClr val="FFFFFF"/>
              </a:clrFrom>
              <a:clrTo>
                <a:srgbClr val="FFFFFF">
                  <a:alpha val="0"/>
                </a:srgbClr>
              </a:clrTo>
            </a:clrChange>
          </a:blip>
          <a:stretch>
            <a:fillRect/>
          </a:stretch>
        </p:blipFill>
        <p:spPr>
          <a:xfrm>
            <a:off x="2081047" y="1790949"/>
            <a:ext cx="4237421" cy="3276102"/>
          </a:xfrm>
          <a:prstGeom prst="rect">
            <a:avLst/>
          </a:prstGeom>
        </p:spPr>
      </p:pic>
      <p:sp>
        <p:nvSpPr>
          <p:cNvPr id="4" name="ZoneTexte 3">
            <a:extLst>
              <a:ext uri="{FF2B5EF4-FFF2-40B4-BE49-F238E27FC236}">
                <a16:creationId xmlns:a16="http://schemas.microsoft.com/office/drawing/2014/main" id="{F7F6FF26-C14A-D7AA-2AC4-6B39FCCAD555}"/>
              </a:ext>
            </a:extLst>
          </p:cNvPr>
          <p:cNvSpPr txBox="1"/>
          <p:nvPr/>
        </p:nvSpPr>
        <p:spPr>
          <a:xfrm>
            <a:off x="1066800" y="682112"/>
            <a:ext cx="45720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dicte un mot à la fois.</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33562219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a:t>
            </a:r>
            <a:r>
              <a:rPr lang="fr-FR" sz="1600" b="1" dirty="0">
                <a:solidFill>
                  <a:prstClr val="white">
                    <a:lumMod val="65000"/>
                  </a:prstClr>
                </a:solidFill>
                <a:latin typeface="Calibri"/>
              </a:rPr>
              <a:t>syllabes et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a:t>
            </a:r>
            <a:r>
              <a:rPr lang="fr-FR" sz="1600" b="1" dirty="0">
                <a:solidFill>
                  <a:prstClr val="white">
                    <a:lumMod val="65000"/>
                  </a:prstClr>
                </a:solidFill>
                <a:latin typeface="Calibri"/>
              </a:rPr>
              <a:t>à 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page 31.</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A64390E1-987E-2057-94F2-F43C254881CB}"/>
              </a:ext>
            </a:extLst>
          </p:cNvPr>
          <p:cNvPicPr>
            <a:picLocks noChangeAspect="1"/>
          </p:cNvPicPr>
          <p:nvPr/>
        </p:nvPicPr>
        <p:blipFill>
          <a:blip r:embed="rId12"/>
          <a:stretch>
            <a:fillRect/>
          </a:stretch>
        </p:blipFill>
        <p:spPr>
          <a:xfrm>
            <a:off x="2561047" y="994701"/>
            <a:ext cx="4026777" cy="5457927"/>
          </a:xfrm>
          <a:prstGeom prst="rect">
            <a:avLst/>
          </a:prstGeom>
        </p:spPr>
      </p:pic>
      <p:sp>
        <p:nvSpPr>
          <p:cNvPr id="10" name="Rectangle 9">
            <a:extLst>
              <a:ext uri="{FF2B5EF4-FFF2-40B4-BE49-F238E27FC236}">
                <a16:creationId xmlns:a16="http://schemas.microsoft.com/office/drawing/2014/main" id="{7185D738-70D8-9B88-6E1F-21F02D1AD8E3}"/>
              </a:ext>
            </a:extLst>
          </p:cNvPr>
          <p:cNvSpPr/>
          <p:nvPr>
            <p:custDataLst>
              <p:tags r:id="rId8"/>
            </p:custDataLst>
          </p:nvPr>
        </p:nvSpPr>
        <p:spPr>
          <a:xfrm>
            <a:off x="2609220" y="4714240"/>
            <a:ext cx="4070555" cy="153416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les syllabes </a:t>
            </a:r>
            <a:r>
              <a:rPr lang="fr-FR" sz="1600" b="1" dirty="0">
                <a:solidFill>
                  <a:prstClr val="white">
                    <a:lumMod val="65000"/>
                  </a:prstClr>
                </a:solidFill>
                <a:latin typeface="Calibri"/>
              </a:rPr>
              <a:t>et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a:extLst>
              <a:ext uri="{FF2B5EF4-FFF2-40B4-BE49-F238E27FC236}">
                <a16:creationId xmlns:a16="http://schemas.microsoft.com/office/drawing/2014/main" id="{5D8C9CE6-8CFC-7006-B350-EA5F8F6FAC7B}"/>
              </a:ext>
            </a:extLst>
          </p:cNvPr>
          <p:cNvPicPr>
            <a:picLocks noChangeAspect="1"/>
          </p:cNvPicPr>
          <p:nvPr/>
        </p:nvPicPr>
        <p:blipFill>
          <a:blip r:embed="rId12"/>
          <a:srcRect t="68144" b="3363"/>
          <a:stretch/>
        </p:blipFill>
        <p:spPr>
          <a:xfrm>
            <a:off x="1785552" y="2310171"/>
            <a:ext cx="5560442" cy="2147499"/>
          </a:xfrm>
          <a:prstGeom prst="rect">
            <a:avLst/>
          </a:prstGeom>
        </p:spPr>
      </p:pic>
    </p:spTree>
    <p:extLst>
      <p:ext uri="{BB962C8B-B14F-4D97-AF65-F5344CB8AC3E}">
        <p14:creationId xmlns:p14="http://schemas.microsoft.com/office/powerpoint/2010/main" val="22101916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4"/>
</p:tagLst>
</file>

<file path=ppt/tags/tag148.xml><?xml version="1.0" encoding="utf-8"?>
<p:tagLst xmlns:a="http://schemas.openxmlformats.org/drawingml/2006/main" xmlns:r="http://schemas.openxmlformats.org/officeDocument/2006/relationships" xmlns:p="http://schemas.openxmlformats.org/presentationml/2006/main">
  <p:tag name="NUM" val="5"/>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6"/>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1"/>
</p:tagLst>
</file>

<file path=ppt/tags/tag165.xml><?xml version="1.0" encoding="utf-8"?>
<p:tagLst xmlns:a="http://schemas.openxmlformats.org/drawingml/2006/main" xmlns:r="http://schemas.openxmlformats.org/officeDocument/2006/relationships" xmlns:p="http://schemas.openxmlformats.org/presentationml/2006/main">
  <p:tag name="NUM" val="2"/>
</p:tagLst>
</file>

<file path=ppt/tags/tag166.xml><?xml version="1.0" encoding="utf-8"?>
<p:tagLst xmlns:a="http://schemas.openxmlformats.org/drawingml/2006/main" xmlns:r="http://schemas.openxmlformats.org/officeDocument/2006/relationships" xmlns:p="http://schemas.openxmlformats.org/presentationml/2006/main">
  <p:tag name="NUM" val="3"/>
</p:tagLst>
</file>

<file path=ppt/tags/tag167.xml><?xml version="1.0" encoding="utf-8"?>
<p:tagLst xmlns:a="http://schemas.openxmlformats.org/drawingml/2006/main" xmlns:r="http://schemas.openxmlformats.org/officeDocument/2006/relationships" xmlns:p="http://schemas.openxmlformats.org/presentationml/2006/main">
  <p:tag name="NUM" val="4"/>
</p:tagLst>
</file>

<file path=ppt/tags/tag168.xml><?xml version="1.0" encoding="utf-8"?>
<p:tagLst xmlns:a="http://schemas.openxmlformats.org/drawingml/2006/main" xmlns:r="http://schemas.openxmlformats.org/officeDocument/2006/relationships" xmlns:p="http://schemas.openxmlformats.org/presentationml/2006/main">
  <p:tag name="NUM" val="5"/>
</p:tagLst>
</file>

<file path=ppt/tags/tag169.xml><?xml version="1.0" encoding="utf-8"?>
<p:tagLst xmlns:a="http://schemas.openxmlformats.org/drawingml/2006/main" xmlns:r="http://schemas.openxmlformats.org/officeDocument/2006/relationships" xmlns:p="http://schemas.openxmlformats.org/presentationml/2006/main">
  <p:tag name="NUM" val="6"/>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4"/>
</p:tagLst>
</file>

<file path=ppt/tags/tag174.xml><?xml version="1.0" encoding="utf-8"?>
<p:tagLst xmlns:a="http://schemas.openxmlformats.org/drawingml/2006/main" xmlns:r="http://schemas.openxmlformats.org/officeDocument/2006/relationships" xmlns:p="http://schemas.openxmlformats.org/presentationml/2006/main">
  <p:tag name="NUM" val="5"/>
</p:tagLst>
</file>

<file path=ppt/tags/tag175.xml><?xml version="1.0" encoding="utf-8"?>
<p:tagLst xmlns:a="http://schemas.openxmlformats.org/drawingml/2006/main" xmlns:r="http://schemas.openxmlformats.org/officeDocument/2006/relationships" xmlns:p="http://schemas.openxmlformats.org/presentationml/2006/main">
  <p:tag name="NUM" val="6"/>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5"/>
</p:tagLst>
</file>

<file path=ppt/tags/tag181.xml><?xml version="1.0" encoding="utf-8"?>
<p:tagLst xmlns:a="http://schemas.openxmlformats.org/drawingml/2006/main" xmlns:r="http://schemas.openxmlformats.org/officeDocument/2006/relationships" xmlns:p="http://schemas.openxmlformats.org/presentationml/2006/main">
  <p:tag name="NUM" val="6"/>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4"/>
</p:tagLst>
</file>

<file path=ppt/tags/tag186.xml><?xml version="1.0" encoding="utf-8"?>
<p:tagLst xmlns:a="http://schemas.openxmlformats.org/drawingml/2006/main" xmlns:r="http://schemas.openxmlformats.org/officeDocument/2006/relationships" xmlns:p="http://schemas.openxmlformats.org/presentationml/2006/main">
  <p:tag name="NUM" val="5"/>
</p:tagLst>
</file>

<file path=ppt/tags/tag187.xml><?xml version="1.0" encoding="utf-8"?>
<p:tagLst xmlns:a="http://schemas.openxmlformats.org/drawingml/2006/main" xmlns:r="http://schemas.openxmlformats.org/officeDocument/2006/relationships" xmlns:p="http://schemas.openxmlformats.org/presentationml/2006/main">
  <p:tag name="NUM" val="6"/>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4"/>
</p:tagLst>
</file>

<file path=ppt/tags/tag192.xml><?xml version="1.0" encoding="utf-8"?>
<p:tagLst xmlns:a="http://schemas.openxmlformats.org/drawingml/2006/main" xmlns:r="http://schemas.openxmlformats.org/officeDocument/2006/relationships" xmlns:p="http://schemas.openxmlformats.org/presentationml/2006/main">
  <p:tag name="NUM" val="5"/>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5"/>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1"/>
</p:tagLst>
</file>

<file path=ppt/tags/tag208.xml><?xml version="1.0" encoding="utf-8"?>
<p:tagLst xmlns:a="http://schemas.openxmlformats.org/drawingml/2006/main" xmlns:r="http://schemas.openxmlformats.org/officeDocument/2006/relationships" xmlns:p="http://schemas.openxmlformats.org/presentationml/2006/main">
  <p:tag name="NUM" val="2"/>
</p:tagLst>
</file>

<file path=ppt/tags/tag209.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4"/>
</p:tagLst>
</file>

<file path=ppt/tags/tag211.xml><?xml version="1.0" encoding="utf-8"?>
<p:tagLst xmlns:a="http://schemas.openxmlformats.org/drawingml/2006/main" xmlns:r="http://schemas.openxmlformats.org/officeDocument/2006/relationships" xmlns:p="http://schemas.openxmlformats.org/presentationml/2006/main">
  <p:tag name="NUM" val="5"/>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13"/>
</p:tagLst>
</file>

<file path=ppt/tags/tag214.xml><?xml version="1.0" encoding="utf-8"?>
<p:tagLst xmlns:a="http://schemas.openxmlformats.org/drawingml/2006/main" xmlns:r="http://schemas.openxmlformats.org/officeDocument/2006/relationships" xmlns:p="http://schemas.openxmlformats.org/presentationml/2006/main">
  <p:tag name="NUM" val="14"/>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4"/>
</p:tagLst>
</file>

<file path=ppt/tags/tag219.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4"/>
</p:tagLst>
</file>

<file path=ppt/tags/tag225.xml><?xml version="1.0" encoding="utf-8"?>
<p:tagLst xmlns:a="http://schemas.openxmlformats.org/drawingml/2006/main" xmlns:r="http://schemas.openxmlformats.org/officeDocument/2006/relationships" xmlns:p="http://schemas.openxmlformats.org/presentationml/2006/main">
  <p:tag name="NUM" val="5"/>
</p:tagLst>
</file>

<file path=ppt/tags/tag226.xml><?xml version="1.0" encoding="utf-8"?>
<p:tagLst xmlns:a="http://schemas.openxmlformats.org/drawingml/2006/main" xmlns:r="http://schemas.openxmlformats.org/officeDocument/2006/relationships" xmlns:p="http://schemas.openxmlformats.org/presentationml/2006/main">
  <p:tag name="NUM" val="6"/>
</p:tagLst>
</file>

<file path=ppt/tags/tag227.xml><?xml version="1.0" encoding="utf-8"?>
<p:tagLst xmlns:a="http://schemas.openxmlformats.org/drawingml/2006/main" xmlns:r="http://schemas.openxmlformats.org/officeDocument/2006/relationships" xmlns:p="http://schemas.openxmlformats.org/presentationml/2006/main">
  <p:tag name="NUM" val="7"/>
</p:tagLst>
</file>

<file path=ppt/tags/tag228.xml><?xml version="1.0" encoding="utf-8"?>
<p:tagLst xmlns:a="http://schemas.openxmlformats.org/drawingml/2006/main" xmlns:r="http://schemas.openxmlformats.org/officeDocument/2006/relationships" xmlns:p="http://schemas.openxmlformats.org/presentationml/2006/main">
  <p:tag name="NUM" val="8"/>
</p:tagLst>
</file>

<file path=ppt/tags/tag229.xml><?xml version="1.0" encoding="utf-8"?>
<p:tagLst xmlns:a="http://schemas.openxmlformats.org/drawingml/2006/main" xmlns:r="http://schemas.openxmlformats.org/officeDocument/2006/relationships" xmlns:p="http://schemas.openxmlformats.org/presentationml/2006/main">
  <p:tag name="NUM" val="9"/>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1"/>
</p:tagLst>
</file>

<file path=ppt/tags/tag231.xml><?xml version="1.0" encoding="utf-8"?>
<p:tagLst xmlns:a="http://schemas.openxmlformats.org/drawingml/2006/main" xmlns:r="http://schemas.openxmlformats.org/officeDocument/2006/relationships" xmlns:p="http://schemas.openxmlformats.org/presentationml/2006/main">
  <p:tag name="NUM" val="2"/>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4"/>
</p:tagLst>
</file>

<file path=ppt/tags/tag234.xml><?xml version="1.0" encoding="utf-8"?>
<p:tagLst xmlns:a="http://schemas.openxmlformats.org/drawingml/2006/main" xmlns:r="http://schemas.openxmlformats.org/officeDocument/2006/relationships" xmlns:p="http://schemas.openxmlformats.org/presentationml/2006/main">
  <p:tag name="NUM" val="5"/>
</p:tagLst>
</file>

<file path=ppt/tags/tag235.xml><?xml version="1.0" encoding="utf-8"?>
<p:tagLst xmlns:a="http://schemas.openxmlformats.org/drawingml/2006/main" xmlns:r="http://schemas.openxmlformats.org/officeDocument/2006/relationships" xmlns:p="http://schemas.openxmlformats.org/presentationml/2006/main">
  <p:tag name="NUM" val="1"/>
</p:tagLst>
</file>

<file path=ppt/tags/tag236.xml><?xml version="1.0" encoding="utf-8"?>
<p:tagLst xmlns:a="http://schemas.openxmlformats.org/drawingml/2006/main" xmlns:r="http://schemas.openxmlformats.org/officeDocument/2006/relationships" xmlns:p="http://schemas.openxmlformats.org/presentationml/2006/main">
  <p:tag name="NUM" val="2"/>
</p:tagLst>
</file>

<file path=ppt/tags/tag237.xml><?xml version="1.0" encoding="utf-8"?>
<p:tagLst xmlns:a="http://schemas.openxmlformats.org/drawingml/2006/main" xmlns:r="http://schemas.openxmlformats.org/officeDocument/2006/relationships" xmlns:p="http://schemas.openxmlformats.org/presentationml/2006/main">
  <p:tag name="NUM" val="3"/>
</p:tagLst>
</file>

<file path=ppt/tags/tag238.xml><?xml version="1.0" encoding="utf-8"?>
<p:tagLst xmlns:a="http://schemas.openxmlformats.org/drawingml/2006/main" xmlns:r="http://schemas.openxmlformats.org/officeDocument/2006/relationships" xmlns:p="http://schemas.openxmlformats.org/presentationml/2006/main">
  <p:tag name="NUM" val="4"/>
</p:tagLst>
</file>

<file path=ppt/tags/tag239.xml><?xml version="1.0" encoding="utf-8"?>
<p:tagLst xmlns:a="http://schemas.openxmlformats.org/drawingml/2006/main" xmlns:r="http://schemas.openxmlformats.org/officeDocument/2006/relationships" xmlns:p="http://schemas.openxmlformats.org/presentationml/2006/main">
  <p:tag name="NUM" val="5"/>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6"/>
</p:tagLst>
</file>

<file path=ppt/tags/tag241.xml><?xml version="1.0" encoding="utf-8"?>
<p:tagLst xmlns:a="http://schemas.openxmlformats.org/drawingml/2006/main" xmlns:r="http://schemas.openxmlformats.org/officeDocument/2006/relationships" xmlns:p="http://schemas.openxmlformats.org/presentationml/2006/main">
  <p:tag name="NUM" val="7"/>
</p:tagLst>
</file>

<file path=ppt/tags/tag242.xml><?xml version="1.0" encoding="utf-8"?>
<p:tagLst xmlns:a="http://schemas.openxmlformats.org/drawingml/2006/main" xmlns:r="http://schemas.openxmlformats.org/officeDocument/2006/relationships" xmlns:p="http://schemas.openxmlformats.org/presentationml/2006/main">
  <p:tag name="NUM" val="8"/>
</p:tagLst>
</file>

<file path=ppt/tags/tag243.xml><?xml version="1.0" encoding="utf-8"?>
<p:tagLst xmlns:a="http://schemas.openxmlformats.org/drawingml/2006/main" xmlns:r="http://schemas.openxmlformats.org/officeDocument/2006/relationships" xmlns:p="http://schemas.openxmlformats.org/presentationml/2006/main">
  <p:tag name="NUM" val="9"/>
</p:tagLst>
</file>

<file path=ppt/tags/tag244.xml><?xml version="1.0" encoding="utf-8"?>
<p:tagLst xmlns:a="http://schemas.openxmlformats.org/drawingml/2006/main" xmlns:r="http://schemas.openxmlformats.org/officeDocument/2006/relationships" xmlns:p="http://schemas.openxmlformats.org/presentationml/2006/main">
  <p:tag name="NUM" val="10"/>
</p:tagLst>
</file>

<file path=ppt/tags/tag245.xml><?xml version="1.0" encoding="utf-8"?>
<p:tagLst xmlns:a="http://schemas.openxmlformats.org/drawingml/2006/main" xmlns:r="http://schemas.openxmlformats.org/officeDocument/2006/relationships" xmlns:p="http://schemas.openxmlformats.org/presentationml/2006/main">
  <p:tag name="NUM" val="11"/>
</p:tagLst>
</file>

<file path=ppt/tags/tag246.xml><?xml version="1.0" encoding="utf-8"?>
<p:tagLst xmlns:a="http://schemas.openxmlformats.org/drawingml/2006/main" xmlns:r="http://schemas.openxmlformats.org/officeDocument/2006/relationships" xmlns:p="http://schemas.openxmlformats.org/presentationml/2006/main">
  <p:tag name="NUM" val="12"/>
</p:tagLst>
</file>

<file path=ppt/tags/tag247.xml><?xml version="1.0" encoding="utf-8"?>
<p:tagLst xmlns:a="http://schemas.openxmlformats.org/drawingml/2006/main" xmlns:r="http://schemas.openxmlformats.org/officeDocument/2006/relationships" xmlns:p="http://schemas.openxmlformats.org/presentationml/2006/main">
  <p:tag name="NUM" val="1"/>
</p:tagLst>
</file>

<file path=ppt/tags/tag248.xml><?xml version="1.0" encoding="utf-8"?>
<p:tagLst xmlns:a="http://schemas.openxmlformats.org/drawingml/2006/main" xmlns:r="http://schemas.openxmlformats.org/officeDocument/2006/relationships" xmlns:p="http://schemas.openxmlformats.org/presentationml/2006/main">
  <p:tag name="NUM" val="2"/>
</p:tagLst>
</file>

<file path=ppt/tags/tag249.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4"/>
</p:tagLst>
</file>

<file path=ppt/tags/tag251.xml><?xml version="1.0" encoding="utf-8"?>
<p:tagLst xmlns:a="http://schemas.openxmlformats.org/drawingml/2006/main" xmlns:r="http://schemas.openxmlformats.org/officeDocument/2006/relationships" xmlns:p="http://schemas.openxmlformats.org/presentationml/2006/main">
  <p:tag name="NUM" val="5"/>
</p:tagLst>
</file>

<file path=ppt/tags/tag252.xml><?xml version="1.0" encoding="utf-8"?>
<p:tagLst xmlns:a="http://schemas.openxmlformats.org/drawingml/2006/main" xmlns:r="http://schemas.openxmlformats.org/officeDocument/2006/relationships" xmlns:p="http://schemas.openxmlformats.org/presentationml/2006/main">
  <p:tag name="NUM" val="6"/>
</p:tagLst>
</file>

<file path=ppt/tags/tag253.xml><?xml version="1.0" encoding="utf-8"?>
<p:tagLst xmlns:a="http://schemas.openxmlformats.org/drawingml/2006/main" xmlns:r="http://schemas.openxmlformats.org/officeDocument/2006/relationships" xmlns:p="http://schemas.openxmlformats.org/presentationml/2006/main">
  <p:tag name="NUM" val="7"/>
</p:tagLst>
</file>

<file path=ppt/tags/tag254.xml><?xml version="1.0" encoding="utf-8"?>
<p:tagLst xmlns:a="http://schemas.openxmlformats.org/drawingml/2006/main" xmlns:r="http://schemas.openxmlformats.org/officeDocument/2006/relationships" xmlns:p="http://schemas.openxmlformats.org/presentationml/2006/main">
  <p:tag name="NUM" val="8"/>
</p:tagLst>
</file>

<file path=ppt/tags/tag255.xml><?xml version="1.0" encoding="utf-8"?>
<p:tagLst xmlns:a="http://schemas.openxmlformats.org/drawingml/2006/main" xmlns:r="http://schemas.openxmlformats.org/officeDocument/2006/relationships" xmlns:p="http://schemas.openxmlformats.org/presentationml/2006/main">
  <p:tag name="NUM" val="9"/>
</p:tagLst>
</file>

<file path=ppt/tags/tag256.xml><?xml version="1.0" encoding="utf-8"?>
<p:tagLst xmlns:a="http://schemas.openxmlformats.org/drawingml/2006/main" xmlns:r="http://schemas.openxmlformats.org/officeDocument/2006/relationships" xmlns:p="http://schemas.openxmlformats.org/presentationml/2006/main">
  <p:tag name="NUM" val="10"/>
</p:tagLst>
</file>

<file path=ppt/tags/tag257.xml><?xml version="1.0" encoding="utf-8"?>
<p:tagLst xmlns:a="http://schemas.openxmlformats.org/drawingml/2006/main" xmlns:r="http://schemas.openxmlformats.org/officeDocument/2006/relationships" xmlns:p="http://schemas.openxmlformats.org/presentationml/2006/main">
  <p:tag name="NUM" val="11"/>
</p:tagLst>
</file>

<file path=ppt/tags/tag258.xml><?xml version="1.0" encoding="utf-8"?>
<p:tagLst xmlns:a="http://schemas.openxmlformats.org/drawingml/2006/main" xmlns:r="http://schemas.openxmlformats.org/officeDocument/2006/relationships" xmlns:p="http://schemas.openxmlformats.org/presentationml/2006/main">
  <p:tag name="NUM" val="12"/>
</p:tagLst>
</file>

<file path=ppt/tags/tag259.xml><?xml version="1.0" encoding="utf-8"?>
<p:tagLst xmlns:a="http://schemas.openxmlformats.org/drawingml/2006/main" xmlns:r="http://schemas.openxmlformats.org/officeDocument/2006/relationships" xmlns:p="http://schemas.openxmlformats.org/presentationml/2006/main">
  <p:tag name="NUM" val="13"/>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7"/>
</p:tagLst>
</file>

<file path=ppt/tags/tag267.xml><?xml version="1.0" encoding="utf-8"?>
<p:tagLst xmlns:a="http://schemas.openxmlformats.org/drawingml/2006/main" xmlns:r="http://schemas.openxmlformats.org/officeDocument/2006/relationships" xmlns:p="http://schemas.openxmlformats.org/presentationml/2006/main">
  <p:tag name="NUM" val="8"/>
</p:tagLst>
</file>

<file path=ppt/tags/tag268.xml><?xml version="1.0" encoding="utf-8"?>
<p:tagLst xmlns:a="http://schemas.openxmlformats.org/drawingml/2006/main" xmlns:r="http://schemas.openxmlformats.org/officeDocument/2006/relationships" xmlns:p="http://schemas.openxmlformats.org/presentationml/2006/main">
  <p:tag name="NUM" val="9"/>
</p:tagLst>
</file>

<file path=ppt/tags/tag269.xml><?xml version="1.0" encoding="utf-8"?>
<p:tagLst xmlns:a="http://schemas.openxmlformats.org/drawingml/2006/main" xmlns:r="http://schemas.openxmlformats.org/officeDocument/2006/relationships" xmlns:p="http://schemas.openxmlformats.org/presentationml/2006/main">
  <p:tag name="NUM" val="10"/>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11"/>
</p:tagLst>
</file>

<file path=ppt/tags/tag271.xml><?xml version="1.0" encoding="utf-8"?>
<p:tagLst xmlns:a="http://schemas.openxmlformats.org/drawingml/2006/main" xmlns:r="http://schemas.openxmlformats.org/officeDocument/2006/relationships" xmlns:p="http://schemas.openxmlformats.org/presentationml/2006/main">
  <p:tag name="NUM" val="12"/>
</p:tagLst>
</file>

<file path=ppt/tags/tag272.xml><?xml version="1.0" encoding="utf-8"?>
<p:tagLst xmlns:a="http://schemas.openxmlformats.org/drawingml/2006/main" xmlns:r="http://schemas.openxmlformats.org/officeDocument/2006/relationships" xmlns:p="http://schemas.openxmlformats.org/presentationml/2006/main">
  <p:tag name="NUM" val="1"/>
</p:tagLst>
</file>

<file path=ppt/tags/tag273.xml><?xml version="1.0" encoding="utf-8"?>
<p:tagLst xmlns:a="http://schemas.openxmlformats.org/drawingml/2006/main" xmlns:r="http://schemas.openxmlformats.org/officeDocument/2006/relationships" xmlns:p="http://schemas.openxmlformats.org/presentationml/2006/main">
  <p:tag name="NUM" val="2"/>
</p:tagLst>
</file>

<file path=ppt/tags/tag274.xml><?xml version="1.0" encoding="utf-8"?>
<p:tagLst xmlns:a="http://schemas.openxmlformats.org/drawingml/2006/main" xmlns:r="http://schemas.openxmlformats.org/officeDocument/2006/relationships" xmlns:p="http://schemas.openxmlformats.org/presentationml/2006/main">
  <p:tag name="NUM" val="3"/>
</p:tagLst>
</file>

<file path=ppt/tags/tag275.xml><?xml version="1.0" encoding="utf-8"?>
<p:tagLst xmlns:a="http://schemas.openxmlformats.org/drawingml/2006/main" xmlns:r="http://schemas.openxmlformats.org/officeDocument/2006/relationships" xmlns:p="http://schemas.openxmlformats.org/presentationml/2006/main">
  <p:tag name="NUM" val="4"/>
</p:tagLst>
</file>

<file path=ppt/tags/tag276.xml><?xml version="1.0" encoding="utf-8"?>
<p:tagLst xmlns:a="http://schemas.openxmlformats.org/drawingml/2006/main" xmlns:r="http://schemas.openxmlformats.org/officeDocument/2006/relationships" xmlns:p="http://schemas.openxmlformats.org/presentationml/2006/main">
  <p:tag name="NUM" val="5"/>
</p:tagLst>
</file>

<file path=ppt/tags/tag277.xml><?xml version="1.0" encoding="utf-8"?>
<p:tagLst xmlns:a="http://schemas.openxmlformats.org/drawingml/2006/main" xmlns:r="http://schemas.openxmlformats.org/officeDocument/2006/relationships" xmlns:p="http://schemas.openxmlformats.org/presentationml/2006/main">
  <p:tag name="NUM" val="6"/>
</p:tagLst>
</file>

<file path=ppt/tags/tag278.xml><?xml version="1.0" encoding="utf-8"?>
<p:tagLst xmlns:a="http://schemas.openxmlformats.org/drawingml/2006/main" xmlns:r="http://schemas.openxmlformats.org/officeDocument/2006/relationships" xmlns:p="http://schemas.openxmlformats.org/presentationml/2006/main">
  <p:tag name="NUM" val="7"/>
</p:tagLst>
</file>

<file path=ppt/tags/tag279.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9"/>
</p:tagLst>
</file>

<file path=ppt/tags/tag281.xml><?xml version="1.0" encoding="utf-8"?>
<p:tagLst xmlns:a="http://schemas.openxmlformats.org/drawingml/2006/main" xmlns:r="http://schemas.openxmlformats.org/officeDocument/2006/relationships" xmlns:p="http://schemas.openxmlformats.org/presentationml/2006/main">
  <p:tag name="NUM" val="10"/>
</p:tagLst>
</file>

<file path=ppt/tags/tag282.xml><?xml version="1.0" encoding="utf-8"?>
<p:tagLst xmlns:a="http://schemas.openxmlformats.org/drawingml/2006/main" xmlns:r="http://schemas.openxmlformats.org/officeDocument/2006/relationships" xmlns:p="http://schemas.openxmlformats.org/presentationml/2006/main">
  <p:tag name="NUM" val="11"/>
</p:tagLst>
</file>

<file path=ppt/tags/tag283.xml><?xml version="1.0" encoding="utf-8"?>
<p:tagLst xmlns:a="http://schemas.openxmlformats.org/drawingml/2006/main" xmlns:r="http://schemas.openxmlformats.org/officeDocument/2006/relationships" xmlns:p="http://schemas.openxmlformats.org/presentationml/2006/main">
  <p:tag name="NUM" val="12"/>
</p:tagLst>
</file>

<file path=ppt/tags/tag284.xml><?xml version="1.0" encoding="utf-8"?>
<p:tagLst xmlns:a="http://schemas.openxmlformats.org/drawingml/2006/main" xmlns:r="http://schemas.openxmlformats.org/officeDocument/2006/relationships" xmlns:p="http://schemas.openxmlformats.org/presentationml/2006/main">
  <p:tag name="NUM" val="13"/>
</p:tagLst>
</file>

<file path=ppt/tags/tag285.xml><?xml version="1.0" encoding="utf-8"?>
<p:tagLst xmlns:a="http://schemas.openxmlformats.org/drawingml/2006/main" xmlns:r="http://schemas.openxmlformats.org/officeDocument/2006/relationships" xmlns:p="http://schemas.openxmlformats.org/presentationml/2006/main">
  <p:tag name="NUM" val="1"/>
</p:tagLst>
</file>

<file path=ppt/tags/tag286.xml><?xml version="1.0" encoding="utf-8"?>
<p:tagLst xmlns:a="http://schemas.openxmlformats.org/drawingml/2006/main" xmlns:r="http://schemas.openxmlformats.org/officeDocument/2006/relationships" xmlns:p="http://schemas.openxmlformats.org/presentationml/2006/main">
  <p:tag name="NUM" val="2"/>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4"/>
</p:tagLst>
</file>

<file path=ppt/tags/tag289.xml><?xml version="1.0" encoding="utf-8"?>
<p:tagLst xmlns:a="http://schemas.openxmlformats.org/drawingml/2006/main" xmlns:r="http://schemas.openxmlformats.org/officeDocument/2006/relationships" xmlns:p="http://schemas.openxmlformats.org/presentationml/2006/main">
  <p:tag name="NUM" val="5"/>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6"/>
</p:tagLst>
</file>

<file path=ppt/tags/tag291.xml><?xml version="1.0" encoding="utf-8"?>
<p:tagLst xmlns:a="http://schemas.openxmlformats.org/drawingml/2006/main" xmlns:r="http://schemas.openxmlformats.org/officeDocument/2006/relationships" xmlns:p="http://schemas.openxmlformats.org/presentationml/2006/main">
  <p:tag name="NUM" val="7"/>
</p:tagLst>
</file>

<file path=ppt/tags/tag292.xml><?xml version="1.0" encoding="utf-8"?>
<p:tagLst xmlns:a="http://schemas.openxmlformats.org/drawingml/2006/main" xmlns:r="http://schemas.openxmlformats.org/officeDocument/2006/relationships" xmlns:p="http://schemas.openxmlformats.org/presentationml/2006/main">
  <p:tag name="NUM" val="8"/>
</p:tagLst>
</file>

<file path=ppt/tags/tag293.xml><?xml version="1.0" encoding="utf-8"?>
<p:tagLst xmlns:a="http://schemas.openxmlformats.org/drawingml/2006/main" xmlns:r="http://schemas.openxmlformats.org/officeDocument/2006/relationships" xmlns:p="http://schemas.openxmlformats.org/presentationml/2006/main">
  <p:tag name="NUM" val="9"/>
</p:tagLst>
</file>

<file path=ppt/tags/tag294.xml><?xml version="1.0" encoding="utf-8"?>
<p:tagLst xmlns:a="http://schemas.openxmlformats.org/drawingml/2006/main" xmlns:r="http://schemas.openxmlformats.org/officeDocument/2006/relationships" xmlns:p="http://schemas.openxmlformats.org/presentationml/2006/main">
  <p:tag name="NUM" val="10"/>
</p:tagLst>
</file>

<file path=ppt/tags/tag295.xml><?xml version="1.0" encoding="utf-8"?>
<p:tagLst xmlns:a="http://schemas.openxmlformats.org/drawingml/2006/main" xmlns:r="http://schemas.openxmlformats.org/officeDocument/2006/relationships" xmlns:p="http://schemas.openxmlformats.org/presentationml/2006/main">
  <p:tag name="NUM" val="11"/>
</p:tagLst>
</file>

<file path=ppt/tags/tag296.xml><?xml version="1.0" encoding="utf-8"?>
<p:tagLst xmlns:a="http://schemas.openxmlformats.org/drawingml/2006/main" xmlns:r="http://schemas.openxmlformats.org/officeDocument/2006/relationships" xmlns:p="http://schemas.openxmlformats.org/presentationml/2006/main">
  <p:tag name="NUM" val="12"/>
</p:tagLst>
</file>

<file path=ppt/tags/tag297.xml><?xml version="1.0" encoding="utf-8"?>
<p:tagLst xmlns:a="http://schemas.openxmlformats.org/drawingml/2006/main" xmlns:r="http://schemas.openxmlformats.org/officeDocument/2006/relationships" xmlns:p="http://schemas.openxmlformats.org/presentationml/2006/main">
  <p:tag name="NUM" val="1"/>
</p:tagLst>
</file>

<file path=ppt/tags/tag298.xml><?xml version="1.0" encoding="utf-8"?>
<p:tagLst xmlns:a="http://schemas.openxmlformats.org/drawingml/2006/main" xmlns:r="http://schemas.openxmlformats.org/officeDocument/2006/relationships" xmlns:p="http://schemas.openxmlformats.org/presentationml/2006/main">
  <p:tag name="NUM" val="2"/>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00.xml><?xml version="1.0" encoding="utf-8"?>
<p:tagLst xmlns:a="http://schemas.openxmlformats.org/drawingml/2006/main" xmlns:r="http://schemas.openxmlformats.org/officeDocument/2006/relationships" xmlns:p="http://schemas.openxmlformats.org/presentationml/2006/main">
  <p:tag name="NUM" val="4"/>
</p:tagLst>
</file>

<file path=ppt/tags/tag301.xml><?xml version="1.0" encoding="utf-8"?>
<p:tagLst xmlns:a="http://schemas.openxmlformats.org/drawingml/2006/main" xmlns:r="http://schemas.openxmlformats.org/officeDocument/2006/relationships" xmlns:p="http://schemas.openxmlformats.org/presentationml/2006/main">
  <p:tag name="NUM" val="5"/>
</p:tagLst>
</file>

<file path=ppt/tags/tag302.xml><?xml version="1.0" encoding="utf-8"?>
<p:tagLst xmlns:a="http://schemas.openxmlformats.org/drawingml/2006/main" xmlns:r="http://schemas.openxmlformats.org/officeDocument/2006/relationships" xmlns:p="http://schemas.openxmlformats.org/presentationml/2006/main">
  <p:tag name="NUM" val="6"/>
</p:tagLst>
</file>

<file path=ppt/tags/tag303.xml><?xml version="1.0" encoding="utf-8"?>
<p:tagLst xmlns:a="http://schemas.openxmlformats.org/drawingml/2006/main" xmlns:r="http://schemas.openxmlformats.org/officeDocument/2006/relationships" xmlns:p="http://schemas.openxmlformats.org/presentationml/2006/main">
  <p:tag name="NUM" val="7"/>
</p:tagLst>
</file>

<file path=ppt/tags/tag304.xml><?xml version="1.0" encoding="utf-8"?>
<p:tagLst xmlns:a="http://schemas.openxmlformats.org/drawingml/2006/main" xmlns:r="http://schemas.openxmlformats.org/officeDocument/2006/relationships" xmlns:p="http://schemas.openxmlformats.org/presentationml/2006/main">
  <p:tag name="NUM" val="8"/>
</p:tagLst>
</file>

<file path=ppt/tags/tag305.xml><?xml version="1.0" encoding="utf-8"?>
<p:tagLst xmlns:a="http://schemas.openxmlformats.org/drawingml/2006/main" xmlns:r="http://schemas.openxmlformats.org/officeDocument/2006/relationships" xmlns:p="http://schemas.openxmlformats.org/presentationml/2006/main">
  <p:tag name="NUM" val="9"/>
</p:tagLst>
</file>

<file path=ppt/tags/tag306.xml><?xml version="1.0" encoding="utf-8"?>
<p:tagLst xmlns:a="http://schemas.openxmlformats.org/drawingml/2006/main" xmlns:r="http://schemas.openxmlformats.org/officeDocument/2006/relationships" xmlns:p="http://schemas.openxmlformats.org/presentationml/2006/main">
  <p:tag name="NUM" val="10"/>
</p:tagLst>
</file>

<file path=ppt/tags/tag307.xml><?xml version="1.0" encoding="utf-8"?>
<p:tagLst xmlns:a="http://schemas.openxmlformats.org/drawingml/2006/main" xmlns:r="http://schemas.openxmlformats.org/officeDocument/2006/relationships" xmlns:p="http://schemas.openxmlformats.org/presentationml/2006/main">
  <p:tag name="NUM" val="11"/>
</p:tagLst>
</file>

<file path=ppt/tags/tag308.xml><?xml version="1.0" encoding="utf-8"?>
<p:tagLst xmlns:a="http://schemas.openxmlformats.org/drawingml/2006/main" xmlns:r="http://schemas.openxmlformats.org/officeDocument/2006/relationships" xmlns:p="http://schemas.openxmlformats.org/presentationml/2006/main">
  <p:tag name="NUM" val="12"/>
</p:tagLst>
</file>

<file path=ppt/tags/tag309.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10.xml><?xml version="1.0" encoding="utf-8"?>
<p:tagLst xmlns:a="http://schemas.openxmlformats.org/drawingml/2006/main" xmlns:r="http://schemas.openxmlformats.org/officeDocument/2006/relationships" xmlns:p="http://schemas.openxmlformats.org/presentationml/2006/main">
  <p:tag name="NUM" val="1"/>
</p:tagLst>
</file>

<file path=ppt/tags/tag311.xml><?xml version="1.0" encoding="utf-8"?>
<p:tagLst xmlns:a="http://schemas.openxmlformats.org/drawingml/2006/main" xmlns:r="http://schemas.openxmlformats.org/officeDocument/2006/relationships" xmlns:p="http://schemas.openxmlformats.org/presentationml/2006/main">
  <p:tag name="NUM" val="2"/>
</p:tagLst>
</file>

<file path=ppt/tags/tag312.xml><?xml version="1.0" encoding="utf-8"?>
<p:tagLst xmlns:a="http://schemas.openxmlformats.org/drawingml/2006/main" xmlns:r="http://schemas.openxmlformats.org/officeDocument/2006/relationships" xmlns:p="http://schemas.openxmlformats.org/presentationml/2006/main">
  <p:tag name="NUM" val="3"/>
</p:tagLst>
</file>

<file path=ppt/tags/tag313.xml><?xml version="1.0" encoding="utf-8"?>
<p:tagLst xmlns:a="http://schemas.openxmlformats.org/drawingml/2006/main" xmlns:r="http://schemas.openxmlformats.org/officeDocument/2006/relationships" xmlns:p="http://schemas.openxmlformats.org/presentationml/2006/main">
  <p:tag name="NUM" val="4"/>
</p:tagLst>
</file>

<file path=ppt/tags/tag314.xml><?xml version="1.0" encoding="utf-8"?>
<p:tagLst xmlns:a="http://schemas.openxmlformats.org/drawingml/2006/main" xmlns:r="http://schemas.openxmlformats.org/officeDocument/2006/relationships" xmlns:p="http://schemas.openxmlformats.org/presentationml/2006/main">
  <p:tag name="NUM" val="5"/>
</p:tagLst>
</file>

<file path=ppt/tags/tag315.xml><?xml version="1.0" encoding="utf-8"?>
<p:tagLst xmlns:a="http://schemas.openxmlformats.org/drawingml/2006/main" xmlns:r="http://schemas.openxmlformats.org/officeDocument/2006/relationships" xmlns:p="http://schemas.openxmlformats.org/presentationml/2006/main">
  <p:tag name="NUM" val="6"/>
</p:tagLst>
</file>

<file path=ppt/tags/tag316.xml><?xml version="1.0" encoding="utf-8"?>
<p:tagLst xmlns:a="http://schemas.openxmlformats.org/drawingml/2006/main" xmlns:r="http://schemas.openxmlformats.org/officeDocument/2006/relationships" xmlns:p="http://schemas.openxmlformats.org/presentationml/2006/main">
  <p:tag name="NUM" val="7"/>
</p:tagLst>
</file>

<file path=ppt/tags/tag317.xml><?xml version="1.0" encoding="utf-8"?>
<p:tagLst xmlns:a="http://schemas.openxmlformats.org/drawingml/2006/main" xmlns:r="http://schemas.openxmlformats.org/officeDocument/2006/relationships" xmlns:p="http://schemas.openxmlformats.org/presentationml/2006/main">
  <p:tag name="NUM" val="8"/>
</p:tagLst>
</file>

<file path=ppt/tags/tag318.xml><?xml version="1.0" encoding="utf-8"?>
<p:tagLst xmlns:a="http://schemas.openxmlformats.org/drawingml/2006/main" xmlns:r="http://schemas.openxmlformats.org/officeDocument/2006/relationships" xmlns:p="http://schemas.openxmlformats.org/presentationml/2006/main">
  <p:tag name="NUM" val="9"/>
</p:tagLst>
</file>

<file path=ppt/tags/tag319.xml><?xml version="1.0" encoding="utf-8"?>
<p:tagLst xmlns:a="http://schemas.openxmlformats.org/drawingml/2006/main" xmlns:r="http://schemas.openxmlformats.org/officeDocument/2006/relationships" xmlns:p="http://schemas.openxmlformats.org/presentationml/2006/main">
  <p:tag name="NUM" val="10"/>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20.xml><?xml version="1.0" encoding="utf-8"?>
<p:tagLst xmlns:a="http://schemas.openxmlformats.org/drawingml/2006/main" xmlns:r="http://schemas.openxmlformats.org/officeDocument/2006/relationships" xmlns:p="http://schemas.openxmlformats.org/presentationml/2006/main">
  <p:tag name="NUM" val="11"/>
</p:tagLst>
</file>

<file path=ppt/tags/tag321.xml><?xml version="1.0" encoding="utf-8"?>
<p:tagLst xmlns:a="http://schemas.openxmlformats.org/drawingml/2006/main" xmlns:r="http://schemas.openxmlformats.org/officeDocument/2006/relationships" xmlns:p="http://schemas.openxmlformats.org/presentationml/2006/main">
  <p:tag name="NUM" val="12"/>
</p:tagLst>
</file>

<file path=ppt/tags/tag322.xml><?xml version="1.0" encoding="utf-8"?>
<p:tagLst xmlns:a="http://schemas.openxmlformats.org/drawingml/2006/main" xmlns:r="http://schemas.openxmlformats.org/officeDocument/2006/relationships" xmlns:p="http://schemas.openxmlformats.org/presentationml/2006/main">
  <p:tag name="NUM" val="1"/>
</p:tagLst>
</file>

<file path=ppt/tags/tag323.xml><?xml version="1.0" encoding="utf-8"?>
<p:tagLst xmlns:a="http://schemas.openxmlformats.org/drawingml/2006/main" xmlns:r="http://schemas.openxmlformats.org/officeDocument/2006/relationships" xmlns:p="http://schemas.openxmlformats.org/presentationml/2006/main">
  <p:tag name="NUM" val="2"/>
</p:tagLst>
</file>

<file path=ppt/tags/tag324.xml><?xml version="1.0" encoding="utf-8"?>
<p:tagLst xmlns:a="http://schemas.openxmlformats.org/drawingml/2006/main" xmlns:r="http://schemas.openxmlformats.org/officeDocument/2006/relationships" xmlns:p="http://schemas.openxmlformats.org/presentationml/2006/main">
  <p:tag name="NUM" val="3"/>
</p:tagLst>
</file>

<file path=ppt/tags/tag325.xml><?xml version="1.0" encoding="utf-8"?>
<p:tagLst xmlns:a="http://schemas.openxmlformats.org/drawingml/2006/main" xmlns:r="http://schemas.openxmlformats.org/officeDocument/2006/relationships" xmlns:p="http://schemas.openxmlformats.org/presentationml/2006/main">
  <p:tag name="NUM" val="4"/>
</p:tagLst>
</file>

<file path=ppt/tags/tag326.xml><?xml version="1.0" encoding="utf-8"?>
<p:tagLst xmlns:a="http://schemas.openxmlformats.org/drawingml/2006/main" xmlns:r="http://schemas.openxmlformats.org/officeDocument/2006/relationships" xmlns:p="http://schemas.openxmlformats.org/presentationml/2006/main">
  <p:tag name="NUM" val="5"/>
</p:tagLst>
</file>

<file path=ppt/tags/tag327.xml><?xml version="1.0" encoding="utf-8"?>
<p:tagLst xmlns:a="http://schemas.openxmlformats.org/drawingml/2006/main" xmlns:r="http://schemas.openxmlformats.org/officeDocument/2006/relationships" xmlns:p="http://schemas.openxmlformats.org/presentationml/2006/main">
  <p:tag name="NUM" val="6"/>
</p:tagLst>
</file>

<file path=ppt/tags/tag328.xml><?xml version="1.0" encoding="utf-8"?>
<p:tagLst xmlns:a="http://schemas.openxmlformats.org/drawingml/2006/main" xmlns:r="http://schemas.openxmlformats.org/officeDocument/2006/relationships" xmlns:p="http://schemas.openxmlformats.org/presentationml/2006/main">
  <p:tag name="NUM" val="7"/>
</p:tagLst>
</file>

<file path=ppt/tags/tag329.xml><?xml version="1.0" encoding="utf-8"?>
<p:tagLst xmlns:a="http://schemas.openxmlformats.org/drawingml/2006/main" xmlns:r="http://schemas.openxmlformats.org/officeDocument/2006/relationships" xmlns:p="http://schemas.openxmlformats.org/presentationml/2006/main">
  <p:tag name="NUM" val="8"/>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30.xml><?xml version="1.0" encoding="utf-8"?>
<p:tagLst xmlns:a="http://schemas.openxmlformats.org/drawingml/2006/main" xmlns:r="http://schemas.openxmlformats.org/officeDocument/2006/relationships" xmlns:p="http://schemas.openxmlformats.org/presentationml/2006/main">
  <p:tag name="NUM" val="9"/>
</p:tagLst>
</file>

<file path=ppt/tags/tag331.xml><?xml version="1.0" encoding="utf-8"?>
<p:tagLst xmlns:a="http://schemas.openxmlformats.org/drawingml/2006/main" xmlns:r="http://schemas.openxmlformats.org/officeDocument/2006/relationships" xmlns:p="http://schemas.openxmlformats.org/presentationml/2006/main">
  <p:tag name="NUM" val="10"/>
</p:tagLst>
</file>

<file path=ppt/tags/tag332.xml><?xml version="1.0" encoding="utf-8"?>
<p:tagLst xmlns:a="http://schemas.openxmlformats.org/drawingml/2006/main" xmlns:r="http://schemas.openxmlformats.org/officeDocument/2006/relationships" xmlns:p="http://schemas.openxmlformats.org/presentationml/2006/main">
  <p:tag name="NUM" val="11"/>
</p:tagLst>
</file>

<file path=ppt/tags/tag333.xml><?xml version="1.0" encoding="utf-8"?>
<p:tagLst xmlns:a="http://schemas.openxmlformats.org/drawingml/2006/main" xmlns:r="http://schemas.openxmlformats.org/officeDocument/2006/relationships" xmlns:p="http://schemas.openxmlformats.org/presentationml/2006/main">
  <p:tag name="NUM" val="12"/>
</p:tagLst>
</file>

<file path=ppt/tags/tag334.xml><?xml version="1.0" encoding="utf-8"?>
<p:tagLst xmlns:a="http://schemas.openxmlformats.org/drawingml/2006/main" xmlns:r="http://schemas.openxmlformats.org/officeDocument/2006/relationships" xmlns:p="http://schemas.openxmlformats.org/presentationml/2006/main">
  <p:tag name="NUM" val="13"/>
</p:tagLst>
</file>

<file path=ppt/tags/tag335.xml><?xml version="1.0" encoding="utf-8"?>
<p:tagLst xmlns:a="http://schemas.openxmlformats.org/drawingml/2006/main" xmlns:r="http://schemas.openxmlformats.org/officeDocument/2006/relationships" xmlns:p="http://schemas.openxmlformats.org/presentationml/2006/main">
  <p:tag name="NUM" val="1"/>
</p:tagLst>
</file>

<file path=ppt/tags/tag336.xml><?xml version="1.0" encoding="utf-8"?>
<p:tagLst xmlns:a="http://schemas.openxmlformats.org/drawingml/2006/main" xmlns:r="http://schemas.openxmlformats.org/officeDocument/2006/relationships" xmlns:p="http://schemas.openxmlformats.org/presentationml/2006/main">
  <p:tag name="NUM" val="2"/>
</p:tagLst>
</file>

<file path=ppt/tags/tag337.xml><?xml version="1.0" encoding="utf-8"?>
<p:tagLst xmlns:a="http://schemas.openxmlformats.org/drawingml/2006/main" xmlns:r="http://schemas.openxmlformats.org/officeDocument/2006/relationships" xmlns:p="http://schemas.openxmlformats.org/presentationml/2006/main">
  <p:tag name="NUM" val="3"/>
</p:tagLst>
</file>

<file path=ppt/tags/tag338.xml><?xml version="1.0" encoding="utf-8"?>
<p:tagLst xmlns:a="http://schemas.openxmlformats.org/drawingml/2006/main" xmlns:r="http://schemas.openxmlformats.org/officeDocument/2006/relationships" xmlns:p="http://schemas.openxmlformats.org/presentationml/2006/main">
  <p:tag name="NUM" val="4"/>
</p:tagLst>
</file>

<file path=ppt/tags/tag339.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40.xml><?xml version="1.0" encoding="utf-8"?>
<p:tagLst xmlns:a="http://schemas.openxmlformats.org/drawingml/2006/main" xmlns:r="http://schemas.openxmlformats.org/officeDocument/2006/relationships" xmlns:p="http://schemas.openxmlformats.org/presentationml/2006/main">
  <p:tag name="NUM" val="6"/>
</p:tagLst>
</file>

<file path=ppt/tags/tag341.xml><?xml version="1.0" encoding="utf-8"?>
<p:tagLst xmlns:a="http://schemas.openxmlformats.org/drawingml/2006/main" xmlns:r="http://schemas.openxmlformats.org/officeDocument/2006/relationships" xmlns:p="http://schemas.openxmlformats.org/presentationml/2006/main">
  <p:tag name="NUM" val="7"/>
</p:tagLst>
</file>

<file path=ppt/tags/tag342.xml><?xml version="1.0" encoding="utf-8"?>
<p:tagLst xmlns:a="http://schemas.openxmlformats.org/drawingml/2006/main" xmlns:r="http://schemas.openxmlformats.org/officeDocument/2006/relationships" xmlns:p="http://schemas.openxmlformats.org/presentationml/2006/main">
  <p:tag name="NUM" val="8"/>
</p:tagLst>
</file>

<file path=ppt/tags/tag343.xml><?xml version="1.0" encoding="utf-8"?>
<p:tagLst xmlns:a="http://schemas.openxmlformats.org/drawingml/2006/main" xmlns:r="http://schemas.openxmlformats.org/officeDocument/2006/relationships" xmlns:p="http://schemas.openxmlformats.org/presentationml/2006/main">
  <p:tag name="NUM" val="9"/>
</p:tagLst>
</file>

<file path=ppt/tags/tag344.xml><?xml version="1.0" encoding="utf-8"?>
<p:tagLst xmlns:a="http://schemas.openxmlformats.org/drawingml/2006/main" xmlns:r="http://schemas.openxmlformats.org/officeDocument/2006/relationships" xmlns:p="http://schemas.openxmlformats.org/presentationml/2006/main">
  <p:tag name="NUM" val="10"/>
</p:tagLst>
</file>

<file path=ppt/tags/tag345.xml><?xml version="1.0" encoding="utf-8"?>
<p:tagLst xmlns:a="http://schemas.openxmlformats.org/drawingml/2006/main" xmlns:r="http://schemas.openxmlformats.org/officeDocument/2006/relationships" xmlns:p="http://schemas.openxmlformats.org/presentationml/2006/main">
  <p:tag name="NUM" val="11"/>
</p:tagLst>
</file>

<file path=ppt/tags/tag346.xml><?xml version="1.0" encoding="utf-8"?>
<p:tagLst xmlns:a="http://schemas.openxmlformats.org/drawingml/2006/main" xmlns:r="http://schemas.openxmlformats.org/officeDocument/2006/relationships" xmlns:p="http://schemas.openxmlformats.org/presentationml/2006/main">
  <p:tag name="NUM" val="12"/>
</p:tagLst>
</file>

<file path=ppt/tags/tag347.xml><?xml version="1.0" encoding="utf-8"?>
<p:tagLst xmlns:a="http://schemas.openxmlformats.org/drawingml/2006/main" xmlns:r="http://schemas.openxmlformats.org/officeDocument/2006/relationships" xmlns:p="http://schemas.openxmlformats.org/presentationml/2006/main">
  <p:tag name="NUM" val="1"/>
</p:tagLst>
</file>

<file path=ppt/tags/tag348.xml><?xml version="1.0" encoding="utf-8"?>
<p:tagLst xmlns:a="http://schemas.openxmlformats.org/drawingml/2006/main" xmlns:r="http://schemas.openxmlformats.org/officeDocument/2006/relationships" xmlns:p="http://schemas.openxmlformats.org/presentationml/2006/main">
  <p:tag name="NUM" val="2"/>
</p:tagLst>
</file>

<file path=ppt/tags/tag349.xml><?xml version="1.0" encoding="utf-8"?>
<p:tagLst xmlns:a="http://schemas.openxmlformats.org/drawingml/2006/main" xmlns:r="http://schemas.openxmlformats.org/officeDocument/2006/relationships" xmlns:p="http://schemas.openxmlformats.org/presentationml/2006/main">
  <p:tag name="NUM" val="3"/>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50.xml><?xml version="1.0" encoding="utf-8"?>
<p:tagLst xmlns:a="http://schemas.openxmlformats.org/drawingml/2006/main" xmlns:r="http://schemas.openxmlformats.org/officeDocument/2006/relationships" xmlns:p="http://schemas.openxmlformats.org/presentationml/2006/main">
  <p:tag name="NUM" val="4"/>
</p:tagLst>
</file>

<file path=ppt/tags/tag351.xml><?xml version="1.0" encoding="utf-8"?>
<p:tagLst xmlns:a="http://schemas.openxmlformats.org/drawingml/2006/main" xmlns:r="http://schemas.openxmlformats.org/officeDocument/2006/relationships" xmlns:p="http://schemas.openxmlformats.org/presentationml/2006/main">
  <p:tag name="NUM" val="5"/>
</p:tagLst>
</file>

<file path=ppt/tags/tag352.xml><?xml version="1.0" encoding="utf-8"?>
<p:tagLst xmlns:a="http://schemas.openxmlformats.org/drawingml/2006/main" xmlns:r="http://schemas.openxmlformats.org/officeDocument/2006/relationships" xmlns:p="http://schemas.openxmlformats.org/presentationml/2006/main">
  <p:tag name="NUM" val="6"/>
</p:tagLst>
</file>

<file path=ppt/tags/tag353.xml><?xml version="1.0" encoding="utf-8"?>
<p:tagLst xmlns:a="http://schemas.openxmlformats.org/drawingml/2006/main" xmlns:r="http://schemas.openxmlformats.org/officeDocument/2006/relationships" xmlns:p="http://schemas.openxmlformats.org/presentationml/2006/main">
  <p:tag name="NUM" val="7"/>
</p:tagLst>
</file>

<file path=ppt/tags/tag354.xml><?xml version="1.0" encoding="utf-8"?>
<p:tagLst xmlns:a="http://schemas.openxmlformats.org/drawingml/2006/main" xmlns:r="http://schemas.openxmlformats.org/officeDocument/2006/relationships" xmlns:p="http://schemas.openxmlformats.org/presentationml/2006/main">
  <p:tag name="NUM" val="8"/>
</p:tagLst>
</file>

<file path=ppt/tags/tag355.xml><?xml version="1.0" encoding="utf-8"?>
<p:tagLst xmlns:a="http://schemas.openxmlformats.org/drawingml/2006/main" xmlns:r="http://schemas.openxmlformats.org/officeDocument/2006/relationships" xmlns:p="http://schemas.openxmlformats.org/presentationml/2006/main">
  <p:tag name="NUM" val="9"/>
</p:tagLst>
</file>

<file path=ppt/tags/tag356.xml><?xml version="1.0" encoding="utf-8"?>
<p:tagLst xmlns:a="http://schemas.openxmlformats.org/drawingml/2006/main" xmlns:r="http://schemas.openxmlformats.org/officeDocument/2006/relationships" xmlns:p="http://schemas.openxmlformats.org/presentationml/2006/main">
  <p:tag name="NUM" val="10"/>
</p:tagLst>
</file>

<file path=ppt/tags/tag357.xml><?xml version="1.0" encoding="utf-8"?>
<p:tagLst xmlns:a="http://schemas.openxmlformats.org/drawingml/2006/main" xmlns:r="http://schemas.openxmlformats.org/officeDocument/2006/relationships" xmlns:p="http://schemas.openxmlformats.org/presentationml/2006/main">
  <p:tag name="NUM" val="11"/>
</p:tagLst>
</file>

<file path=ppt/tags/tag358.xml><?xml version="1.0" encoding="utf-8"?>
<p:tagLst xmlns:a="http://schemas.openxmlformats.org/drawingml/2006/main" xmlns:r="http://schemas.openxmlformats.org/officeDocument/2006/relationships" xmlns:p="http://schemas.openxmlformats.org/presentationml/2006/main">
  <p:tag name="NUM" val="12"/>
</p:tagLst>
</file>

<file path=ppt/tags/tag359.xml><?xml version="1.0" encoding="utf-8"?>
<p:tagLst xmlns:a="http://schemas.openxmlformats.org/drawingml/2006/main" xmlns:r="http://schemas.openxmlformats.org/officeDocument/2006/relationships" xmlns:p="http://schemas.openxmlformats.org/presentationml/2006/main">
  <p:tag name="NUM" val="13"/>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60.xml><?xml version="1.0" encoding="utf-8"?>
<p:tagLst xmlns:a="http://schemas.openxmlformats.org/drawingml/2006/main" xmlns:r="http://schemas.openxmlformats.org/officeDocument/2006/relationships" xmlns:p="http://schemas.openxmlformats.org/presentationml/2006/main">
  <p:tag name="NUM" val="1"/>
</p:tagLst>
</file>

<file path=ppt/tags/tag361.xml><?xml version="1.0" encoding="utf-8"?>
<p:tagLst xmlns:a="http://schemas.openxmlformats.org/drawingml/2006/main" xmlns:r="http://schemas.openxmlformats.org/officeDocument/2006/relationships" xmlns:p="http://schemas.openxmlformats.org/presentationml/2006/main">
  <p:tag name="NUM" val="2"/>
</p:tagLst>
</file>

<file path=ppt/tags/tag362.xml><?xml version="1.0" encoding="utf-8"?>
<p:tagLst xmlns:a="http://schemas.openxmlformats.org/drawingml/2006/main" xmlns:r="http://schemas.openxmlformats.org/officeDocument/2006/relationships" xmlns:p="http://schemas.openxmlformats.org/presentationml/2006/main">
  <p:tag name="NUM" val="3"/>
</p:tagLst>
</file>

<file path=ppt/tags/tag363.xml><?xml version="1.0" encoding="utf-8"?>
<p:tagLst xmlns:a="http://schemas.openxmlformats.org/drawingml/2006/main" xmlns:r="http://schemas.openxmlformats.org/officeDocument/2006/relationships" xmlns:p="http://schemas.openxmlformats.org/presentationml/2006/main">
  <p:tag name="NUM" val="4"/>
</p:tagLst>
</file>

<file path=ppt/tags/tag364.xml><?xml version="1.0" encoding="utf-8"?>
<p:tagLst xmlns:a="http://schemas.openxmlformats.org/drawingml/2006/main" xmlns:r="http://schemas.openxmlformats.org/officeDocument/2006/relationships" xmlns:p="http://schemas.openxmlformats.org/presentationml/2006/main">
  <p:tag name="NUM" val="5"/>
</p:tagLst>
</file>

<file path=ppt/tags/tag365.xml><?xml version="1.0" encoding="utf-8"?>
<p:tagLst xmlns:a="http://schemas.openxmlformats.org/drawingml/2006/main" xmlns:r="http://schemas.openxmlformats.org/officeDocument/2006/relationships" xmlns:p="http://schemas.openxmlformats.org/presentationml/2006/main">
  <p:tag name="NUM" val="6"/>
</p:tagLst>
</file>

<file path=ppt/tags/tag366.xml><?xml version="1.0" encoding="utf-8"?>
<p:tagLst xmlns:a="http://schemas.openxmlformats.org/drawingml/2006/main" xmlns:r="http://schemas.openxmlformats.org/officeDocument/2006/relationships" xmlns:p="http://schemas.openxmlformats.org/presentationml/2006/main">
  <p:tag name="NUM" val="7"/>
</p:tagLst>
</file>

<file path=ppt/tags/tag367.xml><?xml version="1.0" encoding="utf-8"?>
<p:tagLst xmlns:a="http://schemas.openxmlformats.org/drawingml/2006/main" xmlns:r="http://schemas.openxmlformats.org/officeDocument/2006/relationships" xmlns:p="http://schemas.openxmlformats.org/presentationml/2006/main">
  <p:tag name="NUM" val="8"/>
</p:tagLst>
</file>

<file path=ppt/tags/tag368.xml><?xml version="1.0" encoding="utf-8"?>
<p:tagLst xmlns:a="http://schemas.openxmlformats.org/drawingml/2006/main" xmlns:r="http://schemas.openxmlformats.org/officeDocument/2006/relationships" xmlns:p="http://schemas.openxmlformats.org/presentationml/2006/main">
  <p:tag name="NUM" val="9"/>
</p:tagLst>
</file>

<file path=ppt/tags/tag369.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70.xml><?xml version="1.0" encoding="utf-8"?>
<p:tagLst xmlns:a="http://schemas.openxmlformats.org/drawingml/2006/main" xmlns:r="http://schemas.openxmlformats.org/officeDocument/2006/relationships" xmlns:p="http://schemas.openxmlformats.org/presentationml/2006/main">
  <p:tag name="NUM" val="11"/>
</p:tagLst>
</file>

<file path=ppt/tags/tag371.xml><?xml version="1.0" encoding="utf-8"?>
<p:tagLst xmlns:a="http://schemas.openxmlformats.org/drawingml/2006/main" xmlns:r="http://schemas.openxmlformats.org/officeDocument/2006/relationships" xmlns:p="http://schemas.openxmlformats.org/presentationml/2006/main">
  <p:tag name="NUM" val="12"/>
</p:tagLst>
</file>

<file path=ppt/tags/tag372.xml><?xml version="1.0" encoding="utf-8"?>
<p:tagLst xmlns:a="http://schemas.openxmlformats.org/drawingml/2006/main" xmlns:r="http://schemas.openxmlformats.org/officeDocument/2006/relationships" xmlns:p="http://schemas.openxmlformats.org/presentationml/2006/main">
  <p:tag name="NUM" val="1"/>
</p:tagLst>
</file>

<file path=ppt/tags/tag373.xml><?xml version="1.0" encoding="utf-8"?>
<p:tagLst xmlns:a="http://schemas.openxmlformats.org/drawingml/2006/main" xmlns:r="http://schemas.openxmlformats.org/officeDocument/2006/relationships" xmlns:p="http://schemas.openxmlformats.org/presentationml/2006/main">
  <p:tag name="NUM" val="2"/>
</p:tagLst>
</file>

<file path=ppt/tags/tag374.xml><?xml version="1.0" encoding="utf-8"?>
<p:tagLst xmlns:a="http://schemas.openxmlformats.org/drawingml/2006/main" xmlns:r="http://schemas.openxmlformats.org/officeDocument/2006/relationships" xmlns:p="http://schemas.openxmlformats.org/presentationml/2006/main">
  <p:tag name="NUM" val="3"/>
</p:tagLst>
</file>

<file path=ppt/tags/tag375.xml><?xml version="1.0" encoding="utf-8"?>
<p:tagLst xmlns:a="http://schemas.openxmlformats.org/drawingml/2006/main" xmlns:r="http://schemas.openxmlformats.org/officeDocument/2006/relationships" xmlns:p="http://schemas.openxmlformats.org/presentationml/2006/main">
  <p:tag name="NUM" val="4"/>
</p:tagLst>
</file>

<file path=ppt/tags/tag376.xml><?xml version="1.0" encoding="utf-8"?>
<p:tagLst xmlns:a="http://schemas.openxmlformats.org/drawingml/2006/main" xmlns:r="http://schemas.openxmlformats.org/officeDocument/2006/relationships" xmlns:p="http://schemas.openxmlformats.org/presentationml/2006/main">
  <p:tag name="NUM" val="5"/>
</p:tagLst>
</file>

<file path=ppt/tags/tag377.xml><?xml version="1.0" encoding="utf-8"?>
<p:tagLst xmlns:a="http://schemas.openxmlformats.org/drawingml/2006/main" xmlns:r="http://schemas.openxmlformats.org/officeDocument/2006/relationships" xmlns:p="http://schemas.openxmlformats.org/presentationml/2006/main">
  <p:tag name="NUM" val="6"/>
</p:tagLst>
</file>

<file path=ppt/tags/tag378.xml><?xml version="1.0" encoding="utf-8"?>
<p:tagLst xmlns:a="http://schemas.openxmlformats.org/drawingml/2006/main" xmlns:r="http://schemas.openxmlformats.org/officeDocument/2006/relationships" xmlns:p="http://schemas.openxmlformats.org/presentationml/2006/main">
  <p:tag name="NUM" val="7"/>
</p:tagLst>
</file>

<file path=ppt/tags/tag379.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80.xml><?xml version="1.0" encoding="utf-8"?>
<p:tagLst xmlns:a="http://schemas.openxmlformats.org/drawingml/2006/main" xmlns:r="http://schemas.openxmlformats.org/officeDocument/2006/relationships" xmlns:p="http://schemas.openxmlformats.org/presentationml/2006/main">
  <p:tag name="NUM" val="9"/>
</p:tagLst>
</file>

<file path=ppt/tags/tag381.xml><?xml version="1.0" encoding="utf-8"?>
<p:tagLst xmlns:a="http://schemas.openxmlformats.org/drawingml/2006/main" xmlns:r="http://schemas.openxmlformats.org/officeDocument/2006/relationships" xmlns:p="http://schemas.openxmlformats.org/presentationml/2006/main">
  <p:tag name="NUM" val="10"/>
</p:tagLst>
</file>

<file path=ppt/tags/tag382.xml><?xml version="1.0" encoding="utf-8"?>
<p:tagLst xmlns:a="http://schemas.openxmlformats.org/drawingml/2006/main" xmlns:r="http://schemas.openxmlformats.org/officeDocument/2006/relationships" xmlns:p="http://schemas.openxmlformats.org/presentationml/2006/main">
  <p:tag name="NUM" val="11"/>
</p:tagLst>
</file>

<file path=ppt/tags/tag383.xml><?xml version="1.0" encoding="utf-8"?>
<p:tagLst xmlns:a="http://schemas.openxmlformats.org/drawingml/2006/main" xmlns:r="http://schemas.openxmlformats.org/officeDocument/2006/relationships" xmlns:p="http://schemas.openxmlformats.org/presentationml/2006/main">
  <p:tag name="NUM" val="12"/>
</p:tagLst>
</file>

<file path=ppt/tags/tag384.xml><?xml version="1.0" encoding="utf-8"?>
<p:tagLst xmlns:a="http://schemas.openxmlformats.org/drawingml/2006/main" xmlns:r="http://schemas.openxmlformats.org/officeDocument/2006/relationships" xmlns:p="http://schemas.openxmlformats.org/presentationml/2006/main">
  <p:tag name="NUM" val="13"/>
</p:tagLst>
</file>

<file path=ppt/tags/tag385.xml><?xml version="1.0" encoding="utf-8"?>
<p:tagLst xmlns:a="http://schemas.openxmlformats.org/drawingml/2006/main" xmlns:r="http://schemas.openxmlformats.org/officeDocument/2006/relationships" xmlns:p="http://schemas.openxmlformats.org/presentationml/2006/main">
  <p:tag name="NUM" val="1"/>
</p:tagLst>
</file>

<file path=ppt/tags/tag386.xml><?xml version="1.0" encoding="utf-8"?>
<p:tagLst xmlns:a="http://schemas.openxmlformats.org/drawingml/2006/main" xmlns:r="http://schemas.openxmlformats.org/officeDocument/2006/relationships" xmlns:p="http://schemas.openxmlformats.org/presentationml/2006/main">
  <p:tag name="NUM" val="2"/>
</p:tagLst>
</file>

<file path=ppt/tags/tag387.xml><?xml version="1.0" encoding="utf-8"?>
<p:tagLst xmlns:a="http://schemas.openxmlformats.org/drawingml/2006/main" xmlns:r="http://schemas.openxmlformats.org/officeDocument/2006/relationships" xmlns:p="http://schemas.openxmlformats.org/presentationml/2006/main">
  <p:tag name="NUM" val="3"/>
</p:tagLst>
</file>

<file path=ppt/tags/tag388.xml><?xml version="1.0" encoding="utf-8"?>
<p:tagLst xmlns:a="http://schemas.openxmlformats.org/drawingml/2006/main" xmlns:r="http://schemas.openxmlformats.org/officeDocument/2006/relationships" xmlns:p="http://schemas.openxmlformats.org/presentationml/2006/main">
  <p:tag name="NUM" val="4"/>
</p:tagLst>
</file>

<file path=ppt/tags/tag389.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6"/>
</p:tagLst>
</file>

<file path=ppt/tags/tag390.xml><?xml version="1.0" encoding="utf-8"?>
<p:tagLst xmlns:a="http://schemas.openxmlformats.org/drawingml/2006/main" xmlns:r="http://schemas.openxmlformats.org/officeDocument/2006/relationships" xmlns:p="http://schemas.openxmlformats.org/presentationml/2006/main">
  <p:tag name="NUM" val="6"/>
</p:tagLst>
</file>

<file path=ppt/tags/tag391.xml><?xml version="1.0" encoding="utf-8"?>
<p:tagLst xmlns:a="http://schemas.openxmlformats.org/drawingml/2006/main" xmlns:r="http://schemas.openxmlformats.org/officeDocument/2006/relationships" xmlns:p="http://schemas.openxmlformats.org/presentationml/2006/main">
  <p:tag name="NUM" val="7"/>
</p:tagLst>
</file>

<file path=ppt/tags/tag392.xml><?xml version="1.0" encoding="utf-8"?>
<p:tagLst xmlns:a="http://schemas.openxmlformats.org/drawingml/2006/main" xmlns:r="http://schemas.openxmlformats.org/officeDocument/2006/relationships" xmlns:p="http://schemas.openxmlformats.org/presentationml/2006/main">
  <p:tag name="NUM" val="8"/>
</p:tagLst>
</file>

<file path=ppt/tags/tag393.xml><?xml version="1.0" encoding="utf-8"?>
<p:tagLst xmlns:a="http://schemas.openxmlformats.org/drawingml/2006/main" xmlns:r="http://schemas.openxmlformats.org/officeDocument/2006/relationships" xmlns:p="http://schemas.openxmlformats.org/presentationml/2006/main">
  <p:tag name="NUM" val="9"/>
</p:tagLst>
</file>

<file path=ppt/tags/tag394.xml><?xml version="1.0" encoding="utf-8"?>
<p:tagLst xmlns:a="http://schemas.openxmlformats.org/drawingml/2006/main" xmlns:r="http://schemas.openxmlformats.org/officeDocument/2006/relationships" xmlns:p="http://schemas.openxmlformats.org/presentationml/2006/main">
  <p:tag name="NUM" val="10"/>
</p:tagLst>
</file>

<file path=ppt/tags/tag395.xml><?xml version="1.0" encoding="utf-8"?>
<p:tagLst xmlns:a="http://schemas.openxmlformats.org/drawingml/2006/main" xmlns:r="http://schemas.openxmlformats.org/officeDocument/2006/relationships" xmlns:p="http://schemas.openxmlformats.org/presentationml/2006/main">
  <p:tag name="NUM" val="11"/>
</p:tagLst>
</file>

<file path=ppt/tags/tag396.xml><?xml version="1.0" encoding="utf-8"?>
<p:tagLst xmlns:a="http://schemas.openxmlformats.org/drawingml/2006/main" xmlns:r="http://schemas.openxmlformats.org/officeDocument/2006/relationships" xmlns:p="http://schemas.openxmlformats.org/presentationml/2006/main">
  <p:tag name="NUM" val="12"/>
</p:tagLst>
</file>

<file path=ppt/tags/tag397.xml><?xml version="1.0" encoding="utf-8"?>
<p:tagLst xmlns:a="http://schemas.openxmlformats.org/drawingml/2006/main" xmlns:r="http://schemas.openxmlformats.org/officeDocument/2006/relationships" xmlns:p="http://schemas.openxmlformats.org/presentationml/2006/main">
  <p:tag name="NUM" val="1"/>
</p:tagLst>
</file>

<file path=ppt/tags/tag398.xml><?xml version="1.0" encoding="utf-8"?>
<p:tagLst xmlns:a="http://schemas.openxmlformats.org/drawingml/2006/main" xmlns:r="http://schemas.openxmlformats.org/officeDocument/2006/relationships" xmlns:p="http://schemas.openxmlformats.org/presentationml/2006/main">
  <p:tag name="NUM" val="2"/>
</p:tagLst>
</file>

<file path=ppt/tags/tag39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00.xml><?xml version="1.0" encoding="utf-8"?>
<p:tagLst xmlns:a="http://schemas.openxmlformats.org/drawingml/2006/main" xmlns:r="http://schemas.openxmlformats.org/officeDocument/2006/relationships" xmlns:p="http://schemas.openxmlformats.org/presentationml/2006/main">
  <p:tag name="NUM" val="4"/>
</p:tagLst>
</file>

<file path=ppt/tags/tag401.xml><?xml version="1.0" encoding="utf-8"?>
<p:tagLst xmlns:a="http://schemas.openxmlformats.org/drawingml/2006/main" xmlns:r="http://schemas.openxmlformats.org/officeDocument/2006/relationships" xmlns:p="http://schemas.openxmlformats.org/presentationml/2006/main">
  <p:tag name="NUM" val="5"/>
</p:tagLst>
</file>

<file path=ppt/tags/tag402.xml><?xml version="1.0" encoding="utf-8"?>
<p:tagLst xmlns:a="http://schemas.openxmlformats.org/drawingml/2006/main" xmlns:r="http://schemas.openxmlformats.org/officeDocument/2006/relationships" xmlns:p="http://schemas.openxmlformats.org/presentationml/2006/main">
  <p:tag name="NUM" val="6"/>
</p:tagLst>
</file>

<file path=ppt/tags/tag403.xml><?xml version="1.0" encoding="utf-8"?>
<p:tagLst xmlns:a="http://schemas.openxmlformats.org/drawingml/2006/main" xmlns:r="http://schemas.openxmlformats.org/officeDocument/2006/relationships" xmlns:p="http://schemas.openxmlformats.org/presentationml/2006/main">
  <p:tag name="NUM" val="7"/>
</p:tagLst>
</file>

<file path=ppt/tags/tag404.xml><?xml version="1.0" encoding="utf-8"?>
<p:tagLst xmlns:a="http://schemas.openxmlformats.org/drawingml/2006/main" xmlns:r="http://schemas.openxmlformats.org/officeDocument/2006/relationships" xmlns:p="http://schemas.openxmlformats.org/presentationml/2006/main">
  <p:tag name="NUM" val="8"/>
</p:tagLst>
</file>

<file path=ppt/tags/tag405.xml><?xml version="1.0" encoding="utf-8"?>
<p:tagLst xmlns:a="http://schemas.openxmlformats.org/drawingml/2006/main" xmlns:r="http://schemas.openxmlformats.org/officeDocument/2006/relationships" xmlns:p="http://schemas.openxmlformats.org/presentationml/2006/main">
  <p:tag name="NUM" val="9"/>
</p:tagLst>
</file>

<file path=ppt/tags/tag406.xml><?xml version="1.0" encoding="utf-8"?>
<p:tagLst xmlns:a="http://schemas.openxmlformats.org/drawingml/2006/main" xmlns:r="http://schemas.openxmlformats.org/officeDocument/2006/relationships" xmlns:p="http://schemas.openxmlformats.org/presentationml/2006/main">
  <p:tag name="NUM" val="10"/>
</p:tagLst>
</file>

<file path=ppt/tags/tag407.xml><?xml version="1.0" encoding="utf-8"?>
<p:tagLst xmlns:a="http://schemas.openxmlformats.org/drawingml/2006/main" xmlns:r="http://schemas.openxmlformats.org/officeDocument/2006/relationships" xmlns:p="http://schemas.openxmlformats.org/presentationml/2006/main">
  <p:tag name="NUM" val="11"/>
</p:tagLst>
</file>

<file path=ppt/tags/tag408.xml><?xml version="1.0" encoding="utf-8"?>
<p:tagLst xmlns:a="http://schemas.openxmlformats.org/drawingml/2006/main" xmlns:r="http://schemas.openxmlformats.org/officeDocument/2006/relationships" xmlns:p="http://schemas.openxmlformats.org/presentationml/2006/main">
  <p:tag name="NUM" val="12"/>
</p:tagLst>
</file>

<file path=ppt/tags/tag409.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8"/>
</p:tagLst>
</file>

<file path=ppt/tags/tag410.xml><?xml version="1.0" encoding="utf-8"?>
<p:tagLst xmlns:a="http://schemas.openxmlformats.org/drawingml/2006/main" xmlns:r="http://schemas.openxmlformats.org/officeDocument/2006/relationships" xmlns:p="http://schemas.openxmlformats.org/presentationml/2006/main">
  <p:tag name="NUM" val="2"/>
</p:tagLst>
</file>

<file path=ppt/tags/tag411.xml><?xml version="1.0" encoding="utf-8"?>
<p:tagLst xmlns:a="http://schemas.openxmlformats.org/drawingml/2006/main" xmlns:r="http://schemas.openxmlformats.org/officeDocument/2006/relationships" xmlns:p="http://schemas.openxmlformats.org/presentationml/2006/main">
  <p:tag name="NUM" val="3"/>
</p:tagLst>
</file>

<file path=ppt/tags/tag412.xml><?xml version="1.0" encoding="utf-8"?>
<p:tagLst xmlns:a="http://schemas.openxmlformats.org/drawingml/2006/main" xmlns:r="http://schemas.openxmlformats.org/officeDocument/2006/relationships" xmlns:p="http://schemas.openxmlformats.org/presentationml/2006/main">
  <p:tag name="NUM" val="4"/>
</p:tagLst>
</file>

<file path=ppt/tags/tag413.xml><?xml version="1.0" encoding="utf-8"?>
<p:tagLst xmlns:a="http://schemas.openxmlformats.org/drawingml/2006/main" xmlns:r="http://schemas.openxmlformats.org/officeDocument/2006/relationships" xmlns:p="http://schemas.openxmlformats.org/presentationml/2006/main">
  <p:tag name="NUM" val="5"/>
</p:tagLst>
</file>

<file path=ppt/tags/tag414.xml><?xml version="1.0" encoding="utf-8"?>
<p:tagLst xmlns:a="http://schemas.openxmlformats.org/drawingml/2006/main" xmlns:r="http://schemas.openxmlformats.org/officeDocument/2006/relationships" xmlns:p="http://schemas.openxmlformats.org/presentationml/2006/main">
  <p:tag name="NUM" val="6"/>
</p:tagLst>
</file>

<file path=ppt/tags/tag415.xml><?xml version="1.0" encoding="utf-8"?>
<p:tagLst xmlns:a="http://schemas.openxmlformats.org/drawingml/2006/main" xmlns:r="http://schemas.openxmlformats.org/officeDocument/2006/relationships" xmlns:p="http://schemas.openxmlformats.org/presentationml/2006/main">
  <p:tag name="NUM" val="7"/>
</p:tagLst>
</file>

<file path=ppt/tags/tag416.xml><?xml version="1.0" encoding="utf-8"?>
<p:tagLst xmlns:a="http://schemas.openxmlformats.org/drawingml/2006/main" xmlns:r="http://schemas.openxmlformats.org/officeDocument/2006/relationships" xmlns:p="http://schemas.openxmlformats.org/presentationml/2006/main">
  <p:tag name="NUM" val="8"/>
</p:tagLst>
</file>

<file path=ppt/tags/tag417.xml><?xml version="1.0" encoding="utf-8"?>
<p:tagLst xmlns:a="http://schemas.openxmlformats.org/drawingml/2006/main" xmlns:r="http://schemas.openxmlformats.org/officeDocument/2006/relationships" xmlns:p="http://schemas.openxmlformats.org/presentationml/2006/main">
  <p:tag name="NUM" val="9"/>
</p:tagLst>
</file>

<file path=ppt/tags/tag418.xml><?xml version="1.0" encoding="utf-8"?>
<p:tagLst xmlns:a="http://schemas.openxmlformats.org/drawingml/2006/main" xmlns:r="http://schemas.openxmlformats.org/officeDocument/2006/relationships" xmlns:p="http://schemas.openxmlformats.org/presentationml/2006/main">
  <p:tag name="NUM" val="10"/>
</p:tagLst>
</file>

<file path=ppt/tags/tag419.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9"/>
</p:tagLst>
</file>

<file path=ppt/tags/tag420.xml><?xml version="1.0" encoding="utf-8"?>
<p:tagLst xmlns:a="http://schemas.openxmlformats.org/drawingml/2006/main" xmlns:r="http://schemas.openxmlformats.org/officeDocument/2006/relationships" xmlns:p="http://schemas.openxmlformats.org/presentationml/2006/main">
  <p:tag name="NUM" val="12"/>
</p:tagLst>
</file>

<file path=ppt/tags/tag421.xml><?xml version="1.0" encoding="utf-8"?>
<p:tagLst xmlns:a="http://schemas.openxmlformats.org/drawingml/2006/main" xmlns:r="http://schemas.openxmlformats.org/officeDocument/2006/relationships" xmlns:p="http://schemas.openxmlformats.org/presentationml/2006/main">
  <p:tag name="NUM" val="13"/>
</p:tagLst>
</file>

<file path=ppt/tags/tag422.xml><?xml version="1.0" encoding="utf-8"?>
<p:tagLst xmlns:a="http://schemas.openxmlformats.org/drawingml/2006/main" xmlns:r="http://schemas.openxmlformats.org/officeDocument/2006/relationships" xmlns:p="http://schemas.openxmlformats.org/presentationml/2006/main">
  <p:tag name="NUM" val="1"/>
</p:tagLst>
</file>

<file path=ppt/tags/tag423.xml><?xml version="1.0" encoding="utf-8"?>
<p:tagLst xmlns:a="http://schemas.openxmlformats.org/drawingml/2006/main" xmlns:r="http://schemas.openxmlformats.org/officeDocument/2006/relationships" xmlns:p="http://schemas.openxmlformats.org/presentationml/2006/main">
  <p:tag name="NUM" val="2"/>
</p:tagLst>
</file>

<file path=ppt/tags/tag424.xml><?xml version="1.0" encoding="utf-8"?>
<p:tagLst xmlns:a="http://schemas.openxmlformats.org/drawingml/2006/main" xmlns:r="http://schemas.openxmlformats.org/officeDocument/2006/relationships" xmlns:p="http://schemas.openxmlformats.org/presentationml/2006/main">
  <p:tag name="NUM" val="3"/>
</p:tagLst>
</file>

<file path=ppt/tags/tag425.xml><?xml version="1.0" encoding="utf-8"?>
<p:tagLst xmlns:a="http://schemas.openxmlformats.org/drawingml/2006/main" xmlns:r="http://schemas.openxmlformats.org/officeDocument/2006/relationships" xmlns:p="http://schemas.openxmlformats.org/presentationml/2006/main">
  <p:tag name="NUM" val="4"/>
</p:tagLst>
</file>

<file path=ppt/tags/tag426.xml><?xml version="1.0" encoding="utf-8"?>
<p:tagLst xmlns:a="http://schemas.openxmlformats.org/drawingml/2006/main" xmlns:r="http://schemas.openxmlformats.org/officeDocument/2006/relationships" xmlns:p="http://schemas.openxmlformats.org/presentationml/2006/main">
  <p:tag name="NUM" val="5"/>
</p:tagLst>
</file>

<file path=ppt/tags/tag427.xml><?xml version="1.0" encoding="utf-8"?>
<p:tagLst xmlns:a="http://schemas.openxmlformats.org/drawingml/2006/main" xmlns:r="http://schemas.openxmlformats.org/officeDocument/2006/relationships" xmlns:p="http://schemas.openxmlformats.org/presentationml/2006/main">
  <p:tag name="NUM" val="6"/>
</p:tagLst>
</file>

<file path=ppt/tags/tag428.xml><?xml version="1.0" encoding="utf-8"?>
<p:tagLst xmlns:a="http://schemas.openxmlformats.org/drawingml/2006/main" xmlns:r="http://schemas.openxmlformats.org/officeDocument/2006/relationships" xmlns:p="http://schemas.openxmlformats.org/presentationml/2006/main">
  <p:tag name="NUM" val="7"/>
</p:tagLst>
</file>

<file path=ppt/tags/tag429.xml><?xml version="1.0" encoding="utf-8"?>
<p:tagLst xmlns:a="http://schemas.openxmlformats.org/drawingml/2006/main" xmlns:r="http://schemas.openxmlformats.org/officeDocument/2006/relationships" xmlns:p="http://schemas.openxmlformats.org/presentationml/2006/main">
  <p:tag name="NUM" val="8"/>
</p:tagLst>
</file>

<file path=ppt/tags/tag43.xml><?xml version="1.0" encoding="utf-8"?>
<p:tagLst xmlns:a="http://schemas.openxmlformats.org/drawingml/2006/main" xmlns:r="http://schemas.openxmlformats.org/officeDocument/2006/relationships" xmlns:p="http://schemas.openxmlformats.org/presentationml/2006/main">
  <p:tag name="NUM" val="10"/>
</p:tagLst>
</file>

<file path=ppt/tags/tag430.xml><?xml version="1.0" encoding="utf-8"?>
<p:tagLst xmlns:a="http://schemas.openxmlformats.org/drawingml/2006/main" xmlns:r="http://schemas.openxmlformats.org/officeDocument/2006/relationships" xmlns:p="http://schemas.openxmlformats.org/presentationml/2006/main">
  <p:tag name="NUM" val="9"/>
</p:tagLst>
</file>

<file path=ppt/tags/tag431.xml><?xml version="1.0" encoding="utf-8"?>
<p:tagLst xmlns:a="http://schemas.openxmlformats.org/drawingml/2006/main" xmlns:r="http://schemas.openxmlformats.org/officeDocument/2006/relationships" xmlns:p="http://schemas.openxmlformats.org/presentationml/2006/main">
  <p:tag name="NUM" val="10"/>
</p:tagLst>
</file>

<file path=ppt/tags/tag432.xml><?xml version="1.0" encoding="utf-8"?>
<p:tagLst xmlns:a="http://schemas.openxmlformats.org/drawingml/2006/main" xmlns:r="http://schemas.openxmlformats.org/officeDocument/2006/relationships" xmlns:p="http://schemas.openxmlformats.org/presentationml/2006/main">
  <p:tag name="NUM" val="11"/>
</p:tagLst>
</file>

<file path=ppt/tags/tag433.xml><?xml version="1.0" encoding="utf-8"?>
<p:tagLst xmlns:a="http://schemas.openxmlformats.org/drawingml/2006/main" xmlns:r="http://schemas.openxmlformats.org/officeDocument/2006/relationships" xmlns:p="http://schemas.openxmlformats.org/presentationml/2006/main">
  <p:tag name="NUM" val="12"/>
</p:tagLst>
</file>

<file path=ppt/tags/tag434.xml><?xml version="1.0" encoding="utf-8"?>
<p:tagLst xmlns:a="http://schemas.openxmlformats.org/drawingml/2006/main" xmlns:r="http://schemas.openxmlformats.org/officeDocument/2006/relationships" xmlns:p="http://schemas.openxmlformats.org/presentationml/2006/main">
  <p:tag name="NUM" val="1"/>
</p:tagLst>
</file>

<file path=ppt/tags/tag435.xml><?xml version="1.0" encoding="utf-8"?>
<p:tagLst xmlns:a="http://schemas.openxmlformats.org/drawingml/2006/main" xmlns:r="http://schemas.openxmlformats.org/officeDocument/2006/relationships" xmlns:p="http://schemas.openxmlformats.org/presentationml/2006/main">
  <p:tag name="NUM" val="2"/>
</p:tagLst>
</file>

<file path=ppt/tags/tag436.xml><?xml version="1.0" encoding="utf-8"?>
<p:tagLst xmlns:a="http://schemas.openxmlformats.org/drawingml/2006/main" xmlns:r="http://schemas.openxmlformats.org/officeDocument/2006/relationships" xmlns:p="http://schemas.openxmlformats.org/presentationml/2006/main">
  <p:tag name="NUM" val="3"/>
</p:tagLst>
</file>

<file path=ppt/tags/tag437.xml><?xml version="1.0" encoding="utf-8"?>
<p:tagLst xmlns:a="http://schemas.openxmlformats.org/drawingml/2006/main" xmlns:r="http://schemas.openxmlformats.org/officeDocument/2006/relationships" xmlns:p="http://schemas.openxmlformats.org/presentationml/2006/main">
  <p:tag name="NUM" val="4"/>
</p:tagLst>
</file>

<file path=ppt/tags/tag438.xml><?xml version="1.0" encoding="utf-8"?>
<p:tagLst xmlns:a="http://schemas.openxmlformats.org/drawingml/2006/main" xmlns:r="http://schemas.openxmlformats.org/officeDocument/2006/relationships" xmlns:p="http://schemas.openxmlformats.org/presentationml/2006/main">
  <p:tag name="NUM" val="5"/>
</p:tagLst>
</file>

<file path=ppt/tags/tag439.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12"/>
</p:tagLst>
</file>

<file path=ppt/tags/tag440.xml><?xml version="1.0" encoding="utf-8"?>
<p:tagLst xmlns:a="http://schemas.openxmlformats.org/drawingml/2006/main" xmlns:r="http://schemas.openxmlformats.org/officeDocument/2006/relationships" xmlns:p="http://schemas.openxmlformats.org/presentationml/2006/main">
  <p:tag name="NUM" val="7"/>
</p:tagLst>
</file>

<file path=ppt/tags/tag441.xml><?xml version="1.0" encoding="utf-8"?>
<p:tagLst xmlns:a="http://schemas.openxmlformats.org/drawingml/2006/main" xmlns:r="http://schemas.openxmlformats.org/officeDocument/2006/relationships" xmlns:p="http://schemas.openxmlformats.org/presentationml/2006/main">
  <p:tag name="NUM" val="8"/>
</p:tagLst>
</file>

<file path=ppt/tags/tag442.xml><?xml version="1.0" encoding="utf-8"?>
<p:tagLst xmlns:a="http://schemas.openxmlformats.org/drawingml/2006/main" xmlns:r="http://schemas.openxmlformats.org/officeDocument/2006/relationships" xmlns:p="http://schemas.openxmlformats.org/presentationml/2006/main">
  <p:tag name="NUM" val="9"/>
</p:tagLst>
</file>

<file path=ppt/tags/tag443.xml><?xml version="1.0" encoding="utf-8"?>
<p:tagLst xmlns:a="http://schemas.openxmlformats.org/drawingml/2006/main" xmlns:r="http://schemas.openxmlformats.org/officeDocument/2006/relationships" xmlns:p="http://schemas.openxmlformats.org/presentationml/2006/main">
  <p:tag name="NUM" val="10"/>
</p:tagLst>
</file>

<file path=ppt/tags/tag444.xml><?xml version="1.0" encoding="utf-8"?>
<p:tagLst xmlns:a="http://schemas.openxmlformats.org/drawingml/2006/main" xmlns:r="http://schemas.openxmlformats.org/officeDocument/2006/relationships" xmlns:p="http://schemas.openxmlformats.org/presentationml/2006/main">
  <p:tag name="NUM" val="11"/>
</p:tagLst>
</file>

<file path=ppt/tags/tag445.xml><?xml version="1.0" encoding="utf-8"?>
<p:tagLst xmlns:a="http://schemas.openxmlformats.org/drawingml/2006/main" xmlns:r="http://schemas.openxmlformats.org/officeDocument/2006/relationships" xmlns:p="http://schemas.openxmlformats.org/presentationml/2006/main">
  <p:tag name="NUM" val="12"/>
</p:tagLst>
</file>

<file path=ppt/tags/tag446.xml><?xml version="1.0" encoding="utf-8"?>
<p:tagLst xmlns:a="http://schemas.openxmlformats.org/drawingml/2006/main" xmlns:r="http://schemas.openxmlformats.org/officeDocument/2006/relationships" xmlns:p="http://schemas.openxmlformats.org/presentationml/2006/main">
  <p:tag name="NUM" val="13"/>
</p:tagLst>
</file>

<file path=ppt/tags/tag447.xml><?xml version="1.0" encoding="utf-8"?>
<p:tagLst xmlns:a="http://schemas.openxmlformats.org/drawingml/2006/main" xmlns:r="http://schemas.openxmlformats.org/officeDocument/2006/relationships" xmlns:p="http://schemas.openxmlformats.org/presentationml/2006/main">
  <p:tag name="NUM" val="1"/>
</p:tagLst>
</file>

<file path=ppt/tags/tag448.xml><?xml version="1.0" encoding="utf-8"?>
<p:tagLst xmlns:a="http://schemas.openxmlformats.org/drawingml/2006/main" xmlns:r="http://schemas.openxmlformats.org/officeDocument/2006/relationships" xmlns:p="http://schemas.openxmlformats.org/presentationml/2006/main">
  <p:tag name="NUM" val="2"/>
</p:tagLst>
</file>

<file path=ppt/tags/tag449.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13"/>
</p:tagLst>
</file>

<file path=ppt/tags/tag450.xml><?xml version="1.0" encoding="utf-8"?>
<p:tagLst xmlns:a="http://schemas.openxmlformats.org/drawingml/2006/main" xmlns:r="http://schemas.openxmlformats.org/officeDocument/2006/relationships" xmlns:p="http://schemas.openxmlformats.org/presentationml/2006/main">
  <p:tag name="NUM" val="4"/>
</p:tagLst>
</file>

<file path=ppt/tags/tag451.xml><?xml version="1.0" encoding="utf-8"?>
<p:tagLst xmlns:a="http://schemas.openxmlformats.org/drawingml/2006/main" xmlns:r="http://schemas.openxmlformats.org/officeDocument/2006/relationships" xmlns:p="http://schemas.openxmlformats.org/presentationml/2006/main">
  <p:tag name="NUM" val="5"/>
</p:tagLst>
</file>

<file path=ppt/tags/tag452.xml><?xml version="1.0" encoding="utf-8"?>
<p:tagLst xmlns:a="http://schemas.openxmlformats.org/drawingml/2006/main" xmlns:r="http://schemas.openxmlformats.org/officeDocument/2006/relationships" xmlns:p="http://schemas.openxmlformats.org/presentationml/2006/main">
  <p:tag name="NUM" val="6"/>
</p:tagLst>
</file>

<file path=ppt/tags/tag453.xml><?xml version="1.0" encoding="utf-8"?>
<p:tagLst xmlns:a="http://schemas.openxmlformats.org/drawingml/2006/main" xmlns:r="http://schemas.openxmlformats.org/officeDocument/2006/relationships" xmlns:p="http://schemas.openxmlformats.org/presentationml/2006/main">
  <p:tag name="NUM" val="7"/>
</p:tagLst>
</file>

<file path=ppt/tags/tag454.xml><?xml version="1.0" encoding="utf-8"?>
<p:tagLst xmlns:a="http://schemas.openxmlformats.org/drawingml/2006/main" xmlns:r="http://schemas.openxmlformats.org/officeDocument/2006/relationships" xmlns:p="http://schemas.openxmlformats.org/presentationml/2006/main">
  <p:tag name="NUM" val="8"/>
</p:tagLst>
</file>

<file path=ppt/tags/tag455.xml><?xml version="1.0" encoding="utf-8"?>
<p:tagLst xmlns:a="http://schemas.openxmlformats.org/drawingml/2006/main" xmlns:r="http://schemas.openxmlformats.org/officeDocument/2006/relationships" xmlns:p="http://schemas.openxmlformats.org/presentationml/2006/main">
  <p:tag name="NUM" val="9"/>
</p:tagLst>
</file>

<file path=ppt/tags/tag456.xml><?xml version="1.0" encoding="utf-8"?>
<p:tagLst xmlns:a="http://schemas.openxmlformats.org/drawingml/2006/main" xmlns:r="http://schemas.openxmlformats.org/officeDocument/2006/relationships" xmlns:p="http://schemas.openxmlformats.org/presentationml/2006/main">
  <p:tag name="NUM" val="10"/>
</p:tagLst>
</file>

<file path=ppt/tags/tag457.xml><?xml version="1.0" encoding="utf-8"?>
<p:tagLst xmlns:a="http://schemas.openxmlformats.org/drawingml/2006/main" xmlns:r="http://schemas.openxmlformats.org/officeDocument/2006/relationships" xmlns:p="http://schemas.openxmlformats.org/presentationml/2006/main">
  <p:tag name="NUM" val="11"/>
</p:tagLst>
</file>

<file path=ppt/tags/tag458.xml><?xml version="1.0" encoding="utf-8"?>
<p:tagLst xmlns:a="http://schemas.openxmlformats.org/drawingml/2006/main" xmlns:r="http://schemas.openxmlformats.org/officeDocument/2006/relationships" xmlns:p="http://schemas.openxmlformats.org/presentationml/2006/main">
  <p:tag name="NUM" val="12"/>
</p:tagLst>
</file>

<file path=ppt/tags/tag459.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14"/>
</p:tagLst>
</file>

<file path=ppt/tags/tag460.xml><?xml version="1.0" encoding="utf-8"?>
<p:tagLst xmlns:a="http://schemas.openxmlformats.org/drawingml/2006/main" xmlns:r="http://schemas.openxmlformats.org/officeDocument/2006/relationships" xmlns:p="http://schemas.openxmlformats.org/presentationml/2006/main">
  <p:tag name="NUM" val="2"/>
</p:tagLst>
</file>

<file path=ppt/tags/tag461.xml><?xml version="1.0" encoding="utf-8"?>
<p:tagLst xmlns:a="http://schemas.openxmlformats.org/drawingml/2006/main" xmlns:r="http://schemas.openxmlformats.org/officeDocument/2006/relationships" xmlns:p="http://schemas.openxmlformats.org/presentationml/2006/main">
  <p:tag name="NUM" val="3"/>
</p:tagLst>
</file>

<file path=ppt/tags/tag462.xml><?xml version="1.0" encoding="utf-8"?>
<p:tagLst xmlns:a="http://schemas.openxmlformats.org/drawingml/2006/main" xmlns:r="http://schemas.openxmlformats.org/officeDocument/2006/relationships" xmlns:p="http://schemas.openxmlformats.org/presentationml/2006/main">
  <p:tag name="NUM" val="4"/>
</p:tagLst>
</file>

<file path=ppt/tags/tag463.xml><?xml version="1.0" encoding="utf-8"?>
<p:tagLst xmlns:a="http://schemas.openxmlformats.org/drawingml/2006/main" xmlns:r="http://schemas.openxmlformats.org/officeDocument/2006/relationships" xmlns:p="http://schemas.openxmlformats.org/presentationml/2006/main">
  <p:tag name="NUM" val="5"/>
</p:tagLst>
</file>

<file path=ppt/tags/tag464.xml><?xml version="1.0" encoding="utf-8"?>
<p:tagLst xmlns:a="http://schemas.openxmlformats.org/drawingml/2006/main" xmlns:r="http://schemas.openxmlformats.org/officeDocument/2006/relationships" xmlns:p="http://schemas.openxmlformats.org/presentationml/2006/main">
  <p:tag name="NUM" val="6"/>
</p:tagLst>
</file>

<file path=ppt/tags/tag465.xml><?xml version="1.0" encoding="utf-8"?>
<p:tagLst xmlns:a="http://schemas.openxmlformats.org/drawingml/2006/main" xmlns:r="http://schemas.openxmlformats.org/officeDocument/2006/relationships" xmlns:p="http://schemas.openxmlformats.org/presentationml/2006/main">
  <p:tag name="NUM" val="7"/>
</p:tagLst>
</file>

<file path=ppt/tags/tag466.xml><?xml version="1.0" encoding="utf-8"?>
<p:tagLst xmlns:a="http://schemas.openxmlformats.org/drawingml/2006/main" xmlns:r="http://schemas.openxmlformats.org/officeDocument/2006/relationships" xmlns:p="http://schemas.openxmlformats.org/presentationml/2006/main">
  <p:tag name="NUM" val="8"/>
</p:tagLst>
</file>

<file path=ppt/tags/tag467.xml><?xml version="1.0" encoding="utf-8"?>
<p:tagLst xmlns:a="http://schemas.openxmlformats.org/drawingml/2006/main" xmlns:r="http://schemas.openxmlformats.org/officeDocument/2006/relationships" xmlns:p="http://schemas.openxmlformats.org/presentationml/2006/main">
  <p:tag name="NUM" val="9"/>
</p:tagLst>
</file>

<file path=ppt/tags/tag468.xml><?xml version="1.0" encoding="utf-8"?>
<p:tagLst xmlns:a="http://schemas.openxmlformats.org/drawingml/2006/main" xmlns:r="http://schemas.openxmlformats.org/officeDocument/2006/relationships" xmlns:p="http://schemas.openxmlformats.org/presentationml/2006/main">
  <p:tag name="NUM" val="10"/>
</p:tagLst>
</file>

<file path=ppt/tags/tag469.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15"/>
</p:tagLst>
</file>

<file path=ppt/tags/tag470.xml><?xml version="1.0" encoding="utf-8"?>
<p:tagLst xmlns:a="http://schemas.openxmlformats.org/drawingml/2006/main" xmlns:r="http://schemas.openxmlformats.org/officeDocument/2006/relationships" xmlns:p="http://schemas.openxmlformats.org/presentationml/2006/main">
  <p:tag name="NUM" val="12"/>
</p:tagLst>
</file>

<file path=ppt/tags/tag471.xml><?xml version="1.0" encoding="utf-8"?>
<p:tagLst xmlns:a="http://schemas.openxmlformats.org/drawingml/2006/main" xmlns:r="http://schemas.openxmlformats.org/officeDocument/2006/relationships" xmlns:p="http://schemas.openxmlformats.org/presentationml/2006/main">
  <p:tag name="NUM" val="13"/>
</p:tagLst>
</file>

<file path=ppt/tags/tag472.xml><?xml version="1.0" encoding="utf-8"?>
<p:tagLst xmlns:a="http://schemas.openxmlformats.org/drawingml/2006/main" xmlns:r="http://schemas.openxmlformats.org/officeDocument/2006/relationships" xmlns:p="http://schemas.openxmlformats.org/presentationml/2006/main">
  <p:tag name="NUM" val="1"/>
</p:tagLst>
</file>

<file path=ppt/tags/tag473.xml><?xml version="1.0" encoding="utf-8"?>
<p:tagLst xmlns:a="http://schemas.openxmlformats.org/drawingml/2006/main" xmlns:r="http://schemas.openxmlformats.org/officeDocument/2006/relationships" xmlns:p="http://schemas.openxmlformats.org/presentationml/2006/main">
  <p:tag name="NUM" val="2"/>
</p:tagLst>
</file>

<file path=ppt/tags/tag474.xml><?xml version="1.0" encoding="utf-8"?>
<p:tagLst xmlns:a="http://schemas.openxmlformats.org/drawingml/2006/main" xmlns:r="http://schemas.openxmlformats.org/officeDocument/2006/relationships" xmlns:p="http://schemas.openxmlformats.org/presentationml/2006/main">
  <p:tag name="NUM" val="3"/>
</p:tagLst>
</file>

<file path=ppt/tags/tag475.xml><?xml version="1.0" encoding="utf-8"?>
<p:tagLst xmlns:a="http://schemas.openxmlformats.org/drawingml/2006/main" xmlns:r="http://schemas.openxmlformats.org/officeDocument/2006/relationships" xmlns:p="http://schemas.openxmlformats.org/presentationml/2006/main">
  <p:tag name="NUM" val="4"/>
</p:tagLst>
</file>

<file path=ppt/tags/tag476.xml><?xml version="1.0" encoding="utf-8"?>
<p:tagLst xmlns:a="http://schemas.openxmlformats.org/drawingml/2006/main" xmlns:r="http://schemas.openxmlformats.org/officeDocument/2006/relationships" xmlns:p="http://schemas.openxmlformats.org/presentationml/2006/main">
  <p:tag name="NUM" val="5"/>
</p:tagLst>
</file>

<file path=ppt/tags/tag477.xml><?xml version="1.0" encoding="utf-8"?>
<p:tagLst xmlns:a="http://schemas.openxmlformats.org/drawingml/2006/main" xmlns:r="http://schemas.openxmlformats.org/officeDocument/2006/relationships" xmlns:p="http://schemas.openxmlformats.org/presentationml/2006/main">
  <p:tag name="NUM" val="6"/>
</p:tagLst>
</file>

<file path=ppt/tags/tag478.xml><?xml version="1.0" encoding="utf-8"?>
<p:tagLst xmlns:a="http://schemas.openxmlformats.org/drawingml/2006/main" xmlns:r="http://schemas.openxmlformats.org/officeDocument/2006/relationships" xmlns:p="http://schemas.openxmlformats.org/presentationml/2006/main">
  <p:tag name="NUM" val="7"/>
</p:tagLst>
</file>

<file path=ppt/tags/tag479.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16"/>
</p:tagLst>
</file>

<file path=ppt/tags/tag480.xml><?xml version="1.0" encoding="utf-8"?>
<p:tagLst xmlns:a="http://schemas.openxmlformats.org/drawingml/2006/main" xmlns:r="http://schemas.openxmlformats.org/officeDocument/2006/relationships" xmlns:p="http://schemas.openxmlformats.org/presentationml/2006/main">
  <p:tag name="NUM" val="9"/>
</p:tagLst>
</file>

<file path=ppt/tags/tag481.xml><?xml version="1.0" encoding="utf-8"?>
<p:tagLst xmlns:a="http://schemas.openxmlformats.org/drawingml/2006/main" xmlns:r="http://schemas.openxmlformats.org/officeDocument/2006/relationships" xmlns:p="http://schemas.openxmlformats.org/presentationml/2006/main">
  <p:tag name="NUM" val="10"/>
</p:tagLst>
</file>

<file path=ppt/tags/tag482.xml><?xml version="1.0" encoding="utf-8"?>
<p:tagLst xmlns:a="http://schemas.openxmlformats.org/drawingml/2006/main" xmlns:r="http://schemas.openxmlformats.org/officeDocument/2006/relationships" xmlns:p="http://schemas.openxmlformats.org/presentationml/2006/main">
  <p:tag name="NUM" val="11"/>
</p:tagLst>
</file>

<file path=ppt/tags/tag483.xml><?xml version="1.0" encoding="utf-8"?>
<p:tagLst xmlns:a="http://schemas.openxmlformats.org/drawingml/2006/main" xmlns:r="http://schemas.openxmlformats.org/officeDocument/2006/relationships" xmlns:p="http://schemas.openxmlformats.org/presentationml/2006/main">
  <p:tag name="NUM" val="12"/>
</p:tagLst>
</file>

<file path=ppt/tags/tag484.xml><?xml version="1.0" encoding="utf-8"?>
<p:tagLst xmlns:a="http://schemas.openxmlformats.org/drawingml/2006/main" xmlns:r="http://schemas.openxmlformats.org/officeDocument/2006/relationships" xmlns:p="http://schemas.openxmlformats.org/presentationml/2006/main">
  <p:tag name="NUM" val="1"/>
</p:tagLst>
</file>

<file path=ppt/tags/tag485.xml><?xml version="1.0" encoding="utf-8"?>
<p:tagLst xmlns:a="http://schemas.openxmlformats.org/drawingml/2006/main" xmlns:r="http://schemas.openxmlformats.org/officeDocument/2006/relationships" xmlns:p="http://schemas.openxmlformats.org/presentationml/2006/main">
  <p:tag name="NUM" val="2"/>
</p:tagLst>
</file>

<file path=ppt/tags/tag486.xml><?xml version="1.0" encoding="utf-8"?>
<p:tagLst xmlns:a="http://schemas.openxmlformats.org/drawingml/2006/main" xmlns:r="http://schemas.openxmlformats.org/officeDocument/2006/relationships" xmlns:p="http://schemas.openxmlformats.org/presentationml/2006/main">
  <p:tag name="NUM" val="3"/>
</p:tagLst>
</file>

<file path=ppt/tags/tag487.xml><?xml version="1.0" encoding="utf-8"?>
<p:tagLst xmlns:a="http://schemas.openxmlformats.org/drawingml/2006/main" xmlns:r="http://schemas.openxmlformats.org/officeDocument/2006/relationships" xmlns:p="http://schemas.openxmlformats.org/presentationml/2006/main">
  <p:tag name="NUM" val="4"/>
</p:tagLst>
</file>

<file path=ppt/tags/tag488.xml><?xml version="1.0" encoding="utf-8"?>
<p:tagLst xmlns:a="http://schemas.openxmlformats.org/drawingml/2006/main" xmlns:r="http://schemas.openxmlformats.org/officeDocument/2006/relationships" xmlns:p="http://schemas.openxmlformats.org/presentationml/2006/main">
  <p:tag name="NUM" val="5"/>
</p:tagLst>
</file>

<file path=ppt/tags/tag489.xml><?xml version="1.0" encoding="utf-8"?>
<p:tagLst xmlns:a="http://schemas.openxmlformats.org/drawingml/2006/main" xmlns:r="http://schemas.openxmlformats.org/officeDocument/2006/relationships" xmlns:p="http://schemas.openxmlformats.org/presentationml/2006/main">
  <p:tag name="NUM" val="6"/>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490.xml><?xml version="1.0" encoding="utf-8"?>
<p:tagLst xmlns:a="http://schemas.openxmlformats.org/drawingml/2006/main" xmlns:r="http://schemas.openxmlformats.org/officeDocument/2006/relationships" xmlns:p="http://schemas.openxmlformats.org/presentationml/2006/main">
  <p:tag name="NUM" val="7"/>
</p:tagLst>
</file>

<file path=ppt/tags/tag491.xml><?xml version="1.0" encoding="utf-8"?>
<p:tagLst xmlns:a="http://schemas.openxmlformats.org/drawingml/2006/main" xmlns:r="http://schemas.openxmlformats.org/officeDocument/2006/relationships" xmlns:p="http://schemas.openxmlformats.org/presentationml/2006/main">
  <p:tag name="NUM" val="8"/>
</p:tagLst>
</file>

<file path=ppt/tags/tag492.xml><?xml version="1.0" encoding="utf-8"?>
<p:tagLst xmlns:a="http://schemas.openxmlformats.org/drawingml/2006/main" xmlns:r="http://schemas.openxmlformats.org/officeDocument/2006/relationships" xmlns:p="http://schemas.openxmlformats.org/presentationml/2006/main">
  <p:tag name="NUM" val="9"/>
</p:tagLst>
</file>

<file path=ppt/tags/tag493.xml><?xml version="1.0" encoding="utf-8"?>
<p:tagLst xmlns:a="http://schemas.openxmlformats.org/drawingml/2006/main" xmlns:r="http://schemas.openxmlformats.org/officeDocument/2006/relationships" xmlns:p="http://schemas.openxmlformats.org/presentationml/2006/main">
  <p:tag name="NUM" val="10"/>
</p:tagLst>
</file>

<file path=ppt/tags/tag494.xml><?xml version="1.0" encoding="utf-8"?>
<p:tagLst xmlns:a="http://schemas.openxmlformats.org/drawingml/2006/main" xmlns:r="http://schemas.openxmlformats.org/officeDocument/2006/relationships" xmlns:p="http://schemas.openxmlformats.org/presentationml/2006/main">
  <p:tag name="NUM" val="11"/>
</p:tagLst>
</file>

<file path=ppt/tags/tag495.xml><?xml version="1.0" encoding="utf-8"?>
<p:tagLst xmlns:a="http://schemas.openxmlformats.org/drawingml/2006/main" xmlns:r="http://schemas.openxmlformats.org/officeDocument/2006/relationships" xmlns:p="http://schemas.openxmlformats.org/presentationml/2006/main">
  <p:tag name="NUM" val="12"/>
</p:tagLst>
</file>

<file path=ppt/tags/tag496.xml><?xml version="1.0" encoding="utf-8"?>
<p:tagLst xmlns:a="http://schemas.openxmlformats.org/drawingml/2006/main" xmlns:r="http://schemas.openxmlformats.org/officeDocument/2006/relationships" xmlns:p="http://schemas.openxmlformats.org/presentationml/2006/main">
  <p:tag name="NUM" val="1"/>
</p:tagLst>
</file>

<file path=ppt/tags/tag497.xml><?xml version="1.0" encoding="utf-8"?>
<p:tagLst xmlns:a="http://schemas.openxmlformats.org/drawingml/2006/main" xmlns:r="http://schemas.openxmlformats.org/officeDocument/2006/relationships" xmlns:p="http://schemas.openxmlformats.org/presentationml/2006/main">
  <p:tag name="NUM" val="2"/>
</p:tagLst>
</file>

<file path=ppt/tags/tag498.xml><?xml version="1.0" encoding="utf-8"?>
<p:tagLst xmlns:a="http://schemas.openxmlformats.org/drawingml/2006/main" xmlns:r="http://schemas.openxmlformats.org/officeDocument/2006/relationships" xmlns:p="http://schemas.openxmlformats.org/presentationml/2006/main">
  <p:tag name="NUM" val="3"/>
</p:tagLst>
</file>

<file path=ppt/tags/tag49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00.xml><?xml version="1.0" encoding="utf-8"?>
<p:tagLst xmlns:a="http://schemas.openxmlformats.org/drawingml/2006/main" xmlns:r="http://schemas.openxmlformats.org/officeDocument/2006/relationships" xmlns:p="http://schemas.openxmlformats.org/presentationml/2006/main">
  <p:tag name="NUM" val="5"/>
</p:tagLst>
</file>

<file path=ppt/tags/tag501.xml><?xml version="1.0" encoding="utf-8"?>
<p:tagLst xmlns:a="http://schemas.openxmlformats.org/drawingml/2006/main" xmlns:r="http://schemas.openxmlformats.org/officeDocument/2006/relationships" xmlns:p="http://schemas.openxmlformats.org/presentationml/2006/main">
  <p:tag name="NUM" val="6"/>
</p:tagLst>
</file>

<file path=ppt/tags/tag502.xml><?xml version="1.0" encoding="utf-8"?>
<p:tagLst xmlns:a="http://schemas.openxmlformats.org/drawingml/2006/main" xmlns:r="http://schemas.openxmlformats.org/officeDocument/2006/relationships" xmlns:p="http://schemas.openxmlformats.org/presentationml/2006/main">
  <p:tag name="NUM" val="7"/>
</p:tagLst>
</file>

<file path=ppt/tags/tag503.xml><?xml version="1.0" encoding="utf-8"?>
<p:tagLst xmlns:a="http://schemas.openxmlformats.org/drawingml/2006/main" xmlns:r="http://schemas.openxmlformats.org/officeDocument/2006/relationships" xmlns:p="http://schemas.openxmlformats.org/presentationml/2006/main">
  <p:tag name="NUM" val="8"/>
</p:tagLst>
</file>

<file path=ppt/tags/tag504.xml><?xml version="1.0" encoding="utf-8"?>
<p:tagLst xmlns:a="http://schemas.openxmlformats.org/drawingml/2006/main" xmlns:r="http://schemas.openxmlformats.org/officeDocument/2006/relationships" xmlns:p="http://schemas.openxmlformats.org/presentationml/2006/main">
  <p:tag name="NUM" val="9"/>
</p:tagLst>
</file>

<file path=ppt/tags/tag505.xml><?xml version="1.0" encoding="utf-8"?>
<p:tagLst xmlns:a="http://schemas.openxmlformats.org/drawingml/2006/main" xmlns:r="http://schemas.openxmlformats.org/officeDocument/2006/relationships" xmlns:p="http://schemas.openxmlformats.org/presentationml/2006/main">
  <p:tag name="NUM" val="10"/>
</p:tagLst>
</file>

<file path=ppt/tags/tag506.xml><?xml version="1.0" encoding="utf-8"?>
<p:tagLst xmlns:a="http://schemas.openxmlformats.org/drawingml/2006/main" xmlns:r="http://schemas.openxmlformats.org/officeDocument/2006/relationships" xmlns:p="http://schemas.openxmlformats.org/presentationml/2006/main">
  <p:tag name="NUM" val="11"/>
</p:tagLst>
</file>

<file path=ppt/tags/tag507.xml><?xml version="1.0" encoding="utf-8"?>
<p:tagLst xmlns:a="http://schemas.openxmlformats.org/drawingml/2006/main" xmlns:r="http://schemas.openxmlformats.org/officeDocument/2006/relationships" xmlns:p="http://schemas.openxmlformats.org/presentationml/2006/main">
  <p:tag name="NUM" val="1"/>
</p:tagLst>
</file>

<file path=ppt/tags/tag508.xml><?xml version="1.0" encoding="utf-8"?>
<p:tagLst xmlns:a="http://schemas.openxmlformats.org/drawingml/2006/main" xmlns:r="http://schemas.openxmlformats.org/officeDocument/2006/relationships" xmlns:p="http://schemas.openxmlformats.org/presentationml/2006/main">
  <p:tag name="NUM" val="2"/>
</p:tagLst>
</file>

<file path=ppt/tags/tag509.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10.xml><?xml version="1.0" encoding="utf-8"?>
<p:tagLst xmlns:a="http://schemas.openxmlformats.org/drawingml/2006/main" xmlns:r="http://schemas.openxmlformats.org/officeDocument/2006/relationships" xmlns:p="http://schemas.openxmlformats.org/presentationml/2006/main">
  <p:tag name="NUM" val="4"/>
</p:tagLst>
</file>

<file path=ppt/tags/tag511.xml><?xml version="1.0" encoding="utf-8"?>
<p:tagLst xmlns:a="http://schemas.openxmlformats.org/drawingml/2006/main" xmlns:r="http://schemas.openxmlformats.org/officeDocument/2006/relationships" xmlns:p="http://schemas.openxmlformats.org/presentationml/2006/main">
  <p:tag name="NUM" val="5"/>
</p:tagLst>
</file>

<file path=ppt/tags/tag512.xml><?xml version="1.0" encoding="utf-8"?>
<p:tagLst xmlns:a="http://schemas.openxmlformats.org/drawingml/2006/main" xmlns:r="http://schemas.openxmlformats.org/officeDocument/2006/relationships" xmlns:p="http://schemas.openxmlformats.org/presentationml/2006/main">
  <p:tag name="NUM" val="6"/>
</p:tagLst>
</file>

<file path=ppt/tags/tag513.xml><?xml version="1.0" encoding="utf-8"?>
<p:tagLst xmlns:a="http://schemas.openxmlformats.org/drawingml/2006/main" xmlns:r="http://schemas.openxmlformats.org/officeDocument/2006/relationships" xmlns:p="http://schemas.openxmlformats.org/presentationml/2006/main">
  <p:tag name="NUM" val="7"/>
</p:tagLst>
</file>

<file path=ppt/tags/tag514.xml><?xml version="1.0" encoding="utf-8"?>
<p:tagLst xmlns:a="http://schemas.openxmlformats.org/drawingml/2006/main" xmlns:r="http://schemas.openxmlformats.org/officeDocument/2006/relationships" xmlns:p="http://schemas.openxmlformats.org/presentationml/2006/main">
  <p:tag name="NUM" val="8"/>
</p:tagLst>
</file>

<file path=ppt/tags/tag515.xml><?xml version="1.0" encoding="utf-8"?>
<p:tagLst xmlns:a="http://schemas.openxmlformats.org/drawingml/2006/main" xmlns:r="http://schemas.openxmlformats.org/officeDocument/2006/relationships" xmlns:p="http://schemas.openxmlformats.org/presentationml/2006/main">
  <p:tag name="NUM" val="9"/>
</p:tagLst>
</file>

<file path=ppt/tags/tag516.xml><?xml version="1.0" encoding="utf-8"?>
<p:tagLst xmlns:a="http://schemas.openxmlformats.org/drawingml/2006/main" xmlns:r="http://schemas.openxmlformats.org/officeDocument/2006/relationships" xmlns:p="http://schemas.openxmlformats.org/presentationml/2006/main">
  <p:tag name="NUM" val="10"/>
</p:tagLst>
</file>

<file path=ppt/tags/tag517.xml><?xml version="1.0" encoding="utf-8"?>
<p:tagLst xmlns:a="http://schemas.openxmlformats.org/drawingml/2006/main" xmlns:r="http://schemas.openxmlformats.org/officeDocument/2006/relationships" xmlns:p="http://schemas.openxmlformats.org/presentationml/2006/main">
  <p:tag name="NUM" val="11"/>
</p:tagLst>
</file>

<file path=ppt/tags/tag518.xml><?xml version="1.0" encoding="utf-8"?>
<p:tagLst xmlns:a="http://schemas.openxmlformats.org/drawingml/2006/main" xmlns:r="http://schemas.openxmlformats.org/officeDocument/2006/relationships" xmlns:p="http://schemas.openxmlformats.org/presentationml/2006/main">
  <p:tag name="NUM" val="12"/>
</p:tagLst>
</file>

<file path=ppt/tags/tag519.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20.xml><?xml version="1.0" encoding="utf-8"?>
<p:tagLst xmlns:a="http://schemas.openxmlformats.org/drawingml/2006/main" xmlns:r="http://schemas.openxmlformats.org/officeDocument/2006/relationships" xmlns:p="http://schemas.openxmlformats.org/presentationml/2006/main">
  <p:tag name="NUM" val="2"/>
</p:tagLst>
</file>

<file path=ppt/tags/tag521.xml><?xml version="1.0" encoding="utf-8"?>
<p:tagLst xmlns:a="http://schemas.openxmlformats.org/drawingml/2006/main" xmlns:r="http://schemas.openxmlformats.org/officeDocument/2006/relationships" xmlns:p="http://schemas.openxmlformats.org/presentationml/2006/main">
  <p:tag name="NUM" val="3"/>
</p:tagLst>
</file>

<file path=ppt/tags/tag522.xml><?xml version="1.0" encoding="utf-8"?>
<p:tagLst xmlns:a="http://schemas.openxmlformats.org/drawingml/2006/main" xmlns:r="http://schemas.openxmlformats.org/officeDocument/2006/relationships" xmlns:p="http://schemas.openxmlformats.org/presentationml/2006/main">
  <p:tag name="NUM" val="4"/>
</p:tagLst>
</file>

<file path=ppt/tags/tag523.xml><?xml version="1.0" encoding="utf-8"?>
<p:tagLst xmlns:a="http://schemas.openxmlformats.org/drawingml/2006/main" xmlns:r="http://schemas.openxmlformats.org/officeDocument/2006/relationships" xmlns:p="http://schemas.openxmlformats.org/presentationml/2006/main">
  <p:tag name="NUM" val="5"/>
</p:tagLst>
</file>

<file path=ppt/tags/tag524.xml><?xml version="1.0" encoding="utf-8"?>
<p:tagLst xmlns:a="http://schemas.openxmlformats.org/drawingml/2006/main" xmlns:r="http://schemas.openxmlformats.org/officeDocument/2006/relationships" xmlns:p="http://schemas.openxmlformats.org/presentationml/2006/main">
  <p:tag name="NUM" val="6"/>
</p:tagLst>
</file>

<file path=ppt/tags/tag525.xml><?xml version="1.0" encoding="utf-8"?>
<p:tagLst xmlns:a="http://schemas.openxmlformats.org/drawingml/2006/main" xmlns:r="http://schemas.openxmlformats.org/officeDocument/2006/relationships" xmlns:p="http://schemas.openxmlformats.org/presentationml/2006/main">
  <p:tag name="NUM" val="7"/>
</p:tagLst>
</file>

<file path=ppt/tags/tag526.xml><?xml version="1.0" encoding="utf-8"?>
<p:tagLst xmlns:a="http://schemas.openxmlformats.org/drawingml/2006/main" xmlns:r="http://schemas.openxmlformats.org/officeDocument/2006/relationships" xmlns:p="http://schemas.openxmlformats.org/presentationml/2006/main">
  <p:tag name="NUM" val="8"/>
</p:tagLst>
</file>

<file path=ppt/tags/tag527.xml><?xml version="1.0" encoding="utf-8"?>
<p:tagLst xmlns:a="http://schemas.openxmlformats.org/drawingml/2006/main" xmlns:r="http://schemas.openxmlformats.org/officeDocument/2006/relationships" xmlns:p="http://schemas.openxmlformats.org/presentationml/2006/main">
  <p:tag name="NUM" val="9"/>
</p:tagLst>
</file>

<file path=ppt/tags/tag528.xml><?xml version="1.0" encoding="utf-8"?>
<p:tagLst xmlns:a="http://schemas.openxmlformats.org/drawingml/2006/main" xmlns:r="http://schemas.openxmlformats.org/officeDocument/2006/relationships" xmlns:p="http://schemas.openxmlformats.org/presentationml/2006/main">
  <p:tag name="NUM" val="10"/>
</p:tagLst>
</file>

<file path=ppt/tags/tag529.xml><?xml version="1.0" encoding="utf-8"?>
<p:tagLst xmlns:a="http://schemas.openxmlformats.org/drawingml/2006/main" xmlns:r="http://schemas.openxmlformats.org/officeDocument/2006/relationships" xmlns:p="http://schemas.openxmlformats.org/presentationml/2006/main">
  <p:tag name="NUM" val="11"/>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30.xml><?xml version="1.0" encoding="utf-8"?>
<p:tagLst xmlns:a="http://schemas.openxmlformats.org/drawingml/2006/main" xmlns:r="http://schemas.openxmlformats.org/officeDocument/2006/relationships" xmlns:p="http://schemas.openxmlformats.org/presentationml/2006/main">
  <p:tag name="NUM" val="13"/>
</p:tagLst>
</file>

<file path=ppt/tags/tag531.xml><?xml version="1.0" encoding="utf-8"?>
<p:tagLst xmlns:a="http://schemas.openxmlformats.org/drawingml/2006/main" xmlns:r="http://schemas.openxmlformats.org/officeDocument/2006/relationships" xmlns:p="http://schemas.openxmlformats.org/presentationml/2006/main">
  <p:tag name="NUM" val="1"/>
</p:tagLst>
</file>

<file path=ppt/tags/tag532.xml><?xml version="1.0" encoding="utf-8"?>
<p:tagLst xmlns:a="http://schemas.openxmlformats.org/drawingml/2006/main" xmlns:r="http://schemas.openxmlformats.org/officeDocument/2006/relationships" xmlns:p="http://schemas.openxmlformats.org/presentationml/2006/main">
  <p:tag name="NUM" val="2"/>
</p:tagLst>
</file>

<file path=ppt/tags/tag533.xml><?xml version="1.0" encoding="utf-8"?>
<p:tagLst xmlns:a="http://schemas.openxmlformats.org/drawingml/2006/main" xmlns:r="http://schemas.openxmlformats.org/officeDocument/2006/relationships" xmlns:p="http://schemas.openxmlformats.org/presentationml/2006/main">
  <p:tag name="NUM" val="3"/>
</p:tagLst>
</file>

<file path=ppt/tags/tag534.xml><?xml version="1.0" encoding="utf-8"?>
<p:tagLst xmlns:a="http://schemas.openxmlformats.org/drawingml/2006/main" xmlns:r="http://schemas.openxmlformats.org/officeDocument/2006/relationships" xmlns:p="http://schemas.openxmlformats.org/presentationml/2006/main">
  <p:tag name="NUM" val="4"/>
</p:tagLst>
</file>

<file path=ppt/tags/tag535.xml><?xml version="1.0" encoding="utf-8"?>
<p:tagLst xmlns:a="http://schemas.openxmlformats.org/drawingml/2006/main" xmlns:r="http://schemas.openxmlformats.org/officeDocument/2006/relationships" xmlns:p="http://schemas.openxmlformats.org/presentationml/2006/main">
  <p:tag name="NUM" val="5"/>
</p:tagLst>
</file>

<file path=ppt/tags/tag536.xml><?xml version="1.0" encoding="utf-8"?>
<p:tagLst xmlns:a="http://schemas.openxmlformats.org/drawingml/2006/main" xmlns:r="http://schemas.openxmlformats.org/officeDocument/2006/relationships" xmlns:p="http://schemas.openxmlformats.org/presentationml/2006/main">
  <p:tag name="NUM" val="6"/>
</p:tagLst>
</file>

<file path=ppt/tags/tag537.xml><?xml version="1.0" encoding="utf-8"?>
<p:tagLst xmlns:a="http://schemas.openxmlformats.org/drawingml/2006/main" xmlns:r="http://schemas.openxmlformats.org/officeDocument/2006/relationships" xmlns:p="http://schemas.openxmlformats.org/presentationml/2006/main">
  <p:tag name="NUM" val="7"/>
</p:tagLst>
</file>

<file path=ppt/tags/tag538.xml><?xml version="1.0" encoding="utf-8"?>
<p:tagLst xmlns:a="http://schemas.openxmlformats.org/drawingml/2006/main" xmlns:r="http://schemas.openxmlformats.org/officeDocument/2006/relationships" xmlns:p="http://schemas.openxmlformats.org/presentationml/2006/main">
  <p:tag name="NUM" val="8"/>
</p:tagLst>
</file>

<file path=ppt/tags/tag539.xml><?xml version="1.0" encoding="utf-8"?>
<p:tagLst xmlns:a="http://schemas.openxmlformats.org/drawingml/2006/main" xmlns:r="http://schemas.openxmlformats.org/officeDocument/2006/relationships" xmlns:p="http://schemas.openxmlformats.org/presentationml/2006/main">
  <p:tag name="NUM" val="9"/>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40.xml><?xml version="1.0" encoding="utf-8"?>
<p:tagLst xmlns:a="http://schemas.openxmlformats.org/drawingml/2006/main" xmlns:r="http://schemas.openxmlformats.org/officeDocument/2006/relationships" xmlns:p="http://schemas.openxmlformats.org/presentationml/2006/main">
  <p:tag name="NUM" val="10"/>
</p:tagLst>
</file>

<file path=ppt/tags/tag541.xml><?xml version="1.0" encoding="utf-8"?>
<p:tagLst xmlns:a="http://schemas.openxmlformats.org/drawingml/2006/main" xmlns:r="http://schemas.openxmlformats.org/officeDocument/2006/relationships" xmlns:p="http://schemas.openxmlformats.org/presentationml/2006/main">
  <p:tag name="NUM" val="11"/>
</p:tagLst>
</file>

<file path=ppt/tags/tag542.xml><?xml version="1.0" encoding="utf-8"?>
<p:tagLst xmlns:a="http://schemas.openxmlformats.org/drawingml/2006/main" xmlns:r="http://schemas.openxmlformats.org/officeDocument/2006/relationships" xmlns:p="http://schemas.openxmlformats.org/presentationml/2006/main">
  <p:tag name="NUM" val="12"/>
</p:tagLst>
</file>

<file path=ppt/tags/tag543.xml><?xml version="1.0" encoding="utf-8"?>
<p:tagLst xmlns:a="http://schemas.openxmlformats.org/drawingml/2006/main" xmlns:r="http://schemas.openxmlformats.org/officeDocument/2006/relationships" xmlns:p="http://schemas.openxmlformats.org/presentationml/2006/main">
  <p:tag name="NUM" val="13"/>
</p:tagLst>
</file>

<file path=ppt/tags/tag544.xml><?xml version="1.0" encoding="utf-8"?>
<p:tagLst xmlns:a="http://schemas.openxmlformats.org/drawingml/2006/main" xmlns:r="http://schemas.openxmlformats.org/officeDocument/2006/relationships" xmlns:p="http://schemas.openxmlformats.org/presentationml/2006/main">
  <p:tag name="NUM" val="1"/>
</p:tagLst>
</file>

<file path=ppt/tags/tag545.xml><?xml version="1.0" encoding="utf-8"?>
<p:tagLst xmlns:a="http://schemas.openxmlformats.org/drawingml/2006/main" xmlns:r="http://schemas.openxmlformats.org/officeDocument/2006/relationships" xmlns:p="http://schemas.openxmlformats.org/presentationml/2006/main">
  <p:tag name="NUM" val="2"/>
</p:tagLst>
</file>

<file path=ppt/tags/tag546.xml><?xml version="1.0" encoding="utf-8"?>
<p:tagLst xmlns:a="http://schemas.openxmlformats.org/drawingml/2006/main" xmlns:r="http://schemas.openxmlformats.org/officeDocument/2006/relationships" xmlns:p="http://schemas.openxmlformats.org/presentationml/2006/main">
  <p:tag name="NUM" val="3"/>
</p:tagLst>
</file>

<file path=ppt/tags/tag547.xml><?xml version="1.0" encoding="utf-8"?>
<p:tagLst xmlns:a="http://schemas.openxmlformats.org/drawingml/2006/main" xmlns:r="http://schemas.openxmlformats.org/officeDocument/2006/relationships" xmlns:p="http://schemas.openxmlformats.org/presentationml/2006/main">
  <p:tag name="NUM" val="4"/>
</p:tagLst>
</file>

<file path=ppt/tags/tag548.xml><?xml version="1.0" encoding="utf-8"?>
<p:tagLst xmlns:a="http://schemas.openxmlformats.org/drawingml/2006/main" xmlns:r="http://schemas.openxmlformats.org/officeDocument/2006/relationships" xmlns:p="http://schemas.openxmlformats.org/presentationml/2006/main">
  <p:tag name="NUM" val="5"/>
</p:tagLst>
</file>

<file path=ppt/tags/tag549.xml><?xml version="1.0" encoding="utf-8"?>
<p:tagLst xmlns:a="http://schemas.openxmlformats.org/drawingml/2006/main" xmlns:r="http://schemas.openxmlformats.org/officeDocument/2006/relationships" xmlns:p="http://schemas.openxmlformats.org/presentationml/2006/main">
  <p:tag name="NUM" val="6"/>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50.xml><?xml version="1.0" encoding="utf-8"?>
<p:tagLst xmlns:a="http://schemas.openxmlformats.org/drawingml/2006/main" xmlns:r="http://schemas.openxmlformats.org/officeDocument/2006/relationships" xmlns:p="http://schemas.openxmlformats.org/presentationml/2006/main">
  <p:tag name="NUM" val="7"/>
</p:tagLst>
</file>

<file path=ppt/tags/tag551.xml><?xml version="1.0" encoding="utf-8"?>
<p:tagLst xmlns:a="http://schemas.openxmlformats.org/drawingml/2006/main" xmlns:r="http://schemas.openxmlformats.org/officeDocument/2006/relationships" xmlns:p="http://schemas.openxmlformats.org/presentationml/2006/main">
  <p:tag name="NUM" val="8"/>
</p:tagLst>
</file>

<file path=ppt/tags/tag552.xml><?xml version="1.0" encoding="utf-8"?>
<p:tagLst xmlns:a="http://schemas.openxmlformats.org/drawingml/2006/main" xmlns:r="http://schemas.openxmlformats.org/officeDocument/2006/relationships" xmlns:p="http://schemas.openxmlformats.org/presentationml/2006/main">
  <p:tag name="NUM" val="9"/>
</p:tagLst>
</file>

<file path=ppt/tags/tag553.xml><?xml version="1.0" encoding="utf-8"?>
<p:tagLst xmlns:a="http://schemas.openxmlformats.org/drawingml/2006/main" xmlns:r="http://schemas.openxmlformats.org/officeDocument/2006/relationships" xmlns:p="http://schemas.openxmlformats.org/presentationml/2006/main">
  <p:tag name="NUM" val="10"/>
</p:tagLst>
</file>

<file path=ppt/tags/tag554.xml><?xml version="1.0" encoding="utf-8"?>
<p:tagLst xmlns:a="http://schemas.openxmlformats.org/drawingml/2006/main" xmlns:r="http://schemas.openxmlformats.org/officeDocument/2006/relationships" xmlns:p="http://schemas.openxmlformats.org/presentationml/2006/main">
  <p:tag name="NUM" val="11"/>
</p:tagLst>
</file>

<file path=ppt/tags/tag555.xml><?xml version="1.0" encoding="utf-8"?>
<p:tagLst xmlns:a="http://schemas.openxmlformats.org/drawingml/2006/main" xmlns:r="http://schemas.openxmlformats.org/officeDocument/2006/relationships" xmlns:p="http://schemas.openxmlformats.org/presentationml/2006/main">
  <p:tag name="NUM" val="12"/>
</p:tagLst>
</file>

<file path=ppt/tags/tag556.xml><?xml version="1.0" encoding="utf-8"?>
<p:tagLst xmlns:a="http://schemas.openxmlformats.org/drawingml/2006/main" xmlns:r="http://schemas.openxmlformats.org/officeDocument/2006/relationships" xmlns:p="http://schemas.openxmlformats.org/presentationml/2006/main">
  <p:tag name="NUM" val="13"/>
</p:tagLst>
</file>

<file path=ppt/tags/tag557.xml><?xml version="1.0" encoding="utf-8"?>
<p:tagLst xmlns:a="http://schemas.openxmlformats.org/drawingml/2006/main" xmlns:r="http://schemas.openxmlformats.org/officeDocument/2006/relationships" xmlns:p="http://schemas.openxmlformats.org/presentationml/2006/main">
  <p:tag name="NUM" val="1"/>
</p:tagLst>
</file>

<file path=ppt/tags/tag558.xml><?xml version="1.0" encoding="utf-8"?>
<p:tagLst xmlns:a="http://schemas.openxmlformats.org/drawingml/2006/main" xmlns:r="http://schemas.openxmlformats.org/officeDocument/2006/relationships" xmlns:p="http://schemas.openxmlformats.org/presentationml/2006/main">
  <p:tag name="NUM" val="2"/>
</p:tagLst>
</file>

<file path=ppt/tags/tag559.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60.xml><?xml version="1.0" encoding="utf-8"?>
<p:tagLst xmlns:a="http://schemas.openxmlformats.org/drawingml/2006/main" xmlns:r="http://schemas.openxmlformats.org/officeDocument/2006/relationships" xmlns:p="http://schemas.openxmlformats.org/presentationml/2006/main">
  <p:tag name="NUM" val="4"/>
</p:tagLst>
</file>

<file path=ppt/tags/tag561.xml><?xml version="1.0" encoding="utf-8"?>
<p:tagLst xmlns:a="http://schemas.openxmlformats.org/drawingml/2006/main" xmlns:r="http://schemas.openxmlformats.org/officeDocument/2006/relationships" xmlns:p="http://schemas.openxmlformats.org/presentationml/2006/main">
  <p:tag name="NUM" val="5"/>
</p:tagLst>
</file>

<file path=ppt/tags/tag562.xml><?xml version="1.0" encoding="utf-8"?>
<p:tagLst xmlns:a="http://schemas.openxmlformats.org/drawingml/2006/main" xmlns:r="http://schemas.openxmlformats.org/officeDocument/2006/relationships" xmlns:p="http://schemas.openxmlformats.org/presentationml/2006/main">
  <p:tag name="NUM" val="6"/>
</p:tagLst>
</file>

<file path=ppt/tags/tag563.xml><?xml version="1.0" encoding="utf-8"?>
<p:tagLst xmlns:a="http://schemas.openxmlformats.org/drawingml/2006/main" xmlns:r="http://schemas.openxmlformats.org/officeDocument/2006/relationships" xmlns:p="http://schemas.openxmlformats.org/presentationml/2006/main">
  <p:tag name="NUM" val="7"/>
</p:tagLst>
</file>

<file path=ppt/tags/tag564.xml><?xml version="1.0" encoding="utf-8"?>
<p:tagLst xmlns:a="http://schemas.openxmlformats.org/drawingml/2006/main" xmlns:r="http://schemas.openxmlformats.org/officeDocument/2006/relationships" xmlns:p="http://schemas.openxmlformats.org/presentationml/2006/main">
  <p:tag name="NUM" val="9"/>
</p:tagLst>
</file>

<file path=ppt/tags/tag565.xml><?xml version="1.0" encoding="utf-8"?>
<p:tagLst xmlns:a="http://schemas.openxmlformats.org/drawingml/2006/main" xmlns:r="http://schemas.openxmlformats.org/officeDocument/2006/relationships" xmlns:p="http://schemas.openxmlformats.org/presentationml/2006/main">
  <p:tag name="NUM" val="1"/>
</p:tagLst>
</file>

<file path=ppt/tags/tag566.xml><?xml version="1.0" encoding="utf-8"?>
<p:tagLst xmlns:a="http://schemas.openxmlformats.org/drawingml/2006/main" xmlns:r="http://schemas.openxmlformats.org/officeDocument/2006/relationships" xmlns:p="http://schemas.openxmlformats.org/presentationml/2006/main">
  <p:tag name="NUM" val="2"/>
</p:tagLst>
</file>

<file path=ppt/tags/tag567.xml><?xml version="1.0" encoding="utf-8"?>
<p:tagLst xmlns:a="http://schemas.openxmlformats.org/drawingml/2006/main" xmlns:r="http://schemas.openxmlformats.org/officeDocument/2006/relationships" xmlns:p="http://schemas.openxmlformats.org/presentationml/2006/main">
  <p:tag name="NUM" val="3"/>
</p:tagLst>
</file>

<file path=ppt/tags/tag568.xml><?xml version="1.0" encoding="utf-8"?>
<p:tagLst xmlns:a="http://schemas.openxmlformats.org/drawingml/2006/main" xmlns:r="http://schemas.openxmlformats.org/officeDocument/2006/relationships" xmlns:p="http://schemas.openxmlformats.org/presentationml/2006/main">
  <p:tag name="NUM" val="4"/>
</p:tagLst>
</file>

<file path=ppt/tags/tag569.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10"/>
</p:tagLst>
</file>

<file path=ppt/tags/tag570.xml><?xml version="1.0" encoding="utf-8"?>
<p:tagLst xmlns:a="http://schemas.openxmlformats.org/drawingml/2006/main" xmlns:r="http://schemas.openxmlformats.org/officeDocument/2006/relationships" xmlns:p="http://schemas.openxmlformats.org/presentationml/2006/main">
  <p:tag name="NUM" val="6"/>
</p:tagLst>
</file>

<file path=ppt/tags/tag571.xml><?xml version="1.0" encoding="utf-8"?>
<p:tagLst xmlns:a="http://schemas.openxmlformats.org/drawingml/2006/main" xmlns:r="http://schemas.openxmlformats.org/officeDocument/2006/relationships" xmlns:p="http://schemas.openxmlformats.org/presentationml/2006/main">
  <p:tag name="NUM" val="7"/>
</p:tagLst>
</file>

<file path=ppt/tags/tag572.xml><?xml version="1.0" encoding="utf-8"?>
<p:tagLst xmlns:a="http://schemas.openxmlformats.org/drawingml/2006/main" xmlns:r="http://schemas.openxmlformats.org/officeDocument/2006/relationships" xmlns:p="http://schemas.openxmlformats.org/presentationml/2006/main">
  <p:tag name="NUM" val="8"/>
</p:tagLst>
</file>

<file path=ppt/tags/tag573.xml><?xml version="1.0" encoding="utf-8"?>
<p:tagLst xmlns:a="http://schemas.openxmlformats.org/drawingml/2006/main" xmlns:r="http://schemas.openxmlformats.org/officeDocument/2006/relationships" xmlns:p="http://schemas.openxmlformats.org/presentationml/2006/main">
  <p:tag name="NUM" val="9"/>
</p:tagLst>
</file>

<file path=ppt/tags/tag574.xml><?xml version="1.0" encoding="utf-8"?>
<p:tagLst xmlns:a="http://schemas.openxmlformats.org/drawingml/2006/main" xmlns:r="http://schemas.openxmlformats.org/officeDocument/2006/relationships" xmlns:p="http://schemas.openxmlformats.org/presentationml/2006/main">
  <p:tag name="NUM" val="1"/>
</p:tagLst>
</file>

<file path=ppt/tags/tag575.xml><?xml version="1.0" encoding="utf-8"?>
<p:tagLst xmlns:a="http://schemas.openxmlformats.org/drawingml/2006/main" xmlns:r="http://schemas.openxmlformats.org/officeDocument/2006/relationships" xmlns:p="http://schemas.openxmlformats.org/presentationml/2006/main">
  <p:tag name="NUM" val="2"/>
</p:tagLst>
</file>

<file path=ppt/tags/tag576.xml><?xml version="1.0" encoding="utf-8"?>
<p:tagLst xmlns:a="http://schemas.openxmlformats.org/drawingml/2006/main" xmlns:r="http://schemas.openxmlformats.org/officeDocument/2006/relationships" xmlns:p="http://schemas.openxmlformats.org/presentationml/2006/main">
  <p:tag name="NUM" val="3"/>
</p:tagLst>
</file>

<file path=ppt/tags/tag577.xml><?xml version="1.0" encoding="utf-8"?>
<p:tagLst xmlns:a="http://schemas.openxmlformats.org/drawingml/2006/main" xmlns:r="http://schemas.openxmlformats.org/officeDocument/2006/relationships" xmlns:p="http://schemas.openxmlformats.org/presentationml/2006/main">
  <p:tag name="NUM" val="4"/>
</p:tagLst>
</file>

<file path=ppt/tags/tag578.xml><?xml version="1.0" encoding="utf-8"?>
<p:tagLst xmlns:a="http://schemas.openxmlformats.org/drawingml/2006/main" xmlns:r="http://schemas.openxmlformats.org/officeDocument/2006/relationships" xmlns:p="http://schemas.openxmlformats.org/presentationml/2006/main">
  <p:tag name="NUM" val="5"/>
</p:tagLst>
</file>

<file path=ppt/tags/tag579.xml><?xml version="1.0" encoding="utf-8"?>
<p:tagLst xmlns:a="http://schemas.openxmlformats.org/drawingml/2006/main" xmlns:r="http://schemas.openxmlformats.org/officeDocument/2006/relationships" xmlns:p="http://schemas.openxmlformats.org/presentationml/2006/main">
  <p:tag name="NUM" val="6"/>
</p:tagLst>
</file>

<file path=ppt/tags/tag58.xml><?xml version="1.0" encoding="utf-8"?>
<p:tagLst xmlns:a="http://schemas.openxmlformats.org/drawingml/2006/main" xmlns:r="http://schemas.openxmlformats.org/officeDocument/2006/relationships" xmlns:p="http://schemas.openxmlformats.org/presentationml/2006/main">
  <p:tag name="NUM" val="11"/>
</p:tagLst>
</file>

<file path=ppt/tags/tag580.xml><?xml version="1.0" encoding="utf-8"?>
<p:tagLst xmlns:a="http://schemas.openxmlformats.org/drawingml/2006/main" xmlns:r="http://schemas.openxmlformats.org/officeDocument/2006/relationships" xmlns:p="http://schemas.openxmlformats.org/presentationml/2006/main">
  <p:tag name="NUM" val="1"/>
</p:tagLst>
</file>

<file path=ppt/tags/tag581.xml><?xml version="1.0" encoding="utf-8"?>
<p:tagLst xmlns:a="http://schemas.openxmlformats.org/drawingml/2006/main" xmlns:r="http://schemas.openxmlformats.org/officeDocument/2006/relationships" xmlns:p="http://schemas.openxmlformats.org/presentationml/2006/main">
  <p:tag name="NUM" val="2"/>
</p:tagLst>
</file>

<file path=ppt/tags/tag582.xml><?xml version="1.0" encoding="utf-8"?>
<p:tagLst xmlns:a="http://schemas.openxmlformats.org/drawingml/2006/main" xmlns:r="http://schemas.openxmlformats.org/officeDocument/2006/relationships" xmlns:p="http://schemas.openxmlformats.org/presentationml/2006/main">
  <p:tag name="NUM" val="3"/>
</p:tagLst>
</file>

<file path=ppt/tags/tag583.xml><?xml version="1.0" encoding="utf-8"?>
<p:tagLst xmlns:a="http://schemas.openxmlformats.org/drawingml/2006/main" xmlns:r="http://schemas.openxmlformats.org/officeDocument/2006/relationships" xmlns:p="http://schemas.openxmlformats.org/presentationml/2006/main">
  <p:tag name="NUM" val="4"/>
</p:tagLst>
</file>

<file path=ppt/tags/tag584.xml><?xml version="1.0" encoding="utf-8"?>
<p:tagLst xmlns:a="http://schemas.openxmlformats.org/drawingml/2006/main" xmlns:r="http://schemas.openxmlformats.org/officeDocument/2006/relationships" xmlns:p="http://schemas.openxmlformats.org/presentationml/2006/main">
  <p:tag name="NUM" val="5"/>
</p:tagLst>
</file>

<file path=ppt/tags/tag585.xml><?xml version="1.0" encoding="utf-8"?>
<p:tagLst xmlns:a="http://schemas.openxmlformats.org/drawingml/2006/main" xmlns:r="http://schemas.openxmlformats.org/officeDocument/2006/relationships" xmlns:p="http://schemas.openxmlformats.org/presentationml/2006/main">
  <p:tag name="NUM" val="6"/>
</p:tagLst>
</file>

<file path=ppt/tags/tag586.xml><?xml version="1.0" encoding="utf-8"?>
<p:tagLst xmlns:a="http://schemas.openxmlformats.org/drawingml/2006/main" xmlns:r="http://schemas.openxmlformats.org/officeDocument/2006/relationships" xmlns:p="http://schemas.openxmlformats.org/presentationml/2006/main">
  <p:tag name="NUM" val="7"/>
</p:tagLst>
</file>

<file path=ppt/tags/tag587.xml><?xml version="1.0" encoding="utf-8"?>
<p:tagLst xmlns:a="http://schemas.openxmlformats.org/drawingml/2006/main" xmlns:r="http://schemas.openxmlformats.org/officeDocument/2006/relationships" xmlns:p="http://schemas.openxmlformats.org/presentationml/2006/main">
  <p:tag name="NUM" val="8"/>
</p:tagLst>
</file>

<file path=ppt/tags/tag588.xml><?xml version="1.0" encoding="utf-8"?>
<p:tagLst xmlns:a="http://schemas.openxmlformats.org/drawingml/2006/main" xmlns:r="http://schemas.openxmlformats.org/officeDocument/2006/relationships" xmlns:p="http://schemas.openxmlformats.org/presentationml/2006/main">
  <p:tag name="NUM" val="9"/>
</p:tagLst>
</file>

<file path=ppt/tags/tag589.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12"/>
</p:tagLst>
</file>

<file path=ppt/tags/tag590.xml><?xml version="1.0" encoding="utf-8"?>
<p:tagLst xmlns:a="http://schemas.openxmlformats.org/drawingml/2006/main" xmlns:r="http://schemas.openxmlformats.org/officeDocument/2006/relationships" xmlns:p="http://schemas.openxmlformats.org/presentationml/2006/main">
  <p:tag name="NUM" val="2"/>
</p:tagLst>
</file>

<file path=ppt/tags/tag591.xml><?xml version="1.0" encoding="utf-8"?>
<p:tagLst xmlns:a="http://schemas.openxmlformats.org/drawingml/2006/main" xmlns:r="http://schemas.openxmlformats.org/officeDocument/2006/relationships" xmlns:p="http://schemas.openxmlformats.org/presentationml/2006/main">
  <p:tag name="NUM" val="3"/>
</p:tagLst>
</file>

<file path=ppt/tags/tag592.xml><?xml version="1.0" encoding="utf-8"?>
<p:tagLst xmlns:a="http://schemas.openxmlformats.org/drawingml/2006/main" xmlns:r="http://schemas.openxmlformats.org/officeDocument/2006/relationships" xmlns:p="http://schemas.openxmlformats.org/presentationml/2006/main">
  <p:tag name="NUM" val="4"/>
</p:tagLst>
</file>

<file path=ppt/tags/tag593.xml><?xml version="1.0" encoding="utf-8"?>
<p:tagLst xmlns:a="http://schemas.openxmlformats.org/drawingml/2006/main" xmlns:r="http://schemas.openxmlformats.org/officeDocument/2006/relationships" xmlns:p="http://schemas.openxmlformats.org/presentationml/2006/main">
  <p:tag name="NUM" val="5"/>
</p:tagLst>
</file>

<file path=ppt/tags/tag594.xml><?xml version="1.0" encoding="utf-8"?>
<p:tagLst xmlns:a="http://schemas.openxmlformats.org/drawingml/2006/main" xmlns:r="http://schemas.openxmlformats.org/officeDocument/2006/relationships" xmlns:p="http://schemas.openxmlformats.org/presentationml/2006/main">
  <p:tag name="NUM" val="6"/>
</p:tagLst>
</file>

<file path=ppt/tags/tag595.xml><?xml version="1.0" encoding="utf-8"?>
<p:tagLst xmlns:a="http://schemas.openxmlformats.org/drawingml/2006/main" xmlns:r="http://schemas.openxmlformats.org/officeDocument/2006/relationships" xmlns:p="http://schemas.openxmlformats.org/presentationml/2006/main">
  <p:tag name="NUM" val="7"/>
</p:tagLst>
</file>

<file path=ppt/tags/tag596.xml><?xml version="1.0" encoding="utf-8"?>
<p:tagLst xmlns:a="http://schemas.openxmlformats.org/drawingml/2006/main" xmlns:r="http://schemas.openxmlformats.org/officeDocument/2006/relationships" xmlns:p="http://schemas.openxmlformats.org/presentationml/2006/main">
  <p:tag name="NUM" val="8"/>
</p:tagLst>
</file>

<file path=ppt/tags/tag597.xml><?xml version="1.0" encoding="utf-8"?>
<p:tagLst xmlns:a="http://schemas.openxmlformats.org/drawingml/2006/main" xmlns:r="http://schemas.openxmlformats.org/officeDocument/2006/relationships" xmlns:p="http://schemas.openxmlformats.org/presentationml/2006/main">
  <p:tag name="NUM" val="9"/>
</p:tagLst>
</file>

<file path=ppt/tags/tag598.xml><?xml version="1.0" encoding="utf-8"?>
<p:tagLst xmlns:a="http://schemas.openxmlformats.org/drawingml/2006/main" xmlns:r="http://schemas.openxmlformats.org/officeDocument/2006/relationships" xmlns:p="http://schemas.openxmlformats.org/presentationml/2006/main">
  <p:tag name="NUM" val="10"/>
</p:tagLst>
</file>

<file path=ppt/tags/tag59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3"/>
</p:tagLst>
</file>

<file path=ppt/tags/tag600.xml><?xml version="1.0" encoding="utf-8"?>
<p:tagLst xmlns:a="http://schemas.openxmlformats.org/drawingml/2006/main" xmlns:r="http://schemas.openxmlformats.org/officeDocument/2006/relationships" xmlns:p="http://schemas.openxmlformats.org/presentationml/2006/main">
  <p:tag name="NUM" val="2"/>
</p:tagLst>
</file>

<file path=ppt/tags/tag601.xml><?xml version="1.0" encoding="utf-8"?>
<p:tagLst xmlns:a="http://schemas.openxmlformats.org/drawingml/2006/main" xmlns:r="http://schemas.openxmlformats.org/officeDocument/2006/relationships" xmlns:p="http://schemas.openxmlformats.org/presentationml/2006/main">
  <p:tag name="NUM" val="3"/>
</p:tagLst>
</file>

<file path=ppt/tags/tag602.xml><?xml version="1.0" encoding="utf-8"?>
<p:tagLst xmlns:a="http://schemas.openxmlformats.org/drawingml/2006/main" xmlns:r="http://schemas.openxmlformats.org/officeDocument/2006/relationships" xmlns:p="http://schemas.openxmlformats.org/presentationml/2006/main">
  <p:tag name="NUM" val="4"/>
</p:tagLst>
</file>

<file path=ppt/tags/tag603.xml><?xml version="1.0" encoding="utf-8"?>
<p:tagLst xmlns:a="http://schemas.openxmlformats.org/drawingml/2006/main" xmlns:r="http://schemas.openxmlformats.org/officeDocument/2006/relationships" xmlns:p="http://schemas.openxmlformats.org/presentationml/2006/main">
  <p:tag name="NUM" val="5"/>
</p:tagLst>
</file>

<file path=ppt/tags/tag604.xml><?xml version="1.0" encoding="utf-8"?>
<p:tagLst xmlns:a="http://schemas.openxmlformats.org/drawingml/2006/main" xmlns:r="http://schemas.openxmlformats.org/officeDocument/2006/relationships" xmlns:p="http://schemas.openxmlformats.org/presentationml/2006/main">
  <p:tag name="NUM" val="6"/>
</p:tagLst>
</file>

<file path=ppt/tags/tag605.xml><?xml version="1.0" encoding="utf-8"?>
<p:tagLst xmlns:a="http://schemas.openxmlformats.org/drawingml/2006/main" xmlns:r="http://schemas.openxmlformats.org/officeDocument/2006/relationships" xmlns:p="http://schemas.openxmlformats.org/presentationml/2006/main">
  <p:tag name="NUM" val="7"/>
</p:tagLst>
</file>

<file path=ppt/tags/tag606.xml><?xml version="1.0" encoding="utf-8"?>
<p:tagLst xmlns:a="http://schemas.openxmlformats.org/drawingml/2006/main" xmlns:r="http://schemas.openxmlformats.org/officeDocument/2006/relationships" xmlns:p="http://schemas.openxmlformats.org/presentationml/2006/main">
  <p:tag name="NUM" val="8"/>
</p:tagLst>
</file>

<file path=ppt/tags/tag607.xml><?xml version="1.0" encoding="utf-8"?>
<p:tagLst xmlns:a="http://schemas.openxmlformats.org/drawingml/2006/main" xmlns:r="http://schemas.openxmlformats.org/officeDocument/2006/relationships" xmlns:p="http://schemas.openxmlformats.org/presentationml/2006/main">
  <p:tag name="NUM" val="9"/>
</p:tagLst>
</file>

<file path=ppt/tags/tag608.xml><?xml version="1.0" encoding="utf-8"?>
<p:tagLst xmlns:a="http://schemas.openxmlformats.org/drawingml/2006/main" xmlns:r="http://schemas.openxmlformats.org/officeDocument/2006/relationships" xmlns:p="http://schemas.openxmlformats.org/presentationml/2006/main">
  <p:tag name="NUM" val="9"/>
</p:tagLst>
</file>

<file path=ppt/tags/tag609.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10.xml><?xml version="1.0" encoding="utf-8"?>
<p:tagLst xmlns:a="http://schemas.openxmlformats.org/drawingml/2006/main" xmlns:r="http://schemas.openxmlformats.org/officeDocument/2006/relationships" xmlns:p="http://schemas.openxmlformats.org/presentationml/2006/main">
  <p:tag name="NUM" val="2"/>
</p:tagLst>
</file>

<file path=ppt/tags/tag611.xml><?xml version="1.0" encoding="utf-8"?>
<p:tagLst xmlns:a="http://schemas.openxmlformats.org/drawingml/2006/main" xmlns:r="http://schemas.openxmlformats.org/officeDocument/2006/relationships" xmlns:p="http://schemas.openxmlformats.org/presentationml/2006/main">
  <p:tag name="NUM" val="3"/>
</p:tagLst>
</file>

<file path=ppt/tags/tag612.xml><?xml version="1.0" encoding="utf-8"?>
<p:tagLst xmlns:a="http://schemas.openxmlformats.org/drawingml/2006/main" xmlns:r="http://schemas.openxmlformats.org/officeDocument/2006/relationships" xmlns:p="http://schemas.openxmlformats.org/presentationml/2006/main">
  <p:tag name="NUM" val="4"/>
</p:tagLst>
</file>

<file path=ppt/tags/tag613.xml><?xml version="1.0" encoding="utf-8"?>
<p:tagLst xmlns:a="http://schemas.openxmlformats.org/drawingml/2006/main" xmlns:r="http://schemas.openxmlformats.org/officeDocument/2006/relationships" xmlns:p="http://schemas.openxmlformats.org/presentationml/2006/main">
  <p:tag name="NUM" val="5"/>
</p:tagLst>
</file>

<file path=ppt/tags/tag614.xml><?xml version="1.0" encoding="utf-8"?>
<p:tagLst xmlns:a="http://schemas.openxmlformats.org/drawingml/2006/main" xmlns:r="http://schemas.openxmlformats.org/officeDocument/2006/relationships" xmlns:p="http://schemas.openxmlformats.org/presentationml/2006/main">
  <p:tag name="NUM" val="6"/>
</p:tagLst>
</file>

<file path=ppt/tags/tag615.xml><?xml version="1.0" encoding="utf-8"?>
<p:tagLst xmlns:a="http://schemas.openxmlformats.org/drawingml/2006/main" xmlns:r="http://schemas.openxmlformats.org/officeDocument/2006/relationships" xmlns:p="http://schemas.openxmlformats.org/presentationml/2006/main">
  <p:tag name="NUM" val="7"/>
</p:tagLst>
</file>

<file path=ppt/tags/tag616.xml><?xml version="1.0" encoding="utf-8"?>
<p:tagLst xmlns:a="http://schemas.openxmlformats.org/drawingml/2006/main" xmlns:r="http://schemas.openxmlformats.org/officeDocument/2006/relationships" xmlns:p="http://schemas.openxmlformats.org/presentationml/2006/main">
  <p:tag name="NUM" val="8"/>
</p:tagLst>
</file>

<file path=ppt/tags/tag617.xml><?xml version="1.0" encoding="utf-8"?>
<p:tagLst xmlns:a="http://schemas.openxmlformats.org/drawingml/2006/main" xmlns:r="http://schemas.openxmlformats.org/officeDocument/2006/relationships" xmlns:p="http://schemas.openxmlformats.org/presentationml/2006/main">
  <p:tag name="NUM" val="9"/>
</p:tagLst>
</file>

<file path=ppt/tags/tag618.xml><?xml version="1.0" encoding="utf-8"?>
<p:tagLst xmlns:a="http://schemas.openxmlformats.org/drawingml/2006/main" xmlns:r="http://schemas.openxmlformats.org/officeDocument/2006/relationships" xmlns:p="http://schemas.openxmlformats.org/presentationml/2006/main">
  <p:tag name="NUM" val="1"/>
</p:tagLst>
</file>

<file path=ppt/tags/tag619.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20.xml><?xml version="1.0" encoding="utf-8"?>
<p:tagLst xmlns:a="http://schemas.openxmlformats.org/drawingml/2006/main" xmlns:r="http://schemas.openxmlformats.org/officeDocument/2006/relationships" xmlns:p="http://schemas.openxmlformats.org/presentationml/2006/main">
  <p:tag name="NUM" val="3"/>
</p:tagLst>
</file>

<file path=ppt/tags/tag621.xml><?xml version="1.0" encoding="utf-8"?>
<p:tagLst xmlns:a="http://schemas.openxmlformats.org/drawingml/2006/main" xmlns:r="http://schemas.openxmlformats.org/officeDocument/2006/relationships" xmlns:p="http://schemas.openxmlformats.org/presentationml/2006/main">
  <p:tag name="NUM" val="4"/>
</p:tagLst>
</file>

<file path=ppt/tags/tag622.xml><?xml version="1.0" encoding="utf-8"?>
<p:tagLst xmlns:a="http://schemas.openxmlformats.org/drawingml/2006/main" xmlns:r="http://schemas.openxmlformats.org/officeDocument/2006/relationships" xmlns:p="http://schemas.openxmlformats.org/presentationml/2006/main">
  <p:tag name="NUM" val="5"/>
</p:tagLst>
</file>

<file path=ppt/tags/tag623.xml><?xml version="1.0" encoding="utf-8"?>
<p:tagLst xmlns:a="http://schemas.openxmlformats.org/drawingml/2006/main" xmlns:r="http://schemas.openxmlformats.org/officeDocument/2006/relationships" xmlns:p="http://schemas.openxmlformats.org/presentationml/2006/main">
  <p:tag name="NUM" val="6"/>
</p:tagLst>
</file>

<file path=ppt/tags/tag624.xml><?xml version="1.0" encoding="utf-8"?>
<p:tagLst xmlns:a="http://schemas.openxmlformats.org/drawingml/2006/main" xmlns:r="http://schemas.openxmlformats.org/officeDocument/2006/relationships" xmlns:p="http://schemas.openxmlformats.org/presentationml/2006/main">
  <p:tag name="NUM" val="7"/>
</p:tagLst>
</file>

<file path=ppt/tags/tag625.xml><?xml version="1.0" encoding="utf-8"?>
<p:tagLst xmlns:a="http://schemas.openxmlformats.org/drawingml/2006/main" xmlns:r="http://schemas.openxmlformats.org/officeDocument/2006/relationships" xmlns:p="http://schemas.openxmlformats.org/presentationml/2006/main">
  <p:tag name="NUM" val="8"/>
</p:tagLst>
</file>

<file path=ppt/tags/tag626.xml><?xml version="1.0" encoding="utf-8"?>
<p:tagLst xmlns:a="http://schemas.openxmlformats.org/drawingml/2006/main" xmlns:r="http://schemas.openxmlformats.org/officeDocument/2006/relationships" xmlns:p="http://schemas.openxmlformats.org/presentationml/2006/main">
  <p:tag name="NUM" val="9"/>
</p:tagLst>
</file>

<file path=ppt/tags/tag627.xml><?xml version="1.0" encoding="utf-8"?>
<p:tagLst xmlns:a="http://schemas.openxmlformats.org/drawingml/2006/main" xmlns:r="http://schemas.openxmlformats.org/officeDocument/2006/relationships" xmlns:p="http://schemas.openxmlformats.org/presentationml/2006/main">
  <p:tag name="NUM" val="9"/>
</p:tagLst>
</file>

<file path=ppt/tags/tag628.xml><?xml version="1.0" encoding="utf-8"?>
<p:tagLst xmlns:a="http://schemas.openxmlformats.org/drawingml/2006/main" xmlns:r="http://schemas.openxmlformats.org/officeDocument/2006/relationships" xmlns:p="http://schemas.openxmlformats.org/presentationml/2006/main">
  <p:tag name="NUM" val="1"/>
</p:tagLst>
</file>

<file path=ppt/tags/tag629.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30.xml><?xml version="1.0" encoding="utf-8"?>
<p:tagLst xmlns:a="http://schemas.openxmlformats.org/drawingml/2006/main" xmlns:r="http://schemas.openxmlformats.org/officeDocument/2006/relationships" xmlns:p="http://schemas.openxmlformats.org/presentationml/2006/main">
  <p:tag name="NUM" val="3"/>
</p:tagLst>
</file>

<file path=ppt/tags/tag631.xml><?xml version="1.0" encoding="utf-8"?>
<p:tagLst xmlns:a="http://schemas.openxmlformats.org/drawingml/2006/main" xmlns:r="http://schemas.openxmlformats.org/officeDocument/2006/relationships" xmlns:p="http://schemas.openxmlformats.org/presentationml/2006/main">
  <p:tag name="NUM" val="4"/>
</p:tagLst>
</file>

<file path=ppt/tags/tag632.xml><?xml version="1.0" encoding="utf-8"?>
<p:tagLst xmlns:a="http://schemas.openxmlformats.org/drawingml/2006/main" xmlns:r="http://schemas.openxmlformats.org/officeDocument/2006/relationships" xmlns:p="http://schemas.openxmlformats.org/presentationml/2006/main">
  <p:tag name="NUM" val="5"/>
</p:tagLst>
</file>

<file path=ppt/tags/tag633.xml><?xml version="1.0" encoding="utf-8"?>
<p:tagLst xmlns:a="http://schemas.openxmlformats.org/drawingml/2006/main" xmlns:r="http://schemas.openxmlformats.org/officeDocument/2006/relationships" xmlns:p="http://schemas.openxmlformats.org/presentationml/2006/main">
  <p:tag name="NUM" val="6"/>
</p:tagLst>
</file>

<file path=ppt/tags/tag634.xml><?xml version="1.0" encoding="utf-8"?>
<p:tagLst xmlns:a="http://schemas.openxmlformats.org/drawingml/2006/main" xmlns:r="http://schemas.openxmlformats.org/officeDocument/2006/relationships" xmlns:p="http://schemas.openxmlformats.org/presentationml/2006/main">
  <p:tag name="NUM" val="7"/>
</p:tagLst>
</file>

<file path=ppt/tags/tag635.xml><?xml version="1.0" encoding="utf-8"?>
<p:tagLst xmlns:a="http://schemas.openxmlformats.org/drawingml/2006/main" xmlns:r="http://schemas.openxmlformats.org/officeDocument/2006/relationships" xmlns:p="http://schemas.openxmlformats.org/presentationml/2006/main">
  <p:tag name="NUM" val="8"/>
</p:tagLst>
</file>

<file path=ppt/tags/tag636.xml><?xml version="1.0" encoding="utf-8"?>
<p:tagLst xmlns:a="http://schemas.openxmlformats.org/drawingml/2006/main" xmlns:r="http://schemas.openxmlformats.org/officeDocument/2006/relationships" xmlns:p="http://schemas.openxmlformats.org/presentationml/2006/main">
  <p:tag name="NUM" val="9"/>
</p:tagLst>
</file>

<file path=ppt/tags/tag637.xml><?xml version="1.0" encoding="utf-8"?>
<p:tagLst xmlns:a="http://schemas.openxmlformats.org/drawingml/2006/main" xmlns:r="http://schemas.openxmlformats.org/officeDocument/2006/relationships" xmlns:p="http://schemas.openxmlformats.org/presentationml/2006/main">
  <p:tag name="NUM" val="10"/>
</p:tagLst>
</file>

<file path=ppt/tags/tag638.xml><?xml version="1.0" encoding="utf-8"?>
<p:tagLst xmlns:a="http://schemas.openxmlformats.org/drawingml/2006/main" xmlns:r="http://schemas.openxmlformats.org/officeDocument/2006/relationships" xmlns:p="http://schemas.openxmlformats.org/presentationml/2006/main">
  <p:tag name="NUM" val="1"/>
</p:tagLst>
</file>

<file path=ppt/tags/tag639.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40.xml><?xml version="1.0" encoding="utf-8"?>
<p:tagLst xmlns:a="http://schemas.openxmlformats.org/drawingml/2006/main" xmlns:r="http://schemas.openxmlformats.org/officeDocument/2006/relationships" xmlns:p="http://schemas.openxmlformats.org/presentationml/2006/main">
  <p:tag name="NUM" val="3"/>
</p:tagLst>
</file>

<file path=ppt/tags/tag641.xml><?xml version="1.0" encoding="utf-8"?>
<p:tagLst xmlns:a="http://schemas.openxmlformats.org/drawingml/2006/main" xmlns:r="http://schemas.openxmlformats.org/officeDocument/2006/relationships" xmlns:p="http://schemas.openxmlformats.org/presentationml/2006/main">
  <p:tag name="NUM" val="4"/>
</p:tagLst>
</file>

<file path=ppt/tags/tag642.xml><?xml version="1.0" encoding="utf-8"?>
<p:tagLst xmlns:a="http://schemas.openxmlformats.org/drawingml/2006/main" xmlns:r="http://schemas.openxmlformats.org/officeDocument/2006/relationships" xmlns:p="http://schemas.openxmlformats.org/presentationml/2006/main">
  <p:tag name="NUM" val="5"/>
</p:tagLst>
</file>

<file path=ppt/tags/tag643.xml><?xml version="1.0" encoding="utf-8"?>
<p:tagLst xmlns:a="http://schemas.openxmlformats.org/drawingml/2006/main" xmlns:r="http://schemas.openxmlformats.org/officeDocument/2006/relationships" xmlns:p="http://schemas.openxmlformats.org/presentationml/2006/main">
  <p:tag name="NUM" val="6"/>
</p:tagLst>
</file>

<file path=ppt/tags/tag644.xml><?xml version="1.0" encoding="utf-8"?>
<p:tagLst xmlns:a="http://schemas.openxmlformats.org/drawingml/2006/main" xmlns:r="http://schemas.openxmlformats.org/officeDocument/2006/relationships" xmlns:p="http://schemas.openxmlformats.org/presentationml/2006/main">
  <p:tag name="NUM" val="7"/>
</p:tagLst>
</file>

<file path=ppt/tags/tag645.xml><?xml version="1.0" encoding="utf-8"?>
<p:tagLst xmlns:a="http://schemas.openxmlformats.org/drawingml/2006/main" xmlns:r="http://schemas.openxmlformats.org/officeDocument/2006/relationships" xmlns:p="http://schemas.openxmlformats.org/presentationml/2006/main">
  <p:tag name="NUM" val="8"/>
</p:tagLst>
</file>

<file path=ppt/tags/tag646.xml><?xml version="1.0" encoding="utf-8"?>
<p:tagLst xmlns:a="http://schemas.openxmlformats.org/drawingml/2006/main" xmlns:r="http://schemas.openxmlformats.org/officeDocument/2006/relationships" xmlns:p="http://schemas.openxmlformats.org/presentationml/2006/main">
  <p:tag name="NUM" val="9"/>
</p:tagLst>
</file>

<file path=ppt/tags/tag647.xml><?xml version="1.0" encoding="utf-8"?>
<p:tagLst xmlns:a="http://schemas.openxmlformats.org/drawingml/2006/main" xmlns:r="http://schemas.openxmlformats.org/officeDocument/2006/relationships" xmlns:p="http://schemas.openxmlformats.org/presentationml/2006/main">
  <p:tag name="NUM" val="10"/>
</p:tagLst>
</file>

<file path=ppt/tags/tag648.xml><?xml version="1.0" encoding="utf-8"?>
<p:tagLst xmlns:a="http://schemas.openxmlformats.org/drawingml/2006/main" xmlns:r="http://schemas.openxmlformats.org/officeDocument/2006/relationships" xmlns:p="http://schemas.openxmlformats.org/presentationml/2006/main">
  <p:tag name="NUM" val="1"/>
</p:tagLst>
</file>

<file path=ppt/tags/tag649.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50.xml><?xml version="1.0" encoding="utf-8"?>
<p:tagLst xmlns:a="http://schemas.openxmlformats.org/drawingml/2006/main" xmlns:r="http://schemas.openxmlformats.org/officeDocument/2006/relationships" xmlns:p="http://schemas.openxmlformats.org/presentationml/2006/main">
  <p:tag name="NUM" val="3"/>
</p:tagLst>
</file>

<file path=ppt/tags/tag651.xml><?xml version="1.0" encoding="utf-8"?>
<p:tagLst xmlns:a="http://schemas.openxmlformats.org/drawingml/2006/main" xmlns:r="http://schemas.openxmlformats.org/officeDocument/2006/relationships" xmlns:p="http://schemas.openxmlformats.org/presentationml/2006/main">
  <p:tag name="NUM" val="4"/>
</p:tagLst>
</file>

<file path=ppt/tags/tag652.xml><?xml version="1.0" encoding="utf-8"?>
<p:tagLst xmlns:a="http://schemas.openxmlformats.org/drawingml/2006/main" xmlns:r="http://schemas.openxmlformats.org/officeDocument/2006/relationships" xmlns:p="http://schemas.openxmlformats.org/presentationml/2006/main">
  <p:tag name="NUM" val="5"/>
</p:tagLst>
</file>

<file path=ppt/tags/tag653.xml><?xml version="1.0" encoding="utf-8"?>
<p:tagLst xmlns:a="http://schemas.openxmlformats.org/drawingml/2006/main" xmlns:r="http://schemas.openxmlformats.org/officeDocument/2006/relationships" xmlns:p="http://schemas.openxmlformats.org/presentationml/2006/main">
  <p:tag name="NUM" val="6"/>
</p:tagLst>
</file>

<file path=ppt/tags/tag654.xml><?xml version="1.0" encoding="utf-8"?>
<p:tagLst xmlns:a="http://schemas.openxmlformats.org/drawingml/2006/main" xmlns:r="http://schemas.openxmlformats.org/officeDocument/2006/relationships" xmlns:p="http://schemas.openxmlformats.org/presentationml/2006/main">
  <p:tag name="NUM" val="7"/>
</p:tagLst>
</file>

<file path=ppt/tags/tag655.xml><?xml version="1.0" encoding="utf-8"?>
<p:tagLst xmlns:a="http://schemas.openxmlformats.org/drawingml/2006/main" xmlns:r="http://schemas.openxmlformats.org/officeDocument/2006/relationships" xmlns:p="http://schemas.openxmlformats.org/presentationml/2006/main">
  <p:tag name="NUM" val="8"/>
</p:tagLst>
</file>

<file path=ppt/tags/tag656.xml><?xml version="1.0" encoding="utf-8"?>
<p:tagLst xmlns:a="http://schemas.openxmlformats.org/drawingml/2006/main" xmlns:r="http://schemas.openxmlformats.org/officeDocument/2006/relationships" xmlns:p="http://schemas.openxmlformats.org/presentationml/2006/main">
  <p:tag name="NUM" val="9"/>
</p:tagLst>
</file>

<file path=ppt/tags/tag657.xml><?xml version="1.0" encoding="utf-8"?>
<p:tagLst xmlns:a="http://schemas.openxmlformats.org/drawingml/2006/main" xmlns:r="http://schemas.openxmlformats.org/officeDocument/2006/relationships" xmlns:p="http://schemas.openxmlformats.org/presentationml/2006/main">
  <p:tag name="NUM" val="10"/>
</p:tagLst>
</file>

<file path=ppt/tags/tag658.xml><?xml version="1.0" encoding="utf-8"?>
<p:tagLst xmlns:a="http://schemas.openxmlformats.org/drawingml/2006/main" xmlns:r="http://schemas.openxmlformats.org/officeDocument/2006/relationships" xmlns:p="http://schemas.openxmlformats.org/presentationml/2006/main">
  <p:tag name="NUM" val="11"/>
</p:tagLst>
</file>

<file path=ppt/tags/tag659.xml><?xml version="1.0" encoding="utf-8"?>
<p:tagLst xmlns:a="http://schemas.openxmlformats.org/drawingml/2006/main" xmlns:r="http://schemas.openxmlformats.org/officeDocument/2006/relationships" xmlns:p="http://schemas.openxmlformats.org/presentationml/2006/main">
  <p:tag name="NUM" val="12"/>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60.xml><?xml version="1.0" encoding="utf-8"?>
<p:tagLst xmlns:a="http://schemas.openxmlformats.org/drawingml/2006/main" xmlns:r="http://schemas.openxmlformats.org/officeDocument/2006/relationships" xmlns:p="http://schemas.openxmlformats.org/presentationml/2006/main">
  <p:tag name="NUM" val="13"/>
</p:tagLst>
</file>

<file path=ppt/tags/tag661.xml><?xml version="1.0" encoding="utf-8"?>
<p:tagLst xmlns:a="http://schemas.openxmlformats.org/drawingml/2006/main" xmlns:r="http://schemas.openxmlformats.org/officeDocument/2006/relationships" xmlns:p="http://schemas.openxmlformats.org/presentationml/2006/main">
  <p:tag name="NUM" val="1"/>
</p:tagLst>
</file>

<file path=ppt/tags/tag662.xml><?xml version="1.0" encoding="utf-8"?>
<p:tagLst xmlns:a="http://schemas.openxmlformats.org/drawingml/2006/main" xmlns:r="http://schemas.openxmlformats.org/officeDocument/2006/relationships" xmlns:p="http://schemas.openxmlformats.org/presentationml/2006/main">
  <p:tag name="NUM" val="2"/>
</p:tagLst>
</file>

<file path=ppt/tags/tag663.xml><?xml version="1.0" encoding="utf-8"?>
<p:tagLst xmlns:a="http://schemas.openxmlformats.org/drawingml/2006/main" xmlns:r="http://schemas.openxmlformats.org/officeDocument/2006/relationships" xmlns:p="http://schemas.openxmlformats.org/presentationml/2006/main">
  <p:tag name="NUM" val="3"/>
</p:tagLst>
</file>

<file path=ppt/tags/tag664.xml><?xml version="1.0" encoding="utf-8"?>
<p:tagLst xmlns:a="http://schemas.openxmlformats.org/drawingml/2006/main" xmlns:r="http://schemas.openxmlformats.org/officeDocument/2006/relationships" xmlns:p="http://schemas.openxmlformats.org/presentationml/2006/main">
  <p:tag name="NUM" val="4"/>
</p:tagLst>
</file>

<file path=ppt/tags/tag665.xml><?xml version="1.0" encoding="utf-8"?>
<p:tagLst xmlns:a="http://schemas.openxmlformats.org/drawingml/2006/main" xmlns:r="http://schemas.openxmlformats.org/officeDocument/2006/relationships" xmlns:p="http://schemas.openxmlformats.org/presentationml/2006/main">
  <p:tag name="NUM" val="5"/>
</p:tagLst>
</file>

<file path=ppt/tags/tag666.xml><?xml version="1.0" encoding="utf-8"?>
<p:tagLst xmlns:a="http://schemas.openxmlformats.org/drawingml/2006/main" xmlns:r="http://schemas.openxmlformats.org/officeDocument/2006/relationships" xmlns:p="http://schemas.openxmlformats.org/presentationml/2006/main">
  <p:tag name="NUM" val="6"/>
</p:tagLst>
</file>

<file path=ppt/tags/tag667.xml><?xml version="1.0" encoding="utf-8"?>
<p:tagLst xmlns:a="http://schemas.openxmlformats.org/drawingml/2006/main" xmlns:r="http://schemas.openxmlformats.org/officeDocument/2006/relationships" xmlns:p="http://schemas.openxmlformats.org/presentationml/2006/main">
  <p:tag name="NUM" val="7"/>
</p:tagLst>
</file>

<file path=ppt/tags/tag668.xml><?xml version="1.0" encoding="utf-8"?>
<p:tagLst xmlns:a="http://schemas.openxmlformats.org/drawingml/2006/main" xmlns:r="http://schemas.openxmlformats.org/officeDocument/2006/relationships" xmlns:p="http://schemas.openxmlformats.org/presentationml/2006/main">
  <p:tag name="NUM" val="8"/>
</p:tagLst>
</file>

<file path=ppt/tags/tag669.xml><?xml version="1.0" encoding="utf-8"?>
<p:tagLst xmlns:a="http://schemas.openxmlformats.org/drawingml/2006/main" xmlns:r="http://schemas.openxmlformats.org/officeDocument/2006/relationships" xmlns:p="http://schemas.openxmlformats.org/presentationml/2006/main">
  <p:tag name="NUM" val="9"/>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70.xml><?xml version="1.0" encoding="utf-8"?>
<p:tagLst xmlns:a="http://schemas.openxmlformats.org/drawingml/2006/main" xmlns:r="http://schemas.openxmlformats.org/officeDocument/2006/relationships" xmlns:p="http://schemas.openxmlformats.org/presentationml/2006/main">
  <p:tag name="NUM" val="10"/>
</p:tagLst>
</file>

<file path=ppt/tags/tag671.xml><?xml version="1.0" encoding="utf-8"?>
<p:tagLst xmlns:a="http://schemas.openxmlformats.org/drawingml/2006/main" xmlns:r="http://schemas.openxmlformats.org/officeDocument/2006/relationships" xmlns:p="http://schemas.openxmlformats.org/presentationml/2006/main">
  <p:tag name="NUM" val="11"/>
</p:tagLst>
</file>

<file path=ppt/tags/tag672.xml><?xml version="1.0" encoding="utf-8"?>
<p:tagLst xmlns:a="http://schemas.openxmlformats.org/drawingml/2006/main" xmlns:r="http://schemas.openxmlformats.org/officeDocument/2006/relationships" xmlns:p="http://schemas.openxmlformats.org/presentationml/2006/main">
  <p:tag name="NUM" val="12"/>
</p:tagLst>
</file>

<file path=ppt/tags/tag673.xml><?xml version="1.0" encoding="utf-8"?>
<p:tagLst xmlns:a="http://schemas.openxmlformats.org/drawingml/2006/main" xmlns:r="http://schemas.openxmlformats.org/officeDocument/2006/relationships" xmlns:p="http://schemas.openxmlformats.org/presentationml/2006/main">
  <p:tag name="NUM" val="13"/>
</p:tagLst>
</file>

<file path=ppt/tags/tag674.xml><?xml version="1.0" encoding="utf-8"?>
<p:tagLst xmlns:a="http://schemas.openxmlformats.org/drawingml/2006/main" xmlns:r="http://schemas.openxmlformats.org/officeDocument/2006/relationships" xmlns:p="http://schemas.openxmlformats.org/presentationml/2006/main">
  <p:tag name="NUM" val="1"/>
</p:tagLst>
</file>

<file path=ppt/tags/tag675.xml><?xml version="1.0" encoding="utf-8"?>
<p:tagLst xmlns:a="http://schemas.openxmlformats.org/drawingml/2006/main" xmlns:r="http://schemas.openxmlformats.org/officeDocument/2006/relationships" xmlns:p="http://schemas.openxmlformats.org/presentationml/2006/main">
  <p:tag name="NUM" val="2"/>
</p:tagLst>
</file>

<file path=ppt/tags/tag676.xml><?xml version="1.0" encoding="utf-8"?>
<p:tagLst xmlns:a="http://schemas.openxmlformats.org/drawingml/2006/main" xmlns:r="http://schemas.openxmlformats.org/officeDocument/2006/relationships" xmlns:p="http://schemas.openxmlformats.org/presentationml/2006/main">
  <p:tag name="NUM" val="3"/>
</p:tagLst>
</file>

<file path=ppt/tags/tag677.xml><?xml version="1.0" encoding="utf-8"?>
<p:tagLst xmlns:a="http://schemas.openxmlformats.org/drawingml/2006/main" xmlns:r="http://schemas.openxmlformats.org/officeDocument/2006/relationships" xmlns:p="http://schemas.openxmlformats.org/presentationml/2006/main">
  <p:tag name="NUM" val="4"/>
</p:tagLst>
</file>

<file path=ppt/tags/tag678.xml><?xml version="1.0" encoding="utf-8"?>
<p:tagLst xmlns:a="http://schemas.openxmlformats.org/drawingml/2006/main" xmlns:r="http://schemas.openxmlformats.org/officeDocument/2006/relationships" xmlns:p="http://schemas.openxmlformats.org/presentationml/2006/main">
  <p:tag name="NUM" val="5"/>
</p:tagLst>
</file>

<file path=ppt/tags/tag679.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80.xml><?xml version="1.0" encoding="utf-8"?>
<p:tagLst xmlns:a="http://schemas.openxmlformats.org/drawingml/2006/main" xmlns:r="http://schemas.openxmlformats.org/officeDocument/2006/relationships" xmlns:p="http://schemas.openxmlformats.org/presentationml/2006/main">
  <p:tag name="NUM" val="7"/>
</p:tagLst>
</file>

<file path=ppt/tags/tag681.xml><?xml version="1.0" encoding="utf-8"?>
<p:tagLst xmlns:a="http://schemas.openxmlformats.org/drawingml/2006/main" xmlns:r="http://schemas.openxmlformats.org/officeDocument/2006/relationships" xmlns:p="http://schemas.openxmlformats.org/presentationml/2006/main">
  <p:tag name="NUM" val="9"/>
</p:tagLst>
</file>

<file path=ppt/tags/tag682.xml><?xml version="1.0" encoding="utf-8"?>
<p:tagLst xmlns:a="http://schemas.openxmlformats.org/drawingml/2006/main" xmlns:r="http://schemas.openxmlformats.org/officeDocument/2006/relationships" xmlns:p="http://schemas.openxmlformats.org/presentationml/2006/main">
  <p:tag name="NUM" val="1"/>
</p:tagLst>
</file>

<file path=ppt/tags/tag683.xml><?xml version="1.0" encoding="utf-8"?>
<p:tagLst xmlns:a="http://schemas.openxmlformats.org/drawingml/2006/main" xmlns:r="http://schemas.openxmlformats.org/officeDocument/2006/relationships" xmlns:p="http://schemas.openxmlformats.org/presentationml/2006/main">
  <p:tag name="NUM" val="2"/>
</p:tagLst>
</file>

<file path=ppt/tags/tag684.xml><?xml version="1.0" encoding="utf-8"?>
<p:tagLst xmlns:a="http://schemas.openxmlformats.org/drawingml/2006/main" xmlns:r="http://schemas.openxmlformats.org/officeDocument/2006/relationships" xmlns:p="http://schemas.openxmlformats.org/presentationml/2006/main">
  <p:tag name="NUM" val="3"/>
</p:tagLst>
</file>

<file path=ppt/tags/tag685.xml><?xml version="1.0" encoding="utf-8"?>
<p:tagLst xmlns:a="http://schemas.openxmlformats.org/drawingml/2006/main" xmlns:r="http://schemas.openxmlformats.org/officeDocument/2006/relationships" xmlns:p="http://schemas.openxmlformats.org/presentationml/2006/main">
  <p:tag name="NUM" val="4"/>
</p:tagLst>
</file>

<file path=ppt/tags/tag686.xml><?xml version="1.0" encoding="utf-8"?>
<p:tagLst xmlns:a="http://schemas.openxmlformats.org/drawingml/2006/main" xmlns:r="http://schemas.openxmlformats.org/officeDocument/2006/relationships" xmlns:p="http://schemas.openxmlformats.org/presentationml/2006/main">
  <p:tag name="NUM" val="5"/>
</p:tagLst>
</file>

<file path=ppt/tags/tag687.xml><?xml version="1.0" encoding="utf-8"?>
<p:tagLst xmlns:a="http://schemas.openxmlformats.org/drawingml/2006/main" xmlns:r="http://schemas.openxmlformats.org/officeDocument/2006/relationships" xmlns:p="http://schemas.openxmlformats.org/presentationml/2006/main">
  <p:tag name="NUM" val="6"/>
</p:tagLst>
</file>

<file path=ppt/tags/tag688.xml><?xml version="1.0" encoding="utf-8"?>
<p:tagLst xmlns:a="http://schemas.openxmlformats.org/drawingml/2006/main" xmlns:r="http://schemas.openxmlformats.org/officeDocument/2006/relationships" xmlns:p="http://schemas.openxmlformats.org/presentationml/2006/main">
  <p:tag name="NUM" val="7"/>
</p:tagLst>
</file>

<file path=ppt/tags/tag689.xml><?xml version="1.0" encoding="utf-8"?>
<p:tagLst xmlns:a="http://schemas.openxmlformats.org/drawingml/2006/main" xmlns:r="http://schemas.openxmlformats.org/officeDocument/2006/relationships" xmlns:p="http://schemas.openxmlformats.org/presentationml/2006/main">
  <p:tag name="NUM" val="8"/>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690.xml><?xml version="1.0" encoding="utf-8"?>
<p:tagLst xmlns:a="http://schemas.openxmlformats.org/drawingml/2006/main" xmlns:r="http://schemas.openxmlformats.org/officeDocument/2006/relationships" xmlns:p="http://schemas.openxmlformats.org/presentationml/2006/main">
  <p:tag name="NUM" val="9"/>
</p:tagLst>
</file>

<file path=ppt/tags/tag691.xml><?xml version="1.0" encoding="utf-8"?>
<p:tagLst xmlns:a="http://schemas.openxmlformats.org/drawingml/2006/main" xmlns:r="http://schemas.openxmlformats.org/officeDocument/2006/relationships" xmlns:p="http://schemas.openxmlformats.org/presentationml/2006/main">
  <p:tag name="NUM" val="1"/>
</p:tagLst>
</file>

<file path=ppt/tags/tag692.xml><?xml version="1.0" encoding="utf-8"?>
<p:tagLst xmlns:a="http://schemas.openxmlformats.org/drawingml/2006/main" xmlns:r="http://schemas.openxmlformats.org/officeDocument/2006/relationships" xmlns:p="http://schemas.openxmlformats.org/presentationml/2006/main">
  <p:tag name="NUM" val="2"/>
</p:tagLst>
</file>

<file path=ppt/tags/tag693.xml><?xml version="1.0" encoding="utf-8"?>
<p:tagLst xmlns:a="http://schemas.openxmlformats.org/drawingml/2006/main" xmlns:r="http://schemas.openxmlformats.org/officeDocument/2006/relationships" xmlns:p="http://schemas.openxmlformats.org/presentationml/2006/main">
  <p:tag name="NUM" val="3"/>
</p:tagLst>
</file>

<file path=ppt/tags/tag694.xml><?xml version="1.0" encoding="utf-8"?>
<p:tagLst xmlns:a="http://schemas.openxmlformats.org/drawingml/2006/main" xmlns:r="http://schemas.openxmlformats.org/officeDocument/2006/relationships" xmlns:p="http://schemas.openxmlformats.org/presentationml/2006/main">
  <p:tag name="NUM" val="4"/>
</p:tagLst>
</file>

<file path=ppt/tags/tag695.xml><?xml version="1.0" encoding="utf-8"?>
<p:tagLst xmlns:a="http://schemas.openxmlformats.org/drawingml/2006/main" xmlns:r="http://schemas.openxmlformats.org/officeDocument/2006/relationships" xmlns:p="http://schemas.openxmlformats.org/presentationml/2006/main">
  <p:tag name="NUM" val="5"/>
</p:tagLst>
</file>

<file path=ppt/tags/tag696.xml><?xml version="1.0" encoding="utf-8"?>
<p:tagLst xmlns:a="http://schemas.openxmlformats.org/drawingml/2006/main" xmlns:r="http://schemas.openxmlformats.org/officeDocument/2006/relationships" xmlns:p="http://schemas.openxmlformats.org/presentationml/2006/main">
  <p:tag name="NUM" val="6"/>
</p:tagLst>
</file>

<file path=ppt/tags/tag697.xml><?xml version="1.0" encoding="utf-8"?>
<p:tagLst xmlns:a="http://schemas.openxmlformats.org/drawingml/2006/main" xmlns:r="http://schemas.openxmlformats.org/officeDocument/2006/relationships" xmlns:p="http://schemas.openxmlformats.org/presentationml/2006/main">
  <p:tag name="NUM" val="1"/>
</p:tagLst>
</file>

<file path=ppt/tags/tag698.xml><?xml version="1.0" encoding="utf-8"?>
<p:tagLst xmlns:a="http://schemas.openxmlformats.org/drawingml/2006/main" xmlns:r="http://schemas.openxmlformats.org/officeDocument/2006/relationships" xmlns:p="http://schemas.openxmlformats.org/presentationml/2006/main">
  <p:tag name="NUM" val="2"/>
</p:tagLst>
</file>

<file path=ppt/tags/tag69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00.xml><?xml version="1.0" encoding="utf-8"?>
<p:tagLst xmlns:a="http://schemas.openxmlformats.org/drawingml/2006/main" xmlns:r="http://schemas.openxmlformats.org/officeDocument/2006/relationships" xmlns:p="http://schemas.openxmlformats.org/presentationml/2006/main">
  <p:tag name="NUM" val="4"/>
</p:tagLst>
</file>

<file path=ppt/tags/tag701.xml><?xml version="1.0" encoding="utf-8"?>
<p:tagLst xmlns:a="http://schemas.openxmlformats.org/drawingml/2006/main" xmlns:r="http://schemas.openxmlformats.org/officeDocument/2006/relationships" xmlns:p="http://schemas.openxmlformats.org/presentationml/2006/main">
  <p:tag name="NUM" val="5"/>
</p:tagLst>
</file>

<file path=ppt/tags/tag702.xml><?xml version="1.0" encoding="utf-8"?>
<p:tagLst xmlns:a="http://schemas.openxmlformats.org/drawingml/2006/main" xmlns:r="http://schemas.openxmlformats.org/officeDocument/2006/relationships" xmlns:p="http://schemas.openxmlformats.org/presentationml/2006/main">
  <p:tag name="NUM" val="6"/>
</p:tagLst>
</file>

<file path=ppt/tags/tag703.xml><?xml version="1.0" encoding="utf-8"?>
<p:tagLst xmlns:a="http://schemas.openxmlformats.org/drawingml/2006/main" xmlns:r="http://schemas.openxmlformats.org/officeDocument/2006/relationships" xmlns:p="http://schemas.openxmlformats.org/presentationml/2006/main">
  <p:tag name="NUM" val="7"/>
</p:tagLst>
</file>

<file path=ppt/tags/tag704.xml><?xml version="1.0" encoding="utf-8"?>
<p:tagLst xmlns:a="http://schemas.openxmlformats.org/drawingml/2006/main" xmlns:r="http://schemas.openxmlformats.org/officeDocument/2006/relationships" xmlns:p="http://schemas.openxmlformats.org/presentationml/2006/main">
  <p:tag name="NUM" val="8"/>
</p:tagLst>
</file>

<file path=ppt/tags/tag705.xml><?xml version="1.0" encoding="utf-8"?>
<p:tagLst xmlns:a="http://schemas.openxmlformats.org/drawingml/2006/main" xmlns:r="http://schemas.openxmlformats.org/officeDocument/2006/relationships" xmlns:p="http://schemas.openxmlformats.org/presentationml/2006/main">
  <p:tag name="NUM" val="9"/>
</p:tagLst>
</file>

<file path=ppt/tags/tag706.xml><?xml version="1.0" encoding="utf-8"?>
<p:tagLst xmlns:a="http://schemas.openxmlformats.org/drawingml/2006/main" xmlns:r="http://schemas.openxmlformats.org/officeDocument/2006/relationships" xmlns:p="http://schemas.openxmlformats.org/presentationml/2006/main">
  <p:tag name="NUM" val="1"/>
</p:tagLst>
</file>

<file path=ppt/tags/tag707.xml><?xml version="1.0" encoding="utf-8"?>
<p:tagLst xmlns:a="http://schemas.openxmlformats.org/drawingml/2006/main" xmlns:r="http://schemas.openxmlformats.org/officeDocument/2006/relationships" xmlns:p="http://schemas.openxmlformats.org/presentationml/2006/main">
  <p:tag name="NUM" val="2"/>
</p:tagLst>
</file>

<file path=ppt/tags/tag708.xml><?xml version="1.0" encoding="utf-8"?>
<p:tagLst xmlns:a="http://schemas.openxmlformats.org/drawingml/2006/main" xmlns:r="http://schemas.openxmlformats.org/officeDocument/2006/relationships" xmlns:p="http://schemas.openxmlformats.org/presentationml/2006/main">
  <p:tag name="NUM" val="3"/>
</p:tagLst>
</file>

<file path=ppt/tags/tag709.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10.xml><?xml version="1.0" encoding="utf-8"?>
<p:tagLst xmlns:a="http://schemas.openxmlformats.org/drawingml/2006/main" xmlns:r="http://schemas.openxmlformats.org/officeDocument/2006/relationships" xmlns:p="http://schemas.openxmlformats.org/presentationml/2006/main">
  <p:tag name="NUM" val="5"/>
</p:tagLst>
</file>

<file path=ppt/tags/tag711.xml><?xml version="1.0" encoding="utf-8"?>
<p:tagLst xmlns:a="http://schemas.openxmlformats.org/drawingml/2006/main" xmlns:r="http://schemas.openxmlformats.org/officeDocument/2006/relationships" xmlns:p="http://schemas.openxmlformats.org/presentationml/2006/main">
  <p:tag name="NUM" val="6"/>
</p:tagLst>
</file>

<file path=ppt/tags/tag712.xml><?xml version="1.0" encoding="utf-8"?>
<p:tagLst xmlns:a="http://schemas.openxmlformats.org/drawingml/2006/main" xmlns:r="http://schemas.openxmlformats.org/officeDocument/2006/relationships" xmlns:p="http://schemas.openxmlformats.org/presentationml/2006/main">
  <p:tag name="NUM" val="7"/>
</p:tagLst>
</file>

<file path=ppt/tags/tag713.xml><?xml version="1.0" encoding="utf-8"?>
<p:tagLst xmlns:a="http://schemas.openxmlformats.org/drawingml/2006/main" xmlns:r="http://schemas.openxmlformats.org/officeDocument/2006/relationships" xmlns:p="http://schemas.openxmlformats.org/presentationml/2006/main">
  <p:tag name="NUM" val="8"/>
</p:tagLst>
</file>

<file path=ppt/tags/tag714.xml><?xml version="1.0" encoding="utf-8"?>
<p:tagLst xmlns:a="http://schemas.openxmlformats.org/drawingml/2006/main" xmlns:r="http://schemas.openxmlformats.org/officeDocument/2006/relationships" xmlns:p="http://schemas.openxmlformats.org/presentationml/2006/main">
  <p:tag name="NUM" val="1"/>
</p:tagLst>
</file>

<file path=ppt/tags/tag715.xml><?xml version="1.0" encoding="utf-8"?>
<p:tagLst xmlns:a="http://schemas.openxmlformats.org/drawingml/2006/main" xmlns:r="http://schemas.openxmlformats.org/officeDocument/2006/relationships" xmlns:p="http://schemas.openxmlformats.org/presentationml/2006/main">
  <p:tag name="NUM" val="2"/>
</p:tagLst>
</file>

<file path=ppt/tags/tag716.xml><?xml version="1.0" encoding="utf-8"?>
<p:tagLst xmlns:a="http://schemas.openxmlformats.org/drawingml/2006/main" xmlns:r="http://schemas.openxmlformats.org/officeDocument/2006/relationships" xmlns:p="http://schemas.openxmlformats.org/presentationml/2006/main">
  <p:tag name="NUM" val="3"/>
</p:tagLst>
</file>

<file path=ppt/tags/tag717.xml><?xml version="1.0" encoding="utf-8"?>
<p:tagLst xmlns:a="http://schemas.openxmlformats.org/drawingml/2006/main" xmlns:r="http://schemas.openxmlformats.org/officeDocument/2006/relationships" xmlns:p="http://schemas.openxmlformats.org/presentationml/2006/main">
  <p:tag name="NUM" val="4"/>
</p:tagLst>
</file>

<file path=ppt/tags/tag718.xml><?xml version="1.0" encoding="utf-8"?>
<p:tagLst xmlns:a="http://schemas.openxmlformats.org/drawingml/2006/main" xmlns:r="http://schemas.openxmlformats.org/officeDocument/2006/relationships" xmlns:p="http://schemas.openxmlformats.org/presentationml/2006/main">
  <p:tag name="NUM" val="5"/>
</p:tagLst>
</file>

<file path=ppt/tags/tag719.xml><?xml version="1.0" encoding="utf-8"?>
<p:tagLst xmlns:a="http://schemas.openxmlformats.org/drawingml/2006/main" xmlns:r="http://schemas.openxmlformats.org/officeDocument/2006/relationships" xmlns:p="http://schemas.openxmlformats.org/presentationml/2006/main">
  <p:tag name="NUM" val="6"/>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20.xml><?xml version="1.0" encoding="utf-8"?>
<p:tagLst xmlns:a="http://schemas.openxmlformats.org/drawingml/2006/main" xmlns:r="http://schemas.openxmlformats.org/officeDocument/2006/relationships" xmlns:p="http://schemas.openxmlformats.org/presentationml/2006/main">
  <p:tag name="NUM" val="7"/>
</p:tagLst>
</file>

<file path=ppt/tags/tag721.xml><?xml version="1.0" encoding="utf-8"?>
<p:tagLst xmlns:a="http://schemas.openxmlformats.org/drawingml/2006/main" xmlns:r="http://schemas.openxmlformats.org/officeDocument/2006/relationships" xmlns:p="http://schemas.openxmlformats.org/presentationml/2006/main">
  <p:tag name="NUM" val="8"/>
</p:tagLst>
</file>

<file path=ppt/tags/tag722.xml><?xml version="1.0" encoding="utf-8"?>
<p:tagLst xmlns:a="http://schemas.openxmlformats.org/drawingml/2006/main" xmlns:r="http://schemas.openxmlformats.org/officeDocument/2006/relationships" xmlns:p="http://schemas.openxmlformats.org/presentationml/2006/main">
  <p:tag name="NUM" val="1"/>
</p:tagLst>
</file>

<file path=ppt/tags/tag723.xml><?xml version="1.0" encoding="utf-8"?>
<p:tagLst xmlns:a="http://schemas.openxmlformats.org/drawingml/2006/main" xmlns:r="http://schemas.openxmlformats.org/officeDocument/2006/relationships" xmlns:p="http://schemas.openxmlformats.org/presentationml/2006/main">
  <p:tag name="NUM" val="2"/>
</p:tagLst>
</file>

<file path=ppt/tags/tag724.xml><?xml version="1.0" encoding="utf-8"?>
<p:tagLst xmlns:a="http://schemas.openxmlformats.org/drawingml/2006/main" xmlns:r="http://schemas.openxmlformats.org/officeDocument/2006/relationships" xmlns:p="http://schemas.openxmlformats.org/presentationml/2006/main">
  <p:tag name="NUM" val="3"/>
</p:tagLst>
</file>

<file path=ppt/tags/tag725.xml><?xml version="1.0" encoding="utf-8"?>
<p:tagLst xmlns:a="http://schemas.openxmlformats.org/drawingml/2006/main" xmlns:r="http://schemas.openxmlformats.org/officeDocument/2006/relationships" xmlns:p="http://schemas.openxmlformats.org/presentationml/2006/main">
  <p:tag name="NUM" val="4"/>
</p:tagLst>
</file>

<file path=ppt/tags/tag726.xml><?xml version="1.0" encoding="utf-8"?>
<p:tagLst xmlns:a="http://schemas.openxmlformats.org/drawingml/2006/main" xmlns:r="http://schemas.openxmlformats.org/officeDocument/2006/relationships" xmlns:p="http://schemas.openxmlformats.org/presentationml/2006/main">
  <p:tag name="NUM" val="5"/>
</p:tagLst>
</file>

<file path=ppt/tags/tag727.xml><?xml version="1.0" encoding="utf-8"?>
<p:tagLst xmlns:a="http://schemas.openxmlformats.org/drawingml/2006/main" xmlns:r="http://schemas.openxmlformats.org/officeDocument/2006/relationships" xmlns:p="http://schemas.openxmlformats.org/presentationml/2006/main">
  <p:tag name="NUM" val="6"/>
</p:tagLst>
</file>

<file path=ppt/tags/tag728.xml><?xml version="1.0" encoding="utf-8"?>
<p:tagLst xmlns:a="http://schemas.openxmlformats.org/drawingml/2006/main" xmlns:r="http://schemas.openxmlformats.org/officeDocument/2006/relationships" xmlns:p="http://schemas.openxmlformats.org/presentationml/2006/main">
  <p:tag name="NUM" val="7"/>
</p:tagLst>
</file>

<file path=ppt/tags/tag729.xml><?xml version="1.0" encoding="utf-8"?>
<p:tagLst xmlns:a="http://schemas.openxmlformats.org/drawingml/2006/main" xmlns:r="http://schemas.openxmlformats.org/officeDocument/2006/relationships" xmlns:p="http://schemas.openxmlformats.org/presentationml/2006/main">
  <p:tag name="NUM" val="8"/>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30.xml><?xml version="1.0" encoding="utf-8"?>
<p:tagLst xmlns:a="http://schemas.openxmlformats.org/drawingml/2006/main" xmlns:r="http://schemas.openxmlformats.org/officeDocument/2006/relationships" xmlns:p="http://schemas.openxmlformats.org/presentationml/2006/main">
  <p:tag name="NUM" val="1"/>
</p:tagLst>
</file>

<file path=ppt/tags/tag731.xml><?xml version="1.0" encoding="utf-8"?>
<p:tagLst xmlns:a="http://schemas.openxmlformats.org/drawingml/2006/main" xmlns:r="http://schemas.openxmlformats.org/officeDocument/2006/relationships" xmlns:p="http://schemas.openxmlformats.org/presentationml/2006/main">
  <p:tag name="NUM" val="2"/>
</p:tagLst>
</file>

<file path=ppt/tags/tag732.xml><?xml version="1.0" encoding="utf-8"?>
<p:tagLst xmlns:a="http://schemas.openxmlformats.org/drawingml/2006/main" xmlns:r="http://schemas.openxmlformats.org/officeDocument/2006/relationships" xmlns:p="http://schemas.openxmlformats.org/presentationml/2006/main">
  <p:tag name="NUM" val="3"/>
</p:tagLst>
</file>

<file path=ppt/tags/tag733.xml><?xml version="1.0" encoding="utf-8"?>
<p:tagLst xmlns:a="http://schemas.openxmlformats.org/drawingml/2006/main" xmlns:r="http://schemas.openxmlformats.org/officeDocument/2006/relationships" xmlns:p="http://schemas.openxmlformats.org/presentationml/2006/main">
  <p:tag name="NUM" val="4"/>
</p:tagLst>
</file>

<file path=ppt/tags/tag734.xml><?xml version="1.0" encoding="utf-8"?>
<p:tagLst xmlns:a="http://schemas.openxmlformats.org/drawingml/2006/main" xmlns:r="http://schemas.openxmlformats.org/officeDocument/2006/relationships" xmlns:p="http://schemas.openxmlformats.org/presentationml/2006/main">
  <p:tag name="NUM" val="5"/>
</p:tagLst>
</file>

<file path=ppt/tags/tag735.xml><?xml version="1.0" encoding="utf-8"?>
<p:tagLst xmlns:a="http://schemas.openxmlformats.org/drawingml/2006/main" xmlns:r="http://schemas.openxmlformats.org/officeDocument/2006/relationships" xmlns:p="http://schemas.openxmlformats.org/presentationml/2006/main">
  <p:tag name="NUM" val="6"/>
</p:tagLst>
</file>

<file path=ppt/tags/tag736.xml><?xml version="1.0" encoding="utf-8"?>
<p:tagLst xmlns:a="http://schemas.openxmlformats.org/drawingml/2006/main" xmlns:r="http://schemas.openxmlformats.org/officeDocument/2006/relationships" xmlns:p="http://schemas.openxmlformats.org/presentationml/2006/main">
  <p:tag name="NUM" val="7"/>
</p:tagLst>
</file>

<file path=ppt/tags/tag737.xml><?xml version="1.0" encoding="utf-8"?>
<p:tagLst xmlns:a="http://schemas.openxmlformats.org/drawingml/2006/main" xmlns:r="http://schemas.openxmlformats.org/officeDocument/2006/relationships" xmlns:p="http://schemas.openxmlformats.org/presentationml/2006/main">
  <p:tag name="NUM" val="9"/>
</p:tagLst>
</file>

<file path=ppt/tags/tag738.xml><?xml version="1.0" encoding="utf-8"?>
<p:tagLst xmlns:a="http://schemas.openxmlformats.org/drawingml/2006/main" xmlns:r="http://schemas.openxmlformats.org/officeDocument/2006/relationships" xmlns:p="http://schemas.openxmlformats.org/presentationml/2006/main">
  <p:tag name="NUM" val="1"/>
</p:tagLst>
</file>

<file path=ppt/tags/tag739.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40.xml><?xml version="1.0" encoding="utf-8"?>
<p:tagLst xmlns:a="http://schemas.openxmlformats.org/drawingml/2006/main" xmlns:r="http://schemas.openxmlformats.org/officeDocument/2006/relationships" xmlns:p="http://schemas.openxmlformats.org/presentationml/2006/main">
  <p:tag name="NUM" val="3"/>
</p:tagLst>
</file>

<file path=ppt/tags/tag741.xml><?xml version="1.0" encoding="utf-8"?>
<p:tagLst xmlns:a="http://schemas.openxmlformats.org/drawingml/2006/main" xmlns:r="http://schemas.openxmlformats.org/officeDocument/2006/relationships" xmlns:p="http://schemas.openxmlformats.org/presentationml/2006/main">
  <p:tag name="NUM" val="4"/>
</p:tagLst>
</file>

<file path=ppt/tags/tag742.xml><?xml version="1.0" encoding="utf-8"?>
<p:tagLst xmlns:a="http://schemas.openxmlformats.org/drawingml/2006/main" xmlns:r="http://schemas.openxmlformats.org/officeDocument/2006/relationships" xmlns:p="http://schemas.openxmlformats.org/presentationml/2006/main">
  <p:tag name="NUM" val="5"/>
</p:tagLst>
</file>

<file path=ppt/tags/tag743.xml><?xml version="1.0" encoding="utf-8"?>
<p:tagLst xmlns:a="http://schemas.openxmlformats.org/drawingml/2006/main" xmlns:r="http://schemas.openxmlformats.org/officeDocument/2006/relationships" xmlns:p="http://schemas.openxmlformats.org/presentationml/2006/main">
  <p:tag name="NUM" val="6"/>
</p:tagLst>
</file>

<file path=ppt/tags/tag744.xml><?xml version="1.0" encoding="utf-8"?>
<p:tagLst xmlns:a="http://schemas.openxmlformats.org/drawingml/2006/main" xmlns:r="http://schemas.openxmlformats.org/officeDocument/2006/relationships" xmlns:p="http://schemas.openxmlformats.org/presentationml/2006/main">
  <p:tag name="NUM" val="7"/>
</p:tagLst>
</file>

<file path=ppt/tags/tag745.xml><?xml version="1.0" encoding="utf-8"?>
<p:tagLst xmlns:a="http://schemas.openxmlformats.org/drawingml/2006/main" xmlns:r="http://schemas.openxmlformats.org/officeDocument/2006/relationships" xmlns:p="http://schemas.openxmlformats.org/presentationml/2006/main">
  <p:tag name="NUM" val="8"/>
</p:tagLst>
</file>

<file path=ppt/tags/tag746.xml><?xml version="1.0" encoding="utf-8"?>
<p:tagLst xmlns:a="http://schemas.openxmlformats.org/drawingml/2006/main" xmlns:r="http://schemas.openxmlformats.org/officeDocument/2006/relationships" xmlns:p="http://schemas.openxmlformats.org/presentationml/2006/main">
  <p:tag name="NUM" val="9"/>
</p:tagLst>
</file>

<file path=ppt/tags/tag747.xml><?xml version="1.0" encoding="utf-8"?>
<p:tagLst xmlns:a="http://schemas.openxmlformats.org/drawingml/2006/main" xmlns:r="http://schemas.openxmlformats.org/officeDocument/2006/relationships" xmlns:p="http://schemas.openxmlformats.org/presentationml/2006/main">
  <p:tag name="NUM" val="1"/>
</p:tagLst>
</file>

<file path=ppt/tags/tag748.xml><?xml version="1.0" encoding="utf-8"?>
<p:tagLst xmlns:a="http://schemas.openxmlformats.org/drawingml/2006/main" xmlns:r="http://schemas.openxmlformats.org/officeDocument/2006/relationships" xmlns:p="http://schemas.openxmlformats.org/presentationml/2006/main">
  <p:tag name="NUM" val="2"/>
</p:tagLst>
</file>

<file path=ppt/tags/tag749.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50.xml><?xml version="1.0" encoding="utf-8"?>
<p:tagLst xmlns:a="http://schemas.openxmlformats.org/drawingml/2006/main" xmlns:r="http://schemas.openxmlformats.org/officeDocument/2006/relationships" xmlns:p="http://schemas.openxmlformats.org/presentationml/2006/main">
  <p:tag name="NUM" val="4"/>
</p:tagLst>
</file>

<file path=ppt/tags/tag751.xml><?xml version="1.0" encoding="utf-8"?>
<p:tagLst xmlns:a="http://schemas.openxmlformats.org/drawingml/2006/main" xmlns:r="http://schemas.openxmlformats.org/officeDocument/2006/relationships" xmlns:p="http://schemas.openxmlformats.org/presentationml/2006/main">
  <p:tag name="NUM" val="5"/>
</p:tagLst>
</file>

<file path=ppt/tags/tag752.xml><?xml version="1.0" encoding="utf-8"?>
<p:tagLst xmlns:a="http://schemas.openxmlformats.org/drawingml/2006/main" xmlns:r="http://schemas.openxmlformats.org/officeDocument/2006/relationships" xmlns:p="http://schemas.openxmlformats.org/presentationml/2006/main">
  <p:tag name="NUM" val="6"/>
</p:tagLst>
</file>

<file path=ppt/tags/tag753.xml><?xml version="1.0" encoding="utf-8"?>
<p:tagLst xmlns:a="http://schemas.openxmlformats.org/drawingml/2006/main" xmlns:r="http://schemas.openxmlformats.org/officeDocument/2006/relationships" xmlns:p="http://schemas.openxmlformats.org/presentationml/2006/main">
  <p:tag name="NUM" val="1"/>
</p:tagLst>
</file>

<file path=ppt/tags/tag754.xml><?xml version="1.0" encoding="utf-8"?>
<p:tagLst xmlns:a="http://schemas.openxmlformats.org/drawingml/2006/main" xmlns:r="http://schemas.openxmlformats.org/officeDocument/2006/relationships" xmlns:p="http://schemas.openxmlformats.org/presentationml/2006/main">
  <p:tag name="NUM" val="2"/>
</p:tagLst>
</file>

<file path=ppt/tags/tag755.xml><?xml version="1.0" encoding="utf-8"?>
<p:tagLst xmlns:a="http://schemas.openxmlformats.org/drawingml/2006/main" xmlns:r="http://schemas.openxmlformats.org/officeDocument/2006/relationships" xmlns:p="http://schemas.openxmlformats.org/presentationml/2006/main">
  <p:tag name="NUM" val="3"/>
</p:tagLst>
</file>

<file path=ppt/tags/tag756.xml><?xml version="1.0" encoding="utf-8"?>
<p:tagLst xmlns:a="http://schemas.openxmlformats.org/drawingml/2006/main" xmlns:r="http://schemas.openxmlformats.org/officeDocument/2006/relationships" xmlns:p="http://schemas.openxmlformats.org/presentationml/2006/main">
  <p:tag name="NUM" val="4"/>
</p:tagLst>
</file>

<file path=ppt/tags/tag757.xml><?xml version="1.0" encoding="utf-8"?>
<p:tagLst xmlns:a="http://schemas.openxmlformats.org/drawingml/2006/main" xmlns:r="http://schemas.openxmlformats.org/officeDocument/2006/relationships" xmlns:p="http://schemas.openxmlformats.org/presentationml/2006/main">
  <p:tag name="NUM" val="5"/>
</p:tagLst>
</file>

<file path=ppt/tags/tag758.xml><?xml version="1.0" encoding="utf-8"?>
<p:tagLst xmlns:a="http://schemas.openxmlformats.org/drawingml/2006/main" xmlns:r="http://schemas.openxmlformats.org/officeDocument/2006/relationships" xmlns:p="http://schemas.openxmlformats.org/presentationml/2006/main">
  <p:tag name="NUM" val="6"/>
</p:tagLst>
</file>

<file path=ppt/tags/tag759.xml><?xml version="1.0" encoding="utf-8"?>
<p:tagLst xmlns:a="http://schemas.openxmlformats.org/drawingml/2006/main" xmlns:r="http://schemas.openxmlformats.org/officeDocument/2006/relationships" xmlns:p="http://schemas.openxmlformats.org/presentationml/2006/main">
  <p:tag name="NUM" val="7"/>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60.xml><?xml version="1.0" encoding="utf-8"?>
<p:tagLst xmlns:a="http://schemas.openxmlformats.org/drawingml/2006/main" xmlns:r="http://schemas.openxmlformats.org/officeDocument/2006/relationships" xmlns:p="http://schemas.openxmlformats.org/presentationml/2006/main">
  <p:tag name="NUM" val="8"/>
</p:tagLst>
</file>

<file path=ppt/tags/tag761.xml><?xml version="1.0" encoding="utf-8"?>
<p:tagLst xmlns:a="http://schemas.openxmlformats.org/drawingml/2006/main" xmlns:r="http://schemas.openxmlformats.org/officeDocument/2006/relationships" xmlns:p="http://schemas.openxmlformats.org/presentationml/2006/main">
  <p:tag name="NUM" val="9"/>
</p:tagLst>
</file>

<file path=ppt/tags/tag762.xml><?xml version="1.0" encoding="utf-8"?>
<p:tagLst xmlns:a="http://schemas.openxmlformats.org/drawingml/2006/main" xmlns:r="http://schemas.openxmlformats.org/officeDocument/2006/relationships" xmlns:p="http://schemas.openxmlformats.org/presentationml/2006/main">
  <p:tag name="NUM" val="1"/>
</p:tagLst>
</file>

<file path=ppt/tags/tag763.xml><?xml version="1.0" encoding="utf-8"?>
<p:tagLst xmlns:a="http://schemas.openxmlformats.org/drawingml/2006/main" xmlns:r="http://schemas.openxmlformats.org/officeDocument/2006/relationships" xmlns:p="http://schemas.openxmlformats.org/presentationml/2006/main">
  <p:tag name="NUM" val="2"/>
</p:tagLst>
</file>

<file path=ppt/tags/tag764.xml><?xml version="1.0" encoding="utf-8"?>
<p:tagLst xmlns:a="http://schemas.openxmlformats.org/drawingml/2006/main" xmlns:r="http://schemas.openxmlformats.org/officeDocument/2006/relationships" xmlns:p="http://schemas.openxmlformats.org/presentationml/2006/main">
  <p:tag name="NUM" val="3"/>
</p:tagLst>
</file>

<file path=ppt/tags/tag765.xml><?xml version="1.0" encoding="utf-8"?>
<p:tagLst xmlns:a="http://schemas.openxmlformats.org/drawingml/2006/main" xmlns:r="http://schemas.openxmlformats.org/officeDocument/2006/relationships" xmlns:p="http://schemas.openxmlformats.org/presentationml/2006/main">
  <p:tag name="NUM" val="4"/>
</p:tagLst>
</file>

<file path=ppt/tags/tag766.xml><?xml version="1.0" encoding="utf-8"?>
<p:tagLst xmlns:a="http://schemas.openxmlformats.org/drawingml/2006/main" xmlns:r="http://schemas.openxmlformats.org/officeDocument/2006/relationships" xmlns:p="http://schemas.openxmlformats.org/presentationml/2006/main">
  <p:tag name="NUM" val="5"/>
</p:tagLst>
</file>

<file path=ppt/tags/tag767.xml><?xml version="1.0" encoding="utf-8"?>
<p:tagLst xmlns:a="http://schemas.openxmlformats.org/drawingml/2006/main" xmlns:r="http://schemas.openxmlformats.org/officeDocument/2006/relationships" xmlns:p="http://schemas.openxmlformats.org/presentationml/2006/main">
  <p:tag name="NUM" val="6"/>
</p:tagLst>
</file>

<file path=ppt/tags/tag768.xml><?xml version="1.0" encoding="utf-8"?>
<p:tagLst xmlns:a="http://schemas.openxmlformats.org/drawingml/2006/main" xmlns:r="http://schemas.openxmlformats.org/officeDocument/2006/relationships" xmlns:p="http://schemas.openxmlformats.org/presentationml/2006/main">
  <p:tag name="NUM" val="1"/>
</p:tagLst>
</file>

<file path=ppt/tags/tag769.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70.xml><?xml version="1.0" encoding="utf-8"?>
<p:tagLst xmlns:a="http://schemas.openxmlformats.org/drawingml/2006/main" xmlns:r="http://schemas.openxmlformats.org/officeDocument/2006/relationships" xmlns:p="http://schemas.openxmlformats.org/presentationml/2006/main">
  <p:tag name="NUM" val="3"/>
</p:tagLst>
</file>

<file path=ppt/tags/tag771.xml><?xml version="1.0" encoding="utf-8"?>
<p:tagLst xmlns:a="http://schemas.openxmlformats.org/drawingml/2006/main" xmlns:r="http://schemas.openxmlformats.org/officeDocument/2006/relationships" xmlns:p="http://schemas.openxmlformats.org/presentationml/2006/main">
  <p:tag name="NUM" val="4"/>
</p:tagLst>
</file>

<file path=ppt/tags/tag772.xml><?xml version="1.0" encoding="utf-8"?>
<p:tagLst xmlns:a="http://schemas.openxmlformats.org/drawingml/2006/main" xmlns:r="http://schemas.openxmlformats.org/officeDocument/2006/relationships" xmlns:p="http://schemas.openxmlformats.org/presentationml/2006/main">
  <p:tag name="NUM" val="5"/>
</p:tagLst>
</file>

<file path=ppt/tags/tag773.xml><?xml version="1.0" encoding="utf-8"?>
<p:tagLst xmlns:a="http://schemas.openxmlformats.org/drawingml/2006/main" xmlns:r="http://schemas.openxmlformats.org/officeDocument/2006/relationships" xmlns:p="http://schemas.openxmlformats.org/presentationml/2006/main">
  <p:tag name="NUM" val="6"/>
</p:tagLst>
</file>

<file path=ppt/tags/tag774.xml><?xml version="1.0" encoding="utf-8"?>
<p:tagLst xmlns:a="http://schemas.openxmlformats.org/drawingml/2006/main" xmlns:r="http://schemas.openxmlformats.org/officeDocument/2006/relationships" xmlns:p="http://schemas.openxmlformats.org/presentationml/2006/main">
  <p:tag name="NUM" val="1"/>
</p:tagLst>
</file>

<file path=ppt/tags/tag775.xml><?xml version="1.0" encoding="utf-8"?>
<p:tagLst xmlns:a="http://schemas.openxmlformats.org/drawingml/2006/main" xmlns:r="http://schemas.openxmlformats.org/officeDocument/2006/relationships" xmlns:p="http://schemas.openxmlformats.org/presentationml/2006/main">
  <p:tag name="NUM" val="2"/>
</p:tagLst>
</file>

<file path=ppt/tags/tag776.xml><?xml version="1.0" encoding="utf-8"?>
<p:tagLst xmlns:a="http://schemas.openxmlformats.org/drawingml/2006/main" xmlns:r="http://schemas.openxmlformats.org/officeDocument/2006/relationships" xmlns:p="http://schemas.openxmlformats.org/presentationml/2006/main">
  <p:tag name="NUM" val="3"/>
</p:tagLst>
</file>

<file path=ppt/tags/tag777.xml><?xml version="1.0" encoding="utf-8"?>
<p:tagLst xmlns:a="http://schemas.openxmlformats.org/drawingml/2006/main" xmlns:r="http://schemas.openxmlformats.org/officeDocument/2006/relationships" xmlns:p="http://schemas.openxmlformats.org/presentationml/2006/main">
  <p:tag name="NUM" val="4"/>
</p:tagLst>
</file>

<file path=ppt/tags/tag778.xml><?xml version="1.0" encoding="utf-8"?>
<p:tagLst xmlns:a="http://schemas.openxmlformats.org/drawingml/2006/main" xmlns:r="http://schemas.openxmlformats.org/officeDocument/2006/relationships" xmlns:p="http://schemas.openxmlformats.org/presentationml/2006/main">
  <p:tag name="NUM" val="5"/>
</p:tagLst>
</file>

<file path=ppt/tags/tag779.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80.xml><?xml version="1.0" encoding="utf-8"?>
<p:tagLst xmlns:a="http://schemas.openxmlformats.org/drawingml/2006/main" xmlns:r="http://schemas.openxmlformats.org/officeDocument/2006/relationships" xmlns:p="http://schemas.openxmlformats.org/presentationml/2006/main">
  <p:tag name="NUM" val="2"/>
</p:tagLst>
</file>

<file path=ppt/tags/tag781.xml><?xml version="1.0" encoding="utf-8"?>
<p:tagLst xmlns:a="http://schemas.openxmlformats.org/drawingml/2006/main" xmlns:r="http://schemas.openxmlformats.org/officeDocument/2006/relationships" xmlns:p="http://schemas.openxmlformats.org/presentationml/2006/main">
  <p:tag name="NUM" val="3"/>
</p:tagLst>
</file>

<file path=ppt/tags/tag782.xml><?xml version="1.0" encoding="utf-8"?>
<p:tagLst xmlns:a="http://schemas.openxmlformats.org/drawingml/2006/main" xmlns:r="http://schemas.openxmlformats.org/officeDocument/2006/relationships" xmlns:p="http://schemas.openxmlformats.org/presentationml/2006/main">
  <p:tag name="NUM" val="4"/>
</p:tagLst>
</file>

<file path=ppt/tags/tag783.xml><?xml version="1.0" encoding="utf-8"?>
<p:tagLst xmlns:a="http://schemas.openxmlformats.org/drawingml/2006/main" xmlns:r="http://schemas.openxmlformats.org/officeDocument/2006/relationships" xmlns:p="http://schemas.openxmlformats.org/presentationml/2006/main">
  <p:tag name="NUM" val="5"/>
</p:tagLst>
</file>

<file path=ppt/tags/tag784.xml><?xml version="1.0" encoding="utf-8"?>
<p:tagLst xmlns:a="http://schemas.openxmlformats.org/drawingml/2006/main" xmlns:r="http://schemas.openxmlformats.org/officeDocument/2006/relationships" xmlns:p="http://schemas.openxmlformats.org/presentationml/2006/main">
  <p:tag name="NUM" val="6"/>
</p:tagLst>
</file>

<file path=ppt/tags/tag785.xml><?xml version="1.0" encoding="utf-8"?>
<p:tagLst xmlns:a="http://schemas.openxmlformats.org/drawingml/2006/main" xmlns:r="http://schemas.openxmlformats.org/officeDocument/2006/relationships" xmlns:p="http://schemas.openxmlformats.org/presentationml/2006/main">
  <p:tag name="NUM" val="7"/>
</p:tagLst>
</file>

<file path=ppt/tags/tag786.xml><?xml version="1.0" encoding="utf-8"?>
<p:tagLst xmlns:a="http://schemas.openxmlformats.org/drawingml/2006/main" xmlns:r="http://schemas.openxmlformats.org/officeDocument/2006/relationships" xmlns:p="http://schemas.openxmlformats.org/presentationml/2006/main">
  <p:tag name="NUM" val="9"/>
</p:tagLst>
</file>

<file path=ppt/tags/tag787.xml><?xml version="1.0" encoding="utf-8"?>
<p:tagLst xmlns:a="http://schemas.openxmlformats.org/drawingml/2006/main" xmlns:r="http://schemas.openxmlformats.org/officeDocument/2006/relationships" xmlns:p="http://schemas.openxmlformats.org/presentationml/2006/main">
  <p:tag name="NUM" val="1"/>
</p:tagLst>
</file>

<file path=ppt/tags/tag788.xml><?xml version="1.0" encoding="utf-8"?>
<p:tagLst xmlns:a="http://schemas.openxmlformats.org/drawingml/2006/main" xmlns:r="http://schemas.openxmlformats.org/officeDocument/2006/relationships" xmlns:p="http://schemas.openxmlformats.org/presentationml/2006/main">
  <p:tag name="NUM" val="2"/>
</p:tagLst>
</file>

<file path=ppt/tags/tag789.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790.xml><?xml version="1.0" encoding="utf-8"?>
<p:tagLst xmlns:a="http://schemas.openxmlformats.org/drawingml/2006/main" xmlns:r="http://schemas.openxmlformats.org/officeDocument/2006/relationships" xmlns:p="http://schemas.openxmlformats.org/presentationml/2006/main">
  <p:tag name="NUM" val="4"/>
</p:tagLst>
</file>

<file path=ppt/tags/tag791.xml><?xml version="1.0" encoding="utf-8"?>
<p:tagLst xmlns:a="http://schemas.openxmlformats.org/drawingml/2006/main" xmlns:r="http://schemas.openxmlformats.org/officeDocument/2006/relationships" xmlns:p="http://schemas.openxmlformats.org/presentationml/2006/main">
  <p:tag name="NUM" val="5"/>
</p:tagLst>
</file>

<file path=ppt/tags/tag792.xml><?xml version="1.0" encoding="utf-8"?>
<p:tagLst xmlns:a="http://schemas.openxmlformats.org/drawingml/2006/main" xmlns:r="http://schemas.openxmlformats.org/officeDocument/2006/relationships" xmlns:p="http://schemas.openxmlformats.org/presentationml/2006/main">
  <p:tag name="NUM" val="6"/>
</p:tagLst>
</file>

<file path=ppt/tags/tag793.xml><?xml version="1.0" encoding="utf-8"?>
<p:tagLst xmlns:a="http://schemas.openxmlformats.org/drawingml/2006/main" xmlns:r="http://schemas.openxmlformats.org/officeDocument/2006/relationships" xmlns:p="http://schemas.openxmlformats.org/presentationml/2006/main">
  <p:tag name="NUM" val="7"/>
</p:tagLst>
</file>

<file path=ppt/tags/tag794.xml><?xml version="1.0" encoding="utf-8"?>
<p:tagLst xmlns:a="http://schemas.openxmlformats.org/drawingml/2006/main" xmlns:r="http://schemas.openxmlformats.org/officeDocument/2006/relationships" xmlns:p="http://schemas.openxmlformats.org/presentationml/2006/main">
  <p:tag name="NUM" val="8"/>
</p:tagLst>
</file>

<file path=ppt/tags/tag795.xml><?xml version="1.0" encoding="utf-8"?>
<p:tagLst xmlns:a="http://schemas.openxmlformats.org/drawingml/2006/main" xmlns:r="http://schemas.openxmlformats.org/officeDocument/2006/relationships" xmlns:p="http://schemas.openxmlformats.org/presentationml/2006/main">
  <p:tag name="NUM" val="1"/>
</p:tagLst>
</file>

<file path=ppt/tags/tag796.xml><?xml version="1.0" encoding="utf-8"?>
<p:tagLst xmlns:a="http://schemas.openxmlformats.org/drawingml/2006/main" xmlns:r="http://schemas.openxmlformats.org/officeDocument/2006/relationships" xmlns:p="http://schemas.openxmlformats.org/presentationml/2006/main">
  <p:tag name="NUM" val="2"/>
</p:tagLst>
</file>

<file path=ppt/tags/tag797.xml><?xml version="1.0" encoding="utf-8"?>
<p:tagLst xmlns:a="http://schemas.openxmlformats.org/drawingml/2006/main" xmlns:r="http://schemas.openxmlformats.org/officeDocument/2006/relationships" xmlns:p="http://schemas.openxmlformats.org/presentationml/2006/main">
  <p:tag name="NUM" val="3"/>
</p:tagLst>
</file>

<file path=ppt/tags/tag798.xml><?xml version="1.0" encoding="utf-8"?>
<p:tagLst xmlns:a="http://schemas.openxmlformats.org/drawingml/2006/main" xmlns:r="http://schemas.openxmlformats.org/officeDocument/2006/relationships" xmlns:p="http://schemas.openxmlformats.org/presentationml/2006/main">
  <p:tag name="NUM" val="4"/>
</p:tagLst>
</file>

<file path=ppt/tags/tag799.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8"/>
</p:tagLst>
</file>

<file path=ppt/tags/tag800.xml><?xml version="1.0" encoding="utf-8"?>
<p:tagLst xmlns:a="http://schemas.openxmlformats.org/drawingml/2006/main" xmlns:r="http://schemas.openxmlformats.org/officeDocument/2006/relationships" xmlns:p="http://schemas.openxmlformats.org/presentationml/2006/main">
  <p:tag name="NUM" val="6"/>
</p:tagLst>
</file>

<file path=ppt/tags/tag801.xml><?xml version="1.0" encoding="utf-8"?>
<p:tagLst xmlns:a="http://schemas.openxmlformats.org/drawingml/2006/main" xmlns:r="http://schemas.openxmlformats.org/officeDocument/2006/relationships" xmlns:p="http://schemas.openxmlformats.org/presentationml/2006/main">
  <p:tag name="NUM" val="1"/>
</p:tagLst>
</file>

<file path=ppt/tags/tag802.xml><?xml version="1.0" encoding="utf-8"?>
<p:tagLst xmlns:a="http://schemas.openxmlformats.org/drawingml/2006/main" xmlns:r="http://schemas.openxmlformats.org/officeDocument/2006/relationships" xmlns:p="http://schemas.openxmlformats.org/presentationml/2006/main">
  <p:tag name="NUM" val="2"/>
</p:tagLst>
</file>

<file path=ppt/tags/tag803.xml><?xml version="1.0" encoding="utf-8"?>
<p:tagLst xmlns:a="http://schemas.openxmlformats.org/drawingml/2006/main" xmlns:r="http://schemas.openxmlformats.org/officeDocument/2006/relationships" xmlns:p="http://schemas.openxmlformats.org/presentationml/2006/main">
  <p:tag name="NUM" val="3"/>
</p:tagLst>
</file>

<file path=ppt/tags/tag804.xml><?xml version="1.0" encoding="utf-8"?>
<p:tagLst xmlns:a="http://schemas.openxmlformats.org/drawingml/2006/main" xmlns:r="http://schemas.openxmlformats.org/officeDocument/2006/relationships" xmlns:p="http://schemas.openxmlformats.org/presentationml/2006/main">
  <p:tag name="NUM" val="4"/>
</p:tagLst>
</file>

<file path=ppt/tags/tag805.xml><?xml version="1.0" encoding="utf-8"?>
<p:tagLst xmlns:a="http://schemas.openxmlformats.org/drawingml/2006/main" xmlns:r="http://schemas.openxmlformats.org/officeDocument/2006/relationships" xmlns:p="http://schemas.openxmlformats.org/presentationml/2006/main">
  <p:tag name="NUM" val="5"/>
</p:tagLst>
</file>

<file path=ppt/tags/tag806.xml><?xml version="1.0" encoding="utf-8"?>
<p:tagLst xmlns:a="http://schemas.openxmlformats.org/drawingml/2006/main" xmlns:r="http://schemas.openxmlformats.org/officeDocument/2006/relationships" xmlns:p="http://schemas.openxmlformats.org/presentationml/2006/main">
  <p:tag name="NUM" val="6"/>
</p:tagLst>
</file>

<file path=ppt/tags/tag807.xml><?xml version="1.0" encoding="utf-8"?>
<p:tagLst xmlns:a="http://schemas.openxmlformats.org/drawingml/2006/main" xmlns:r="http://schemas.openxmlformats.org/officeDocument/2006/relationships" xmlns:p="http://schemas.openxmlformats.org/presentationml/2006/main">
  <p:tag name="NUM" val="7"/>
</p:tagLst>
</file>

<file path=ppt/tags/tag808.xml><?xml version="1.0" encoding="utf-8"?>
<p:tagLst xmlns:a="http://schemas.openxmlformats.org/drawingml/2006/main" xmlns:r="http://schemas.openxmlformats.org/officeDocument/2006/relationships" xmlns:p="http://schemas.openxmlformats.org/presentationml/2006/main">
  <p:tag name="NUM" val="8"/>
</p:tagLst>
</file>

<file path=ppt/tags/tag809.xml><?xml version="1.0" encoding="utf-8"?>
<p:tagLst xmlns:a="http://schemas.openxmlformats.org/drawingml/2006/main" xmlns:r="http://schemas.openxmlformats.org/officeDocument/2006/relationships" xmlns:p="http://schemas.openxmlformats.org/presentationml/2006/main">
  <p:tag name="NUM" val="9"/>
</p:tagLst>
</file>

<file path=ppt/tags/tag81.xml><?xml version="1.0" encoding="utf-8"?>
<p:tagLst xmlns:a="http://schemas.openxmlformats.org/drawingml/2006/main" xmlns:r="http://schemas.openxmlformats.org/officeDocument/2006/relationships" xmlns:p="http://schemas.openxmlformats.org/presentationml/2006/main">
  <p:tag name="NUM" val="9"/>
</p:tagLst>
</file>

<file path=ppt/tags/tag810.xml><?xml version="1.0" encoding="utf-8"?>
<p:tagLst xmlns:a="http://schemas.openxmlformats.org/drawingml/2006/main" xmlns:r="http://schemas.openxmlformats.org/officeDocument/2006/relationships" xmlns:p="http://schemas.openxmlformats.org/presentationml/2006/main">
  <p:tag name="NUM" val="10"/>
</p:tagLst>
</file>

<file path=ppt/tags/tag811.xml><?xml version="1.0" encoding="utf-8"?>
<p:tagLst xmlns:a="http://schemas.openxmlformats.org/drawingml/2006/main" xmlns:r="http://schemas.openxmlformats.org/officeDocument/2006/relationships" xmlns:p="http://schemas.openxmlformats.org/presentationml/2006/main">
  <p:tag name="NUM" val="11"/>
</p:tagLst>
</file>

<file path=ppt/tags/tag812.xml><?xml version="1.0" encoding="utf-8"?>
<p:tagLst xmlns:a="http://schemas.openxmlformats.org/drawingml/2006/main" xmlns:r="http://schemas.openxmlformats.org/officeDocument/2006/relationships" xmlns:p="http://schemas.openxmlformats.org/presentationml/2006/main">
  <p:tag name="NUM" val="12"/>
</p:tagLst>
</file>

<file path=ppt/tags/tag813.xml><?xml version="1.0" encoding="utf-8"?>
<p:tagLst xmlns:a="http://schemas.openxmlformats.org/drawingml/2006/main" xmlns:r="http://schemas.openxmlformats.org/officeDocument/2006/relationships" xmlns:p="http://schemas.openxmlformats.org/presentationml/2006/main">
  <p:tag name="NUM" val="13"/>
</p:tagLst>
</file>

<file path=ppt/tags/tag814.xml><?xml version="1.0" encoding="utf-8"?>
<p:tagLst xmlns:a="http://schemas.openxmlformats.org/drawingml/2006/main" xmlns:r="http://schemas.openxmlformats.org/officeDocument/2006/relationships" xmlns:p="http://schemas.openxmlformats.org/presentationml/2006/main">
  <p:tag name="NUM" val="14"/>
</p:tagLst>
</file>

<file path=ppt/tags/tag815.xml><?xml version="1.0" encoding="utf-8"?>
<p:tagLst xmlns:a="http://schemas.openxmlformats.org/drawingml/2006/main" xmlns:r="http://schemas.openxmlformats.org/officeDocument/2006/relationships" xmlns:p="http://schemas.openxmlformats.org/presentationml/2006/main">
  <p:tag name="NUM" val="15"/>
</p:tagLst>
</file>

<file path=ppt/tags/tag816.xml><?xml version="1.0" encoding="utf-8"?>
<p:tagLst xmlns:a="http://schemas.openxmlformats.org/drawingml/2006/main" xmlns:r="http://schemas.openxmlformats.org/officeDocument/2006/relationships" xmlns:p="http://schemas.openxmlformats.org/presentationml/2006/main">
  <p:tag name="NUM" val="1"/>
</p:tagLst>
</file>

<file path=ppt/tags/tag817.xml><?xml version="1.0" encoding="utf-8"?>
<p:tagLst xmlns:a="http://schemas.openxmlformats.org/drawingml/2006/main" xmlns:r="http://schemas.openxmlformats.org/officeDocument/2006/relationships" xmlns:p="http://schemas.openxmlformats.org/presentationml/2006/main">
  <p:tag name="NUM" val="2"/>
</p:tagLst>
</file>

<file path=ppt/tags/tag818.xml><?xml version="1.0" encoding="utf-8"?>
<p:tagLst xmlns:a="http://schemas.openxmlformats.org/drawingml/2006/main" xmlns:r="http://schemas.openxmlformats.org/officeDocument/2006/relationships" xmlns:p="http://schemas.openxmlformats.org/presentationml/2006/main">
  <p:tag name="NUM" val="3"/>
</p:tagLst>
</file>

<file path=ppt/tags/tag819.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20.xml><?xml version="1.0" encoding="utf-8"?>
<p:tagLst xmlns:a="http://schemas.openxmlformats.org/drawingml/2006/main" xmlns:r="http://schemas.openxmlformats.org/officeDocument/2006/relationships" xmlns:p="http://schemas.openxmlformats.org/presentationml/2006/main">
  <p:tag name="NUM" val="5"/>
</p:tagLst>
</file>

<file path=ppt/tags/tag821.xml><?xml version="1.0" encoding="utf-8"?>
<p:tagLst xmlns:a="http://schemas.openxmlformats.org/drawingml/2006/main" xmlns:r="http://schemas.openxmlformats.org/officeDocument/2006/relationships" xmlns:p="http://schemas.openxmlformats.org/presentationml/2006/main">
  <p:tag name="NUM" val="6"/>
</p:tagLst>
</file>

<file path=ppt/tags/tag822.xml><?xml version="1.0" encoding="utf-8"?>
<p:tagLst xmlns:a="http://schemas.openxmlformats.org/drawingml/2006/main" xmlns:r="http://schemas.openxmlformats.org/officeDocument/2006/relationships" xmlns:p="http://schemas.openxmlformats.org/presentationml/2006/main">
  <p:tag name="NUM" val="7"/>
</p:tagLst>
</file>

<file path=ppt/tags/tag823.xml><?xml version="1.0" encoding="utf-8"?>
<p:tagLst xmlns:a="http://schemas.openxmlformats.org/drawingml/2006/main" xmlns:r="http://schemas.openxmlformats.org/officeDocument/2006/relationships" xmlns:p="http://schemas.openxmlformats.org/presentationml/2006/main">
  <p:tag name="NUM" val="8"/>
</p:tagLst>
</file>

<file path=ppt/tags/tag824.xml><?xml version="1.0" encoding="utf-8"?>
<p:tagLst xmlns:a="http://schemas.openxmlformats.org/drawingml/2006/main" xmlns:r="http://schemas.openxmlformats.org/officeDocument/2006/relationships" xmlns:p="http://schemas.openxmlformats.org/presentationml/2006/main">
  <p:tag name="NUM" val="9"/>
</p:tagLst>
</file>

<file path=ppt/tags/tag825.xml><?xml version="1.0" encoding="utf-8"?>
<p:tagLst xmlns:a="http://schemas.openxmlformats.org/drawingml/2006/main" xmlns:r="http://schemas.openxmlformats.org/officeDocument/2006/relationships" xmlns:p="http://schemas.openxmlformats.org/presentationml/2006/main">
  <p:tag name="NUM" val="1"/>
</p:tagLst>
</file>

<file path=ppt/tags/tag826.xml><?xml version="1.0" encoding="utf-8"?>
<p:tagLst xmlns:a="http://schemas.openxmlformats.org/drawingml/2006/main" xmlns:r="http://schemas.openxmlformats.org/officeDocument/2006/relationships" xmlns:p="http://schemas.openxmlformats.org/presentationml/2006/main">
  <p:tag name="NUM" val="2"/>
</p:tagLst>
</file>

<file path=ppt/tags/tag827.xml><?xml version="1.0" encoding="utf-8"?>
<p:tagLst xmlns:a="http://schemas.openxmlformats.org/drawingml/2006/main" xmlns:r="http://schemas.openxmlformats.org/officeDocument/2006/relationships" xmlns:p="http://schemas.openxmlformats.org/presentationml/2006/main">
  <p:tag name="NUM" val="3"/>
</p:tagLst>
</file>

<file path=ppt/tags/tag828.xml><?xml version="1.0" encoding="utf-8"?>
<p:tagLst xmlns:a="http://schemas.openxmlformats.org/drawingml/2006/main" xmlns:r="http://schemas.openxmlformats.org/officeDocument/2006/relationships" xmlns:p="http://schemas.openxmlformats.org/presentationml/2006/main">
  <p:tag name="NUM" val="4"/>
</p:tagLst>
</file>

<file path=ppt/tags/tag829.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30.xml><?xml version="1.0" encoding="utf-8"?>
<p:tagLst xmlns:a="http://schemas.openxmlformats.org/drawingml/2006/main" xmlns:r="http://schemas.openxmlformats.org/officeDocument/2006/relationships" xmlns:p="http://schemas.openxmlformats.org/presentationml/2006/main">
  <p:tag name="NUM" val="6"/>
</p:tagLst>
</file>

<file path=ppt/tags/tag831.xml><?xml version="1.0" encoding="utf-8"?>
<p:tagLst xmlns:a="http://schemas.openxmlformats.org/drawingml/2006/main" xmlns:r="http://schemas.openxmlformats.org/officeDocument/2006/relationships" xmlns:p="http://schemas.openxmlformats.org/presentationml/2006/main">
  <p:tag name="NUM" val="7"/>
</p:tagLst>
</file>

<file path=ppt/tags/tag832.xml><?xml version="1.0" encoding="utf-8"?>
<p:tagLst xmlns:a="http://schemas.openxmlformats.org/drawingml/2006/main" xmlns:r="http://schemas.openxmlformats.org/officeDocument/2006/relationships" xmlns:p="http://schemas.openxmlformats.org/presentationml/2006/main">
  <p:tag name="NUM" val="8"/>
</p:tagLst>
</file>

<file path=ppt/tags/tag833.xml><?xml version="1.0" encoding="utf-8"?>
<p:tagLst xmlns:a="http://schemas.openxmlformats.org/drawingml/2006/main" xmlns:r="http://schemas.openxmlformats.org/officeDocument/2006/relationships" xmlns:p="http://schemas.openxmlformats.org/presentationml/2006/main">
  <p:tag name="NUM" val="1"/>
</p:tagLst>
</file>

<file path=ppt/tags/tag834.xml><?xml version="1.0" encoding="utf-8"?>
<p:tagLst xmlns:a="http://schemas.openxmlformats.org/drawingml/2006/main" xmlns:r="http://schemas.openxmlformats.org/officeDocument/2006/relationships" xmlns:p="http://schemas.openxmlformats.org/presentationml/2006/main">
  <p:tag name="NUM" val="2"/>
</p:tagLst>
</file>

<file path=ppt/tags/tag835.xml><?xml version="1.0" encoding="utf-8"?>
<p:tagLst xmlns:a="http://schemas.openxmlformats.org/drawingml/2006/main" xmlns:r="http://schemas.openxmlformats.org/officeDocument/2006/relationships" xmlns:p="http://schemas.openxmlformats.org/presentationml/2006/main">
  <p:tag name="NUM" val="3"/>
</p:tagLst>
</file>

<file path=ppt/tags/tag836.xml><?xml version="1.0" encoding="utf-8"?>
<p:tagLst xmlns:a="http://schemas.openxmlformats.org/drawingml/2006/main" xmlns:r="http://schemas.openxmlformats.org/officeDocument/2006/relationships" xmlns:p="http://schemas.openxmlformats.org/presentationml/2006/main">
  <p:tag name="NUM" val="4"/>
</p:tagLst>
</file>

<file path=ppt/tags/tag837.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7690</TotalTime>
  <Words>2599</Words>
  <PresentationFormat>Affichage à l'écran (4:3)</PresentationFormat>
  <Paragraphs>325</Paragraphs>
  <Slides>104</Slides>
  <Notes>1</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104</vt:i4>
      </vt:variant>
    </vt:vector>
  </HeadingPairs>
  <TitlesOfParts>
    <vt:vector size="114" baseType="lpstr">
      <vt:lpstr>Dosis Bold</vt:lpstr>
      <vt:lpstr>Dosis</vt:lpstr>
      <vt:lpstr>Calibri</vt:lpstr>
      <vt:lpstr>Cambria</vt:lpstr>
      <vt:lpstr>Arial</vt:lpstr>
      <vt:lpstr>Carelia</vt:lpstr>
      <vt:lpstr>Aptos</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2025-08-13T19:41:17Z</dcterms:modified>
</cp:coreProperties>
</file>