
<file path=[Content_Types].xml><?xml version="1.0" encoding="utf-8"?>
<Types xmlns="http://schemas.openxmlformats.org/package/2006/content-types">
  <Default Extension="fntdata" ContentType="application/x-fontdata"/>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notesSlides/notesSlide1.xml" ContentType="application/vnd.openxmlformats-officedocument.presentationml.notesSlide+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tags/tag260.xml" ContentType="application/vnd.openxmlformats-officedocument.presentationml.tags+xml"/>
  <Override PartName="/ppt/tags/tag261.xml" ContentType="application/vnd.openxmlformats-officedocument.presentationml.tags+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tags/tag266.xml" ContentType="application/vnd.openxmlformats-officedocument.presentationml.tags+xml"/>
  <Override PartName="/ppt/tags/tag267.xml" ContentType="application/vnd.openxmlformats-officedocument.presentationml.tags+xml"/>
  <Override PartName="/ppt/tags/tag268.xml" ContentType="application/vnd.openxmlformats-officedocument.presentationml.tags+xml"/>
  <Override PartName="/ppt/tags/tag269.xml" ContentType="application/vnd.openxmlformats-officedocument.presentationml.tags+xml"/>
  <Override PartName="/ppt/tags/tag270.xml" ContentType="application/vnd.openxmlformats-officedocument.presentationml.tags+xml"/>
  <Override PartName="/ppt/tags/tag271.xml" ContentType="application/vnd.openxmlformats-officedocument.presentationml.tags+xml"/>
  <Override PartName="/ppt/tags/tag272.xml" ContentType="application/vnd.openxmlformats-officedocument.presentationml.tags+xml"/>
  <Override PartName="/ppt/tags/tag273.xml" ContentType="application/vnd.openxmlformats-officedocument.presentationml.tags+xml"/>
  <Override PartName="/ppt/tags/tag274.xml" ContentType="application/vnd.openxmlformats-officedocument.presentationml.tags+xml"/>
  <Override PartName="/ppt/tags/tag275.xml" ContentType="application/vnd.openxmlformats-officedocument.presentationml.tags+xml"/>
  <Override PartName="/ppt/tags/tag276.xml" ContentType="application/vnd.openxmlformats-officedocument.presentationml.tags+xml"/>
  <Override PartName="/ppt/tags/tag277.xml" ContentType="application/vnd.openxmlformats-officedocument.presentationml.tags+xml"/>
  <Override PartName="/ppt/tags/tag278.xml" ContentType="application/vnd.openxmlformats-officedocument.presentationml.tags+xml"/>
  <Override PartName="/ppt/tags/tag279.xml" ContentType="application/vnd.openxmlformats-officedocument.presentationml.tags+xml"/>
  <Override PartName="/ppt/tags/tag280.xml" ContentType="application/vnd.openxmlformats-officedocument.presentationml.tags+xml"/>
  <Override PartName="/ppt/tags/tag281.xml" ContentType="application/vnd.openxmlformats-officedocument.presentationml.tags+xml"/>
  <Override PartName="/ppt/tags/tag282.xml" ContentType="application/vnd.openxmlformats-officedocument.presentationml.tags+xml"/>
  <Override PartName="/ppt/tags/tag283.xml" ContentType="application/vnd.openxmlformats-officedocument.presentationml.tags+xml"/>
  <Override PartName="/ppt/tags/tag284.xml" ContentType="application/vnd.openxmlformats-officedocument.presentationml.tags+xml"/>
  <Override PartName="/ppt/tags/tag285.xml" ContentType="application/vnd.openxmlformats-officedocument.presentationml.tags+xml"/>
  <Override PartName="/ppt/tags/tag286.xml" ContentType="application/vnd.openxmlformats-officedocument.presentationml.tags+xml"/>
  <Override PartName="/ppt/tags/tag287.xml" ContentType="application/vnd.openxmlformats-officedocument.presentationml.tags+xml"/>
  <Override PartName="/ppt/tags/tag288.xml" ContentType="application/vnd.openxmlformats-officedocument.presentationml.tags+xml"/>
  <Override PartName="/ppt/tags/tag289.xml" ContentType="application/vnd.openxmlformats-officedocument.presentationml.tags+xml"/>
  <Override PartName="/ppt/tags/tag290.xml" ContentType="application/vnd.openxmlformats-officedocument.presentationml.tags+xml"/>
  <Override PartName="/ppt/tags/tag291.xml" ContentType="application/vnd.openxmlformats-officedocument.presentationml.tags+xml"/>
  <Override PartName="/ppt/tags/tag292.xml" ContentType="application/vnd.openxmlformats-officedocument.presentationml.tags+xml"/>
  <Override PartName="/ppt/tags/tag293.xml" ContentType="application/vnd.openxmlformats-officedocument.presentationml.tags+xml"/>
  <Override PartName="/ppt/tags/tag294.xml" ContentType="application/vnd.openxmlformats-officedocument.presentationml.tags+xml"/>
  <Override PartName="/ppt/tags/tag295.xml" ContentType="application/vnd.openxmlformats-officedocument.presentationml.tags+xml"/>
  <Override PartName="/ppt/tags/tag296.xml" ContentType="application/vnd.openxmlformats-officedocument.presentationml.tags+xml"/>
  <Override PartName="/ppt/tags/tag297.xml" ContentType="application/vnd.openxmlformats-officedocument.presentationml.tags+xml"/>
  <Override PartName="/ppt/tags/tag298.xml" ContentType="application/vnd.openxmlformats-officedocument.presentationml.tags+xml"/>
  <Override PartName="/ppt/tags/tag299.xml" ContentType="application/vnd.openxmlformats-officedocument.presentationml.tags+xml"/>
  <Override PartName="/ppt/tags/tag300.xml" ContentType="application/vnd.openxmlformats-officedocument.presentationml.tags+xml"/>
  <Override PartName="/ppt/tags/tag301.xml" ContentType="application/vnd.openxmlformats-officedocument.presentationml.tags+xml"/>
  <Override PartName="/ppt/tags/tag302.xml" ContentType="application/vnd.openxmlformats-officedocument.presentationml.tags+xml"/>
  <Override PartName="/ppt/tags/tag303.xml" ContentType="application/vnd.openxmlformats-officedocument.presentationml.tags+xml"/>
  <Override PartName="/ppt/tags/tag304.xml" ContentType="application/vnd.openxmlformats-officedocument.presentationml.tags+xml"/>
  <Override PartName="/ppt/tags/tag305.xml" ContentType="application/vnd.openxmlformats-officedocument.presentationml.tags+xml"/>
  <Override PartName="/ppt/tags/tag306.xml" ContentType="application/vnd.openxmlformats-officedocument.presentationml.tags+xml"/>
  <Override PartName="/ppt/tags/tag307.xml" ContentType="application/vnd.openxmlformats-officedocument.presentationml.tags+xml"/>
  <Override PartName="/ppt/tags/tag308.xml" ContentType="application/vnd.openxmlformats-officedocument.presentationml.tags+xml"/>
  <Override PartName="/ppt/tags/tag309.xml" ContentType="application/vnd.openxmlformats-officedocument.presentationml.tags+xml"/>
  <Override PartName="/ppt/tags/tag310.xml" ContentType="application/vnd.openxmlformats-officedocument.presentationml.tags+xml"/>
  <Override PartName="/ppt/tags/tag311.xml" ContentType="application/vnd.openxmlformats-officedocument.presentationml.tags+xml"/>
  <Override PartName="/ppt/tags/tag312.xml" ContentType="application/vnd.openxmlformats-officedocument.presentationml.tags+xml"/>
  <Override PartName="/ppt/tags/tag313.xml" ContentType="application/vnd.openxmlformats-officedocument.presentationml.tags+xml"/>
  <Override PartName="/ppt/tags/tag314.xml" ContentType="application/vnd.openxmlformats-officedocument.presentationml.tags+xml"/>
  <Override PartName="/ppt/tags/tag315.xml" ContentType="application/vnd.openxmlformats-officedocument.presentationml.tags+xml"/>
  <Override PartName="/ppt/tags/tag316.xml" ContentType="application/vnd.openxmlformats-officedocument.presentationml.tags+xml"/>
  <Override PartName="/ppt/tags/tag317.xml" ContentType="application/vnd.openxmlformats-officedocument.presentationml.tags+xml"/>
  <Override PartName="/ppt/tags/tag318.xml" ContentType="application/vnd.openxmlformats-officedocument.presentationml.tags+xml"/>
  <Override PartName="/ppt/tags/tag319.xml" ContentType="application/vnd.openxmlformats-officedocument.presentationml.tags+xml"/>
  <Override PartName="/ppt/tags/tag320.xml" ContentType="application/vnd.openxmlformats-officedocument.presentationml.tags+xml"/>
  <Override PartName="/ppt/tags/tag321.xml" ContentType="application/vnd.openxmlformats-officedocument.presentationml.tags+xml"/>
  <Override PartName="/ppt/tags/tag322.xml" ContentType="application/vnd.openxmlformats-officedocument.presentationml.tags+xml"/>
  <Override PartName="/ppt/tags/tag323.xml" ContentType="application/vnd.openxmlformats-officedocument.presentationml.tags+xml"/>
  <Override PartName="/ppt/tags/tag324.xml" ContentType="application/vnd.openxmlformats-officedocument.presentationml.tags+xml"/>
  <Override PartName="/ppt/tags/tag325.xml" ContentType="application/vnd.openxmlformats-officedocument.presentationml.tags+xml"/>
  <Override PartName="/ppt/tags/tag326.xml" ContentType="application/vnd.openxmlformats-officedocument.presentationml.tags+xml"/>
  <Override PartName="/ppt/tags/tag327.xml" ContentType="application/vnd.openxmlformats-officedocument.presentationml.tags+xml"/>
  <Override PartName="/ppt/tags/tag328.xml" ContentType="application/vnd.openxmlformats-officedocument.presentationml.tags+xml"/>
  <Override PartName="/ppt/tags/tag329.xml" ContentType="application/vnd.openxmlformats-officedocument.presentationml.tags+xml"/>
  <Override PartName="/ppt/tags/tag330.xml" ContentType="application/vnd.openxmlformats-officedocument.presentationml.tags+xml"/>
  <Override PartName="/ppt/tags/tag331.xml" ContentType="application/vnd.openxmlformats-officedocument.presentationml.tags+xml"/>
  <Override PartName="/ppt/tags/tag332.xml" ContentType="application/vnd.openxmlformats-officedocument.presentationml.tags+xml"/>
  <Override PartName="/ppt/tags/tag333.xml" ContentType="application/vnd.openxmlformats-officedocument.presentationml.tags+xml"/>
  <Override PartName="/ppt/tags/tag334.xml" ContentType="application/vnd.openxmlformats-officedocument.presentationml.tags+xml"/>
  <Override PartName="/ppt/tags/tag335.xml" ContentType="application/vnd.openxmlformats-officedocument.presentationml.tags+xml"/>
  <Override PartName="/ppt/tags/tag336.xml" ContentType="application/vnd.openxmlformats-officedocument.presentationml.tags+xml"/>
  <Override PartName="/ppt/tags/tag337.xml" ContentType="application/vnd.openxmlformats-officedocument.presentationml.tags+xml"/>
  <Override PartName="/ppt/tags/tag338.xml" ContentType="application/vnd.openxmlformats-officedocument.presentationml.tags+xml"/>
  <Override PartName="/ppt/tags/tag339.xml" ContentType="application/vnd.openxmlformats-officedocument.presentationml.tags+xml"/>
  <Override PartName="/ppt/tags/tag340.xml" ContentType="application/vnd.openxmlformats-officedocument.presentationml.tags+xml"/>
  <Override PartName="/ppt/tags/tag341.xml" ContentType="application/vnd.openxmlformats-officedocument.presentationml.tags+xml"/>
  <Override PartName="/ppt/tags/tag342.xml" ContentType="application/vnd.openxmlformats-officedocument.presentationml.tags+xml"/>
  <Override PartName="/ppt/tags/tag343.xml" ContentType="application/vnd.openxmlformats-officedocument.presentationml.tags+xml"/>
  <Override PartName="/ppt/tags/tag344.xml" ContentType="application/vnd.openxmlformats-officedocument.presentationml.tags+xml"/>
  <Override PartName="/ppt/tags/tag345.xml" ContentType="application/vnd.openxmlformats-officedocument.presentationml.tags+xml"/>
  <Override PartName="/ppt/tags/tag346.xml" ContentType="application/vnd.openxmlformats-officedocument.presentationml.tags+xml"/>
  <Override PartName="/ppt/tags/tag347.xml" ContentType="application/vnd.openxmlformats-officedocument.presentationml.tags+xml"/>
  <Override PartName="/ppt/tags/tag348.xml" ContentType="application/vnd.openxmlformats-officedocument.presentationml.tags+xml"/>
  <Override PartName="/ppt/tags/tag349.xml" ContentType="application/vnd.openxmlformats-officedocument.presentationml.tags+xml"/>
  <Override PartName="/ppt/tags/tag350.xml" ContentType="application/vnd.openxmlformats-officedocument.presentationml.tags+xml"/>
  <Override PartName="/ppt/tags/tag351.xml" ContentType="application/vnd.openxmlformats-officedocument.presentationml.tags+xml"/>
  <Override PartName="/ppt/tags/tag352.xml" ContentType="application/vnd.openxmlformats-officedocument.presentationml.tags+xml"/>
  <Override PartName="/ppt/tags/tag353.xml" ContentType="application/vnd.openxmlformats-officedocument.presentationml.tags+xml"/>
  <Override PartName="/ppt/tags/tag354.xml" ContentType="application/vnd.openxmlformats-officedocument.presentationml.tags+xml"/>
  <Override PartName="/ppt/tags/tag355.xml" ContentType="application/vnd.openxmlformats-officedocument.presentationml.tags+xml"/>
  <Override PartName="/ppt/tags/tag356.xml" ContentType="application/vnd.openxmlformats-officedocument.presentationml.tags+xml"/>
  <Override PartName="/ppt/tags/tag357.xml" ContentType="application/vnd.openxmlformats-officedocument.presentationml.tags+xml"/>
  <Override PartName="/ppt/tags/tag358.xml" ContentType="application/vnd.openxmlformats-officedocument.presentationml.tags+xml"/>
  <Override PartName="/ppt/tags/tag359.xml" ContentType="application/vnd.openxmlformats-officedocument.presentationml.tags+xml"/>
  <Override PartName="/ppt/tags/tag360.xml" ContentType="application/vnd.openxmlformats-officedocument.presentationml.tags+xml"/>
  <Override PartName="/ppt/tags/tag361.xml" ContentType="application/vnd.openxmlformats-officedocument.presentationml.tags+xml"/>
  <Override PartName="/ppt/tags/tag362.xml" ContentType="application/vnd.openxmlformats-officedocument.presentationml.tags+xml"/>
  <Override PartName="/ppt/tags/tag363.xml" ContentType="application/vnd.openxmlformats-officedocument.presentationml.tags+xml"/>
  <Override PartName="/ppt/tags/tag364.xml" ContentType="application/vnd.openxmlformats-officedocument.presentationml.tags+xml"/>
  <Override PartName="/ppt/tags/tag365.xml" ContentType="application/vnd.openxmlformats-officedocument.presentationml.tags+xml"/>
  <Override PartName="/ppt/tags/tag366.xml" ContentType="application/vnd.openxmlformats-officedocument.presentationml.tags+xml"/>
  <Override PartName="/ppt/tags/tag367.xml" ContentType="application/vnd.openxmlformats-officedocument.presentationml.tags+xml"/>
  <Override PartName="/ppt/tags/tag368.xml" ContentType="application/vnd.openxmlformats-officedocument.presentationml.tags+xml"/>
  <Override PartName="/ppt/tags/tag369.xml" ContentType="application/vnd.openxmlformats-officedocument.presentationml.tags+xml"/>
  <Override PartName="/ppt/tags/tag370.xml" ContentType="application/vnd.openxmlformats-officedocument.presentationml.tags+xml"/>
  <Override PartName="/ppt/tags/tag371.xml" ContentType="application/vnd.openxmlformats-officedocument.presentationml.tags+xml"/>
  <Override PartName="/ppt/tags/tag372.xml" ContentType="application/vnd.openxmlformats-officedocument.presentationml.tags+xml"/>
  <Override PartName="/ppt/tags/tag373.xml" ContentType="application/vnd.openxmlformats-officedocument.presentationml.tags+xml"/>
  <Override PartName="/ppt/tags/tag374.xml" ContentType="application/vnd.openxmlformats-officedocument.presentationml.tags+xml"/>
  <Override PartName="/ppt/tags/tag375.xml" ContentType="application/vnd.openxmlformats-officedocument.presentationml.tags+xml"/>
  <Override PartName="/ppt/tags/tag376.xml" ContentType="application/vnd.openxmlformats-officedocument.presentationml.tags+xml"/>
  <Override PartName="/ppt/tags/tag377.xml" ContentType="application/vnd.openxmlformats-officedocument.presentationml.tags+xml"/>
  <Override PartName="/ppt/tags/tag378.xml" ContentType="application/vnd.openxmlformats-officedocument.presentationml.tags+xml"/>
  <Override PartName="/ppt/tags/tag379.xml" ContentType="application/vnd.openxmlformats-officedocument.presentationml.tags+xml"/>
  <Override PartName="/ppt/tags/tag380.xml" ContentType="application/vnd.openxmlformats-officedocument.presentationml.tags+xml"/>
  <Override PartName="/ppt/tags/tag381.xml" ContentType="application/vnd.openxmlformats-officedocument.presentationml.tags+xml"/>
  <Override PartName="/ppt/tags/tag382.xml" ContentType="application/vnd.openxmlformats-officedocument.presentationml.tags+xml"/>
  <Override PartName="/ppt/tags/tag383.xml" ContentType="application/vnd.openxmlformats-officedocument.presentationml.tags+xml"/>
  <Override PartName="/ppt/tags/tag384.xml" ContentType="application/vnd.openxmlformats-officedocument.presentationml.tags+xml"/>
  <Override PartName="/ppt/tags/tag385.xml" ContentType="application/vnd.openxmlformats-officedocument.presentationml.tags+xml"/>
  <Override PartName="/ppt/tags/tag386.xml" ContentType="application/vnd.openxmlformats-officedocument.presentationml.tags+xml"/>
  <Override PartName="/ppt/tags/tag387.xml" ContentType="application/vnd.openxmlformats-officedocument.presentationml.tags+xml"/>
  <Override PartName="/ppt/tags/tag388.xml" ContentType="application/vnd.openxmlformats-officedocument.presentationml.tags+xml"/>
  <Override PartName="/ppt/tags/tag389.xml" ContentType="application/vnd.openxmlformats-officedocument.presentationml.tags+xml"/>
  <Override PartName="/ppt/tags/tag390.xml" ContentType="application/vnd.openxmlformats-officedocument.presentationml.tags+xml"/>
  <Override PartName="/ppt/tags/tag391.xml" ContentType="application/vnd.openxmlformats-officedocument.presentationml.tags+xml"/>
  <Override PartName="/ppt/tags/tag392.xml" ContentType="application/vnd.openxmlformats-officedocument.presentationml.tags+xml"/>
  <Override PartName="/ppt/tags/tag393.xml" ContentType="application/vnd.openxmlformats-officedocument.presentationml.tags+xml"/>
  <Override PartName="/ppt/tags/tag394.xml" ContentType="application/vnd.openxmlformats-officedocument.presentationml.tags+xml"/>
  <Override PartName="/ppt/tags/tag395.xml" ContentType="application/vnd.openxmlformats-officedocument.presentationml.tags+xml"/>
  <Override PartName="/ppt/tags/tag396.xml" ContentType="application/vnd.openxmlformats-officedocument.presentationml.tags+xml"/>
  <Override PartName="/ppt/tags/tag397.xml" ContentType="application/vnd.openxmlformats-officedocument.presentationml.tags+xml"/>
  <Override PartName="/ppt/tags/tag398.xml" ContentType="application/vnd.openxmlformats-officedocument.presentationml.tags+xml"/>
  <Override PartName="/ppt/tags/tag399.xml" ContentType="application/vnd.openxmlformats-officedocument.presentationml.tags+xml"/>
  <Override PartName="/ppt/tags/tag400.xml" ContentType="application/vnd.openxmlformats-officedocument.presentationml.tags+xml"/>
  <Override PartName="/ppt/tags/tag401.xml" ContentType="application/vnd.openxmlformats-officedocument.presentationml.tags+xml"/>
  <Override PartName="/ppt/tags/tag402.xml" ContentType="application/vnd.openxmlformats-officedocument.presentationml.tags+xml"/>
  <Override PartName="/ppt/tags/tag403.xml" ContentType="application/vnd.openxmlformats-officedocument.presentationml.tags+xml"/>
  <Override PartName="/ppt/tags/tag404.xml" ContentType="application/vnd.openxmlformats-officedocument.presentationml.tags+xml"/>
  <Override PartName="/ppt/tags/tag405.xml" ContentType="application/vnd.openxmlformats-officedocument.presentationml.tags+xml"/>
  <Override PartName="/ppt/tags/tag406.xml" ContentType="application/vnd.openxmlformats-officedocument.presentationml.tags+xml"/>
  <Override PartName="/ppt/tags/tag407.xml" ContentType="application/vnd.openxmlformats-officedocument.presentationml.tags+xml"/>
  <Override PartName="/ppt/tags/tag408.xml" ContentType="application/vnd.openxmlformats-officedocument.presentationml.tags+xml"/>
  <Override PartName="/ppt/tags/tag409.xml" ContentType="application/vnd.openxmlformats-officedocument.presentationml.tags+xml"/>
  <Override PartName="/ppt/tags/tag410.xml" ContentType="application/vnd.openxmlformats-officedocument.presentationml.tags+xml"/>
  <Override PartName="/ppt/tags/tag411.xml" ContentType="application/vnd.openxmlformats-officedocument.presentationml.tags+xml"/>
  <Override PartName="/ppt/tags/tag412.xml" ContentType="application/vnd.openxmlformats-officedocument.presentationml.tags+xml"/>
  <Override PartName="/ppt/tags/tag413.xml" ContentType="application/vnd.openxmlformats-officedocument.presentationml.tags+xml"/>
  <Override PartName="/ppt/tags/tag414.xml" ContentType="application/vnd.openxmlformats-officedocument.presentationml.tags+xml"/>
  <Override PartName="/ppt/tags/tag415.xml" ContentType="application/vnd.openxmlformats-officedocument.presentationml.tags+xml"/>
  <Override PartName="/ppt/tags/tag416.xml" ContentType="application/vnd.openxmlformats-officedocument.presentationml.tags+xml"/>
  <Override PartName="/ppt/tags/tag417.xml" ContentType="application/vnd.openxmlformats-officedocument.presentationml.tags+xml"/>
  <Override PartName="/ppt/tags/tag418.xml" ContentType="application/vnd.openxmlformats-officedocument.presentationml.tags+xml"/>
  <Override PartName="/ppt/tags/tag419.xml" ContentType="application/vnd.openxmlformats-officedocument.presentationml.tags+xml"/>
  <Override PartName="/ppt/tags/tag420.xml" ContentType="application/vnd.openxmlformats-officedocument.presentationml.tags+xml"/>
  <Override PartName="/ppt/tags/tag421.xml" ContentType="application/vnd.openxmlformats-officedocument.presentationml.tags+xml"/>
  <Override PartName="/ppt/tags/tag422.xml" ContentType="application/vnd.openxmlformats-officedocument.presentationml.tags+xml"/>
  <Override PartName="/ppt/tags/tag423.xml" ContentType="application/vnd.openxmlformats-officedocument.presentationml.tags+xml"/>
  <Override PartName="/ppt/tags/tag424.xml" ContentType="application/vnd.openxmlformats-officedocument.presentationml.tags+xml"/>
  <Override PartName="/ppt/tags/tag425.xml" ContentType="application/vnd.openxmlformats-officedocument.presentationml.tags+xml"/>
  <Override PartName="/ppt/tags/tag426.xml" ContentType="application/vnd.openxmlformats-officedocument.presentationml.tags+xml"/>
  <Override PartName="/ppt/tags/tag427.xml" ContentType="application/vnd.openxmlformats-officedocument.presentationml.tags+xml"/>
  <Override PartName="/ppt/tags/tag428.xml" ContentType="application/vnd.openxmlformats-officedocument.presentationml.tags+xml"/>
  <Override PartName="/ppt/tags/tag429.xml" ContentType="application/vnd.openxmlformats-officedocument.presentationml.tags+xml"/>
  <Override PartName="/ppt/tags/tag430.xml" ContentType="application/vnd.openxmlformats-officedocument.presentationml.tags+xml"/>
  <Override PartName="/ppt/tags/tag431.xml" ContentType="application/vnd.openxmlformats-officedocument.presentationml.tags+xml"/>
  <Override PartName="/ppt/tags/tag432.xml" ContentType="application/vnd.openxmlformats-officedocument.presentationml.tags+xml"/>
  <Override PartName="/ppt/tags/tag433.xml" ContentType="application/vnd.openxmlformats-officedocument.presentationml.tags+xml"/>
  <Override PartName="/ppt/tags/tag434.xml" ContentType="application/vnd.openxmlformats-officedocument.presentationml.tags+xml"/>
  <Override PartName="/ppt/tags/tag435.xml" ContentType="application/vnd.openxmlformats-officedocument.presentationml.tags+xml"/>
  <Override PartName="/ppt/tags/tag436.xml" ContentType="application/vnd.openxmlformats-officedocument.presentationml.tags+xml"/>
  <Override PartName="/ppt/tags/tag437.xml" ContentType="application/vnd.openxmlformats-officedocument.presentationml.tags+xml"/>
  <Override PartName="/ppt/tags/tag438.xml" ContentType="application/vnd.openxmlformats-officedocument.presentationml.tags+xml"/>
  <Override PartName="/ppt/tags/tag439.xml" ContentType="application/vnd.openxmlformats-officedocument.presentationml.tags+xml"/>
  <Override PartName="/ppt/tags/tag440.xml" ContentType="application/vnd.openxmlformats-officedocument.presentationml.tags+xml"/>
  <Override PartName="/ppt/tags/tag441.xml" ContentType="application/vnd.openxmlformats-officedocument.presentationml.tags+xml"/>
  <Override PartName="/ppt/tags/tag442.xml" ContentType="application/vnd.openxmlformats-officedocument.presentationml.tags+xml"/>
  <Override PartName="/ppt/tags/tag443.xml" ContentType="application/vnd.openxmlformats-officedocument.presentationml.tags+xml"/>
  <Override PartName="/ppt/tags/tag444.xml" ContentType="application/vnd.openxmlformats-officedocument.presentationml.tags+xml"/>
  <Override PartName="/ppt/tags/tag445.xml" ContentType="application/vnd.openxmlformats-officedocument.presentationml.tags+xml"/>
  <Override PartName="/ppt/tags/tag446.xml" ContentType="application/vnd.openxmlformats-officedocument.presentationml.tags+xml"/>
  <Override PartName="/ppt/tags/tag447.xml" ContentType="application/vnd.openxmlformats-officedocument.presentationml.tags+xml"/>
  <Override PartName="/ppt/tags/tag448.xml" ContentType="application/vnd.openxmlformats-officedocument.presentationml.tags+xml"/>
  <Override PartName="/ppt/tags/tag449.xml" ContentType="application/vnd.openxmlformats-officedocument.presentationml.tags+xml"/>
  <Override PartName="/ppt/tags/tag450.xml" ContentType="application/vnd.openxmlformats-officedocument.presentationml.tags+xml"/>
  <Override PartName="/ppt/tags/tag451.xml" ContentType="application/vnd.openxmlformats-officedocument.presentationml.tags+xml"/>
  <Override PartName="/ppt/tags/tag452.xml" ContentType="application/vnd.openxmlformats-officedocument.presentationml.tags+xml"/>
  <Override PartName="/ppt/tags/tag453.xml" ContentType="application/vnd.openxmlformats-officedocument.presentationml.tags+xml"/>
  <Override PartName="/ppt/tags/tag454.xml" ContentType="application/vnd.openxmlformats-officedocument.presentationml.tags+xml"/>
  <Override PartName="/ppt/tags/tag455.xml" ContentType="application/vnd.openxmlformats-officedocument.presentationml.tags+xml"/>
  <Override PartName="/ppt/tags/tag456.xml" ContentType="application/vnd.openxmlformats-officedocument.presentationml.tags+xml"/>
  <Override PartName="/ppt/tags/tag457.xml" ContentType="application/vnd.openxmlformats-officedocument.presentationml.tags+xml"/>
  <Override PartName="/ppt/tags/tag458.xml" ContentType="application/vnd.openxmlformats-officedocument.presentationml.tags+xml"/>
  <Override PartName="/ppt/tags/tag459.xml" ContentType="application/vnd.openxmlformats-officedocument.presentationml.tags+xml"/>
  <Override PartName="/ppt/tags/tag460.xml" ContentType="application/vnd.openxmlformats-officedocument.presentationml.tags+xml"/>
  <Override PartName="/ppt/tags/tag461.xml" ContentType="application/vnd.openxmlformats-officedocument.presentationml.tags+xml"/>
  <Override PartName="/ppt/tags/tag462.xml" ContentType="application/vnd.openxmlformats-officedocument.presentationml.tags+xml"/>
  <Override PartName="/ppt/tags/tag463.xml" ContentType="application/vnd.openxmlformats-officedocument.presentationml.tags+xml"/>
  <Override PartName="/ppt/tags/tag464.xml" ContentType="application/vnd.openxmlformats-officedocument.presentationml.tags+xml"/>
  <Override PartName="/ppt/tags/tag465.xml" ContentType="application/vnd.openxmlformats-officedocument.presentationml.tags+xml"/>
  <Override PartName="/ppt/tags/tag466.xml" ContentType="application/vnd.openxmlformats-officedocument.presentationml.tags+xml"/>
  <Override PartName="/ppt/tags/tag467.xml" ContentType="application/vnd.openxmlformats-officedocument.presentationml.tags+xml"/>
  <Override PartName="/ppt/tags/tag468.xml" ContentType="application/vnd.openxmlformats-officedocument.presentationml.tags+xml"/>
  <Override PartName="/ppt/tags/tag469.xml" ContentType="application/vnd.openxmlformats-officedocument.presentationml.tags+xml"/>
  <Override PartName="/ppt/tags/tag470.xml" ContentType="application/vnd.openxmlformats-officedocument.presentationml.tags+xml"/>
  <Override PartName="/ppt/tags/tag471.xml" ContentType="application/vnd.openxmlformats-officedocument.presentationml.tags+xml"/>
  <Override PartName="/ppt/tags/tag472.xml" ContentType="application/vnd.openxmlformats-officedocument.presentationml.tags+xml"/>
  <Override PartName="/ppt/tags/tag473.xml" ContentType="application/vnd.openxmlformats-officedocument.presentationml.tags+xml"/>
  <Override PartName="/ppt/tags/tag474.xml" ContentType="application/vnd.openxmlformats-officedocument.presentationml.tags+xml"/>
  <Override PartName="/ppt/tags/tag475.xml" ContentType="application/vnd.openxmlformats-officedocument.presentationml.tags+xml"/>
  <Override PartName="/ppt/tags/tag476.xml" ContentType="application/vnd.openxmlformats-officedocument.presentationml.tags+xml"/>
  <Override PartName="/ppt/tags/tag477.xml" ContentType="application/vnd.openxmlformats-officedocument.presentationml.tags+xml"/>
  <Override PartName="/ppt/tags/tag478.xml" ContentType="application/vnd.openxmlformats-officedocument.presentationml.tags+xml"/>
  <Override PartName="/ppt/tags/tag479.xml" ContentType="application/vnd.openxmlformats-officedocument.presentationml.tags+xml"/>
  <Override PartName="/ppt/tags/tag480.xml" ContentType="application/vnd.openxmlformats-officedocument.presentationml.tags+xml"/>
  <Override PartName="/ppt/tags/tag481.xml" ContentType="application/vnd.openxmlformats-officedocument.presentationml.tags+xml"/>
  <Override PartName="/ppt/tags/tag482.xml" ContentType="application/vnd.openxmlformats-officedocument.presentationml.tags+xml"/>
  <Override PartName="/ppt/tags/tag483.xml" ContentType="application/vnd.openxmlformats-officedocument.presentationml.tags+xml"/>
  <Override PartName="/ppt/tags/tag484.xml" ContentType="application/vnd.openxmlformats-officedocument.presentationml.tags+xml"/>
  <Override PartName="/ppt/tags/tag485.xml" ContentType="application/vnd.openxmlformats-officedocument.presentationml.tags+xml"/>
  <Override PartName="/ppt/tags/tag486.xml" ContentType="application/vnd.openxmlformats-officedocument.presentationml.tags+xml"/>
  <Override PartName="/ppt/tags/tag487.xml" ContentType="application/vnd.openxmlformats-officedocument.presentationml.tags+xml"/>
  <Override PartName="/ppt/tags/tag488.xml" ContentType="application/vnd.openxmlformats-officedocument.presentationml.tags+xml"/>
  <Override PartName="/ppt/tags/tag489.xml" ContentType="application/vnd.openxmlformats-officedocument.presentationml.tags+xml"/>
  <Override PartName="/ppt/tags/tag490.xml" ContentType="application/vnd.openxmlformats-officedocument.presentationml.tags+xml"/>
  <Override PartName="/ppt/tags/tag491.xml" ContentType="application/vnd.openxmlformats-officedocument.presentationml.tags+xml"/>
  <Override PartName="/ppt/tags/tag492.xml" ContentType="application/vnd.openxmlformats-officedocument.presentationml.tags+xml"/>
  <Override PartName="/ppt/tags/tag493.xml" ContentType="application/vnd.openxmlformats-officedocument.presentationml.tags+xml"/>
  <Override PartName="/ppt/tags/tag494.xml" ContentType="application/vnd.openxmlformats-officedocument.presentationml.tags+xml"/>
  <Override PartName="/ppt/tags/tag495.xml" ContentType="application/vnd.openxmlformats-officedocument.presentationml.tags+xml"/>
  <Override PartName="/ppt/tags/tag496.xml" ContentType="application/vnd.openxmlformats-officedocument.presentationml.tags+xml"/>
  <Override PartName="/ppt/tags/tag497.xml" ContentType="application/vnd.openxmlformats-officedocument.presentationml.tags+xml"/>
  <Override PartName="/ppt/tags/tag498.xml" ContentType="application/vnd.openxmlformats-officedocument.presentationml.tags+xml"/>
  <Override PartName="/ppt/tags/tag499.xml" ContentType="application/vnd.openxmlformats-officedocument.presentationml.tags+xml"/>
  <Override PartName="/ppt/tags/tag500.xml" ContentType="application/vnd.openxmlformats-officedocument.presentationml.tags+xml"/>
  <Override PartName="/ppt/tags/tag501.xml" ContentType="application/vnd.openxmlformats-officedocument.presentationml.tags+xml"/>
  <Override PartName="/ppt/tags/tag502.xml" ContentType="application/vnd.openxmlformats-officedocument.presentationml.tags+xml"/>
  <Override PartName="/ppt/tags/tag503.xml" ContentType="application/vnd.openxmlformats-officedocument.presentationml.tags+xml"/>
  <Override PartName="/ppt/tags/tag504.xml" ContentType="application/vnd.openxmlformats-officedocument.presentationml.tags+xml"/>
  <Override PartName="/ppt/tags/tag505.xml" ContentType="application/vnd.openxmlformats-officedocument.presentationml.tags+xml"/>
  <Override PartName="/ppt/tags/tag506.xml" ContentType="application/vnd.openxmlformats-officedocument.presentationml.tags+xml"/>
  <Override PartName="/ppt/tags/tag507.xml" ContentType="application/vnd.openxmlformats-officedocument.presentationml.tags+xml"/>
  <Override PartName="/ppt/tags/tag508.xml" ContentType="application/vnd.openxmlformats-officedocument.presentationml.tags+xml"/>
  <Override PartName="/ppt/tags/tag509.xml" ContentType="application/vnd.openxmlformats-officedocument.presentationml.tags+xml"/>
  <Override PartName="/ppt/tags/tag510.xml" ContentType="application/vnd.openxmlformats-officedocument.presentationml.tags+xml"/>
  <Override PartName="/ppt/tags/tag511.xml" ContentType="application/vnd.openxmlformats-officedocument.presentationml.tags+xml"/>
  <Override PartName="/ppt/tags/tag512.xml" ContentType="application/vnd.openxmlformats-officedocument.presentationml.tags+xml"/>
  <Override PartName="/ppt/tags/tag513.xml" ContentType="application/vnd.openxmlformats-officedocument.presentationml.tags+xml"/>
  <Override PartName="/ppt/tags/tag514.xml" ContentType="application/vnd.openxmlformats-officedocument.presentationml.tags+xml"/>
  <Override PartName="/ppt/tags/tag515.xml" ContentType="application/vnd.openxmlformats-officedocument.presentationml.tags+xml"/>
  <Override PartName="/ppt/tags/tag516.xml" ContentType="application/vnd.openxmlformats-officedocument.presentationml.tags+xml"/>
  <Override PartName="/ppt/tags/tag517.xml" ContentType="application/vnd.openxmlformats-officedocument.presentationml.tags+xml"/>
  <Override PartName="/ppt/tags/tag518.xml" ContentType="application/vnd.openxmlformats-officedocument.presentationml.tags+xml"/>
  <Override PartName="/ppt/tags/tag519.xml" ContentType="application/vnd.openxmlformats-officedocument.presentationml.tags+xml"/>
  <Override PartName="/ppt/tags/tag520.xml" ContentType="application/vnd.openxmlformats-officedocument.presentationml.tags+xml"/>
  <Override PartName="/ppt/tags/tag521.xml" ContentType="application/vnd.openxmlformats-officedocument.presentationml.tags+xml"/>
  <Override PartName="/ppt/tags/tag522.xml" ContentType="application/vnd.openxmlformats-officedocument.presentationml.tags+xml"/>
  <Override PartName="/ppt/tags/tag523.xml" ContentType="application/vnd.openxmlformats-officedocument.presentationml.tags+xml"/>
  <Override PartName="/ppt/tags/tag524.xml" ContentType="application/vnd.openxmlformats-officedocument.presentationml.tags+xml"/>
  <Override PartName="/ppt/tags/tag525.xml" ContentType="application/vnd.openxmlformats-officedocument.presentationml.tags+xml"/>
  <Override PartName="/ppt/tags/tag526.xml" ContentType="application/vnd.openxmlformats-officedocument.presentationml.tags+xml"/>
  <Override PartName="/ppt/tags/tag527.xml" ContentType="application/vnd.openxmlformats-officedocument.presentationml.tags+xml"/>
  <Override PartName="/ppt/tags/tag528.xml" ContentType="application/vnd.openxmlformats-officedocument.presentationml.tags+xml"/>
  <Override PartName="/ppt/tags/tag529.xml" ContentType="application/vnd.openxmlformats-officedocument.presentationml.tags+xml"/>
  <Override PartName="/ppt/tags/tag530.xml" ContentType="application/vnd.openxmlformats-officedocument.presentationml.tags+xml"/>
  <Override PartName="/ppt/tags/tag531.xml" ContentType="application/vnd.openxmlformats-officedocument.presentationml.tags+xml"/>
  <Override PartName="/ppt/tags/tag532.xml" ContentType="application/vnd.openxmlformats-officedocument.presentationml.tags+xml"/>
  <Override PartName="/ppt/tags/tag533.xml" ContentType="application/vnd.openxmlformats-officedocument.presentationml.tags+xml"/>
  <Override PartName="/ppt/tags/tag534.xml" ContentType="application/vnd.openxmlformats-officedocument.presentationml.tags+xml"/>
  <Override PartName="/ppt/tags/tag535.xml" ContentType="application/vnd.openxmlformats-officedocument.presentationml.tags+xml"/>
  <Override PartName="/ppt/tags/tag536.xml" ContentType="application/vnd.openxmlformats-officedocument.presentationml.tags+xml"/>
  <Override PartName="/ppt/tags/tag537.xml" ContentType="application/vnd.openxmlformats-officedocument.presentationml.tags+xml"/>
  <Override PartName="/ppt/tags/tag538.xml" ContentType="application/vnd.openxmlformats-officedocument.presentationml.tags+xml"/>
  <Override PartName="/ppt/tags/tag539.xml" ContentType="application/vnd.openxmlformats-officedocument.presentationml.tags+xml"/>
  <Override PartName="/ppt/tags/tag540.xml" ContentType="application/vnd.openxmlformats-officedocument.presentationml.tags+xml"/>
  <Override PartName="/ppt/tags/tag541.xml" ContentType="application/vnd.openxmlformats-officedocument.presentationml.tags+xml"/>
  <Override PartName="/ppt/tags/tag542.xml" ContentType="application/vnd.openxmlformats-officedocument.presentationml.tags+xml"/>
  <Override PartName="/ppt/tags/tag543.xml" ContentType="application/vnd.openxmlformats-officedocument.presentationml.tags+xml"/>
  <Override PartName="/ppt/tags/tag544.xml" ContentType="application/vnd.openxmlformats-officedocument.presentationml.tags+xml"/>
  <Override PartName="/ppt/tags/tag545.xml" ContentType="application/vnd.openxmlformats-officedocument.presentationml.tags+xml"/>
  <Override PartName="/ppt/tags/tag546.xml" ContentType="application/vnd.openxmlformats-officedocument.presentationml.tags+xml"/>
  <Override PartName="/ppt/tags/tag547.xml" ContentType="application/vnd.openxmlformats-officedocument.presentationml.tags+xml"/>
  <Override PartName="/ppt/tags/tag548.xml" ContentType="application/vnd.openxmlformats-officedocument.presentationml.tags+xml"/>
  <Override PartName="/ppt/tags/tag549.xml" ContentType="application/vnd.openxmlformats-officedocument.presentationml.tags+xml"/>
  <Override PartName="/ppt/tags/tag550.xml" ContentType="application/vnd.openxmlformats-officedocument.presentationml.tags+xml"/>
  <Override PartName="/ppt/tags/tag551.xml" ContentType="application/vnd.openxmlformats-officedocument.presentationml.tags+xml"/>
  <Override PartName="/ppt/tags/tag552.xml" ContentType="application/vnd.openxmlformats-officedocument.presentationml.tags+xml"/>
  <Override PartName="/ppt/tags/tag553.xml" ContentType="application/vnd.openxmlformats-officedocument.presentationml.tags+xml"/>
  <Override PartName="/ppt/tags/tag554.xml" ContentType="application/vnd.openxmlformats-officedocument.presentationml.tags+xml"/>
  <Override PartName="/ppt/tags/tag555.xml" ContentType="application/vnd.openxmlformats-officedocument.presentationml.tags+xml"/>
  <Override PartName="/ppt/tags/tag556.xml" ContentType="application/vnd.openxmlformats-officedocument.presentationml.tags+xml"/>
  <Override PartName="/ppt/tags/tag557.xml" ContentType="application/vnd.openxmlformats-officedocument.presentationml.tags+xml"/>
  <Override PartName="/ppt/tags/tag558.xml" ContentType="application/vnd.openxmlformats-officedocument.presentationml.tags+xml"/>
  <Override PartName="/ppt/tags/tag559.xml" ContentType="application/vnd.openxmlformats-officedocument.presentationml.tags+xml"/>
  <Override PartName="/ppt/tags/tag560.xml" ContentType="application/vnd.openxmlformats-officedocument.presentationml.tags+xml"/>
  <Override PartName="/ppt/tags/tag561.xml" ContentType="application/vnd.openxmlformats-officedocument.presentationml.tags+xml"/>
  <Override PartName="/ppt/tags/tag562.xml" ContentType="application/vnd.openxmlformats-officedocument.presentationml.tags+xml"/>
  <Override PartName="/ppt/tags/tag563.xml" ContentType="application/vnd.openxmlformats-officedocument.presentationml.tags+xml"/>
  <Override PartName="/ppt/tags/tag564.xml" ContentType="application/vnd.openxmlformats-officedocument.presentationml.tags+xml"/>
  <Override PartName="/ppt/tags/tag565.xml" ContentType="application/vnd.openxmlformats-officedocument.presentationml.tags+xml"/>
  <Override PartName="/ppt/tags/tag566.xml" ContentType="application/vnd.openxmlformats-officedocument.presentationml.tags+xml"/>
  <Override PartName="/ppt/tags/tag567.xml" ContentType="application/vnd.openxmlformats-officedocument.presentationml.tags+xml"/>
  <Override PartName="/ppt/tags/tag568.xml" ContentType="application/vnd.openxmlformats-officedocument.presentationml.tags+xml"/>
  <Override PartName="/ppt/tags/tag569.xml" ContentType="application/vnd.openxmlformats-officedocument.presentationml.tags+xml"/>
  <Override PartName="/ppt/tags/tag570.xml" ContentType="application/vnd.openxmlformats-officedocument.presentationml.tags+xml"/>
  <Override PartName="/ppt/tags/tag571.xml" ContentType="application/vnd.openxmlformats-officedocument.presentationml.tags+xml"/>
  <Override PartName="/ppt/tags/tag572.xml" ContentType="application/vnd.openxmlformats-officedocument.presentationml.tags+xml"/>
  <Override PartName="/ppt/tags/tag573.xml" ContentType="application/vnd.openxmlformats-officedocument.presentationml.tags+xml"/>
  <Override PartName="/ppt/tags/tag574.xml" ContentType="application/vnd.openxmlformats-officedocument.presentationml.tags+xml"/>
  <Override PartName="/ppt/tags/tag575.xml" ContentType="application/vnd.openxmlformats-officedocument.presentationml.tags+xml"/>
  <Override PartName="/ppt/tags/tag576.xml" ContentType="application/vnd.openxmlformats-officedocument.presentationml.tags+xml"/>
  <Override PartName="/ppt/tags/tag577.xml" ContentType="application/vnd.openxmlformats-officedocument.presentationml.tags+xml"/>
  <Override PartName="/ppt/tags/tag578.xml" ContentType="application/vnd.openxmlformats-officedocument.presentationml.tags+xml"/>
  <Override PartName="/ppt/tags/tag579.xml" ContentType="application/vnd.openxmlformats-officedocument.presentationml.tags+xml"/>
  <Override PartName="/ppt/tags/tag580.xml" ContentType="application/vnd.openxmlformats-officedocument.presentationml.tags+xml"/>
  <Override PartName="/ppt/tags/tag581.xml" ContentType="application/vnd.openxmlformats-officedocument.presentationml.tags+xml"/>
  <Override PartName="/ppt/tags/tag582.xml" ContentType="application/vnd.openxmlformats-officedocument.presentationml.tags+xml"/>
  <Override PartName="/ppt/tags/tag583.xml" ContentType="application/vnd.openxmlformats-officedocument.presentationml.tags+xml"/>
  <Override PartName="/ppt/tags/tag584.xml" ContentType="application/vnd.openxmlformats-officedocument.presentationml.tags+xml"/>
  <Override PartName="/ppt/tags/tag585.xml" ContentType="application/vnd.openxmlformats-officedocument.presentationml.tags+xml"/>
  <Override PartName="/ppt/tags/tag586.xml" ContentType="application/vnd.openxmlformats-officedocument.presentationml.tags+xml"/>
  <Override PartName="/ppt/tags/tag587.xml" ContentType="application/vnd.openxmlformats-officedocument.presentationml.tags+xml"/>
  <Override PartName="/ppt/tags/tag588.xml" ContentType="application/vnd.openxmlformats-officedocument.presentationml.tags+xml"/>
  <Override PartName="/ppt/tags/tag589.xml" ContentType="application/vnd.openxmlformats-officedocument.presentationml.tags+xml"/>
  <Override PartName="/ppt/tags/tag590.xml" ContentType="application/vnd.openxmlformats-officedocument.presentationml.tags+xml"/>
  <Override PartName="/ppt/tags/tag591.xml" ContentType="application/vnd.openxmlformats-officedocument.presentationml.tags+xml"/>
  <Override PartName="/ppt/tags/tag592.xml" ContentType="application/vnd.openxmlformats-officedocument.presentationml.tags+xml"/>
  <Override PartName="/ppt/tags/tag593.xml" ContentType="application/vnd.openxmlformats-officedocument.presentationml.tags+xml"/>
  <Override PartName="/ppt/tags/tag594.xml" ContentType="application/vnd.openxmlformats-officedocument.presentationml.tags+xml"/>
  <Override PartName="/ppt/tags/tag595.xml" ContentType="application/vnd.openxmlformats-officedocument.presentationml.tags+xml"/>
  <Override PartName="/ppt/tags/tag596.xml" ContentType="application/vnd.openxmlformats-officedocument.presentationml.tags+xml"/>
  <Override PartName="/ppt/tags/tag597.xml" ContentType="application/vnd.openxmlformats-officedocument.presentationml.tags+xml"/>
  <Override PartName="/ppt/tags/tag598.xml" ContentType="application/vnd.openxmlformats-officedocument.presentationml.tags+xml"/>
  <Override PartName="/ppt/tags/tag599.xml" ContentType="application/vnd.openxmlformats-officedocument.presentationml.tags+xml"/>
  <Override PartName="/ppt/tags/tag600.xml" ContentType="application/vnd.openxmlformats-officedocument.presentationml.tags+xml"/>
  <Override PartName="/ppt/tags/tag601.xml" ContentType="application/vnd.openxmlformats-officedocument.presentationml.tags+xml"/>
  <Override PartName="/ppt/tags/tag602.xml" ContentType="application/vnd.openxmlformats-officedocument.presentationml.tags+xml"/>
  <Override PartName="/ppt/tags/tag603.xml" ContentType="application/vnd.openxmlformats-officedocument.presentationml.tags+xml"/>
  <Override PartName="/ppt/tags/tag604.xml" ContentType="application/vnd.openxmlformats-officedocument.presentationml.tags+xml"/>
  <Override PartName="/ppt/tags/tag605.xml" ContentType="application/vnd.openxmlformats-officedocument.presentationml.tags+xml"/>
  <Override PartName="/ppt/tags/tag606.xml" ContentType="application/vnd.openxmlformats-officedocument.presentationml.tags+xml"/>
  <Override PartName="/ppt/tags/tag607.xml" ContentType="application/vnd.openxmlformats-officedocument.presentationml.tags+xml"/>
  <Override PartName="/ppt/tags/tag608.xml" ContentType="application/vnd.openxmlformats-officedocument.presentationml.tags+xml"/>
  <Override PartName="/ppt/tags/tag609.xml" ContentType="application/vnd.openxmlformats-officedocument.presentationml.tags+xml"/>
  <Override PartName="/ppt/tags/tag610.xml" ContentType="application/vnd.openxmlformats-officedocument.presentationml.tags+xml"/>
  <Override PartName="/ppt/tags/tag611.xml" ContentType="application/vnd.openxmlformats-officedocument.presentationml.tags+xml"/>
  <Override PartName="/ppt/tags/tag612.xml" ContentType="application/vnd.openxmlformats-officedocument.presentationml.tags+xml"/>
  <Override PartName="/ppt/tags/tag613.xml" ContentType="application/vnd.openxmlformats-officedocument.presentationml.tags+xml"/>
  <Override PartName="/ppt/tags/tag614.xml" ContentType="application/vnd.openxmlformats-officedocument.presentationml.tags+xml"/>
  <Override PartName="/ppt/tags/tag615.xml" ContentType="application/vnd.openxmlformats-officedocument.presentationml.tags+xml"/>
  <Override PartName="/ppt/tags/tag616.xml" ContentType="application/vnd.openxmlformats-officedocument.presentationml.tags+xml"/>
  <Override PartName="/ppt/tags/tag617.xml" ContentType="application/vnd.openxmlformats-officedocument.presentationml.tags+xml"/>
  <Override PartName="/ppt/tags/tag618.xml" ContentType="application/vnd.openxmlformats-officedocument.presentationml.tags+xml"/>
  <Override PartName="/ppt/tags/tag619.xml" ContentType="application/vnd.openxmlformats-officedocument.presentationml.tags+xml"/>
  <Override PartName="/ppt/tags/tag620.xml" ContentType="application/vnd.openxmlformats-officedocument.presentationml.tags+xml"/>
  <Override PartName="/ppt/tags/tag621.xml" ContentType="application/vnd.openxmlformats-officedocument.presentationml.tags+xml"/>
  <Override PartName="/ppt/tags/tag622.xml" ContentType="application/vnd.openxmlformats-officedocument.presentationml.tags+xml"/>
  <Override PartName="/ppt/tags/tag623.xml" ContentType="application/vnd.openxmlformats-officedocument.presentationml.tags+xml"/>
  <Override PartName="/ppt/tags/tag624.xml" ContentType="application/vnd.openxmlformats-officedocument.presentationml.tags+xml"/>
  <Override PartName="/ppt/tags/tag625.xml" ContentType="application/vnd.openxmlformats-officedocument.presentationml.tags+xml"/>
  <Override PartName="/ppt/tags/tag626.xml" ContentType="application/vnd.openxmlformats-officedocument.presentationml.tags+xml"/>
  <Override PartName="/ppt/tags/tag627.xml" ContentType="application/vnd.openxmlformats-officedocument.presentationml.tags+xml"/>
  <Override PartName="/ppt/tags/tag628.xml" ContentType="application/vnd.openxmlformats-officedocument.presentationml.tags+xml"/>
  <Override PartName="/ppt/tags/tag629.xml" ContentType="application/vnd.openxmlformats-officedocument.presentationml.tags+xml"/>
  <Override PartName="/ppt/tags/tag630.xml" ContentType="application/vnd.openxmlformats-officedocument.presentationml.tags+xml"/>
  <Override PartName="/ppt/tags/tag631.xml" ContentType="application/vnd.openxmlformats-officedocument.presentationml.tags+xml"/>
  <Override PartName="/ppt/tags/tag632.xml" ContentType="application/vnd.openxmlformats-officedocument.presentationml.tags+xml"/>
  <Override PartName="/ppt/tags/tag633.xml" ContentType="application/vnd.openxmlformats-officedocument.presentationml.tags+xml"/>
  <Override PartName="/ppt/tags/tag634.xml" ContentType="application/vnd.openxmlformats-officedocument.presentationml.tags+xml"/>
  <Override PartName="/ppt/tags/tag635.xml" ContentType="application/vnd.openxmlformats-officedocument.presentationml.tags+xml"/>
  <Override PartName="/ppt/tags/tag636.xml" ContentType="application/vnd.openxmlformats-officedocument.presentationml.tags+xml"/>
  <Override PartName="/ppt/tags/tag637.xml" ContentType="application/vnd.openxmlformats-officedocument.presentationml.tags+xml"/>
  <Override PartName="/ppt/tags/tag638.xml" ContentType="application/vnd.openxmlformats-officedocument.presentationml.tags+xml"/>
  <Override PartName="/ppt/tags/tag639.xml" ContentType="application/vnd.openxmlformats-officedocument.presentationml.tags+xml"/>
  <Override PartName="/ppt/tags/tag640.xml" ContentType="application/vnd.openxmlformats-officedocument.presentationml.tags+xml"/>
  <Override PartName="/ppt/tags/tag641.xml" ContentType="application/vnd.openxmlformats-officedocument.presentationml.tags+xml"/>
  <Override PartName="/ppt/tags/tag642.xml" ContentType="application/vnd.openxmlformats-officedocument.presentationml.tags+xml"/>
  <Override PartName="/ppt/tags/tag643.xml" ContentType="application/vnd.openxmlformats-officedocument.presentationml.tags+xml"/>
  <Override PartName="/ppt/tags/tag644.xml" ContentType="application/vnd.openxmlformats-officedocument.presentationml.tags+xml"/>
  <Override PartName="/ppt/tags/tag645.xml" ContentType="application/vnd.openxmlformats-officedocument.presentationml.tags+xml"/>
  <Override PartName="/ppt/tags/tag646.xml" ContentType="application/vnd.openxmlformats-officedocument.presentationml.tags+xml"/>
  <Override PartName="/ppt/tags/tag647.xml" ContentType="application/vnd.openxmlformats-officedocument.presentationml.tags+xml"/>
  <Override PartName="/ppt/tags/tag648.xml" ContentType="application/vnd.openxmlformats-officedocument.presentationml.tags+xml"/>
  <Override PartName="/ppt/tags/tag649.xml" ContentType="application/vnd.openxmlformats-officedocument.presentationml.tags+xml"/>
  <Override PartName="/ppt/tags/tag650.xml" ContentType="application/vnd.openxmlformats-officedocument.presentationml.tags+xml"/>
  <Override PartName="/ppt/tags/tag651.xml" ContentType="application/vnd.openxmlformats-officedocument.presentationml.tags+xml"/>
  <Override PartName="/ppt/tags/tag652.xml" ContentType="application/vnd.openxmlformats-officedocument.presentationml.tags+xml"/>
  <Override PartName="/ppt/tags/tag653.xml" ContentType="application/vnd.openxmlformats-officedocument.presentationml.tags+xml"/>
  <Override PartName="/ppt/tags/tag654.xml" ContentType="application/vnd.openxmlformats-officedocument.presentationml.tags+xml"/>
  <Override PartName="/ppt/tags/tag655.xml" ContentType="application/vnd.openxmlformats-officedocument.presentationml.tags+xml"/>
  <Override PartName="/ppt/tags/tag656.xml" ContentType="application/vnd.openxmlformats-officedocument.presentationml.tags+xml"/>
  <Override PartName="/ppt/tags/tag657.xml" ContentType="application/vnd.openxmlformats-officedocument.presentationml.tags+xml"/>
  <Override PartName="/ppt/tags/tag658.xml" ContentType="application/vnd.openxmlformats-officedocument.presentationml.tags+xml"/>
  <Override PartName="/ppt/tags/tag659.xml" ContentType="application/vnd.openxmlformats-officedocument.presentationml.tags+xml"/>
  <Override PartName="/ppt/tags/tag660.xml" ContentType="application/vnd.openxmlformats-officedocument.presentationml.tags+xml"/>
  <Override PartName="/ppt/tags/tag661.xml" ContentType="application/vnd.openxmlformats-officedocument.presentationml.tags+xml"/>
  <Override PartName="/ppt/tags/tag662.xml" ContentType="application/vnd.openxmlformats-officedocument.presentationml.tags+xml"/>
  <Override PartName="/ppt/tags/tag663.xml" ContentType="application/vnd.openxmlformats-officedocument.presentationml.tags+xml"/>
  <Override PartName="/ppt/tags/tag664.xml" ContentType="application/vnd.openxmlformats-officedocument.presentationml.tags+xml"/>
  <Override PartName="/ppt/tags/tag665.xml" ContentType="application/vnd.openxmlformats-officedocument.presentationml.tags+xml"/>
  <Override PartName="/ppt/tags/tag666.xml" ContentType="application/vnd.openxmlformats-officedocument.presentationml.tags+xml"/>
  <Override PartName="/ppt/tags/tag667.xml" ContentType="application/vnd.openxmlformats-officedocument.presentationml.tags+xml"/>
  <Override PartName="/ppt/tags/tag668.xml" ContentType="application/vnd.openxmlformats-officedocument.presentationml.tags+xml"/>
  <Override PartName="/ppt/tags/tag669.xml" ContentType="application/vnd.openxmlformats-officedocument.presentationml.tags+xml"/>
  <Override PartName="/ppt/tags/tag670.xml" ContentType="application/vnd.openxmlformats-officedocument.presentationml.tags+xml"/>
  <Override PartName="/ppt/tags/tag671.xml" ContentType="application/vnd.openxmlformats-officedocument.presentationml.tags+xml"/>
  <Override PartName="/ppt/tags/tag672.xml" ContentType="application/vnd.openxmlformats-officedocument.presentationml.tags+xml"/>
  <Override PartName="/ppt/tags/tag673.xml" ContentType="application/vnd.openxmlformats-officedocument.presentationml.tags+xml"/>
  <Override PartName="/ppt/tags/tag674.xml" ContentType="application/vnd.openxmlformats-officedocument.presentationml.tags+xml"/>
  <Override PartName="/ppt/tags/tag675.xml" ContentType="application/vnd.openxmlformats-officedocument.presentationml.tags+xml"/>
  <Override PartName="/ppt/tags/tag676.xml" ContentType="application/vnd.openxmlformats-officedocument.presentationml.tags+xml"/>
  <Override PartName="/ppt/tags/tag677.xml" ContentType="application/vnd.openxmlformats-officedocument.presentationml.tags+xml"/>
  <Override PartName="/ppt/tags/tag678.xml" ContentType="application/vnd.openxmlformats-officedocument.presentationml.tags+xml"/>
  <Override PartName="/ppt/tags/tag679.xml" ContentType="application/vnd.openxmlformats-officedocument.presentationml.tags+xml"/>
  <Override PartName="/ppt/tags/tag680.xml" ContentType="application/vnd.openxmlformats-officedocument.presentationml.tags+xml"/>
  <Override PartName="/ppt/tags/tag681.xml" ContentType="application/vnd.openxmlformats-officedocument.presentationml.tags+xml"/>
  <Override PartName="/ppt/tags/tag682.xml" ContentType="application/vnd.openxmlformats-officedocument.presentationml.tags+xml"/>
  <Override PartName="/ppt/tags/tag683.xml" ContentType="application/vnd.openxmlformats-officedocument.presentationml.tags+xml"/>
  <Override PartName="/ppt/tags/tag684.xml" ContentType="application/vnd.openxmlformats-officedocument.presentationml.tags+xml"/>
  <Override PartName="/ppt/tags/tag685.xml" ContentType="application/vnd.openxmlformats-officedocument.presentationml.tags+xml"/>
  <Override PartName="/ppt/tags/tag686.xml" ContentType="application/vnd.openxmlformats-officedocument.presentationml.tags+xml"/>
  <Override PartName="/ppt/tags/tag687.xml" ContentType="application/vnd.openxmlformats-officedocument.presentationml.tags+xml"/>
  <Override PartName="/ppt/tags/tag688.xml" ContentType="application/vnd.openxmlformats-officedocument.presentationml.tags+xml"/>
  <Override PartName="/ppt/tags/tag689.xml" ContentType="application/vnd.openxmlformats-officedocument.presentationml.tags+xml"/>
  <Override PartName="/ppt/tags/tag690.xml" ContentType="application/vnd.openxmlformats-officedocument.presentationml.tags+xml"/>
  <Override PartName="/ppt/tags/tag691.xml" ContentType="application/vnd.openxmlformats-officedocument.presentationml.tags+xml"/>
  <Override PartName="/ppt/tags/tag692.xml" ContentType="application/vnd.openxmlformats-officedocument.presentationml.tags+xml"/>
  <Override PartName="/ppt/tags/tag693.xml" ContentType="application/vnd.openxmlformats-officedocument.presentationml.tags+xml"/>
  <Override PartName="/ppt/tags/tag694.xml" ContentType="application/vnd.openxmlformats-officedocument.presentationml.tags+xml"/>
  <Override PartName="/ppt/tags/tag695.xml" ContentType="application/vnd.openxmlformats-officedocument.presentationml.tags+xml"/>
  <Override PartName="/ppt/tags/tag696.xml" ContentType="application/vnd.openxmlformats-officedocument.presentationml.tags+xml"/>
  <Override PartName="/ppt/tags/tag697.xml" ContentType="application/vnd.openxmlformats-officedocument.presentationml.tags+xml"/>
  <Override PartName="/ppt/tags/tag698.xml" ContentType="application/vnd.openxmlformats-officedocument.presentationml.tags+xml"/>
  <Override PartName="/ppt/tags/tag699.xml" ContentType="application/vnd.openxmlformats-officedocument.presentationml.tags+xml"/>
  <Override PartName="/ppt/tags/tag700.xml" ContentType="application/vnd.openxmlformats-officedocument.presentationml.tags+xml"/>
  <Override PartName="/ppt/tags/tag701.xml" ContentType="application/vnd.openxmlformats-officedocument.presentationml.tags+xml"/>
  <Override PartName="/ppt/tags/tag702.xml" ContentType="application/vnd.openxmlformats-officedocument.presentationml.tags+xml"/>
  <Override PartName="/ppt/tags/tag703.xml" ContentType="application/vnd.openxmlformats-officedocument.presentationml.tags+xml"/>
  <Override PartName="/ppt/tags/tag704.xml" ContentType="application/vnd.openxmlformats-officedocument.presentationml.tags+xml"/>
  <Override PartName="/ppt/tags/tag705.xml" ContentType="application/vnd.openxmlformats-officedocument.presentationml.tags+xml"/>
  <Override PartName="/ppt/tags/tag706.xml" ContentType="application/vnd.openxmlformats-officedocument.presentationml.tags+xml"/>
  <Override PartName="/ppt/tags/tag707.xml" ContentType="application/vnd.openxmlformats-officedocument.presentationml.tags+xml"/>
  <Override PartName="/ppt/tags/tag708.xml" ContentType="application/vnd.openxmlformats-officedocument.presentationml.tags+xml"/>
  <Override PartName="/ppt/tags/tag709.xml" ContentType="application/vnd.openxmlformats-officedocument.presentationml.tags+xml"/>
  <Override PartName="/ppt/tags/tag710.xml" ContentType="application/vnd.openxmlformats-officedocument.presentationml.tags+xml"/>
  <Override PartName="/ppt/tags/tag711.xml" ContentType="application/vnd.openxmlformats-officedocument.presentationml.tags+xml"/>
  <Override PartName="/ppt/tags/tag712.xml" ContentType="application/vnd.openxmlformats-officedocument.presentationml.tags+xml"/>
  <Override PartName="/ppt/tags/tag713.xml" ContentType="application/vnd.openxmlformats-officedocument.presentationml.tags+xml"/>
  <Override PartName="/ppt/tags/tag714.xml" ContentType="application/vnd.openxmlformats-officedocument.presentationml.tags+xml"/>
  <Override PartName="/ppt/tags/tag715.xml" ContentType="application/vnd.openxmlformats-officedocument.presentationml.tags+xml"/>
  <Override PartName="/ppt/tags/tag716.xml" ContentType="application/vnd.openxmlformats-officedocument.presentationml.tags+xml"/>
  <Override PartName="/ppt/tags/tag717.xml" ContentType="application/vnd.openxmlformats-officedocument.presentationml.tags+xml"/>
  <Override PartName="/ppt/tags/tag718.xml" ContentType="application/vnd.openxmlformats-officedocument.presentationml.tags+xml"/>
  <Override PartName="/ppt/tags/tag719.xml" ContentType="application/vnd.openxmlformats-officedocument.presentationml.tags+xml"/>
  <Override PartName="/ppt/tags/tag720.xml" ContentType="application/vnd.openxmlformats-officedocument.presentationml.tags+xml"/>
  <Override PartName="/ppt/tags/tag721.xml" ContentType="application/vnd.openxmlformats-officedocument.presentationml.tags+xml"/>
  <Override PartName="/ppt/tags/tag722.xml" ContentType="application/vnd.openxmlformats-officedocument.presentationml.tags+xml"/>
  <Override PartName="/ppt/tags/tag723.xml" ContentType="application/vnd.openxmlformats-officedocument.presentationml.tags+xml"/>
  <Override PartName="/ppt/tags/tag724.xml" ContentType="application/vnd.openxmlformats-officedocument.presentationml.tags+xml"/>
  <Override PartName="/ppt/tags/tag725.xml" ContentType="application/vnd.openxmlformats-officedocument.presentationml.tags+xml"/>
  <Override PartName="/ppt/tags/tag726.xml" ContentType="application/vnd.openxmlformats-officedocument.presentationml.tags+xml"/>
  <Override PartName="/ppt/tags/tag727.xml" ContentType="application/vnd.openxmlformats-officedocument.presentationml.tags+xml"/>
  <Override PartName="/ppt/tags/tag728.xml" ContentType="application/vnd.openxmlformats-officedocument.presentationml.tags+xml"/>
  <Override PartName="/ppt/tags/tag729.xml" ContentType="application/vnd.openxmlformats-officedocument.presentationml.tags+xml"/>
  <Override PartName="/ppt/tags/tag730.xml" ContentType="application/vnd.openxmlformats-officedocument.presentationml.tags+xml"/>
  <Override PartName="/ppt/tags/tag731.xml" ContentType="application/vnd.openxmlformats-officedocument.presentationml.tags+xml"/>
  <Override PartName="/ppt/tags/tag732.xml" ContentType="application/vnd.openxmlformats-officedocument.presentationml.tags+xml"/>
  <Override PartName="/ppt/tags/tag733.xml" ContentType="application/vnd.openxmlformats-officedocument.presentationml.tags+xml"/>
  <Override PartName="/ppt/tags/tag734.xml" ContentType="application/vnd.openxmlformats-officedocument.presentationml.tags+xml"/>
  <Override PartName="/ppt/tags/tag735.xml" ContentType="application/vnd.openxmlformats-officedocument.presentationml.tags+xml"/>
  <Override PartName="/ppt/tags/tag736.xml" ContentType="application/vnd.openxmlformats-officedocument.presentationml.tags+xml"/>
  <Override PartName="/ppt/tags/tag737.xml" ContentType="application/vnd.openxmlformats-officedocument.presentationml.tags+xml"/>
  <Override PartName="/ppt/tags/tag738.xml" ContentType="application/vnd.openxmlformats-officedocument.presentationml.tags+xml"/>
  <Override PartName="/ppt/tags/tag739.xml" ContentType="application/vnd.openxmlformats-officedocument.presentationml.tags+xml"/>
  <Override PartName="/ppt/tags/tag740.xml" ContentType="application/vnd.openxmlformats-officedocument.presentationml.tags+xml"/>
  <Override PartName="/ppt/tags/tag741.xml" ContentType="application/vnd.openxmlformats-officedocument.presentationml.tags+xml"/>
  <Override PartName="/ppt/tags/tag742.xml" ContentType="application/vnd.openxmlformats-officedocument.presentationml.tags+xml"/>
  <Override PartName="/ppt/tags/tag743.xml" ContentType="application/vnd.openxmlformats-officedocument.presentationml.tags+xml"/>
  <Override PartName="/ppt/tags/tag744.xml" ContentType="application/vnd.openxmlformats-officedocument.presentationml.tags+xml"/>
  <Override PartName="/ppt/tags/tag745.xml" ContentType="application/vnd.openxmlformats-officedocument.presentationml.tags+xml"/>
  <Override PartName="/ppt/tags/tag746.xml" ContentType="application/vnd.openxmlformats-officedocument.presentationml.tags+xml"/>
  <Override PartName="/ppt/tags/tag747.xml" ContentType="application/vnd.openxmlformats-officedocument.presentationml.tags+xml"/>
  <Override PartName="/ppt/tags/tag748.xml" ContentType="application/vnd.openxmlformats-officedocument.presentationml.tags+xml"/>
  <Override PartName="/ppt/tags/tag749.xml" ContentType="application/vnd.openxmlformats-officedocument.presentationml.tags+xml"/>
  <Override PartName="/ppt/tags/tag750.xml" ContentType="application/vnd.openxmlformats-officedocument.presentationml.tags+xml"/>
  <Override PartName="/ppt/tags/tag751.xml" ContentType="application/vnd.openxmlformats-officedocument.presentationml.tags+xml"/>
  <Override PartName="/ppt/tags/tag752.xml" ContentType="application/vnd.openxmlformats-officedocument.presentationml.tags+xml"/>
  <Override PartName="/ppt/tags/tag753.xml" ContentType="application/vnd.openxmlformats-officedocument.presentationml.tags+xml"/>
  <Override PartName="/ppt/tags/tag754.xml" ContentType="application/vnd.openxmlformats-officedocument.presentationml.tags+xml"/>
  <Override PartName="/ppt/tags/tag755.xml" ContentType="application/vnd.openxmlformats-officedocument.presentationml.tags+xml"/>
  <Override PartName="/ppt/tags/tag756.xml" ContentType="application/vnd.openxmlformats-officedocument.presentationml.tags+xml"/>
  <Override PartName="/ppt/tags/tag757.xml" ContentType="application/vnd.openxmlformats-officedocument.presentationml.tags+xml"/>
  <Override PartName="/ppt/tags/tag758.xml" ContentType="application/vnd.openxmlformats-officedocument.presentationml.tags+xml"/>
  <Override PartName="/ppt/tags/tag759.xml" ContentType="application/vnd.openxmlformats-officedocument.presentationml.tags+xml"/>
  <Override PartName="/ppt/tags/tag760.xml" ContentType="application/vnd.openxmlformats-officedocument.presentationml.tags+xml"/>
  <Override PartName="/ppt/tags/tag761.xml" ContentType="application/vnd.openxmlformats-officedocument.presentationml.tags+xml"/>
  <Override PartName="/ppt/tags/tag762.xml" ContentType="application/vnd.openxmlformats-officedocument.presentationml.tags+xml"/>
  <Override PartName="/ppt/tags/tag763.xml" ContentType="application/vnd.openxmlformats-officedocument.presentationml.tags+xml"/>
  <Override PartName="/ppt/tags/tag764.xml" ContentType="application/vnd.openxmlformats-officedocument.presentationml.tags+xml"/>
  <Override PartName="/ppt/tags/tag765.xml" ContentType="application/vnd.openxmlformats-officedocument.presentationml.tags+xml"/>
  <Override PartName="/ppt/tags/tag766.xml" ContentType="application/vnd.openxmlformats-officedocument.presentationml.tags+xml"/>
  <Override PartName="/ppt/tags/tag767.xml" ContentType="application/vnd.openxmlformats-officedocument.presentationml.tags+xml"/>
  <Override PartName="/ppt/tags/tag768.xml" ContentType="application/vnd.openxmlformats-officedocument.presentationml.tags+xml"/>
  <Override PartName="/ppt/tags/tag769.xml" ContentType="application/vnd.openxmlformats-officedocument.presentationml.tags+xml"/>
  <Override PartName="/ppt/tags/tag770.xml" ContentType="application/vnd.openxmlformats-officedocument.presentationml.tags+xml"/>
  <Override PartName="/ppt/tags/tag771.xml" ContentType="application/vnd.openxmlformats-officedocument.presentationml.tags+xml"/>
  <Override PartName="/ppt/tags/tag772.xml" ContentType="application/vnd.openxmlformats-officedocument.presentationml.tags+xml"/>
  <Override PartName="/ppt/tags/tag773.xml" ContentType="application/vnd.openxmlformats-officedocument.presentationml.tags+xml"/>
  <Override PartName="/ppt/tags/tag774.xml" ContentType="application/vnd.openxmlformats-officedocument.presentationml.tags+xml"/>
  <Override PartName="/ppt/tags/tag775.xml" ContentType="application/vnd.openxmlformats-officedocument.presentationml.tags+xml"/>
  <Override PartName="/ppt/tags/tag776.xml" ContentType="application/vnd.openxmlformats-officedocument.presentationml.tags+xml"/>
  <Override PartName="/ppt/tags/tag777.xml" ContentType="application/vnd.openxmlformats-officedocument.presentationml.tags+xml"/>
  <Override PartName="/ppt/tags/tag778.xml" ContentType="application/vnd.openxmlformats-officedocument.presentationml.tags+xml"/>
  <Override PartName="/ppt/tags/tag779.xml" ContentType="application/vnd.openxmlformats-officedocument.presentationml.tags+xml"/>
  <Override PartName="/ppt/tags/tag780.xml" ContentType="application/vnd.openxmlformats-officedocument.presentationml.tags+xml"/>
  <Override PartName="/ppt/tags/tag781.xml" ContentType="application/vnd.openxmlformats-officedocument.presentationml.tags+xml"/>
  <Override PartName="/ppt/tags/tag782.xml" ContentType="application/vnd.openxmlformats-officedocument.presentationml.tags+xml"/>
  <Override PartName="/ppt/tags/tag783.xml" ContentType="application/vnd.openxmlformats-officedocument.presentationml.tags+xml"/>
  <Override PartName="/ppt/tags/tag784.xml" ContentType="application/vnd.openxmlformats-officedocument.presentationml.tags+xml"/>
  <Override PartName="/ppt/tags/tag785.xml" ContentType="application/vnd.openxmlformats-officedocument.presentationml.tags+xml"/>
  <Override PartName="/ppt/tags/tag786.xml" ContentType="application/vnd.openxmlformats-officedocument.presentationml.tags+xml"/>
  <Override PartName="/ppt/tags/tag787.xml" ContentType="application/vnd.openxmlformats-officedocument.presentationml.tags+xml"/>
  <Override PartName="/ppt/tags/tag788.xml" ContentType="application/vnd.openxmlformats-officedocument.presentationml.tags+xml"/>
  <Override PartName="/ppt/tags/tag789.xml" ContentType="application/vnd.openxmlformats-officedocument.presentationml.tags+xml"/>
  <Override PartName="/ppt/tags/tag790.xml" ContentType="application/vnd.openxmlformats-officedocument.presentationml.tags+xml"/>
  <Override PartName="/ppt/tags/tag791.xml" ContentType="application/vnd.openxmlformats-officedocument.presentationml.tags+xml"/>
  <Override PartName="/ppt/tags/tag792.xml" ContentType="application/vnd.openxmlformats-officedocument.presentationml.tags+xml"/>
  <Override PartName="/ppt/tags/tag793.xml" ContentType="application/vnd.openxmlformats-officedocument.presentationml.tags+xml"/>
  <Override PartName="/ppt/tags/tag794.xml" ContentType="application/vnd.openxmlformats-officedocument.presentationml.tags+xml"/>
  <Override PartName="/ppt/tags/tag795.xml" ContentType="application/vnd.openxmlformats-officedocument.presentationml.tags+xml"/>
  <Override PartName="/ppt/tags/tag796.xml" ContentType="application/vnd.openxmlformats-officedocument.presentationml.tags+xml"/>
  <Override PartName="/ppt/tags/tag797.xml" ContentType="application/vnd.openxmlformats-officedocument.presentationml.tags+xml"/>
  <Override PartName="/ppt/tags/tag798.xml" ContentType="application/vnd.openxmlformats-officedocument.presentationml.tags+xml"/>
  <Override PartName="/ppt/tags/tag799.xml" ContentType="application/vnd.openxmlformats-officedocument.presentationml.tags+xml"/>
  <Override PartName="/ppt/tags/tag800.xml" ContentType="application/vnd.openxmlformats-officedocument.presentationml.tags+xml"/>
  <Override PartName="/ppt/tags/tag801.xml" ContentType="application/vnd.openxmlformats-officedocument.presentationml.tags+xml"/>
  <Override PartName="/ppt/tags/tag802.xml" ContentType="application/vnd.openxmlformats-officedocument.presentationml.tags+xml"/>
  <Override PartName="/ppt/tags/tag803.xml" ContentType="application/vnd.openxmlformats-officedocument.presentationml.tags+xml"/>
  <Override PartName="/ppt/tags/tag804.xml" ContentType="application/vnd.openxmlformats-officedocument.presentationml.tags+xml"/>
  <Override PartName="/ppt/tags/tag805.xml" ContentType="application/vnd.openxmlformats-officedocument.presentationml.tags+xml"/>
  <Override PartName="/ppt/tags/tag806.xml" ContentType="application/vnd.openxmlformats-officedocument.presentationml.tags+xml"/>
  <Override PartName="/ppt/tags/tag807.xml" ContentType="application/vnd.openxmlformats-officedocument.presentationml.tags+xml"/>
  <Override PartName="/ppt/tags/tag808.xml" ContentType="application/vnd.openxmlformats-officedocument.presentationml.tags+xml"/>
  <Override PartName="/ppt/tags/tag809.xml" ContentType="application/vnd.openxmlformats-officedocument.presentationml.tags+xml"/>
  <Override PartName="/ppt/tags/tag810.xml" ContentType="application/vnd.openxmlformats-officedocument.presentationml.tags+xml"/>
  <Override PartName="/ppt/tags/tag811.xml" ContentType="application/vnd.openxmlformats-officedocument.presentationml.tags+xml"/>
  <Override PartName="/ppt/tags/tag812.xml" ContentType="application/vnd.openxmlformats-officedocument.presentationml.tags+xml"/>
  <Override PartName="/ppt/tags/tag813.xml" ContentType="application/vnd.openxmlformats-officedocument.presentationml.tags+xml"/>
  <Override PartName="/ppt/tags/tag814.xml" ContentType="application/vnd.openxmlformats-officedocument.presentationml.tags+xml"/>
  <Override PartName="/ppt/tags/tag815.xml" ContentType="application/vnd.openxmlformats-officedocument.presentationml.tags+xml"/>
  <Override PartName="/ppt/tags/tag816.xml" ContentType="application/vnd.openxmlformats-officedocument.presentationml.tags+xml"/>
  <Override PartName="/ppt/tags/tag817.xml" ContentType="application/vnd.openxmlformats-officedocument.presentationml.tags+xml"/>
  <Override PartName="/ppt/tags/tag818.xml" ContentType="application/vnd.openxmlformats-officedocument.presentationml.tags+xml"/>
  <Override PartName="/ppt/tags/tag819.xml" ContentType="application/vnd.openxmlformats-officedocument.presentationml.tags+xml"/>
  <Override PartName="/ppt/tags/tag820.xml" ContentType="application/vnd.openxmlformats-officedocument.presentationml.tags+xml"/>
  <Override PartName="/ppt/tags/tag821.xml" ContentType="application/vnd.openxmlformats-officedocument.presentationml.tags+xml"/>
  <Override PartName="/ppt/tags/tag822.xml" ContentType="application/vnd.openxmlformats-officedocument.presentationml.tags+xml"/>
  <Override PartName="/ppt/tags/tag823.xml" ContentType="application/vnd.openxmlformats-officedocument.presentationml.tags+xml"/>
  <Override PartName="/ppt/tags/tag824.xml" ContentType="application/vnd.openxmlformats-officedocument.presentationml.tags+xml"/>
  <Override PartName="/ppt/tags/tag825.xml" ContentType="application/vnd.openxmlformats-officedocument.presentationml.tags+xml"/>
  <Override PartName="/ppt/tags/tag826.xml" ContentType="application/vnd.openxmlformats-officedocument.presentationml.tags+xml"/>
  <Override PartName="/ppt/tags/tag827.xml" ContentType="application/vnd.openxmlformats-officedocument.presentationml.tags+xml"/>
  <Override PartName="/ppt/tags/tag828.xml" ContentType="application/vnd.openxmlformats-officedocument.presentationml.tags+xml"/>
  <Override PartName="/ppt/tags/tag829.xml" ContentType="application/vnd.openxmlformats-officedocument.presentationml.tags+xml"/>
  <Override PartName="/ppt/tags/tag830.xml" ContentType="application/vnd.openxmlformats-officedocument.presentationml.tags+xml"/>
  <Override PartName="/ppt/tags/tag831.xml" ContentType="application/vnd.openxmlformats-officedocument.presentationml.tags+xml"/>
  <Override PartName="/ppt/tags/tag832.xml" ContentType="application/vnd.openxmlformats-officedocument.presentationml.tags+xml"/>
  <Override PartName="/ppt/tags/tag833.xml" ContentType="application/vnd.openxmlformats-officedocument.presentationml.tags+xml"/>
  <Override PartName="/ppt/tags/tag834.xml" ContentType="application/vnd.openxmlformats-officedocument.presentationml.tags+xml"/>
  <Override PartName="/ppt/tags/tag835.xml" ContentType="application/vnd.openxmlformats-officedocument.presentationml.tags+xml"/>
  <Override PartName="/ppt/tags/tag836.xml" ContentType="application/vnd.openxmlformats-officedocument.presentationml.tags+xml"/>
  <Override PartName="/ppt/tags/tag837.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72" r:id="rId1"/>
    <p:sldMasterId id="2147483684" r:id="rId2"/>
    <p:sldMasterId id="2147483696" r:id="rId3"/>
  </p:sldMasterIdLst>
  <p:notesMasterIdLst>
    <p:notesMasterId r:id="rId108"/>
  </p:notesMasterIdLst>
  <p:sldIdLst>
    <p:sldId id="257" r:id="rId4"/>
    <p:sldId id="2134804810" r:id="rId5"/>
    <p:sldId id="2134807763" r:id="rId6"/>
    <p:sldId id="2134805474" r:id="rId7"/>
    <p:sldId id="2134804730" r:id="rId8"/>
    <p:sldId id="2134807525" r:id="rId9"/>
    <p:sldId id="2134805978" r:id="rId10"/>
    <p:sldId id="2134807743" r:id="rId11"/>
    <p:sldId id="2134806261" r:id="rId12"/>
    <p:sldId id="2134807098" r:id="rId13"/>
    <p:sldId id="2134807299" r:id="rId14"/>
    <p:sldId id="2134807380" r:id="rId15"/>
    <p:sldId id="2134807744" r:id="rId16"/>
    <p:sldId id="2134806092" r:id="rId17"/>
    <p:sldId id="2134807247" r:id="rId18"/>
    <p:sldId id="2134807981" r:id="rId19"/>
    <p:sldId id="2134807772" r:id="rId20"/>
    <p:sldId id="2134807773" r:id="rId21"/>
    <p:sldId id="2134807770" r:id="rId22"/>
    <p:sldId id="2134807771" r:id="rId23"/>
    <p:sldId id="2134806920" r:id="rId24"/>
    <p:sldId id="2134806921" r:id="rId25"/>
    <p:sldId id="2134807369" r:id="rId26"/>
    <p:sldId id="2134807370" r:id="rId27"/>
    <p:sldId id="2134807984" r:id="rId28"/>
    <p:sldId id="2134807985" r:id="rId29"/>
    <p:sldId id="2134807986" r:id="rId30"/>
    <p:sldId id="2134807987" r:id="rId31"/>
    <p:sldId id="2134807381" r:id="rId32"/>
    <p:sldId id="2134804919" r:id="rId33"/>
    <p:sldId id="2134807372" r:id="rId34"/>
    <p:sldId id="2134807373" r:id="rId35"/>
    <p:sldId id="2134807382" r:id="rId36"/>
    <p:sldId id="2134807889" r:id="rId37"/>
    <p:sldId id="2134807890" r:id="rId38"/>
    <p:sldId id="2134807891" r:id="rId39"/>
    <p:sldId id="2134807892" r:id="rId40"/>
    <p:sldId id="2134807868" r:id="rId41"/>
    <p:sldId id="2134807869" r:id="rId42"/>
    <p:sldId id="2134807870" r:id="rId43"/>
    <p:sldId id="2134807871" r:id="rId44"/>
    <p:sldId id="2134807872" r:id="rId45"/>
    <p:sldId id="2134807745" r:id="rId46"/>
    <p:sldId id="2134807309" r:id="rId47"/>
    <p:sldId id="2134807243" r:id="rId48"/>
    <p:sldId id="2134807818" r:id="rId49"/>
    <p:sldId id="2134807819" r:id="rId50"/>
    <p:sldId id="2134807820" r:id="rId51"/>
    <p:sldId id="2134807821" r:id="rId52"/>
    <p:sldId id="2134807822" r:id="rId53"/>
    <p:sldId id="2134807823" r:id="rId54"/>
    <p:sldId id="2134807824" r:id="rId55"/>
    <p:sldId id="2134807825" r:id="rId56"/>
    <p:sldId id="2134807826" r:id="rId57"/>
    <p:sldId id="2134807840" r:id="rId58"/>
    <p:sldId id="2134807841" r:id="rId59"/>
    <p:sldId id="2134807842" r:id="rId60"/>
    <p:sldId id="2134807843" r:id="rId61"/>
    <p:sldId id="2134807827" r:id="rId62"/>
    <p:sldId id="2134807828" r:id="rId63"/>
    <p:sldId id="2134807829" r:id="rId64"/>
    <p:sldId id="2134807830" r:id="rId65"/>
    <p:sldId id="2134807831" r:id="rId66"/>
    <p:sldId id="2134807832" r:id="rId67"/>
    <p:sldId id="2134807833" r:id="rId68"/>
    <p:sldId id="2134807834" r:id="rId69"/>
    <p:sldId id="2134807835" r:id="rId70"/>
    <p:sldId id="2134807836" r:id="rId71"/>
    <p:sldId id="2134808087" r:id="rId72"/>
    <p:sldId id="2134808088" r:id="rId73"/>
    <p:sldId id="2134807839" r:id="rId74"/>
    <p:sldId id="2134807322" r:id="rId75"/>
    <p:sldId id="2134807591" r:id="rId76"/>
    <p:sldId id="2134807750" r:id="rId77"/>
    <p:sldId id="2134807329" r:id="rId78"/>
    <p:sldId id="2134808089" r:id="rId79"/>
    <p:sldId id="2134807844" r:id="rId80"/>
    <p:sldId id="2134808090" r:id="rId81"/>
    <p:sldId id="2134807846" r:id="rId82"/>
    <p:sldId id="2134807798" r:id="rId83"/>
    <p:sldId id="2134807847" r:id="rId84"/>
    <p:sldId id="2134808091" r:id="rId85"/>
    <p:sldId id="2134808092" r:id="rId86"/>
    <p:sldId id="2134808093" r:id="rId87"/>
    <p:sldId id="2134807614" r:id="rId88"/>
    <p:sldId id="2134807751" r:id="rId89"/>
    <p:sldId id="2134807463" r:id="rId90"/>
    <p:sldId id="2134807739" r:id="rId91"/>
    <p:sldId id="2134807796" r:id="rId92"/>
    <p:sldId id="2134807493" r:id="rId93"/>
    <p:sldId id="2134808094" r:id="rId94"/>
    <p:sldId id="2134807722" r:id="rId95"/>
    <p:sldId id="2134807757" r:id="rId96"/>
    <p:sldId id="2134807728" r:id="rId97"/>
    <p:sldId id="2134807547" r:id="rId98"/>
    <p:sldId id="2134807781" r:id="rId99"/>
    <p:sldId id="2134808095" r:id="rId100"/>
    <p:sldId id="2134807524" r:id="rId101"/>
    <p:sldId id="2134807341" r:id="rId102"/>
    <p:sldId id="2134807758" r:id="rId103"/>
    <p:sldId id="2134807355" r:id="rId104"/>
    <p:sldId id="2134807344" r:id="rId105"/>
    <p:sldId id="2134807347" r:id="rId106"/>
    <p:sldId id="2134805888" r:id="rId107"/>
  </p:sldIdLst>
  <p:sldSz cx="9144000" cy="6858000" type="screen4x3"/>
  <p:notesSz cx="6858000" cy="9144000"/>
  <p:embeddedFontLst>
    <p:embeddedFont>
      <p:font typeface="Cambria" panose="02040503050406030204" pitchFamily="18" charset="0"/>
      <p:regular r:id="rId109"/>
      <p:bold r:id="rId110"/>
      <p:italic r:id="rId111"/>
      <p:boldItalic r:id="rId112"/>
    </p:embeddedFont>
    <p:embeddedFont>
      <p:font typeface="Carelia" panose="020B0604020202020204" charset="0"/>
      <p:regular r:id="rId113"/>
    </p:embeddedFont>
    <p:embeddedFont>
      <p:font typeface="Dosis" pitchFamily="2" charset="0"/>
      <p:regular r:id="rId114"/>
      <p:bold r:id="rId115"/>
    </p:embeddedFont>
    <p:embeddedFont>
      <p:font typeface="Dosis Bold" pitchFamily="2" charset="0"/>
      <p:regular r:id="rId116"/>
      <p:bold r:id="rId117"/>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25D6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310" autoAdjust="0"/>
    <p:restoredTop sz="93969" autoAdjust="0"/>
  </p:normalViewPr>
  <p:slideViewPr>
    <p:cSldViewPr snapToGrid="0">
      <p:cViewPr varScale="1">
        <p:scale>
          <a:sx n="90" d="100"/>
          <a:sy n="90" d="100"/>
        </p:scale>
        <p:origin x="1066" y="53"/>
      </p:cViewPr>
      <p:guideLst/>
    </p:cSldViewPr>
  </p:slideViewPr>
  <p:notesTextViewPr>
    <p:cViewPr>
      <p:scale>
        <a:sx n="1" d="1"/>
        <a:sy n="1" d="1"/>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117" Type="http://schemas.openxmlformats.org/officeDocument/2006/relationships/font" Target="fonts/font9.fntdata"/><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slide" Target="slides/slide65.xml"/><Relationship Id="rId84" Type="http://schemas.openxmlformats.org/officeDocument/2006/relationships/slide" Target="slides/slide81.xml"/><Relationship Id="rId89" Type="http://schemas.openxmlformats.org/officeDocument/2006/relationships/slide" Target="slides/slide86.xml"/><Relationship Id="rId112" Type="http://schemas.openxmlformats.org/officeDocument/2006/relationships/font" Target="fonts/font4.fntdata"/><Relationship Id="rId16" Type="http://schemas.openxmlformats.org/officeDocument/2006/relationships/slide" Target="slides/slide13.xml"/><Relationship Id="rId107" Type="http://schemas.openxmlformats.org/officeDocument/2006/relationships/slide" Target="slides/slide104.xml"/><Relationship Id="rId11" Type="http://schemas.openxmlformats.org/officeDocument/2006/relationships/slide" Target="slides/slide8.xml"/><Relationship Id="rId32" Type="http://schemas.openxmlformats.org/officeDocument/2006/relationships/slide" Target="slides/slide29.xml"/><Relationship Id="rId37" Type="http://schemas.openxmlformats.org/officeDocument/2006/relationships/slide" Target="slides/slide34.xml"/><Relationship Id="rId53" Type="http://schemas.openxmlformats.org/officeDocument/2006/relationships/slide" Target="slides/slide50.xml"/><Relationship Id="rId58" Type="http://schemas.openxmlformats.org/officeDocument/2006/relationships/slide" Target="slides/slide55.xml"/><Relationship Id="rId74" Type="http://schemas.openxmlformats.org/officeDocument/2006/relationships/slide" Target="slides/slide71.xml"/><Relationship Id="rId79" Type="http://schemas.openxmlformats.org/officeDocument/2006/relationships/slide" Target="slides/slide76.xml"/><Relationship Id="rId102" Type="http://schemas.openxmlformats.org/officeDocument/2006/relationships/slide" Target="slides/slide99.xml"/><Relationship Id="rId5" Type="http://schemas.openxmlformats.org/officeDocument/2006/relationships/slide" Target="slides/slide2.xml"/><Relationship Id="rId90" Type="http://schemas.openxmlformats.org/officeDocument/2006/relationships/slide" Target="slides/slide87.xml"/><Relationship Id="rId95" Type="http://schemas.openxmlformats.org/officeDocument/2006/relationships/slide" Target="slides/slide92.xml"/><Relationship Id="rId22" Type="http://schemas.openxmlformats.org/officeDocument/2006/relationships/slide" Target="slides/slide19.xml"/><Relationship Id="rId27" Type="http://schemas.openxmlformats.org/officeDocument/2006/relationships/slide" Target="slides/slide24.xml"/><Relationship Id="rId43" Type="http://schemas.openxmlformats.org/officeDocument/2006/relationships/slide" Target="slides/slide40.xml"/><Relationship Id="rId48" Type="http://schemas.openxmlformats.org/officeDocument/2006/relationships/slide" Target="slides/slide45.xml"/><Relationship Id="rId64" Type="http://schemas.openxmlformats.org/officeDocument/2006/relationships/slide" Target="slides/slide61.xml"/><Relationship Id="rId69" Type="http://schemas.openxmlformats.org/officeDocument/2006/relationships/slide" Target="slides/slide66.xml"/><Relationship Id="rId113" Type="http://schemas.openxmlformats.org/officeDocument/2006/relationships/font" Target="fonts/font5.fntdata"/><Relationship Id="rId118" Type="http://schemas.openxmlformats.org/officeDocument/2006/relationships/presProps" Target="presProps.xml"/><Relationship Id="rId80" Type="http://schemas.openxmlformats.org/officeDocument/2006/relationships/slide" Target="slides/slide77.xml"/><Relationship Id="rId85" Type="http://schemas.openxmlformats.org/officeDocument/2006/relationships/slide" Target="slides/slide82.xml"/><Relationship Id="rId12" Type="http://schemas.openxmlformats.org/officeDocument/2006/relationships/slide" Target="slides/slide9.xml"/><Relationship Id="rId17" Type="http://schemas.openxmlformats.org/officeDocument/2006/relationships/slide" Target="slides/slide14.xml"/><Relationship Id="rId33" Type="http://schemas.openxmlformats.org/officeDocument/2006/relationships/slide" Target="slides/slide30.xml"/><Relationship Id="rId38" Type="http://schemas.openxmlformats.org/officeDocument/2006/relationships/slide" Target="slides/slide35.xml"/><Relationship Id="rId59" Type="http://schemas.openxmlformats.org/officeDocument/2006/relationships/slide" Target="slides/slide56.xml"/><Relationship Id="rId103" Type="http://schemas.openxmlformats.org/officeDocument/2006/relationships/slide" Target="slides/slide100.xml"/><Relationship Id="rId108" Type="http://schemas.openxmlformats.org/officeDocument/2006/relationships/notesMaster" Target="notesMasters/notesMaster1.xml"/><Relationship Id="rId54" Type="http://schemas.openxmlformats.org/officeDocument/2006/relationships/slide" Target="slides/slide51.xml"/><Relationship Id="rId70" Type="http://schemas.openxmlformats.org/officeDocument/2006/relationships/slide" Target="slides/slide67.xml"/><Relationship Id="rId75" Type="http://schemas.openxmlformats.org/officeDocument/2006/relationships/slide" Target="slides/slide72.xml"/><Relationship Id="rId91" Type="http://schemas.openxmlformats.org/officeDocument/2006/relationships/slide" Target="slides/slide88.xml"/><Relationship Id="rId96" Type="http://schemas.openxmlformats.org/officeDocument/2006/relationships/slide" Target="slides/slide93.xml"/><Relationship Id="rId1" Type="http://schemas.openxmlformats.org/officeDocument/2006/relationships/slideMaster" Target="slideMasters/slideMaster1.xml"/><Relationship Id="rId6" Type="http://schemas.openxmlformats.org/officeDocument/2006/relationships/slide" Target="slides/slide3.xml"/><Relationship Id="rId23" Type="http://schemas.openxmlformats.org/officeDocument/2006/relationships/slide" Target="slides/slide20.xml"/><Relationship Id="rId28" Type="http://schemas.openxmlformats.org/officeDocument/2006/relationships/slide" Target="slides/slide25.xml"/><Relationship Id="rId49" Type="http://schemas.openxmlformats.org/officeDocument/2006/relationships/slide" Target="slides/slide46.xml"/><Relationship Id="rId114" Type="http://schemas.openxmlformats.org/officeDocument/2006/relationships/font" Target="fonts/font6.fntdata"/><Relationship Id="rId119" Type="http://schemas.openxmlformats.org/officeDocument/2006/relationships/viewProps" Target="viewProps.xml"/><Relationship Id="rId44" Type="http://schemas.openxmlformats.org/officeDocument/2006/relationships/slide" Target="slides/slide41.xml"/><Relationship Id="rId60" Type="http://schemas.openxmlformats.org/officeDocument/2006/relationships/slide" Target="slides/slide57.xml"/><Relationship Id="rId65" Type="http://schemas.openxmlformats.org/officeDocument/2006/relationships/slide" Target="slides/slide62.xml"/><Relationship Id="rId81" Type="http://schemas.openxmlformats.org/officeDocument/2006/relationships/slide" Target="slides/slide78.xml"/><Relationship Id="rId86" Type="http://schemas.openxmlformats.org/officeDocument/2006/relationships/slide" Target="slides/slide83.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109" Type="http://schemas.openxmlformats.org/officeDocument/2006/relationships/font" Target="fonts/font1.fntdata"/><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97" Type="http://schemas.openxmlformats.org/officeDocument/2006/relationships/slide" Target="slides/slide94.xml"/><Relationship Id="rId104" Type="http://schemas.openxmlformats.org/officeDocument/2006/relationships/slide" Target="slides/slide101.xml"/><Relationship Id="rId120" Type="http://schemas.openxmlformats.org/officeDocument/2006/relationships/theme" Target="theme/theme1.xml"/><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slide" Target="slides/slide89.xml"/><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 Id="rId87" Type="http://schemas.openxmlformats.org/officeDocument/2006/relationships/slide" Target="slides/slide84.xml"/><Relationship Id="rId110" Type="http://schemas.openxmlformats.org/officeDocument/2006/relationships/font" Target="fonts/font2.fntdata"/><Relationship Id="rId115" Type="http://schemas.openxmlformats.org/officeDocument/2006/relationships/font" Target="fonts/font7.fntdata"/><Relationship Id="rId61" Type="http://schemas.openxmlformats.org/officeDocument/2006/relationships/slide" Target="slides/slide58.xml"/><Relationship Id="rId82" Type="http://schemas.openxmlformats.org/officeDocument/2006/relationships/slide" Target="slides/slide79.xml"/><Relationship Id="rId19" Type="http://schemas.openxmlformats.org/officeDocument/2006/relationships/slide" Target="slides/slide16.xml"/><Relationship Id="rId14" Type="http://schemas.openxmlformats.org/officeDocument/2006/relationships/slide" Target="slides/slide11.xml"/><Relationship Id="rId30" Type="http://schemas.openxmlformats.org/officeDocument/2006/relationships/slide" Target="slides/slide27.xml"/><Relationship Id="rId35" Type="http://schemas.openxmlformats.org/officeDocument/2006/relationships/slide" Target="slides/slide32.xml"/><Relationship Id="rId56" Type="http://schemas.openxmlformats.org/officeDocument/2006/relationships/slide" Target="slides/slide53.xml"/><Relationship Id="rId77" Type="http://schemas.openxmlformats.org/officeDocument/2006/relationships/slide" Target="slides/slide74.xml"/><Relationship Id="rId100" Type="http://schemas.openxmlformats.org/officeDocument/2006/relationships/slide" Target="slides/slide97.xml"/><Relationship Id="rId105" Type="http://schemas.openxmlformats.org/officeDocument/2006/relationships/slide" Target="slides/slide102.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93" Type="http://schemas.openxmlformats.org/officeDocument/2006/relationships/slide" Target="slides/slide90.xml"/><Relationship Id="rId98" Type="http://schemas.openxmlformats.org/officeDocument/2006/relationships/slide" Target="slides/slide95.xml"/><Relationship Id="rId121" Type="http://schemas.openxmlformats.org/officeDocument/2006/relationships/tableStyles" Target="tableStyles.xml"/><Relationship Id="rId3" Type="http://schemas.openxmlformats.org/officeDocument/2006/relationships/slideMaster" Target="slideMasters/slideMaster3.xml"/><Relationship Id="rId25" Type="http://schemas.openxmlformats.org/officeDocument/2006/relationships/slide" Target="slides/slide22.xml"/><Relationship Id="rId46" Type="http://schemas.openxmlformats.org/officeDocument/2006/relationships/slide" Target="slides/slide43.xml"/><Relationship Id="rId67" Type="http://schemas.openxmlformats.org/officeDocument/2006/relationships/slide" Target="slides/slide64.xml"/><Relationship Id="rId116" Type="http://schemas.openxmlformats.org/officeDocument/2006/relationships/font" Target="fonts/font8.fntdata"/><Relationship Id="rId20" Type="http://schemas.openxmlformats.org/officeDocument/2006/relationships/slide" Target="slides/slide17.xml"/><Relationship Id="rId41" Type="http://schemas.openxmlformats.org/officeDocument/2006/relationships/slide" Target="slides/slide38.xml"/><Relationship Id="rId62" Type="http://schemas.openxmlformats.org/officeDocument/2006/relationships/slide" Target="slides/slide59.xml"/><Relationship Id="rId83" Type="http://schemas.openxmlformats.org/officeDocument/2006/relationships/slide" Target="slides/slide80.xml"/><Relationship Id="rId88" Type="http://schemas.openxmlformats.org/officeDocument/2006/relationships/slide" Target="slides/slide85.xml"/><Relationship Id="rId111" Type="http://schemas.openxmlformats.org/officeDocument/2006/relationships/font" Target="fonts/font3.fntdata"/><Relationship Id="rId15" Type="http://schemas.openxmlformats.org/officeDocument/2006/relationships/slide" Target="slides/slide12.xml"/><Relationship Id="rId36" Type="http://schemas.openxmlformats.org/officeDocument/2006/relationships/slide" Target="slides/slide33.xml"/><Relationship Id="rId57" Type="http://schemas.openxmlformats.org/officeDocument/2006/relationships/slide" Target="slides/slide54.xml"/><Relationship Id="rId106" Type="http://schemas.openxmlformats.org/officeDocument/2006/relationships/slide" Target="slides/slide103.xml"/><Relationship Id="rId10" Type="http://schemas.openxmlformats.org/officeDocument/2006/relationships/slide" Target="slides/slide7.xml"/><Relationship Id="rId31" Type="http://schemas.openxmlformats.org/officeDocument/2006/relationships/slide" Target="slides/slide28.xml"/><Relationship Id="rId52" Type="http://schemas.openxmlformats.org/officeDocument/2006/relationships/slide" Target="slides/slide49.xml"/><Relationship Id="rId73" Type="http://schemas.openxmlformats.org/officeDocument/2006/relationships/slide" Target="slides/slide70.xml"/><Relationship Id="rId78" Type="http://schemas.openxmlformats.org/officeDocument/2006/relationships/slide" Target="slides/slide75.xml"/><Relationship Id="rId94" Type="http://schemas.openxmlformats.org/officeDocument/2006/relationships/slide" Target="slides/slide91.xml"/><Relationship Id="rId99" Type="http://schemas.openxmlformats.org/officeDocument/2006/relationships/slide" Target="slides/slide96.xml"/><Relationship Id="rId101" Type="http://schemas.openxmlformats.org/officeDocument/2006/relationships/slide" Target="slides/slide9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dirty="0"/>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B86FE23-F830-4D11-B32B-3CF64BB57DAC}" type="datetimeFigureOut">
              <a:rPr lang="fr-FR" smtClean="0"/>
              <a:t>13/08/2025</a:t>
            </a:fld>
            <a:endParaRPr lang="fr-FR" dirty="0"/>
          </a:p>
        </p:txBody>
      </p:sp>
      <p:sp>
        <p:nvSpPr>
          <p:cNvPr id="4" name="Espace réservé de l'image des diapositives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fr-FR" dirty="0"/>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dirty="0"/>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9B66871-77D9-49DE-9CAB-18052DDDC244}" type="slidenum">
              <a:rPr lang="fr-FR" smtClean="0"/>
              <a:t>‹N°›</a:t>
            </a:fld>
            <a:endParaRPr lang="fr-FR" dirty="0"/>
          </a:p>
        </p:txBody>
      </p:sp>
    </p:spTree>
    <p:extLst>
      <p:ext uri="{BB962C8B-B14F-4D97-AF65-F5344CB8AC3E}">
        <p14:creationId xmlns:p14="http://schemas.microsoft.com/office/powerpoint/2010/main" val="40855545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371600" y="1143000"/>
            <a:ext cx="4114800" cy="3086100"/>
          </a:xfrm>
        </p:spPr>
      </p:sp>
      <p:sp>
        <p:nvSpPr>
          <p:cNvPr id="3" name="Espace réservé des notes 2"/>
          <p:cNvSpPr>
            <a:spLocks noGrp="1"/>
          </p:cNvSpPr>
          <p:nvPr>
            <p:ph type="body" idx="1"/>
          </p:nvPr>
        </p:nvSpPr>
        <p:spPr/>
        <p:txBody>
          <a:bodyPr/>
          <a:lstStyle/>
          <a:p>
            <a:endParaRPr lang="fr-MA" dirty="0"/>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0AE87F-B08A-4342-80EC-80A3A2B8D41A}" type="slidenum">
              <a:rPr kumimoji="0" lang="fr-MA" sz="1200" b="0" i="0" u="none" strike="noStrike" kern="1200" cap="none" spc="0" normalizeH="0" baseline="0" noProof="0" smtClean="0">
                <a:ln>
                  <a:noFill/>
                </a:ln>
                <a:solidFill>
                  <a:prstClr val="black"/>
                </a:solidFill>
                <a:effectLst/>
                <a:uLnTx/>
                <a:uFillTx/>
                <a:latin typeface="Dosis" pitchFamily="2"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fr-MA" sz="1200" b="0" i="0" u="none" strike="noStrike" kern="1200" cap="none" spc="0" normalizeH="0" baseline="0" noProof="0" dirty="0">
              <a:ln>
                <a:noFill/>
              </a:ln>
              <a:solidFill>
                <a:prstClr val="black"/>
              </a:solidFill>
              <a:effectLst/>
              <a:uLnTx/>
              <a:uFillTx/>
              <a:latin typeface="Dosis" pitchFamily="2" charset="0"/>
              <a:ea typeface="+mn-ea"/>
              <a:cs typeface="+mn-cs"/>
            </a:endParaRPr>
          </a:p>
        </p:txBody>
      </p:sp>
    </p:spTree>
    <p:extLst>
      <p:ext uri="{BB962C8B-B14F-4D97-AF65-F5344CB8AC3E}">
        <p14:creationId xmlns:p14="http://schemas.microsoft.com/office/powerpoint/2010/main" val="404410846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42900" y="1420283"/>
            <a:ext cx="3886200" cy="980017"/>
          </a:xfrm>
        </p:spPr>
        <p:txBody>
          <a:bodyPr/>
          <a:lstStyle/>
          <a:p>
            <a:r>
              <a:rPr lang="en-US"/>
              <a:t>Click to edit Master title style</a:t>
            </a:r>
          </a:p>
        </p:txBody>
      </p:sp>
      <p:sp>
        <p:nvSpPr>
          <p:cNvPr id="3" name="Subtitle 2"/>
          <p:cNvSpPr>
            <a:spLocks noGrp="1"/>
          </p:cNvSpPr>
          <p:nvPr>
            <p:ph type="subTitle" idx="1"/>
          </p:nvPr>
        </p:nvSpPr>
        <p:spPr>
          <a:xfrm>
            <a:off x="685800" y="2590800"/>
            <a:ext cx="3200400" cy="1168400"/>
          </a:xfrm>
        </p:spPr>
        <p:txBody>
          <a:bodyPr/>
          <a:lstStyle>
            <a:lvl1pPr marL="0" indent="0" algn="ctr">
              <a:buNone/>
              <a:defRPr>
                <a:solidFill>
                  <a:schemeClr val="tx1">
                    <a:tint val="75000"/>
                  </a:schemeClr>
                </a:solidFill>
              </a:defRPr>
            </a:lvl1pPr>
            <a:lvl2pPr marL="228606" indent="0" algn="ctr">
              <a:buNone/>
              <a:defRPr>
                <a:solidFill>
                  <a:schemeClr val="tx1">
                    <a:tint val="75000"/>
                  </a:schemeClr>
                </a:solidFill>
              </a:defRPr>
            </a:lvl2pPr>
            <a:lvl3pPr marL="457212" indent="0" algn="ctr">
              <a:buNone/>
              <a:defRPr>
                <a:solidFill>
                  <a:schemeClr val="tx1">
                    <a:tint val="75000"/>
                  </a:schemeClr>
                </a:solidFill>
              </a:defRPr>
            </a:lvl3pPr>
            <a:lvl4pPr marL="685818" indent="0" algn="ctr">
              <a:buNone/>
              <a:defRPr>
                <a:solidFill>
                  <a:schemeClr val="tx1">
                    <a:tint val="75000"/>
                  </a:schemeClr>
                </a:solidFill>
              </a:defRPr>
            </a:lvl4pPr>
            <a:lvl5pPr marL="914423" indent="0" algn="ctr">
              <a:buNone/>
              <a:defRPr>
                <a:solidFill>
                  <a:schemeClr val="tx1">
                    <a:tint val="75000"/>
                  </a:schemeClr>
                </a:solidFill>
              </a:defRPr>
            </a:lvl5pPr>
            <a:lvl6pPr marL="1143028" indent="0" algn="ctr">
              <a:buNone/>
              <a:defRPr>
                <a:solidFill>
                  <a:schemeClr val="tx1">
                    <a:tint val="75000"/>
                  </a:schemeClr>
                </a:solidFill>
              </a:defRPr>
            </a:lvl6pPr>
            <a:lvl7pPr marL="1371634" indent="0" algn="ctr">
              <a:buNone/>
              <a:defRPr>
                <a:solidFill>
                  <a:schemeClr val="tx1">
                    <a:tint val="75000"/>
                  </a:schemeClr>
                </a:solidFill>
              </a:defRPr>
            </a:lvl7pPr>
            <a:lvl8pPr marL="1600240" indent="0" algn="ctr">
              <a:buNone/>
              <a:defRPr>
                <a:solidFill>
                  <a:schemeClr val="tx1">
                    <a:tint val="75000"/>
                  </a:schemeClr>
                </a:solidFill>
              </a:defRPr>
            </a:lvl8pPr>
            <a:lvl9pPr marL="1828846"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8/13/2025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‹N°›</a:t>
            </a:fld>
            <a:endParaRPr lang="en-US" dirty="0"/>
          </a:p>
        </p:txBody>
      </p:sp>
    </p:spTree>
    <p:extLst>
      <p:ext uri="{BB962C8B-B14F-4D97-AF65-F5344CB8AC3E}">
        <p14:creationId xmlns:p14="http://schemas.microsoft.com/office/powerpoint/2010/main" val="17872846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8/13/2025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‹N°›</a:t>
            </a:fld>
            <a:endParaRPr lang="en-US" dirty="0"/>
          </a:p>
        </p:txBody>
      </p:sp>
    </p:spTree>
    <p:extLst>
      <p:ext uri="{BB962C8B-B14F-4D97-AF65-F5344CB8AC3E}">
        <p14:creationId xmlns:p14="http://schemas.microsoft.com/office/powerpoint/2010/main" val="20602077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314700" y="183096"/>
            <a:ext cx="10287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83096"/>
            <a:ext cx="30099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8/13/2025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‹N°›</a:t>
            </a:fld>
            <a:endParaRPr lang="en-US" dirty="0"/>
          </a:p>
        </p:txBody>
      </p:sp>
    </p:spTree>
    <p:extLst>
      <p:ext uri="{BB962C8B-B14F-4D97-AF65-F5344CB8AC3E}">
        <p14:creationId xmlns:p14="http://schemas.microsoft.com/office/powerpoint/2010/main" val="323515984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42900" y="1420283"/>
            <a:ext cx="3886200" cy="980017"/>
          </a:xfrm>
        </p:spPr>
        <p:txBody>
          <a:bodyPr/>
          <a:lstStyle/>
          <a:p>
            <a:r>
              <a:rPr lang="en-US"/>
              <a:t>Click to edit Master title style</a:t>
            </a:r>
          </a:p>
        </p:txBody>
      </p:sp>
      <p:sp>
        <p:nvSpPr>
          <p:cNvPr id="3" name="Subtitle 2"/>
          <p:cNvSpPr>
            <a:spLocks noGrp="1"/>
          </p:cNvSpPr>
          <p:nvPr>
            <p:ph type="subTitle" idx="1"/>
          </p:nvPr>
        </p:nvSpPr>
        <p:spPr>
          <a:xfrm>
            <a:off x="685800" y="2590800"/>
            <a:ext cx="3200400" cy="1168400"/>
          </a:xfrm>
        </p:spPr>
        <p:txBody>
          <a:bodyPr/>
          <a:lstStyle>
            <a:lvl1pPr marL="0" indent="0" algn="ctr">
              <a:buNone/>
              <a:defRPr>
                <a:solidFill>
                  <a:schemeClr val="tx1">
                    <a:tint val="75000"/>
                  </a:schemeClr>
                </a:solidFill>
              </a:defRPr>
            </a:lvl1pPr>
            <a:lvl2pPr marL="228606" indent="0" algn="ctr">
              <a:buNone/>
              <a:defRPr>
                <a:solidFill>
                  <a:schemeClr val="tx1">
                    <a:tint val="75000"/>
                  </a:schemeClr>
                </a:solidFill>
              </a:defRPr>
            </a:lvl2pPr>
            <a:lvl3pPr marL="457212" indent="0" algn="ctr">
              <a:buNone/>
              <a:defRPr>
                <a:solidFill>
                  <a:schemeClr val="tx1">
                    <a:tint val="75000"/>
                  </a:schemeClr>
                </a:solidFill>
              </a:defRPr>
            </a:lvl3pPr>
            <a:lvl4pPr marL="685818" indent="0" algn="ctr">
              <a:buNone/>
              <a:defRPr>
                <a:solidFill>
                  <a:schemeClr val="tx1">
                    <a:tint val="75000"/>
                  </a:schemeClr>
                </a:solidFill>
              </a:defRPr>
            </a:lvl4pPr>
            <a:lvl5pPr marL="914423" indent="0" algn="ctr">
              <a:buNone/>
              <a:defRPr>
                <a:solidFill>
                  <a:schemeClr val="tx1">
                    <a:tint val="75000"/>
                  </a:schemeClr>
                </a:solidFill>
              </a:defRPr>
            </a:lvl5pPr>
            <a:lvl6pPr marL="1143028" indent="0" algn="ctr">
              <a:buNone/>
              <a:defRPr>
                <a:solidFill>
                  <a:schemeClr val="tx1">
                    <a:tint val="75000"/>
                  </a:schemeClr>
                </a:solidFill>
              </a:defRPr>
            </a:lvl6pPr>
            <a:lvl7pPr marL="1371634" indent="0" algn="ctr">
              <a:buNone/>
              <a:defRPr>
                <a:solidFill>
                  <a:schemeClr val="tx1">
                    <a:tint val="75000"/>
                  </a:schemeClr>
                </a:solidFill>
              </a:defRPr>
            </a:lvl7pPr>
            <a:lvl8pPr marL="1600240" indent="0" algn="ctr">
              <a:buNone/>
              <a:defRPr>
                <a:solidFill>
                  <a:schemeClr val="tx1">
                    <a:tint val="75000"/>
                  </a:schemeClr>
                </a:solidFill>
              </a:defRPr>
            </a:lvl8pPr>
            <a:lvl9pPr marL="1828846"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8/13/2025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‹N°›</a:t>
            </a:fld>
            <a:endParaRPr lang="en-US" dirty="0"/>
          </a:p>
        </p:txBody>
      </p:sp>
    </p:spTree>
    <p:extLst>
      <p:ext uri="{BB962C8B-B14F-4D97-AF65-F5344CB8AC3E}">
        <p14:creationId xmlns:p14="http://schemas.microsoft.com/office/powerpoint/2010/main" val="425237753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8/13/2025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‹N°›</a:t>
            </a:fld>
            <a:endParaRPr lang="en-US" dirty="0"/>
          </a:p>
        </p:txBody>
      </p:sp>
    </p:spTree>
    <p:extLst>
      <p:ext uri="{BB962C8B-B14F-4D97-AF65-F5344CB8AC3E}">
        <p14:creationId xmlns:p14="http://schemas.microsoft.com/office/powerpoint/2010/main" val="254996959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61157" y="2937937"/>
            <a:ext cx="3886200" cy="908050"/>
          </a:xfrm>
        </p:spPr>
        <p:txBody>
          <a:bodyPr anchor="t"/>
          <a:lstStyle>
            <a:lvl1pPr algn="l">
              <a:defRPr sz="2000" b="1" cap="all"/>
            </a:lvl1pPr>
          </a:lstStyle>
          <a:p>
            <a:r>
              <a:rPr lang="en-US"/>
              <a:t>Click to edit Master title style</a:t>
            </a:r>
          </a:p>
        </p:txBody>
      </p:sp>
      <p:sp>
        <p:nvSpPr>
          <p:cNvPr id="3" name="Text Placeholder 2"/>
          <p:cNvSpPr>
            <a:spLocks noGrp="1"/>
          </p:cNvSpPr>
          <p:nvPr>
            <p:ph type="body" idx="1"/>
          </p:nvPr>
        </p:nvSpPr>
        <p:spPr>
          <a:xfrm>
            <a:off x="361157" y="1937810"/>
            <a:ext cx="3886200" cy="1000125"/>
          </a:xfrm>
        </p:spPr>
        <p:txBody>
          <a:bodyPr anchor="b"/>
          <a:lstStyle>
            <a:lvl1pPr marL="0" indent="0">
              <a:buNone/>
              <a:defRPr sz="1000">
                <a:solidFill>
                  <a:schemeClr val="tx1">
                    <a:tint val="75000"/>
                  </a:schemeClr>
                </a:solidFill>
              </a:defRPr>
            </a:lvl1pPr>
            <a:lvl2pPr marL="228606" indent="0">
              <a:buNone/>
              <a:defRPr sz="900">
                <a:solidFill>
                  <a:schemeClr val="tx1">
                    <a:tint val="75000"/>
                  </a:schemeClr>
                </a:solidFill>
              </a:defRPr>
            </a:lvl2pPr>
            <a:lvl3pPr marL="457212" indent="0">
              <a:buNone/>
              <a:defRPr sz="800">
                <a:solidFill>
                  <a:schemeClr val="tx1">
                    <a:tint val="75000"/>
                  </a:schemeClr>
                </a:solidFill>
              </a:defRPr>
            </a:lvl3pPr>
            <a:lvl4pPr marL="685818" indent="0">
              <a:buNone/>
              <a:defRPr sz="700">
                <a:solidFill>
                  <a:schemeClr val="tx1">
                    <a:tint val="75000"/>
                  </a:schemeClr>
                </a:solidFill>
              </a:defRPr>
            </a:lvl4pPr>
            <a:lvl5pPr marL="914423" indent="0">
              <a:buNone/>
              <a:defRPr sz="700">
                <a:solidFill>
                  <a:schemeClr val="tx1">
                    <a:tint val="75000"/>
                  </a:schemeClr>
                </a:solidFill>
              </a:defRPr>
            </a:lvl5pPr>
            <a:lvl6pPr marL="1143028" indent="0">
              <a:buNone/>
              <a:defRPr sz="700">
                <a:solidFill>
                  <a:schemeClr val="tx1">
                    <a:tint val="75000"/>
                  </a:schemeClr>
                </a:solidFill>
              </a:defRPr>
            </a:lvl6pPr>
            <a:lvl7pPr marL="1371634" indent="0">
              <a:buNone/>
              <a:defRPr sz="700">
                <a:solidFill>
                  <a:schemeClr val="tx1">
                    <a:tint val="75000"/>
                  </a:schemeClr>
                </a:solidFill>
              </a:defRPr>
            </a:lvl7pPr>
            <a:lvl8pPr marL="1600240" indent="0">
              <a:buNone/>
              <a:defRPr sz="700">
                <a:solidFill>
                  <a:schemeClr val="tx1">
                    <a:tint val="75000"/>
                  </a:schemeClr>
                </a:solidFill>
              </a:defRPr>
            </a:lvl8pPr>
            <a:lvl9pPr marL="1828846" indent="0">
              <a:buNone/>
              <a:defRPr sz="7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8/13/2025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‹N°›</a:t>
            </a:fld>
            <a:endParaRPr lang="en-US" dirty="0"/>
          </a:p>
        </p:txBody>
      </p:sp>
    </p:spTree>
    <p:extLst>
      <p:ext uri="{BB962C8B-B14F-4D97-AF65-F5344CB8AC3E}">
        <p14:creationId xmlns:p14="http://schemas.microsoft.com/office/powerpoint/2010/main" val="324175834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066804"/>
            <a:ext cx="2019300" cy="3017309"/>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2324100" y="1066804"/>
            <a:ext cx="2019300" cy="3017309"/>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8/13/2025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6F15528-21DE-4FAA-801E-634DDDAF4B2B}" type="slidenum">
              <a:rPr lang="en-US" smtClean="0"/>
              <a:pPr/>
              <a:t>‹N°›</a:t>
            </a:fld>
            <a:endParaRPr lang="en-US" dirty="0"/>
          </a:p>
        </p:txBody>
      </p:sp>
    </p:spTree>
    <p:extLst>
      <p:ext uri="{BB962C8B-B14F-4D97-AF65-F5344CB8AC3E}">
        <p14:creationId xmlns:p14="http://schemas.microsoft.com/office/powerpoint/2010/main" val="62303778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228602" y="1023409"/>
            <a:ext cx="2020094" cy="426508"/>
          </a:xfrm>
        </p:spPr>
        <p:txBody>
          <a:bodyPr anchor="b"/>
          <a:lstStyle>
            <a:lvl1pPr marL="0" indent="0">
              <a:buNone/>
              <a:defRPr sz="1200" b="1"/>
            </a:lvl1pPr>
            <a:lvl2pPr marL="228606" indent="0">
              <a:buNone/>
              <a:defRPr sz="1000" b="1"/>
            </a:lvl2pPr>
            <a:lvl3pPr marL="457212" indent="0">
              <a:buNone/>
              <a:defRPr sz="900" b="1"/>
            </a:lvl3pPr>
            <a:lvl4pPr marL="685818" indent="0">
              <a:buNone/>
              <a:defRPr sz="800" b="1"/>
            </a:lvl4pPr>
            <a:lvl5pPr marL="914423" indent="0">
              <a:buNone/>
              <a:defRPr sz="800" b="1"/>
            </a:lvl5pPr>
            <a:lvl6pPr marL="1143028" indent="0">
              <a:buNone/>
              <a:defRPr sz="800" b="1"/>
            </a:lvl6pPr>
            <a:lvl7pPr marL="1371634" indent="0">
              <a:buNone/>
              <a:defRPr sz="800" b="1"/>
            </a:lvl7pPr>
            <a:lvl8pPr marL="1600240" indent="0">
              <a:buNone/>
              <a:defRPr sz="800" b="1"/>
            </a:lvl8pPr>
            <a:lvl9pPr marL="1828846" indent="0">
              <a:buNone/>
              <a:defRPr sz="800" b="1"/>
            </a:lvl9pPr>
          </a:lstStyle>
          <a:p>
            <a:pPr lvl="0"/>
            <a:r>
              <a:rPr lang="en-US"/>
              <a:t>Click to edit Master text styles</a:t>
            </a:r>
          </a:p>
        </p:txBody>
      </p:sp>
      <p:sp>
        <p:nvSpPr>
          <p:cNvPr id="4" name="Content Placeholder 3"/>
          <p:cNvSpPr>
            <a:spLocks noGrp="1"/>
          </p:cNvSpPr>
          <p:nvPr>
            <p:ph sz="half" idx="2"/>
          </p:nvPr>
        </p:nvSpPr>
        <p:spPr>
          <a:xfrm>
            <a:off x="228602" y="1449917"/>
            <a:ext cx="2020094" cy="2634192"/>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2322515" y="1023409"/>
            <a:ext cx="2020887" cy="426508"/>
          </a:xfrm>
        </p:spPr>
        <p:txBody>
          <a:bodyPr anchor="b"/>
          <a:lstStyle>
            <a:lvl1pPr marL="0" indent="0">
              <a:buNone/>
              <a:defRPr sz="1200" b="1"/>
            </a:lvl1pPr>
            <a:lvl2pPr marL="228606" indent="0">
              <a:buNone/>
              <a:defRPr sz="1000" b="1"/>
            </a:lvl2pPr>
            <a:lvl3pPr marL="457212" indent="0">
              <a:buNone/>
              <a:defRPr sz="900" b="1"/>
            </a:lvl3pPr>
            <a:lvl4pPr marL="685818" indent="0">
              <a:buNone/>
              <a:defRPr sz="800" b="1"/>
            </a:lvl4pPr>
            <a:lvl5pPr marL="914423" indent="0">
              <a:buNone/>
              <a:defRPr sz="800" b="1"/>
            </a:lvl5pPr>
            <a:lvl6pPr marL="1143028" indent="0">
              <a:buNone/>
              <a:defRPr sz="800" b="1"/>
            </a:lvl6pPr>
            <a:lvl7pPr marL="1371634" indent="0">
              <a:buNone/>
              <a:defRPr sz="800" b="1"/>
            </a:lvl7pPr>
            <a:lvl8pPr marL="1600240" indent="0">
              <a:buNone/>
              <a:defRPr sz="800" b="1"/>
            </a:lvl8pPr>
            <a:lvl9pPr marL="1828846" indent="0">
              <a:buNone/>
              <a:defRPr sz="800" b="1"/>
            </a:lvl9pPr>
          </a:lstStyle>
          <a:p>
            <a:pPr lvl="0"/>
            <a:r>
              <a:rPr lang="en-US"/>
              <a:t>Click to edit Master text styles</a:t>
            </a:r>
          </a:p>
        </p:txBody>
      </p:sp>
      <p:sp>
        <p:nvSpPr>
          <p:cNvPr id="6" name="Content Placeholder 5"/>
          <p:cNvSpPr>
            <a:spLocks noGrp="1"/>
          </p:cNvSpPr>
          <p:nvPr>
            <p:ph sz="quarter" idx="4"/>
          </p:nvPr>
        </p:nvSpPr>
        <p:spPr>
          <a:xfrm>
            <a:off x="2322515" y="1449917"/>
            <a:ext cx="2020887" cy="2634192"/>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8/13/2025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B6F15528-21DE-4FAA-801E-634DDDAF4B2B}" type="slidenum">
              <a:rPr lang="en-US" smtClean="0"/>
              <a:pPr/>
              <a:t>‹N°›</a:t>
            </a:fld>
            <a:endParaRPr lang="en-US" dirty="0"/>
          </a:p>
        </p:txBody>
      </p:sp>
    </p:spTree>
    <p:extLst>
      <p:ext uri="{BB962C8B-B14F-4D97-AF65-F5344CB8AC3E}">
        <p14:creationId xmlns:p14="http://schemas.microsoft.com/office/powerpoint/2010/main" val="409313243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8/13/2025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B6F15528-21DE-4FAA-801E-634DDDAF4B2B}" type="slidenum">
              <a:rPr lang="en-US" smtClean="0"/>
              <a:pPr/>
              <a:t>‹N°›</a:t>
            </a:fld>
            <a:endParaRPr lang="en-US" dirty="0"/>
          </a:p>
        </p:txBody>
      </p:sp>
    </p:spTree>
    <p:extLst>
      <p:ext uri="{BB962C8B-B14F-4D97-AF65-F5344CB8AC3E}">
        <p14:creationId xmlns:p14="http://schemas.microsoft.com/office/powerpoint/2010/main" val="73627481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8/13/2025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B6F15528-21DE-4FAA-801E-634DDDAF4B2B}" type="slidenum">
              <a:rPr lang="en-US" smtClean="0"/>
              <a:pPr/>
              <a:t>‹N°›</a:t>
            </a:fld>
            <a:endParaRPr lang="en-US" dirty="0"/>
          </a:p>
        </p:txBody>
      </p:sp>
    </p:spTree>
    <p:extLst>
      <p:ext uri="{BB962C8B-B14F-4D97-AF65-F5344CB8AC3E}">
        <p14:creationId xmlns:p14="http://schemas.microsoft.com/office/powerpoint/2010/main" val="90395689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28602" y="182033"/>
            <a:ext cx="1504157" cy="774700"/>
          </a:xfrm>
        </p:spPr>
        <p:txBody>
          <a:bodyPr anchor="b"/>
          <a:lstStyle>
            <a:lvl1pPr algn="l">
              <a:defRPr sz="1000" b="1"/>
            </a:lvl1pPr>
          </a:lstStyle>
          <a:p>
            <a:r>
              <a:rPr lang="en-US"/>
              <a:t>Click to edit Master title style</a:t>
            </a:r>
          </a:p>
        </p:txBody>
      </p:sp>
      <p:sp>
        <p:nvSpPr>
          <p:cNvPr id="3" name="Content Placeholder 2"/>
          <p:cNvSpPr>
            <a:spLocks noGrp="1"/>
          </p:cNvSpPr>
          <p:nvPr>
            <p:ph idx="1"/>
          </p:nvPr>
        </p:nvSpPr>
        <p:spPr>
          <a:xfrm>
            <a:off x="1787527" y="182037"/>
            <a:ext cx="2555875" cy="3902075"/>
          </a:xfrm>
        </p:spPr>
        <p:txBody>
          <a:bodyPr/>
          <a:lstStyle>
            <a:lvl1pPr>
              <a:defRPr sz="1600"/>
            </a:lvl1pPr>
            <a:lvl2pPr>
              <a:defRPr sz="1400"/>
            </a:lvl2pPr>
            <a:lvl3pPr>
              <a:defRPr sz="1200"/>
            </a:lvl3pPr>
            <a:lvl4pPr>
              <a:defRPr sz="1000"/>
            </a:lvl4pPr>
            <a:lvl5pPr>
              <a:defRPr sz="1000"/>
            </a:lvl5pPr>
            <a:lvl6pPr>
              <a:defRPr sz="1000"/>
            </a:lvl6pPr>
            <a:lvl7pPr>
              <a:defRPr sz="1000"/>
            </a:lvl7pPr>
            <a:lvl8pPr>
              <a:defRPr sz="1000"/>
            </a:lvl8pPr>
            <a:lvl9pPr>
              <a:defRPr sz="1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228602" y="956737"/>
            <a:ext cx="1504157" cy="3127375"/>
          </a:xfrm>
        </p:spPr>
        <p:txBody>
          <a:bodyPr/>
          <a:lstStyle>
            <a:lvl1pPr marL="0" indent="0">
              <a:buNone/>
              <a:defRPr sz="700"/>
            </a:lvl1pPr>
            <a:lvl2pPr marL="228606" indent="0">
              <a:buNone/>
              <a:defRPr sz="600"/>
            </a:lvl2pPr>
            <a:lvl3pPr marL="457212" indent="0">
              <a:buNone/>
              <a:defRPr sz="500"/>
            </a:lvl3pPr>
            <a:lvl4pPr marL="685818" indent="0">
              <a:buNone/>
              <a:defRPr sz="450"/>
            </a:lvl4pPr>
            <a:lvl5pPr marL="914423" indent="0">
              <a:buNone/>
              <a:defRPr sz="450"/>
            </a:lvl5pPr>
            <a:lvl6pPr marL="1143028" indent="0">
              <a:buNone/>
              <a:defRPr sz="450"/>
            </a:lvl6pPr>
            <a:lvl7pPr marL="1371634" indent="0">
              <a:buNone/>
              <a:defRPr sz="450"/>
            </a:lvl7pPr>
            <a:lvl8pPr marL="1600240" indent="0">
              <a:buNone/>
              <a:defRPr sz="450"/>
            </a:lvl8pPr>
            <a:lvl9pPr marL="1828846" indent="0">
              <a:buNone/>
              <a:defRPr sz="45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8/13/2025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6F15528-21DE-4FAA-801E-634DDDAF4B2B}" type="slidenum">
              <a:rPr lang="en-US" smtClean="0"/>
              <a:pPr/>
              <a:t>‹N°›</a:t>
            </a:fld>
            <a:endParaRPr lang="en-US" dirty="0"/>
          </a:p>
        </p:txBody>
      </p:sp>
    </p:spTree>
    <p:extLst>
      <p:ext uri="{BB962C8B-B14F-4D97-AF65-F5344CB8AC3E}">
        <p14:creationId xmlns:p14="http://schemas.microsoft.com/office/powerpoint/2010/main" val="36016359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8/13/2025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‹N°›</a:t>
            </a:fld>
            <a:endParaRPr lang="en-US" dirty="0"/>
          </a:p>
        </p:txBody>
      </p:sp>
    </p:spTree>
    <p:extLst>
      <p:ext uri="{BB962C8B-B14F-4D97-AF65-F5344CB8AC3E}">
        <p14:creationId xmlns:p14="http://schemas.microsoft.com/office/powerpoint/2010/main" val="57515996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6144" y="3200400"/>
            <a:ext cx="2743200" cy="377825"/>
          </a:xfrm>
        </p:spPr>
        <p:txBody>
          <a:bodyPr anchor="b"/>
          <a:lstStyle>
            <a:lvl1pPr algn="l">
              <a:defRPr sz="1000" b="1"/>
            </a:lvl1pPr>
          </a:lstStyle>
          <a:p>
            <a:r>
              <a:rPr lang="en-US"/>
              <a:t>Click to edit Master title style</a:t>
            </a:r>
          </a:p>
        </p:txBody>
      </p:sp>
      <p:sp>
        <p:nvSpPr>
          <p:cNvPr id="3" name="Picture Placeholder 2"/>
          <p:cNvSpPr>
            <a:spLocks noGrp="1"/>
          </p:cNvSpPr>
          <p:nvPr>
            <p:ph type="pic" idx="1"/>
          </p:nvPr>
        </p:nvSpPr>
        <p:spPr>
          <a:xfrm>
            <a:off x="896144" y="408517"/>
            <a:ext cx="2743200" cy="2743200"/>
          </a:xfrm>
        </p:spPr>
        <p:txBody>
          <a:bodyPr/>
          <a:lstStyle>
            <a:lvl1pPr marL="0" indent="0">
              <a:buNone/>
              <a:defRPr sz="1600"/>
            </a:lvl1pPr>
            <a:lvl2pPr marL="228606" indent="0">
              <a:buNone/>
              <a:defRPr sz="1400"/>
            </a:lvl2pPr>
            <a:lvl3pPr marL="457212" indent="0">
              <a:buNone/>
              <a:defRPr sz="1200"/>
            </a:lvl3pPr>
            <a:lvl4pPr marL="685818" indent="0">
              <a:buNone/>
              <a:defRPr sz="1000"/>
            </a:lvl4pPr>
            <a:lvl5pPr marL="914423" indent="0">
              <a:buNone/>
              <a:defRPr sz="1000"/>
            </a:lvl5pPr>
            <a:lvl6pPr marL="1143028" indent="0">
              <a:buNone/>
              <a:defRPr sz="1000"/>
            </a:lvl6pPr>
            <a:lvl7pPr marL="1371634" indent="0">
              <a:buNone/>
              <a:defRPr sz="1000"/>
            </a:lvl7pPr>
            <a:lvl8pPr marL="1600240" indent="0">
              <a:buNone/>
              <a:defRPr sz="1000"/>
            </a:lvl8pPr>
            <a:lvl9pPr marL="1828846" indent="0">
              <a:buNone/>
              <a:defRPr sz="1000"/>
            </a:lvl9pPr>
          </a:lstStyle>
          <a:p>
            <a:endParaRPr lang="en-US" dirty="0"/>
          </a:p>
        </p:txBody>
      </p:sp>
      <p:sp>
        <p:nvSpPr>
          <p:cNvPr id="4" name="Text Placeholder 3"/>
          <p:cNvSpPr>
            <a:spLocks noGrp="1"/>
          </p:cNvSpPr>
          <p:nvPr>
            <p:ph type="body" sz="half" idx="2"/>
          </p:nvPr>
        </p:nvSpPr>
        <p:spPr>
          <a:xfrm>
            <a:off x="896144" y="3578225"/>
            <a:ext cx="2743200" cy="536575"/>
          </a:xfrm>
        </p:spPr>
        <p:txBody>
          <a:bodyPr/>
          <a:lstStyle>
            <a:lvl1pPr marL="0" indent="0">
              <a:buNone/>
              <a:defRPr sz="700"/>
            </a:lvl1pPr>
            <a:lvl2pPr marL="228606" indent="0">
              <a:buNone/>
              <a:defRPr sz="600"/>
            </a:lvl2pPr>
            <a:lvl3pPr marL="457212" indent="0">
              <a:buNone/>
              <a:defRPr sz="500"/>
            </a:lvl3pPr>
            <a:lvl4pPr marL="685818" indent="0">
              <a:buNone/>
              <a:defRPr sz="450"/>
            </a:lvl4pPr>
            <a:lvl5pPr marL="914423" indent="0">
              <a:buNone/>
              <a:defRPr sz="450"/>
            </a:lvl5pPr>
            <a:lvl6pPr marL="1143028" indent="0">
              <a:buNone/>
              <a:defRPr sz="450"/>
            </a:lvl6pPr>
            <a:lvl7pPr marL="1371634" indent="0">
              <a:buNone/>
              <a:defRPr sz="450"/>
            </a:lvl7pPr>
            <a:lvl8pPr marL="1600240" indent="0">
              <a:buNone/>
              <a:defRPr sz="450"/>
            </a:lvl8pPr>
            <a:lvl9pPr marL="1828846" indent="0">
              <a:buNone/>
              <a:defRPr sz="45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8/13/2025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6F15528-21DE-4FAA-801E-634DDDAF4B2B}" type="slidenum">
              <a:rPr lang="en-US" smtClean="0"/>
              <a:pPr/>
              <a:t>‹N°›</a:t>
            </a:fld>
            <a:endParaRPr lang="en-US" dirty="0"/>
          </a:p>
        </p:txBody>
      </p:sp>
    </p:spTree>
    <p:extLst>
      <p:ext uri="{BB962C8B-B14F-4D97-AF65-F5344CB8AC3E}">
        <p14:creationId xmlns:p14="http://schemas.microsoft.com/office/powerpoint/2010/main" val="97956676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8/13/2025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‹N°›</a:t>
            </a:fld>
            <a:endParaRPr lang="en-US" dirty="0"/>
          </a:p>
        </p:txBody>
      </p:sp>
    </p:spTree>
    <p:extLst>
      <p:ext uri="{BB962C8B-B14F-4D97-AF65-F5344CB8AC3E}">
        <p14:creationId xmlns:p14="http://schemas.microsoft.com/office/powerpoint/2010/main" val="236638825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314700" y="183096"/>
            <a:ext cx="10287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83096"/>
            <a:ext cx="30099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8/13/2025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‹N°›</a:t>
            </a:fld>
            <a:endParaRPr lang="en-US" dirty="0"/>
          </a:p>
        </p:txBody>
      </p:sp>
    </p:spTree>
    <p:extLst>
      <p:ext uri="{BB962C8B-B14F-4D97-AF65-F5344CB8AC3E}">
        <p14:creationId xmlns:p14="http://schemas.microsoft.com/office/powerpoint/2010/main" val="263815058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42900" y="1420283"/>
            <a:ext cx="3886200" cy="980017"/>
          </a:xfrm>
        </p:spPr>
        <p:txBody>
          <a:bodyPr/>
          <a:lstStyle/>
          <a:p>
            <a:r>
              <a:rPr lang="en-US"/>
              <a:t>Click to edit Master title style</a:t>
            </a:r>
          </a:p>
        </p:txBody>
      </p:sp>
      <p:sp>
        <p:nvSpPr>
          <p:cNvPr id="3" name="Subtitle 2"/>
          <p:cNvSpPr>
            <a:spLocks noGrp="1"/>
          </p:cNvSpPr>
          <p:nvPr>
            <p:ph type="subTitle" idx="1"/>
          </p:nvPr>
        </p:nvSpPr>
        <p:spPr>
          <a:xfrm>
            <a:off x="685800" y="2590800"/>
            <a:ext cx="3200400" cy="1168400"/>
          </a:xfrm>
        </p:spPr>
        <p:txBody>
          <a:bodyPr/>
          <a:lstStyle>
            <a:lvl1pPr marL="0" indent="0" algn="ctr">
              <a:buNone/>
              <a:defRPr>
                <a:solidFill>
                  <a:schemeClr val="tx1">
                    <a:tint val="75000"/>
                  </a:schemeClr>
                </a:solidFill>
              </a:defRPr>
            </a:lvl1pPr>
            <a:lvl2pPr marL="228611" indent="0" algn="ctr">
              <a:buNone/>
              <a:defRPr>
                <a:solidFill>
                  <a:schemeClr val="tx1">
                    <a:tint val="75000"/>
                  </a:schemeClr>
                </a:solidFill>
              </a:defRPr>
            </a:lvl2pPr>
            <a:lvl3pPr marL="457223" indent="0" algn="ctr">
              <a:buNone/>
              <a:defRPr>
                <a:solidFill>
                  <a:schemeClr val="tx1">
                    <a:tint val="75000"/>
                  </a:schemeClr>
                </a:solidFill>
              </a:defRPr>
            </a:lvl3pPr>
            <a:lvl4pPr marL="685834" indent="0" algn="ctr">
              <a:buNone/>
              <a:defRPr>
                <a:solidFill>
                  <a:schemeClr val="tx1">
                    <a:tint val="75000"/>
                  </a:schemeClr>
                </a:solidFill>
              </a:defRPr>
            </a:lvl4pPr>
            <a:lvl5pPr marL="914446" indent="0" algn="ctr">
              <a:buNone/>
              <a:defRPr>
                <a:solidFill>
                  <a:schemeClr val="tx1">
                    <a:tint val="75000"/>
                  </a:schemeClr>
                </a:solidFill>
              </a:defRPr>
            </a:lvl5pPr>
            <a:lvl6pPr marL="1143057" indent="0" algn="ctr">
              <a:buNone/>
              <a:defRPr>
                <a:solidFill>
                  <a:schemeClr val="tx1">
                    <a:tint val="75000"/>
                  </a:schemeClr>
                </a:solidFill>
              </a:defRPr>
            </a:lvl6pPr>
            <a:lvl7pPr marL="1371669" indent="0" algn="ctr">
              <a:buNone/>
              <a:defRPr>
                <a:solidFill>
                  <a:schemeClr val="tx1">
                    <a:tint val="75000"/>
                  </a:schemeClr>
                </a:solidFill>
              </a:defRPr>
            </a:lvl7pPr>
            <a:lvl8pPr marL="1600280" indent="0" algn="ctr">
              <a:buNone/>
              <a:defRPr>
                <a:solidFill>
                  <a:schemeClr val="tx1">
                    <a:tint val="75000"/>
                  </a:schemeClr>
                </a:solidFill>
              </a:defRPr>
            </a:lvl8pPr>
            <a:lvl9pPr marL="1828891"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8/13/2025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‹N°›</a:t>
            </a:fld>
            <a:endParaRPr lang="en-US" dirty="0"/>
          </a:p>
        </p:txBody>
      </p:sp>
    </p:spTree>
    <p:extLst>
      <p:ext uri="{BB962C8B-B14F-4D97-AF65-F5344CB8AC3E}">
        <p14:creationId xmlns:p14="http://schemas.microsoft.com/office/powerpoint/2010/main" val="188201790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8/13/2025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‹N°›</a:t>
            </a:fld>
            <a:endParaRPr lang="en-US" dirty="0"/>
          </a:p>
        </p:txBody>
      </p:sp>
    </p:spTree>
    <p:extLst>
      <p:ext uri="{BB962C8B-B14F-4D97-AF65-F5344CB8AC3E}">
        <p14:creationId xmlns:p14="http://schemas.microsoft.com/office/powerpoint/2010/main" val="351740829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61157" y="2937934"/>
            <a:ext cx="3886200" cy="908050"/>
          </a:xfrm>
        </p:spPr>
        <p:txBody>
          <a:bodyPr anchor="t"/>
          <a:lstStyle>
            <a:lvl1pPr algn="l">
              <a:defRPr sz="2000" b="1" cap="all"/>
            </a:lvl1pPr>
          </a:lstStyle>
          <a:p>
            <a:r>
              <a:rPr lang="en-US"/>
              <a:t>Click to edit Master title style</a:t>
            </a:r>
          </a:p>
        </p:txBody>
      </p:sp>
      <p:sp>
        <p:nvSpPr>
          <p:cNvPr id="3" name="Text Placeholder 2"/>
          <p:cNvSpPr>
            <a:spLocks noGrp="1"/>
          </p:cNvSpPr>
          <p:nvPr>
            <p:ph type="body" idx="1"/>
          </p:nvPr>
        </p:nvSpPr>
        <p:spPr>
          <a:xfrm>
            <a:off x="361157" y="1937810"/>
            <a:ext cx="3886200" cy="1000125"/>
          </a:xfrm>
        </p:spPr>
        <p:txBody>
          <a:bodyPr anchor="b"/>
          <a:lstStyle>
            <a:lvl1pPr marL="0" indent="0">
              <a:buNone/>
              <a:defRPr sz="1000">
                <a:solidFill>
                  <a:schemeClr val="tx1">
                    <a:tint val="75000"/>
                  </a:schemeClr>
                </a:solidFill>
              </a:defRPr>
            </a:lvl1pPr>
            <a:lvl2pPr marL="228611" indent="0">
              <a:buNone/>
              <a:defRPr sz="900">
                <a:solidFill>
                  <a:schemeClr val="tx1">
                    <a:tint val="75000"/>
                  </a:schemeClr>
                </a:solidFill>
              </a:defRPr>
            </a:lvl2pPr>
            <a:lvl3pPr marL="457223" indent="0">
              <a:buNone/>
              <a:defRPr sz="800">
                <a:solidFill>
                  <a:schemeClr val="tx1">
                    <a:tint val="75000"/>
                  </a:schemeClr>
                </a:solidFill>
              </a:defRPr>
            </a:lvl3pPr>
            <a:lvl4pPr marL="685834" indent="0">
              <a:buNone/>
              <a:defRPr sz="700">
                <a:solidFill>
                  <a:schemeClr val="tx1">
                    <a:tint val="75000"/>
                  </a:schemeClr>
                </a:solidFill>
              </a:defRPr>
            </a:lvl4pPr>
            <a:lvl5pPr marL="914446" indent="0">
              <a:buNone/>
              <a:defRPr sz="700">
                <a:solidFill>
                  <a:schemeClr val="tx1">
                    <a:tint val="75000"/>
                  </a:schemeClr>
                </a:solidFill>
              </a:defRPr>
            </a:lvl5pPr>
            <a:lvl6pPr marL="1143057" indent="0">
              <a:buNone/>
              <a:defRPr sz="700">
                <a:solidFill>
                  <a:schemeClr val="tx1">
                    <a:tint val="75000"/>
                  </a:schemeClr>
                </a:solidFill>
              </a:defRPr>
            </a:lvl6pPr>
            <a:lvl7pPr marL="1371669" indent="0">
              <a:buNone/>
              <a:defRPr sz="700">
                <a:solidFill>
                  <a:schemeClr val="tx1">
                    <a:tint val="75000"/>
                  </a:schemeClr>
                </a:solidFill>
              </a:defRPr>
            </a:lvl7pPr>
            <a:lvl8pPr marL="1600280" indent="0">
              <a:buNone/>
              <a:defRPr sz="700">
                <a:solidFill>
                  <a:schemeClr val="tx1">
                    <a:tint val="75000"/>
                  </a:schemeClr>
                </a:solidFill>
              </a:defRPr>
            </a:lvl8pPr>
            <a:lvl9pPr marL="1828891" indent="0">
              <a:buNone/>
              <a:defRPr sz="7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8/13/2025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‹N°›</a:t>
            </a:fld>
            <a:endParaRPr lang="en-US" dirty="0"/>
          </a:p>
        </p:txBody>
      </p:sp>
    </p:spTree>
    <p:extLst>
      <p:ext uri="{BB962C8B-B14F-4D97-AF65-F5344CB8AC3E}">
        <p14:creationId xmlns:p14="http://schemas.microsoft.com/office/powerpoint/2010/main" val="188339651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066801"/>
            <a:ext cx="2019300" cy="3017309"/>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2324100" y="1066801"/>
            <a:ext cx="2019300" cy="3017309"/>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8/13/2025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6F15528-21DE-4FAA-801E-634DDDAF4B2B}" type="slidenum">
              <a:rPr lang="en-US" smtClean="0"/>
              <a:pPr/>
              <a:t>‹N°›</a:t>
            </a:fld>
            <a:endParaRPr lang="en-US" dirty="0"/>
          </a:p>
        </p:txBody>
      </p:sp>
    </p:spTree>
    <p:extLst>
      <p:ext uri="{BB962C8B-B14F-4D97-AF65-F5344CB8AC3E}">
        <p14:creationId xmlns:p14="http://schemas.microsoft.com/office/powerpoint/2010/main" val="143017160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228600" y="1023409"/>
            <a:ext cx="2020094" cy="426508"/>
          </a:xfrm>
        </p:spPr>
        <p:txBody>
          <a:bodyPr anchor="b"/>
          <a:lstStyle>
            <a:lvl1pPr marL="0" indent="0">
              <a:buNone/>
              <a:defRPr sz="1200" b="1"/>
            </a:lvl1pPr>
            <a:lvl2pPr marL="228611" indent="0">
              <a:buNone/>
              <a:defRPr sz="1000" b="1"/>
            </a:lvl2pPr>
            <a:lvl3pPr marL="457223" indent="0">
              <a:buNone/>
              <a:defRPr sz="900" b="1"/>
            </a:lvl3pPr>
            <a:lvl4pPr marL="685834" indent="0">
              <a:buNone/>
              <a:defRPr sz="800" b="1"/>
            </a:lvl4pPr>
            <a:lvl5pPr marL="914446" indent="0">
              <a:buNone/>
              <a:defRPr sz="800" b="1"/>
            </a:lvl5pPr>
            <a:lvl6pPr marL="1143057" indent="0">
              <a:buNone/>
              <a:defRPr sz="800" b="1"/>
            </a:lvl6pPr>
            <a:lvl7pPr marL="1371669" indent="0">
              <a:buNone/>
              <a:defRPr sz="800" b="1"/>
            </a:lvl7pPr>
            <a:lvl8pPr marL="1600280" indent="0">
              <a:buNone/>
              <a:defRPr sz="800" b="1"/>
            </a:lvl8pPr>
            <a:lvl9pPr marL="1828891" indent="0">
              <a:buNone/>
              <a:defRPr sz="800" b="1"/>
            </a:lvl9pPr>
          </a:lstStyle>
          <a:p>
            <a:pPr lvl="0"/>
            <a:r>
              <a:rPr lang="en-US"/>
              <a:t>Click to edit Master text styles</a:t>
            </a:r>
          </a:p>
        </p:txBody>
      </p:sp>
      <p:sp>
        <p:nvSpPr>
          <p:cNvPr id="4" name="Content Placeholder 3"/>
          <p:cNvSpPr>
            <a:spLocks noGrp="1"/>
          </p:cNvSpPr>
          <p:nvPr>
            <p:ph sz="half" idx="2"/>
          </p:nvPr>
        </p:nvSpPr>
        <p:spPr>
          <a:xfrm>
            <a:off x="228600" y="1449917"/>
            <a:ext cx="2020094" cy="2634192"/>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2322513" y="1023409"/>
            <a:ext cx="2020887" cy="426508"/>
          </a:xfrm>
        </p:spPr>
        <p:txBody>
          <a:bodyPr anchor="b"/>
          <a:lstStyle>
            <a:lvl1pPr marL="0" indent="0">
              <a:buNone/>
              <a:defRPr sz="1200" b="1"/>
            </a:lvl1pPr>
            <a:lvl2pPr marL="228611" indent="0">
              <a:buNone/>
              <a:defRPr sz="1000" b="1"/>
            </a:lvl2pPr>
            <a:lvl3pPr marL="457223" indent="0">
              <a:buNone/>
              <a:defRPr sz="900" b="1"/>
            </a:lvl3pPr>
            <a:lvl4pPr marL="685834" indent="0">
              <a:buNone/>
              <a:defRPr sz="800" b="1"/>
            </a:lvl4pPr>
            <a:lvl5pPr marL="914446" indent="0">
              <a:buNone/>
              <a:defRPr sz="800" b="1"/>
            </a:lvl5pPr>
            <a:lvl6pPr marL="1143057" indent="0">
              <a:buNone/>
              <a:defRPr sz="800" b="1"/>
            </a:lvl6pPr>
            <a:lvl7pPr marL="1371669" indent="0">
              <a:buNone/>
              <a:defRPr sz="800" b="1"/>
            </a:lvl7pPr>
            <a:lvl8pPr marL="1600280" indent="0">
              <a:buNone/>
              <a:defRPr sz="800" b="1"/>
            </a:lvl8pPr>
            <a:lvl9pPr marL="1828891" indent="0">
              <a:buNone/>
              <a:defRPr sz="800" b="1"/>
            </a:lvl9pPr>
          </a:lstStyle>
          <a:p>
            <a:pPr lvl="0"/>
            <a:r>
              <a:rPr lang="en-US"/>
              <a:t>Click to edit Master text styles</a:t>
            </a:r>
          </a:p>
        </p:txBody>
      </p:sp>
      <p:sp>
        <p:nvSpPr>
          <p:cNvPr id="6" name="Content Placeholder 5"/>
          <p:cNvSpPr>
            <a:spLocks noGrp="1"/>
          </p:cNvSpPr>
          <p:nvPr>
            <p:ph sz="quarter" idx="4"/>
          </p:nvPr>
        </p:nvSpPr>
        <p:spPr>
          <a:xfrm>
            <a:off x="2322513" y="1449917"/>
            <a:ext cx="2020887" cy="2634192"/>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8/13/2025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B6F15528-21DE-4FAA-801E-634DDDAF4B2B}" type="slidenum">
              <a:rPr lang="en-US" smtClean="0"/>
              <a:pPr/>
              <a:t>‹N°›</a:t>
            </a:fld>
            <a:endParaRPr lang="en-US" dirty="0"/>
          </a:p>
        </p:txBody>
      </p:sp>
    </p:spTree>
    <p:extLst>
      <p:ext uri="{BB962C8B-B14F-4D97-AF65-F5344CB8AC3E}">
        <p14:creationId xmlns:p14="http://schemas.microsoft.com/office/powerpoint/2010/main" val="331535178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8/13/2025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B6F15528-21DE-4FAA-801E-634DDDAF4B2B}" type="slidenum">
              <a:rPr lang="en-US" smtClean="0"/>
              <a:pPr/>
              <a:t>‹N°›</a:t>
            </a:fld>
            <a:endParaRPr lang="en-US" dirty="0"/>
          </a:p>
        </p:txBody>
      </p:sp>
    </p:spTree>
    <p:extLst>
      <p:ext uri="{BB962C8B-B14F-4D97-AF65-F5344CB8AC3E}">
        <p14:creationId xmlns:p14="http://schemas.microsoft.com/office/powerpoint/2010/main" val="302419179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8/13/2025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B6F15528-21DE-4FAA-801E-634DDDAF4B2B}" type="slidenum">
              <a:rPr lang="en-US" smtClean="0"/>
              <a:pPr/>
              <a:t>‹N°›</a:t>
            </a:fld>
            <a:endParaRPr lang="en-US" dirty="0"/>
          </a:p>
        </p:txBody>
      </p:sp>
    </p:spTree>
    <p:extLst>
      <p:ext uri="{BB962C8B-B14F-4D97-AF65-F5344CB8AC3E}">
        <p14:creationId xmlns:p14="http://schemas.microsoft.com/office/powerpoint/2010/main" val="36490638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61157" y="2937937"/>
            <a:ext cx="3886200" cy="908050"/>
          </a:xfrm>
        </p:spPr>
        <p:txBody>
          <a:bodyPr anchor="t"/>
          <a:lstStyle>
            <a:lvl1pPr algn="l">
              <a:defRPr sz="2000" b="1" cap="all"/>
            </a:lvl1pPr>
          </a:lstStyle>
          <a:p>
            <a:r>
              <a:rPr lang="en-US"/>
              <a:t>Click to edit Master title style</a:t>
            </a:r>
          </a:p>
        </p:txBody>
      </p:sp>
      <p:sp>
        <p:nvSpPr>
          <p:cNvPr id="3" name="Text Placeholder 2"/>
          <p:cNvSpPr>
            <a:spLocks noGrp="1"/>
          </p:cNvSpPr>
          <p:nvPr>
            <p:ph type="body" idx="1"/>
          </p:nvPr>
        </p:nvSpPr>
        <p:spPr>
          <a:xfrm>
            <a:off x="361157" y="1937810"/>
            <a:ext cx="3886200" cy="1000125"/>
          </a:xfrm>
        </p:spPr>
        <p:txBody>
          <a:bodyPr anchor="b"/>
          <a:lstStyle>
            <a:lvl1pPr marL="0" indent="0">
              <a:buNone/>
              <a:defRPr sz="1000">
                <a:solidFill>
                  <a:schemeClr val="tx1">
                    <a:tint val="75000"/>
                  </a:schemeClr>
                </a:solidFill>
              </a:defRPr>
            </a:lvl1pPr>
            <a:lvl2pPr marL="228606" indent="0">
              <a:buNone/>
              <a:defRPr sz="900">
                <a:solidFill>
                  <a:schemeClr val="tx1">
                    <a:tint val="75000"/>
                  </a:schemeClr>
                </a:solidFill>
              </a:defRPr>
            </a:lvl2pPr>
            <a:lvl3pPr marL="457212" indent="0">
              <a:buNone/>
              <a:defRPr sz="800">
                <a:solidFill>
                  <a:schemeClr val="tx1">
                    <a:tint val="75000"/>
                  </a:schemeClr>
                </a:solidFill>
              </a:defRPr>
            </a:lvl3pPr>
            <a:lvl4pPr marL="685818" indent="0">
              <a:buNone/>
              <a:defRPr sz="700">
                <a:solidFill>
                  <a:schemeClr val="tx1">
                    <a:tint val="75000"/>
                  </a:schemeClr>
                </a:solidFill>
              </a:defRPr>
            </a:lvl4pPr>
            <a:lvl5pPr marL="914423" indent="0">
              <a:buNone/>
              <a:defRPr sz="700">
                <a:solidFill>
                  <a:schemeClr val="tx1">
                    <a:tint val="75000"/>
                  </a:schemeClr>
                </a:solidFill>
              </a:defRPr>
            </a:lvl5pPr>
            <a:lvl6pPr marL="1143028" indent="0">
              <a:buNone/>
              <a:defRPr sz="700">
                <a:solidFill>
                  <a:schemeClr val="tx1">
                    <a:tint val="75000"/>
                  </a:schemeClr>
                </a:solidFill>
              </a:defRPr>
            </a:lvl6pPr>
            <a:lvl7pPr marL="1371634" indent="0">
              <a:buNone/>
              <a:defRPr sz="700">
                <a:solidFill>
                  <a:schemeClr val="tx1">
                    <a:tint val="75000"/>
                  </a:schemeClr>
                </a:solidFill>
              </a:defRPr>
            </a:lvl7pPr>
            <a:lvl8pPr marL="1600240" indent="0">
              <a:buNone/>
              <a:defRPr sz="700">
                <a:solidFill>
                  <a:schemeClr val="tx1">
                    <a:tint val="75000"/>
                  </a:schemeClr>
                </a:solidFill>
              </a:defRPr>
            </a:lvl8pPr>
            <a:lvl9pPr marL="1828846" indent="0">
              <a:buNone/>
              <a:defRPr sz="7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8/13/2025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‹N°›</a:t>
            </a:fld>
            <a:endParaRPr lang="en-US" dirty="0"/>
          </a:p>
        </p:txBody>
      </p:sp>
    </p:spTree>
    <p:extLst>
      <p:ext uri="{BB962C8B-B14F-4D97-AF65-F5344CB8AC3E}">
        <p14:creationId xmlns:p14="http://schemas.microsoft.com/office/powerpoint/2010/main" val="288113825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28600" y="182033"/>
            <a:ext cx="1504157" cy="774700"/>
          </a:xfrm>
        </p:spPr>
        <p:txBody>
          <a:bodyPr anchor="b"/>
          <a:lstStyle>
            <a:lvl1pPr algn="l">
              <a:defRPr sz="1000" b="1"/>
            </a:lvl1pPr>
          </a:lstStyle>
          <a:p>
            <a:r>
              <a:rPr lang="en-US"/>
              <a:t>Click to edit Master title style</a:t>
            </a:r>
          </a:p>
        </p:txBody>
      </p:sp>
      <p:sp>
        <p:nvSpPr>
          <p:cNvPr id="3" name="Content Placeholder 2"/>
          <p:cNvSpPr>
            <a:spLocks noGrp="1"/>
          </p:cNvSpPr>
          <p:nvPr>
            <p:ph idx="1"/>
          </p:nvPr>
        </p:nvSpPr>
        <p:spPr>
          <a:xfrm>
            <a:off x="1787525" y="182035"/>
            <a:ext cx="2555875" cy="3902075"/>
          </a:xfrm>
        </p:spPr>
        <p:txBody>
          <a:bodyPr/>
          <a:lstStyle>
            <a:lvl1pPr>
              <a:defRPr sz="1600"/>
            </a:lvl1pPr>
            <a:lvl2pPr>
              <a:defRPr sz="1400"/>
            </a:lvl2pPr>
            <a:lvl3pPr>
              <a:defRPr sz="1200"/>
            </a:lvl3pPr>
            <a:lvl4pPr>
              <a:defRPr sz="1000"/>
            </a:lvl4pPr>
            <a:lvl5pPr>
              <a:defRPr sz="1000"/>
            </a:lvl5pPr>
            <a:lvl6pPr>
              <a:defRPr sz="1000"/>
            </a:lvl6pPr>
            <a:lvl7pPr>
              <a:defRPr sz="1000"/>
            </a:lvl7pPr>
            <a:lvl8pPr>
              <a:defRPr sz="1000"/>
            </a:lvl8pPr>
            <a:lvl9pPr>
              <a:defRPr sz="1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228600" y="956735"/>
            <a:ext cx="1504157" cy="3127375"/>
          </a:xfrm>
        </p:spPr>
        <p:txBody>
          <a:bodyPr/>
          <a:lstStyle>
            <a:lvl1pPr marL="0" indent="0">
              <a:buNone/>
              <a:defRPr sz="700"/>
            </a:lvl1pPr>
            <a:lvl2pPr marL="228611" indent="0">
              <a:buNone/>
              <a:defRPr sz="600"/>
            </a:lvl2pPr>
            <a:lvl3pPr marL="457223" indent="0">
              <a:buNone/>
              <a:defRPr sz="500"/>
            </a:lvl3pPr>
            <a:lvl4pPr marL="685834" indent="0">
              <a:buNone/>
              <a:defRPr sz="450"/>
            </a:lvl4pPr>
            <a:lvl5pPr marL="914446" indent="0">
              <a:buNone/>
              <a:defRPr sz="450"/>
            </a:lvl5pPr>
            <a:lvl6pPr marL="1143057" indent="0">
              <a:buNone/>
              <a:defRPr sz="450"/>
            </a:lvl6pPr>
            <a:lvl7pPr marL="1371669" indent="0">
              <a:buNone/>
              <a:defRPr sz="450"/>
            </a:lvl7pPr>
            <a:lvl8pPr marL="1600280" indent="0">
              <a:buNone/>
              <a:defRPr sz="450"/>
            </a:lvl8pPr>
            <a:lvl9pPr marL="1828891" indent="0">
              <a:buNone/>
              <a:defRPr sz="45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8/13/2025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6F15528-21DE-4FAA-801E-634DDDAF4B2B}" type="slidenum">
              <a:rPr lang="en-US" smtClean="0"/>
              <a:pPr/>
              <a:t>‹N°›</a:t>
            </a:fld>
            <a:endParaRPr lang="en-US" dirty="0"/>
          </a:p>
        </p:txBody>
      </p:sp>
    </p:spTree>
    <p:extLst>
      <p:ext uri="{BB962C8B-B14F-4D97-AF65-F5344CB8AC3E}">
        <p14:creationId xmlns:p14="http://schemas.microsoft.com/office/powerpoint/2010/main" val="383236213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6144" y="3200400"/>
            <a:ext cx="2743200" cy="377825"/>
          </a:xfrm>
        </p:spPr>
        <p:txBody>
          <a:bodyPr anchor="b"/>
          <a:lstStyle>
            <a:lvl1pPr algn="l">
              <a:defRPr sz="1000" b="1"/>
            </a:lvl1pPr>
          </a:lstStyle>
          <a:p>
            <a:r>
              <a:rPr lang="en-US"/>
              <a:t>Click to edit Master title style</a:t>
            </a:r>
          </a:p>
        </p:txBody>
      </p:sp>
      <p:sp>
        <p:nvSpPr>
          <p:cNvPr id="3" name="Picture Placeholder 2"/>
          <p:cNvSpPr>
            <a:spLocks noGrp="1"/>
          </p:cNvSpPr>
          <p:nvPr>
            <p:ph type="pic" idx="1"/>
          </p:nvPr>
        </p:nvSpPr>
        <p:spPr>
          <a:xfrm>
            <a:off x="896144" y="408517"/>
            <a:ext cx="2743200" cy="2743200"/>
          </a:xfrm>
        </p:spPr>
        <p:txBody>
          <a:bodyPr/>
          <a:lstStyle>
            <a:lvl1pPr marL="0" indent="0">
              <a:buNone/>
              <a:defRPr sz="1600"/>
            </a:lvl1pPr>
            <a:lvl2pPr marL="228611" indent="0">
              <a:buNone/>
              <a:defRPr sz="1400"/>
            </a:lvl2pPr>
            <a:lvl3pPr marL="457223" indent="0">
              <a:buNone/>
              <a:defRPr sz="1200"/>
            </a:lvl3pPr>
            <a:lvl4pPr marL="685834" indent="0">
              <a:buNone/>
              <a:defRPr sz="1000"/>
            </a:lvl4pPr>
            <a:lvl5pPr marL="914446" indent="0">
              <a:buNone/>
              <a:defRPr sz="1000"/>
            </a:lvl5pPr>
            <a:lvl6pPr marL="1143057" indent="0">
              <a:buNone/>
              <a:defRPr sz="1000"/>
            </a:lvl6pPr>
            <a:lvl7pPr marL="1371669" indent="0">
              <a:buNone/>
              <a:defRPr sz="1000"/>
            </a:lvl7pPr>
            <a:lvl8pPr marL="1600280" indent="0">
              <a:buNone/>
              <a:defRPr sz="1000"/>
            </a:lvl8pPr>
            <a:lvl9pPr marL="1828891" indent="0">
              <a:buNone/>
              <a:defRPr sz="1000"/>
            </a:lvl9pPr>
          </a:lstStyle>
          <a:p>
            <a:endParaRPr lang="en-US" dirty="0"/>
          </a:p>
        </p:txBody>
      </p:sp>
      <p:sp>
        <p:nvSpPr>
          <p:cNvPr id="4" name="Text Placeholder 3"/>
          <p:cNvSpPr>
            <a:spLocks noGrp="1"/>
          </p:cNvSpPr>
          <p:nvPr>
            <p:ph type="body" sz="half" idx="2"/>
          </p:nvPr>
        </p:nvSpPr>
        <p:spPr>
          <a:xfrm>
            <a:off x="896144" y="3578225"/>
            <a:ext cx="2743200" cy="536575"/>
          </a:xfrm>
        </p:spPr>
        <p:txBody>
          <a:bodyPr/>
          <a:lstStyle>
            <a:lvl1pPr marL="0" indent="0">
              <a:buNone/>
              <a:defRPr sz="700"/>
            </a:lvl1pPr>
            <a:lvl2pPr marL="228611" indent="0">
              <a:buNone/>
              <a:defRPr sz="600"/>
            </a:lvl2pPr>
            <a:lvl3pPr marL="457223" indent="0">
              <a:buNone/>
              <a:defRPr sz="500"/>
            </a:lvl3pPr>
            <a:lvl4pPr marL="685834" indent="0">
              <a:buNone/>
              <a:defRPr sz="450"/>
            </a:lvl4pPr>
            <a:lvl5pPr marL="914446" indent="0">
              <a:buNone/>
              <a:defRPr sz="450"/>
            </a:lvl5pPr>
            <a:lvl6pPr marL="1143057" indent="0">
              <a:buNone/>
              <a:defRPr sz="450"/>
            </a:lvl6pPr>
            <a:lvl7pPr marL="1371669" indent="0">
              <a:buNone/>
              <a:defRPr sz="450"/>
            </a:lvl7pPr>
            <a:lvl8pPr marL="1600280" indent="0">
              <a:buNone/>
              <a:defRPr sz="450"/>
            </a:lvl8pPr>
            <a:lvl9pPr marL="1828891" indent="0">
              <a:buNone/>
              <a:defRPr sz="45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8/13/2025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6F15528-21DE-4FAA-801E-634DDDAF4B2B}" type="slidenum">
              <a:rPr lang="en-US" smtClean="0"/>
              <a:pPr/>
              <a:t>‹N°›</a:t>
            </a:fld>
            <a:endParaRPr lang="en-US" dirty="0"/>
          </a:p>
        </p:txBody>
      </p:sp>
    </p:spTree>
    <p:extLst>
      <p:ext uri="{BB962C8B-B14F-4D97-AF65-F5344CB8AC3E}">
        <p14:creationId xmlns:p14="http://schemas.microsoft.com/office/powerpoint/2010/main" val="72257451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8/13/2025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‹N°›</a:t>
            </a:fld>
            <a:endParaRPr lang="en-US" dirty="0"/>
          </a:p>
        </p:txBody>
      </p:sp>
    </p:spTree>
    <p:extLst>
      <p:ext uri="{BB962C8B-B14F-4D97-AF65-F5344CB8AC3E}">
        <p14:creationId xmlns:p14="http://schemas.microsoft.com/office/powerpoint/2010/main" val="246843393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314700" y="183093"/>
            <a:ext cx="10287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83093"/>
            <a:ext cx="30099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8/13/2025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‹N°›</a:t>
            </a:fld>
            <a:endParaRPr lang="en-US" dirty="0"/>
          </a:p>
        </p:txBody>
      </p:sp>
    </p:spTree>
    <p:extLst>
      <p:ext uri="{BB962C8B-B14F-4D97-AF65-F5344CB8AC3E}">
        <p14:creationId xmlns:p14="http://schemas.microsoft.com/office/powerpoint/2010/main" val="23896923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066804"/>
            <a:ext cx="2019300" cy="3017309"/>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2324100" y="1066804"/>
            <a:ext cx="2019300" cy="3017309"/>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8/13/2025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6F15528-21DE-4FAA-801E-634DDDAF4B2B}" type="slidenum">
              <a:rPr lang="en-US" smtClean="0"/>
              <a:pPr/>
              <a:t>‹N°›</a:t>
            </a:fld>
            <a:endParaRPr lang="en-US" dirty="0"/>
          </a:p>
        </p:txBody>
      </p:sp>
    </p:spTree>
    <p:extLst>
      <p:ext uri="{BB962C8B-B14F-4D97-AF65-F5344CB8AC3E}">
        <p14:creationId xmlns:p14="http://schemas.microsoft.com/office/powerpoint/2010/main" val="34180954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228602" y="1023409"/>
            <a:ext cx="2020094" cy="426508"/>
          </a:xfrm>
        </p:spPr>
        <p:txBody>
          <a:bodyPr anchor="b"/>
          <a:lstStyle>
            <a:lvl1pPr marL="0" indent="0">
              <a:buNone/>
              <a:defRPr sz="1200" b="1"/>
            </a:lvl1pPr>
            <a:lvl2pPr marL="228606" indent="0">
              <a:buNone/>
              <a:defRPr sz="1000" b="1"/>
            </a:lvl2pPr>
            <a:lvl3pPr marL="457212" indent="0">
              <a:buNone/>
              <a:defRPr sz="900" b="1"/>
            </a:lvl3pPr>
            <a:lvl4pPr marL="685818" indent="0">
              <a:buNone/>
              <a:defRPr sz="800" b="1"/>
            </a:lvl4pPr>
            <a:lvl5pPr marL="914423" indent="0">
              <a:buNone/>
              <a:defRPr sz="800" b="1"/>
            </a:lvl5pPr>
            <a:lvl6pPr marL="1143028" indent="0">
              <a:buNone/>
              <a:defRPr sz="800" b="1"/>
            </a:lvl6pPr>
            <a:lvl7pPr marL="1371634" indent="0">
              <a:buNone/>
              <a:defRPr sz="800" b="1"/>
            </a:lvl7pPr>
            <a:lvl8pPr marL="1600240" indent="0">
              <a:buNone/>
              <a:defRPr sz="800" b="1"/>
            </a:lvl8pPr>
            <a:lvl9pPr marL="1828846" indent="0">
              <a:buNone/>
              <a:defRPr sz="800" b="1"/>
            </a:lvl9pPr>
          </a:lstStyle>
          <a:p>
            <a:pPr lvl="0"/>
            <a:r>
              <a:rPr lang="en-US"/>
              <a:t>Click to edit Master text styles</a:t>
            </a:r>
          </a:p>
        </p:txBody>
      </p:sp>
      <p:sp>
        <p:nvSpPr>
          <p:cNvPr id="4" name="Content Placeholder 3"/>
          <p:cNvSpPr>
            <a:spLocks noGrp="1"/>
          </p:cNvSpPr>
          <p:nvPr>
            <p:ph sz="half" idx="2"/>
          </p:nvPr>
        </p:nvSpPr>
        <p:spPr>
          <a:xfrm>
            <a:off x="228602" y="1449917"/>
            <a:ext cx="2020094" cy="2634192"/>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2322515" y="1023409"/>
            <a:ext cx="2020887" cy="426508"/>
          </a:xfrm>
        </p:spPr>
        <p:txBody>
          <a:bodyPr anchor="b"/>
          <a:lstStyle>
            <a:lvl1pPr marL="0" indent="0">
              <a:buNone/>
              <a:defRPr sz="1200" b="1"/>
            </a:lvl1pPr>
            <a:lvl2pPr marL="228606" indent="0">
              <a:buNone/>
              <a:defRPr sz="1000" b="1"/>
            </a:lvl2pPr>
            <a:lvl3pPr marL="457212" indent="0">
              <a:buNone/>
              <a:defRPr sz="900" b="1"/>
            </a:lvl3pPr>
            <a:lvl4pPr marL="685818" indent="0">
              <a:buNone/>
              <a:defRPr sz="800" b="1"/>
            </a:lvl4pPr>
            <a:lvl5pPr marL="914423" indent="0">
              <a:buNone/>
              <a:defRPr sz="800" b="1"/>
            </a:lvl5pPr>
            <a:lvl6pPr marL="1143028" indent="0">
              <a:buNone/>
              <a:defRPr sz="800" b="1"/>
            </a:lvl6pPr>
            <a:lvl7pPr marL="1371634" indent="0">
              <a:buNone/>
              <a:defRPr sz="800" b="1"/>
            </a:lvl7pPr>
            <a:lvl8pPr marL="1600240" indent="0">
              <a:buNone/>
              <a:defRPr sz="800" b="1"/>
            </a:lvl8pPr>
            <a:lvl9pPr marL="1828846" indent="0">
              <a:buNone/>
              <a:defRPr sz="800" b="1"/>
            </a:lvl9pPr>
          </a:lstStyle>
          <a:p>
            <a:pPr lvl="0"/>
            <a:r>
              <a:rPr lang="en-US"/>
              <a:t>Click to edit Master text styles</a:t>
            </a:r>
          </a:p>
        </p:txBody>
      </p:sp>
      <p:sp>
        <p:nvSpPr>
          <p:cNvPr id="6" name="Content Placeholder 5"/>
          <p:cNvSpPr>
            <a:spLocks noGrp="1"/>
          </p:cNvSpPr>
          <p:nvPr>
            <p:ph sz="quarter" idx="4"/>
          </p:nvPr>
        </p:nvSpPr>
        <p:spPr>
          <a:xfrm>
            <a:off x="2322515" y="1449917"/>
            <a:ext cx="2020887" cy="2634192"/>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8/13/2025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B6F15528-21DE-4FAA-801E-634DDDAF4B2B}" type="slidenum">
              <a:rPr lang="en-US" smtClean="0"/>
              <a:pPr/>
              <a:t>‹N°›</a:t>
            </a:fld>
            <a:endParaRPr lang="en-US" dirty="0"/>
          </a:p>
        </p:txBody>
      </p:sp>
    </p:spTree>
    <p:extLst>
      <p:ext uri="{BB962C8B-B14F-4D97-AF65-F5344CB8AC3E}">
        <p14:creationId xmlns:p14="http://schemas.microsoft.com/office/powerpoint/2010/main" val="22427113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8/13/2025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B6F15528-21DE-4FAA-801E-634DDDAF4B2B}" type="slidenum">
              <a:rPr lang="en-US" smtClean="0"/>
              <a:pPr/>
              <a:t>‹N°›</a:t>
            </a:fld>
            <a:endParaRPr lang="en-US" dirty="0"/>
          </a:p>
        </p:txBody>
      </p:sp>
    </p:spTree>
    <p:extLst>
      <p:ext uri="{BB962C8B-B14F-4D97-AF65-F5344CB8AC3E}">
        <p14:creationId xmlns:p14="http://schemas.microsoft.com/office/powerpoint/2010/main" val="28049929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8/13/2025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B6F15528-21DE-4FAA-801E-634DDDAF4B2B}" type="slidenum">
              <a:rPr lang="en-US" smtClean="0"/>
              <a:pPr/>
              <a:t>‹N°›</a:t>
            </a:fld>
            <a:endParaRPr lang="en-US" dirty="0"/>
          </a:p>
        </p:txBody>
      </p:sp>
    </p:spTree>
    <p:extLst>
      <p:ext uri="{BB962C8B-B14F-4D97-AF65-F5344CB8AC3E}">
        <p14:creationId xmlns:p14="http://schemas.microsoft.com/office/powerpoint/2010/main" val="38349838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28602" y="182033"/>
            <a:ext cx="1504157" cy="774700"/>
          </a:xfrm>
        </p:spPr>
        <p:txBody>
          <a:bodyPr anchor="b"/>
          <a:lstStyle>
            <a:lvl1pPr algn="l">
              <a:defRPr sz="1000" b="1"/>
            </a:lvl1pPr>
          </a:lstStyle>
          <a:p>
            <a:r>
              <a:rPr lang="en-US"/>
              <a:t>Click to edit Master title style</a:t>
            </a:r>
          </a:p>
        </p:txBody>
      </p:sp>
      <p:sp>
        <p:nvSpPr>
          <p:cNvPr id="3" name="Content Placeholder 2"/>
          <p:cNvSpPr>
            <a:spLocks noGrp="1"/>
          </p:cNvSpPr>
          <p:nvPr>
            <p:ph idx="1"/>
          </p:nvPr>
        </p:nvSpPr>
        <p:spPr>
          <a:xfrm>
            <a:off x="1787527" y="182037"/>
            <a:ext cx="2555875" cy="3902075"/>
          </a:xfrm>
        </p:spPr>
        <p:txBody>
          <a:bodyPr/>
          <a:lstStyle>
            <a:lvl1pPr>
              <a:defRPr sz="1600"/>
            </a:lvl1pPr>
            <a:lvl2pPr>
              <a:defRPr sz="1400"/>
            </a:lvl2pPr>
            <a:lvl3pPr>
              <a:defRPr sz="1200"/>
            </a:lvl3pPr>
            <a:lvl4pPr>
              <a:defRPr sz="1000"/>
            </a:lvl4pPr>
            <a:lvl5pPr>
              <a:defRPr sz="1000"/>
            </a:lvl5pPr>
            <a:lvl6pPr>
              <a:defRPr sz="1000"/>
            </a:lvl6pPr>
            <a:lvl7pPr>
              <a:defRPr sz="1000"/>
            </a:lvl7pPr>
            <a:lvl8pPr>
              <a:defRPr sz="1000"/>
            </a:lvl8pPr>
            <a:lvl9pPr>
              <a:defRPr sz="1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228602" y="956737"/>
            <a:ext cx="1504157" cy="3127375"/>
          </a:xfrm>
        </p:spPr>
        <p:txBody>
          <a:bodyPr/>
          <a:lstStyle>
            <a:lvl1pPr marL="0" indent="0">
              <a:buNone/>
              <a:defRPr sz="700"/>
            </a:lvl1pPr>
            <a:lvl2pPr marL="228606" indent="0">
              <a:buNone/>
              <a:defRPr sz="600"/>
            </a:lvl2pPr>
            <a:lvl3pPr marL="457212" indent="0">
              <a:buNone/>
              <a:defRPr sz="500"/>
            </a:lvl3pPr>
            <a:lvl4pPr marL="685818" indent="0">
              <a:buNone/>
              <a:defRPr sz="450"/>
            </a:lvl4pPr>
            <a:lvl5pPr marL="914423" indent="0">
              <a:buNone/>
              <a:defRPr sz="450"/>
            </a:lvl5pPr>
            <a:lvl6pPr marL="1143028" indent="0">
              <a:buNone/>
              <a:defRPr sz="450"/>
            </a:lvl6pPr>
            <a:lvl7pPr marL="1371634" indent="0">
              <a:buNone/>
              <a:defRPr sz="450"/>
            </a:lvl7pPr>
            <a:lvl8pPr marL="1600240" indent="0">
              <a:buNone/>
              <a:defRPr sz="450"/>
            </a:lvl8pPr>
            <a:lvl9pPr marL="1828846" indent="0">
              <a:buNone/>
              <a:defRPr sz="45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8/13/2025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6F15528-21DE-4FAA-801E-634DDDAF4B2B}" type="slidenum">
              <a:rPr lang="en-US" smtClean="0"/>
              <a:pPr/>
              <a:t>‹N°›</a:t>
            </a:fld>
            <a:endParaRPr lang="en-US" dirty="0"/>
          </a:p>
        </p:txBody>
      </p:sp>
    </p:spTree>
    <p:extLst>
      <p:ext uri="{BB962C8B-B14F-4D97-AF65-F5344CB8AC3E}">
        <p14:creationId xmlns:p14="http://schemas.microsoft.com/office/powerpoint/2010/main" val="36122322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6144" y="3200400"/>
            <a:ext cx="2743200" cy="377825"/>
          </a:xfrm>
        </p:spPr>
        <p:txBody>
          <a:bodyPr anchor="b"/>
          <a:lstStyle>
            <a:lvl1pPr algn="l">
              <a:defRPr sz="1000" b="1"/>
            </a:lvl1pPr>
          </a:lstStyle>
          <a:p>
            <a:r>
              <a:rPr lang="en-US"/>
              <a:t>Click to edit Master title style</a:t>
            </a:r>
          </a:p>
        </p:txBody>
      </p:sp>
      <p:sp>
        <p:nvSpPr>
          <p:cNvPr id="3" name="Picture Placeholder 2"/>
          <p:cNvSpPr>
            <a:spLocks noGrp="1"/>
          </p:cNvSpPr>
          <p:nvPr>
            <p:ph type="pic" idx="1"/>
          </p:nvPr>
        </p:nvSpPr>
        <p:spPr>
          <a:xfrm>
            <a:off x="896144" y="408517"/>
            <a:ext cx="2743200" cy="2743200"/>
          </a:xfrm>
        </p:spPr>
        <p:txBody>
          <a:bodyPr/>
          <a:lstStyle>
            <a:lvl1pPr marL="0" indent="0">
              <a:buNone/>
              <a:defRPr sz="1600"/>
            </a:lvl1pPr>
            <a:lvl2pPr marL="228606" indent="0">
              <a:buNone/>
              <a:defRPr sz="1400"/>
            </a:lvl2pPr>
            <a:lvl3pPr marL="457212" indent="0">
              <a:buNone/>
              <a:defRPr sz="1200"/>
            </a:lvl3pPr>
            <a:lvl4pPr marL="685818" indent="0">
              <a:buNone/>
              <a:defRPr sz="1000"/>
            </a:lvl4pPr>
            <a:lvl5pPr marL="914423" indent="0">
              <a:buNone/>
              <a:defRPr sz="1000"/>
            </a:lvl5pPr>
            <a:lvl6pPr marL="1143028" indent="0">
              <a:buNone/>
              <a:defRPr sz="1000"/>
            </a:lvl6pPr>
            <a:lvl7pPr marL="1371634" indent="0">
              <a:buNone/>
              <a:defRPr sz="1000"/>
            </a:lvl7pPr>
            <a:lvl8pPr marL="1600240" indent="0">
              <a:buNone/>
              <a:defRPr sz="1000"/>
            </a:lvl8pPr>
            <a:lvl9pPr marL="1828846" indent="0">
              <a:buNone/>
              <a:defRPr sz="1000"/>
            </a:lvl9pPr>
          </a:lstStyle>
          <a:p>
            <a:endParaRPr lang="en-US" dirty="0"/>
          </a:p>
        </p:txBody>
      </p:sp>
      <p:sp>
        <p:nvSpPr>
          <p:cNvPr id="4" name="Text Placeholder 3"/>
          <p:cNvSpPr>
            <a:spLocks noGrp="1"/>
          </p:cNvSpPr>
          <p:nvPr>
            <p:ph type="body" sz="half" idx="2"/>
          </p:nvPr>
        </p:nvSpPr>
        <p:spPr>
          <a:xfrm>
            <a:off x="896144" y="3578225"/>
            <a:ext cx="2743200" cy="536575"/>
          </a:xfrm>
        </p:spPr>
        <p:txBody>
          <a:bodyPr/>
          <a:lstStyle>
            <a:lvl1pPr marL="0" indent="0">
              <a:buNone/>
              <a:defRPr sz="700"/>
            </a:lvl1pPr>
            <a:lvl2pPr marL="228606" indent="0">
              <a:buNone/>
              <a:defRPr sz="600"/>
            </a:lvl2pPr>
            <a:lvl3pPr marL="457212" indent="0">
              <a:buNone/>
              <a:defRPr sz="500"/>
            </a:lvl3pPr>
            <a:lvl4pPr marL="685818" indent="0">
              <a:buNone/>
              <a:defRPr sz="450"/>
            </a:lvl4pPr>
            <a:lvl5pPr marL="914423" indent="0">
              <a:buNone/>
              <a:defRPr sz="450"/>
            </a:lvl5pPr>
            <a:lvl6pPr marL="1143028" indent="0">
              <a:buNone/>
              <a:defRPr sz="450"/>
            </a:lvl6pPr>
            <a:lvl7pPr marL="1371634" indent="0">
              <a:buNone/>
              <a:defRPr sz="450"/>
            </a:lvl7pPr>
            <a:lvl8pPr marL="1600240" indent="0">
              <a:buNone/>
              <a:defRPr sz="450"/>
            </a:lvl8pPr>
            <a:lvl9pPr marL="1828846" indent="0">
              <a:buNone/>
              <a:defRPr sz="45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8/13/2025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6F15528-21DE-4FAA-801E-634DDDAF4B2B}" type="slidenum">
              <a:rPr lang="en-US" smtClean="0"/>
              <a:pPr/>
              <a:t>‹N°›</a:t>
            </a:fld>
            <a:endParaRPr lang="en-US" dirty="0"/>
          </a:p>
        </p:txBody>
      </p:sp>
    </p:spTree>
    <p:extLst>
      <p:ext uri="{BB962C8B-B14F-4D97-AF65-F5344CB8AC3E}">
        <p14:creationId xmlns:p14="http://schemas.microsoft.com/office/powerpoint/2010/main" val="38845495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2.jp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8600" y="183092"/>
            <a:ext cx="4114800" cy="762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228600" y="1066804"/>
            <a:ext cx="4114800" cy="3017309"/>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228600" y="4237570"/>
            <a:ext cx="1066800" cy="243417"/>
          </a:xfrm>
          <a:prstGeom prst="rect">
            <a:avLst/>
          </a:prstGeom>
        </p:spPr>
        <p:txBody>
          <a:bodyPr vert="horz" lIns="91440" tIns="45720" rIns="91440" bIns="45720" rtlCol="0" anchor="ctr"/>
          <a:lstStyle>
            <a:lvl1pPr algn="l">
              <a:defRPr sz="600">
                <a:solidFill>
                  <a:schemeClr val="tx1">
                    <a:tint val="75000"/>
                  </a:schemeClr>
                </a:solidFill>
                <a:latin typeface="Dosis" pitchFamily="2" charset="0"/>
              </a:defRPr>
            </a:lvl1pPr>
          </a:lstStyle>
          <a:p>
            <a:fld id="{1D8BD707-D9CF-40AE-B4C6-C98DA3205C09}" type="datetimeFigureOut">
              <a:rPr lang="en-US" smtClean="0"/>
              <a:pPr/>
              <a:t>8/13/2025</a:t>
            </a:fld>
            <a:endParaRPr lang="en-US" dirty="0"/>
          </a:p>
        </p:txBody>
      </p:sp>
      <p:sp>
        <p:nvSpPr>
          <p:cNvPr id="5" name="Footer Placeholder 4"/>
          <p:cNvSpPr>
            <a:spLocks noGrp="1"/>
          </p:cNvSpPr>
          <p:nvPr>
            <p:ph type="ftr" sz="quarter" idx="3"/>
          </p:nvPr>
        </p:nvSpPr>
        <p:spPr>
          <a:xfrm>
            <a:off x="1562100" y="4237570"/>
            <a:ext cx="1447800" cy="243417"/>
          </a:xfrm>
          <a:prstGeom prst="rect">
            <a:avLst/>
          </a:prstGeom>
        </p:spPr>
        <p:txBody>
          <a:bodyPr vert="horz" lIns="91440" tIns="45720" rIns="91440" bIns="45720" rtlCol="0" anchor="ctr"/>
          <a:lstStyle>
            <a:lvl1pPr algn="ctr">
              <a:defRPr sz="600">
                <a:solidFill>
                  <a:schemeClr val="tx1">
                    <a:tint val="75000"/>
                  </a:schemeClr>
                </a:solidFill>
                <a:latin typeface="Dosis" pitchFamily="2" charset="0"/>
              </a:defRPr>
            </a:lvl1pPr>
          </a:lstStyle>
          <a:p>
            <a:endParaRPr lang="en-US" dirty="0"/>
          </a:p>
        </p:txBody>
      </p:sp>
      <p:sp>
        <p:nvSpPr>
          <p:cNvPr id="6" name="Slide Number Placeholder 5"/>
          <p:cNvSpPr>
            <a:spLocks noGrp="1"/>
          </p:cNvSpPr>
          <p:nvPr>
            <p:ph type="sldNum" sz="quarter" idx="4"/>
          </p:nvPr>
        </p:nvSpPr>
        <p:spPr>
          <a:xfrm>
            <a:off x="3276600" y="4237570"/>
            <a:ext cx="1066800" cy="243417"/>
          </a:xfrm>
          <a:prstGeom prst="rect">
            <a:avLst/>
          </a:prstGeom>
        </p:spPr>
        <p:txBody>
          <a:bodyPr vert="horz" lIns="91440" tIns="45720" rIns="91440" bIns="45720" rtlCol="0" anchor="ctr"/>
          <a:lstStyle>
            <a:lvl1pPr algn="r">
              <a:defRPr sz="600">
                <a:solidFill>
                  <a:schemeClr val="tx1">
                    <a:tint val="75000"/>
                  </a:schemeClr>
                </a:solidFill>
                <a:latin typeface="Dosis" pitchFamily="2" charset="0"/>
              </a:defRPr>
            </a:lvl1pPr>
          </a:lstStyle>
          <a:p>
            <a:fld id="{B6F15528-21DE-4FAA-801E-634DDDAF4B2B}" type="slidenum">
              <a:rPr lang="en-US" smtClean="0"/>
              <a:pPr/>
              <a:t>‹N°›</a:t>
            </a:fld>
            <a:endParaRPr lang="en-US" dirty="0"/>
          </a:p>
        </p:txBody>
      </p:sp>
    </p:spTree>
    <p:extLst>
      <p:ext uri="{BB962C8B-B14F-4D97-AF65-F5344CB8AC3E}">
        <p14:creationId xmlns:p14="http://schemas.microsoft.com/office/powerpoint/2010/main" val="3742339058"/>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457212" rtl="0" eaLnBrk="1" latinLnBrk="0" hangingPunct="1">
        <a:spcBef>
          <a:spcPct val="0"/>
        </a:spcBef>
        <a:buNone/>
        <a:defRPr sz="2200" kern="1200">
          <a:solidFill>
            <a:schemeClr val="tx1"/>
          </a:solidFill>
          <a:latin typeface="Dosis" pitchFamily="2" charset="0"/>
          <a:ea typeface="+mj-ea"/>
          <a:cs typeface="+mj-cs"/>
        </a:defRPr>
      </a:lvl1pPr>
    </p:titleStyle>
    <p:bodyStyle>
      <a:lvl1pPr marL="171454" indent="-171454" algn="l" defTabSz="457212" rtl="0" eaLnBrk="1" latinLnBrk="0" hangingPunct="1">
        <a:spcBef>
          <a:spcPct val="20000"/>
        </a:spcBef>
        <a:buFont typeface="Arial" pitchFamily="34" charset="0"/>
        <a:buChar char="•"/>
        <a:defRPr sz="1600" kern="1200">
          <a:solidFill>
            <a:schemeClr val="tx1"/>
          </a:solidFill>
          <a:latin typeface="Dosis" pitchFamily="2" charset="0"/>
          <a:ea typeface="+mn-ea"/>
          <a:cs typeface="+mn-cs"/>
        </a:defRPr>
      </a:lvl1pPr>
      <a:lvl2pPr marL="371485" indent="-142879" algn="l" defTabSz="457212" rtl="0" eaLnBrk="1" latinLnBrk="0" hangingPunct="1">
        <a:spcBef>
          <a:spcPct val="20000"/>
        </a:spcBef>
        <a:buFont typeface="Arial" pitchFamily="34" charset="0"/>
        <a:buChar char="–"/>
        <a:defRPr sz="1400" kern="1200">
          <a:solidFill>
            <a:schemeClr val="tx1"/>
          </a:solidFill>
          <a:latin typeface="Dosis" pitchFamily="2" charset="0"/>
          <a:ea typeface="+mn-ea"/>
          <a:cs typeface="+mn-cs"/>
        </a:defRPr>
      </a:lvl2pPr>
      <a:lvl3pPr marL="571514" indent="-114303" algn="l" defTabSz="457212" rtl="0" eaLnBrk="1" latinLnBrk="0" hangingPunct="1">
        <a:spcBef>
          <a:spcPct val="20000"/>
        </a:spcBef>
        <a:buFont typeface="Arial" pitchFamily="34" charset="0"/>
        <a:buChar char="•"/>
        <a:defRPr sz="1200" kern="1200">
          <a:solidFill>
            <a:schemeClr val="tx1"/>
          </a:solidFill>
          <a:latin typeface="Dosis" pitchFamily="2" charset="0"/>
          <a:ea typeface="+mn-ea"/>
          <a:cs typeface="+mn-cs"/>
        </a:defRPr>
      </a:lvl3pPr>
      <a:lvl4pPr marL="800120" indent="-114303" algn="l" defTabSz="457212" rtl="0" eaLnBrk="1" latinLnBrk="0" hangingPunct="1">
        <a:spcBef>
          <a:spcPct val="20000"/>
        </a:spcBef>
        <a:buFont typeface="Arial" pitchFamily="34" charset="0"/>
        <a:buChar char="–"/>
        <a:defRPr sz="1000" kern="1200">
          <a:solidFill>
            <a:schemeClr val="tx1"/>
          </a:solidFill>
          <a:latin typeface="Dosis" pitchFamily="2" charset="0"/>
          <a:ea typeface="+mn-ea"/>
          <a:cs typeface="+mn-cs"/>
        </a:defRPr>
      </a:lvl4pPr>
      <a:lvl5pPr marL="1028726" indent="-114303" algn="l" defTabSz="457212" rtl="0" eaLnBrk="1" latinLnBrk="0" hangingPunct="1">
        <a:spcBef>
          <a:spcPct val="20000"/>
        </a:spcBef>
        <a:buFont typeface="Arial" pitchFamily="34" charset="0"/>
        <a:buChar char="»"/>
        <a:defRPr sz="1000" kern="1200">
          <a:solidFill>
            <a:schemeClr val="tx1"/>
          </a:solidFill>
          <a:latin typeface="Dosis" pitchFamily="2" charset="0"/>
          <a:ea typeface="+mn-ea"/>
          <a:cs typeface="+mn-cs"/>
        </a:defRPr>
      </a:lvl5pPr>
      <a:lvl6pPr marL="1257332" indent="-114303" algn="l" defTabSz="457212" rtl="0" eaLnBrk="1" latinLnBrk="0" hangingPunct="1">
        <a:spcBef>
          <a:spcPct val="20000"/>
        </a:spcBef>
        <a:buFont typeface="Arial" pitchFamily="34" charset="0"/>
        <a:buChar char="•"/>
        <a:defRPr sz="1000" kern="1200">
          <a:solidFill>
            <a:schemeClr val="tx1"/>
          </a:solidFill>
          <a:latin typeface="+mn-lt"/>
          <a:ea typeface="+mn-ea"/>
          <a:cs typeface="+mn-cs"/>
        </a:defRPr>
      </a:lvl6pPr>
      <a:lvl7pPr marL="1485938" indent="-114303" algn="l" defTabSz="457212" rtl="0" eaLnBrk="1" latinLnBrk="0" hangingPunct="1">
        <a:spcBef>
          <a:spcPct val="20000"/>
        </a:spcBef>
        <a:buFont typeface="Arial" pitchFamily="34" charset="0"/>
        <a:buChar char="•"/>
        <a:defRPr sz="1000" kern="1200">
          <a:solidFill>
            <a:schemeClr val="tx1"/>
          </a:solidFill>
          <a:latin typeface="+mn-lt"/>
          <a:ea typeface="+mn-ea"/>
          <a:cs typeface="+mn-cs"/>
        </a:defRPr>
      </a:lvl7pPr>
      <a:lvl8pPr marL="1714543" indent="-114303" algn="l" defTabSz="457212" rtl="0" eaLnBrk="1" latinLnBrk="0" hangingPunct="1">
        <a:spcBef>
          <a:spcPct val="20000"/>
        </a:spcBef>
        <a:buFont typeface="Arial" pitchFamily="34" charset="0"/>
        <a:buChar char="•"/>
        <a:defRPr sz="1000" kern="1200">
          <a:solidFill>
            <a:schemeClr val="tx1"/>
          </a:solidFill>
          <a:latin typeface="+mn-lt"/>
          <a:ea typeface="+mn-ea"/>
          <a:cs typeface="+mn-cs"/>
        </a:defRPr>
      </a:lvl8pPr>
      <a:lvl9pPr marL="1943148" indent="-114303" algn="l" defTabSz="457212" rtl="0" eaLnBrk="1" latinLnBrk="0" hangingPunct="1">
        <a:spcBef>
          <a:spcPct val="20000"/>
        </a:spcBef>
        <a:buFont typeface="Arial" pitchFamily="34" charset="0"/>
        <a:buChar char="•"/>
        <a:defRPr sz="1000" kern="1200">
          <a:solidFill>
            <a:schemeClr val="tx1"/>
          </a:solidFill>
          <a:latin typeface="+mn-lt"/>
          <a:ea typeface="+mn-ea"/>
          <a:cs typeface="+mn-cs"/>
        </a:defRPr>
      </a:lvl9pPr>
    </p:bodyStyle>
    <p:otherStyle>
      <a:defPPr>
        <a:defRPr lang="en-US"/>
      </a:defPPr>
      <a:lvl1pPr marL="0" algn="l" defTabSz="457212" rtl="0" eaLnBrk="1" latinLnBrk="0" hangingPunct="1">
        <a:defRPr sz="900" kern="1200">
          <a:solidFill>
            <a:schemeClr val="tx1"/>
          </a:solidFill>
          <a:latin typeface="+mn-lt"/>
          <a:ea typeface="+mn-ea"/>
          <a:cs typeface="+mn-cs"/>
        </a:defRPr>
      </a:lvl1pPr>
      <a:lvl2pPr marL="228606" algn="l" defTabSz="457212" rtl="0" eaLnBrk="1" latinLnBrk="0" hangingPunct="1">
        <a:defRPr sz="900" kern="1200">
          <a:solidFill>
            <a:schemeClr val="tx1"/>
          </a:solidFill>
          <a:latin typeface="+mn-lt"/>
          <a:ea typeface="+mn-ea"/>
          <a:cs typeface="+mn-cs"/>
        </a:defRPr>
      </a:lvl2pPr>
      <a:lvl3pPr marL="457212" algn="l" defTabSz="457212" rtl="0" eaLnBrk="1" latinLnBrk="0" hangingPunct="1">
        <a:defRPr sz="900" kern="1200">
          <a:solidFill>
            <a:schemeClr val="tx1"/>
          </a:solidFill>
          <a:latin typeface="+mn-lt"/>
          <a:ea typeface="+mn-ea"/>
          <a:cs typeface="+mn-cs"/>
        </a:defRPr>
      </a:lvl3pPr>
      <a:lvl4pPr marL="685818" algn="l" defTabSz="457212" rtl="0" eaLnBrk="1" latinLnBrk="0" hangingPunct="1">
        <a:defRPr sz="900" kern="1200">
          <a:solidFill>
            <a:schemeClr val="tx1"/>
          </a:solidFill>
          <a:latin typeface="+mn-lt"/>
          <a:ea typeface="+mn-ea"/>
          <a:cs typeface="+mn-cs"/>
        </a:defRPr>
      </a:lvl4pPr>
      <a:lvl5pPr marL="914423" algn="l" defTabSz="457212" rtl="0" eaLnBrk="1" latinLnBrk="0" hangingPunct="1">
        <a:defRPr sz="900" kern="1200">
          <a:solidFill>
            <a:schemeClr val="tx1"/>
          </a:solidFill>
          <a:latin typeface="+mn-lt"/>
          <a:ea typeface="+mn-ea"/>
          <a:cs typeface="+mn-cs"/>
        </a:defRPr>
      </a:lvl5pPr>
      <a:lvl6pPr marL="1143028" algn="l" defTabSz="457212" rtl="0" eaLnBrk="1" latinLnBrk="0" hangingPunct="1">
        <a:defRPr sz="900" kern="1200">
          <a:solidFill>
            <a:schemeClr val="tx1"/>
          </a:solidFill>
          <a:latin typeface="+mn-lt"/>
          <a:ea typeface="+mn-ea"/>
          <a:cs typeface="+mn-cs"/>
        </a:defRPr>
      </a:lvl6pPr>
      <a:lvl7pPr marL="1371634" algn="l" defTabSz="457212" rtl="0" eaLnBrk="1" latinLnBrk="0" hangingPunct="1">
        <a:defRPr sz="900" kern="1200">
          <a:solidFill>
            <a:schemeClr val="tx1"/>
          </a:solidFill>
          <a:latin typeface="+mn-lt"/>
          <a:ea typeface="+mn-ea"/>
          <a:cs typeface="+mn-cs"/>
        </a:defRPr>
      </a:lvl7pPr>
      <a:lvl8pPr marL="1600240" algn="l" defTabSz="457212" rtl="0" eaLnBrk="1" latinLnBrk="0" hangingPunct="1">
        <a:defRPr sz="900" kern="1200">
          <a:solidFill>
            <a:schemeClr val="tx1"/>
          </a:solidFill>
          <a:latin typeface="+mn-lt"/>
          <a:ea typeface="+mn-ea"/>
          <a:cs typeface="+mn-cs"/>
        </a:defRPr>
      </a:lvl8pPr>
      <a:lvl9pPr marL="1828846" algn="l" defTabSz="457212" rtl="0" eaLnBrk="1" latinLnBrk="0" hangingPunct="1">
        <a:defRPr sz="9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8600" y="183092"/>
            <a:ext cx="4114800" cy="762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228600" y="1066804"/>
            <a:ext cx="4114800" cy="3017309"/>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228600" y="4237570"/>
            <a:ext cx="1066800" cy="243417"/>
          </a:xfrm>
          <a:prstGeom prst="rect">
            <a:avLst/>
          </a:prstGeom>
        </p:spPr>
        <p:txBody>
          <a:bodyPr vert="horz" lIns="91440" tIns="45720" rIns="91440" bIns="45720" rtlCol="0" anchor="ctr"/>
          <a:lstStyle>
            <a:lvl1pPr algn="l">
              <a:defRPr sz="600">
                <a:solidFill>
                  <a:schemeClr val="tx1">
                    <a:tint val="75000"/>
                  </a:schemeClr>
                </a:solidFill>
                <a:latin typeface="Dosis" pitchFamily="2" charset="0"/>
              </a:defRPr>
            </a:lvl1pPr>
          </a:lstStyle>
          <a:p>
            <a:fld id="{1D8BD707-D9CF-40AE-B4C6-C98DA3205C09}" type="datetimeFigureOut">
              <a:rPr lang="en-US" smtClean="0"/>
              <a:pPr/>
              <a:t>8/13/2025</a:t>
            </a:fld>
            <a:endParaRPr lang="en-US" dirty="0"/>
          </a:p>
        </p:txBody>
      </p:sp>
      <p:sp>
        <p:nvSpPr>
          <p:cNvPr id="5" name="Footer Placeholder 4"/>
          <p:cNvSpPr>
            <a:spLocks noGrp="1"/>
          </p:cNvSpPr>
          <p:nvPr>
            <p:ph type="ftr" sz="quarter" idx="3"/>
          </p:nvPr>
        </p:nvSpPr>
        <p:spPr>
          <a:xfrm>
            <a:off x="1562100" y="4237570"/>
            <a:ext cx="1447800" cy="243417"/>
          </a:xfrm>
          <a:prstGeom prst="rect">
            <a:avLst/>
          </a:prstGeom>
        </p:spPr>
        <p:txBody>
          <a:bodyPr vert="horz" lIns="91440" tIns="45720" rIns="91440" bIns="45720" rtlCol="0" anchor="ctr"/>
          <a:lstStyle>
            <a:lvl1pPr algn="ctr">
              <a:defRPr sz="600">
                <a:solidFill>
                  <a:schemeClr val="tx1">
                    <a:tint val="75000"/>
                  </a:schemeClr>
                </a:solidFill>
                <a:latin typeface="Dosis" pitchFamily="2" charset="0"/>
              </a:defRPr>
            </a:lvl1pPr>
          </a:lstStyle>
          <a:p>
            <a:endParaRPr lang="en-US" dirty="0"/>
          </a:p>
        </p:txBody>
      </p:sp>
      <p:sp>
        <p:nvSpPr>
          <p:cNvPr id="6" name="Slide Number Placeholder 5"/>
          <p:cNvSpPr>
            <a:spLocks noGrp="1"/>
          </p:cNvSpPr>
          <p:nvPr>
            <p:ph type="sldNum" sz="quarter" idx="4"/>
          </p:nvPr>
        </p:nvSpPr>
        <p:spPr>
          <a:xfrm>
            <a:off x="3276600" y="4237570"/>
            <a:ext cx="1066800" cy="243417"/>
          </a:xfrm>
          <a:prstGeom prst="rect">
            <a:avLst/>
          </a:prstGeom>
        </p:spPr>
        <p:txBody>
          <a:bodyPr vert="horz" lIns="91440" tIns="45720" rIns="91440" bIns="45720" rtlCol="0" anchor="ctr"/>
          <a:lstStyle>
            <a:lvl1pPr algn="r">
              <a:defRPr sz="600">
                <a:solidFill>
                  <a:schemeClr val="tx1">
                    <a:tint val="75000"/>
                  </a:schemeClr>
                </a:solidFill>
                <a:latin typeface="Dosis" pitchFamily="2" charset="0"/>
              </a:defRPr>
            </a:lvl1pPr>
          </a:lstStyle>
          <a:p>
            <a:fld id="{B6F15528-21DE-4FAA-801E-634DDDAF4B2B}" type="slidenum">
              <a:rPr lang="en-US" smtClean="0"/>
              <a:pPr/>
              <a:t>‹N°›</a:t>
            </a:fld>
            <a:endParaRPr lang="en-US" dirty="0"/>
          </a:p>
        </p:txBody>
      </p:sp>
    </p:spTree>
    <p:extLst>
      <p:ext uri="{BB962C8B-B14F-4D97-AF65-F5344CB8AC3E}">
        <p14:creationId xmlns:p14="http://schemas.microsoft.com/office/powerpoint/2010/main" val="3680296760"/>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defTabSz="457212" rtl="0" eaLnBrk="1" latinLnBrk="0" hangingPunct="1">
        <a:spcBef>
          <a:spcPct val="0"/>
        </a:spcBef>
        <a:buNone/>
        <a:defRPr sz="2200" kern="1200">
          <a:solidFill>
            <a:schemeClr val="tx1"/>
          </a:solidFill>
          <a:latin typeface="Dosis" pitchFamily="2" charset="0"/>
          <a:ea typeface="+mj-ea"/>
          <a:cs typeface="+mj-cs"/>
        </a:defRPr>
      </a:lvl1pPr>
    </p:titleStyle>
    <p:bodyStyle>
      <a:lvl1pPr marL="171454" indent="-171454" algn="l" defTabSz="457212" rtl="0" eaLnBrk="1" latinLnBrk="0" hangingPunct="1">
        <a:spcBef>
          <a:spcPct val="20000"/>
        </a:spcBef>
        <a:buFont typeface="Arial" pitchFamily="34" charset="0"/>
        <a:buChar char="•"/>
        <a:defRPr sz="1600" kern="1200">
          <a:solidFill>
            <a:schemeClr val="tx1"/>
          </a:solidFill>
          <a:latin typeface="Dosis" pitchFamily="2" charset="0"/>
          <a:ea typeface="+mn-ea"/>
          <a:cs typeface="+mn-cs"/>
        </a:defRPr>
      </a:lvl1pPr>
      <a:lvl2pPr marL="371485" indent="-142879" algn="l" defTabSz="457212" rtl="0" eaLnBrk="1" latinLnBrk="0" hangingPunct="1">
        <a:spcBef>
          <a:spcPct val="20000"/>
        </a:spcBef>
        <a:buFont typeface="Arial" pitchFamily="34" charset="0"/>
        <a:buChar char="–"/>
        <a:defRPr sz="1400" kern="1200">
          <a:solidFill>
            <a:schemeClr val="tx1"/>
          </a:solidFill>
          <a:latin typeface="Dosis" pitchFamily="2" charset="0"/>
          <a:ea typeface="+mn-ea"/>
          <a:cs typeface="+mn-cs"/>
        </a:defRPr>
      </a:lvl2pPr>
      <a:lvl3pPr marL="571514" indent="-114303" algn="l" defTabSz="457212" rtl="0" eaLnBrk="1" latinLnBrk="0" hangingPunct="1">
        <a:spcBef>
          <a:spcPct val="20000"/>
        </a:spcBef>
        <a:buFont typeface="Arial" pitchFamily="34" charset="0"/>
        <a:buChar char="•"/>
        <a:defRPr sz="1200" kern="1200">
          <a:solidFill>
            <a:schemeClr val="tx1"/>
          </a:solidFill>
          <a:latin typeface="Dosis" pitchFamily="2" charset="0"/>
          <a:ea typeface="+mn-ea"/>
          <a:cs typeface="+mn-cs"/>
        </a:defRPr>
      </a:lvl3pPr>
      <a:lvl4pPr marL="800120" indent="-114303" algn="l" defTabSz="457212" rtl="0" eaLnBrk="1" latinLnBrk="0" hangingPunct="1">
        <a:spcBef>
          <a:spcPct val="20000"/>
        </a:spcBef>
        <a:buFont typeface="Arial" pitchFamily="34" charset="0"/>
        <a:buChar char="–"/>
        <a:defRPr sz="1000" kern="1200">
          <a:solidFill>
            <a:schemeClr val="tx1"/>
          </a:solidFill>
          <a:latin typeface="Dosis" pitchFamily="2" charset="0"/>
          <a:ea typeface="+mn-ea"/>
          <a:cs typeface="+mn-cs"/>
        </a:defRPr>
      </a:lvl4pPr>
      <a:lvl5pPr marL="1028726" indent="-114303" algn="l" defTabSz="457212" rtl="0" eaLnBrk="1" latinLnBrk="0" hangingPunct="1">
        <a:spcBef>
          <a:spcPct val="20000"/>
        </a:spcBef>
        <a:buFont typeface="Arial" pitchFamily="34" charset="0"/>
        <a:buChar char="»"/>
        <a:defRPr sz="1000" kern="1200">
          <a:solidFill>
            <a:schemeClr val="tx1"/>
          </a:solidFill>
          <a:latin typeface="Dosis" pitchFamily="2" charset="0"/>
          <a:ea typeface="+mn-ea"/>
          <a:cs typeface="+mn-cs"/>
        </a:defRPr>
      </a:lvl5pPr>
      <a:lvl6pPr marL="1257332" indent="-114303" algn="l" defTabSz="457212" rtl="0" eaLnBrk="1" latinLnBrk="0" hangingPunct="1">
        <a:spcBef>
          <a:spcPct val="20000"/>
        </a:spcBef>
        <a:buFont typeface="Arial" pitchFamily="34" charset="0"/>
        <a:buChar char="•"/>
        <a:defRPr sz="1000" kern="1200">
          <a:solidFill>
            <a:schemeClr val="tx1"/>
          </a:solidFill>
          <a:latin typeface="+mn-lt"/>
          <a:ea typeface="+mn-ea"/>
          <a:cs typeface="+mn-cs"/>
        </a:defRPr>
      </a:lvl6pPr>
      <a:lvl7pPr marL="1485938" indent="-114303" algn="l" defTabSz="457212" rtl="0" eaLnBrk="1" latinLnBrk="0" hangingPunct="1">
        <a:spcBef>
          <a:spcPct val="20000"/>
        </a:spcBef>
        <a:buFont typeface="Arial" pitchFamily="34" charset="0"/>
        <a:buChar char="•"/>
        <a:defRPr sz="1000" kern="1200">
          <a:solidFill>
            <a:schemeClr val="tx1"/>
          </a:solidFill>
          <a:latin typeface="+mn-lt"/>
          <a:ea typeface="+mn-ea"/>
          <a:cs typeface="+mn-cs"/>
        </a:defRPr>
      </a:lvl7pPr>
      <a:lvl8pPr marL="1714543" indent="-114303" algn="l" defTabSz="457212" rtl="0" eaLnBrk="1" latinLnBrk="0" hangingPunct="1">
        <a:spcBef>
          <a:spcPct val="20000"/>
        </a:spcBef>
        <a:buFont typeface="Arial" pitchFamily="34" charset="0"/>
        <a:buChar char="•"/>
        <a:defRPr sz="1000" kern="1200">
          <a:solidFill>
            <a:schemeClr val="tx1"/>
          </a:solidFill>
          <a:latin typeface="+mn-lt"/>
          <a:ea typeface="+mn-ea"/>
          <a:cs typeface="+mn-cs"/>
        </a:defRPr>
      </a:lvl8pPr>
      <a:lvl9pPr marL="1943148" indent="-114303" algn="l" defTabSz="457212" rtl="0" eaLnBrk="1" latinLnBrk="0" hangingPunct="1">
        <a:spcBef>
          <a:spcPct val="20000"/>
        </a:spcBef>
        <a:buFont typeface="Arial" pitchFamily="34" charset="0"/>
        <a:buChar char="•"/>
        <a:defRPr sz="1000" kern="1200">
          <a:solidFill>
            <a:schemeClr val="tx1"/>
          </a:solidFill>
          <a:latin typeface="+mn-lt"/>
          <a:ea typeface="+mn-ea"/>
          <a:cs typeface="+mn-cs"/>
        </a:defRPr>
      </a:lvl9pPr>
    </p:bodyStyle>
    <p:otherStyle>
      <a:defPPr>
        <a:defRPr lang="en-US"/>
      </a:defPPr>
      <a:lvl1pPr marL="0" algn="l" defTabSz="457212" rtl="0" eaLnBrk="1" latinLnBrk="0" hangingPunct="1">
        <a:defRPr sz="900" kern="1200">
          <a:solidFill>
            <a:schemeClr val="tx1"/>
          </a:solidFill>
          <a:latin typeface="+mn-lt"/>
          <a:ea typeface="+mn-ea"/>
          <a:cs typeface="+mn-cs"/>
        </a:defRPr>
      </a:lvl1pPr>
      <a:lvl2pPr marL="228606" algn="l" defTabSz="457212" rtl="0" eaLnBrk="1" latinLnBrk="0" hangingPunct="1">
        <a:defRPr sz="900" kern="1200">
          <a:solidFill>
            <a:schemeClr val="tx1"/>
          </a:solidFill>
          <a:latin typeface="+mn-lt"/>
          <a:ea typeface="+mn-ea"/>
          <a:cs typeface="+mn-cs"/>
        </a:defRPr>
      </a:lvl2pPr>
      <a:lvl3pPr marL="457212" algn="l" defTabSz="457212" rtl="0" eaLnBrk="1" latinLnBrk="0" hangingPunct="1">
        <a:defRPr sz="900" kern="1200">
          <a:solidFill>
            <a:schemeClr val="tx1"/>
          </a:solidFill>
          <a:latin typeface="+mn-lt"/>
          <a:ea typeface="+mn-ea"/>
          <a:cs typeface="+mn-cs"/>
        </a:defRPr>
      </a:lvl3pPr>
      <a:lvl4pPr marL="685818" algn="l" defTabSz="457212" rtl="0" eaLnBrk="1" latinLnBrk="0" hangingPunct="1">
        <a:defRPr sz="900" kern="1200">
          <a:solidFill>
            <a:schemeClr val="tx1"/>
          </a:solidFill>
          <a:latin typeface="+mn-lt"/>
          <a:ea typeface="+mn-ea"/>
          <a:cs typeface="+mn-cs"/>
        </a:defRPr>
      </a:lvl4pPr>
      <a:lvl5pPr marL="914423" algn="l" defTabSz="457212" rtl="0" eaLnBrk="1" latinLnBrk="0" hangingPunct="1">
        <a:defRPr sz="900" kern="1200">
          <a:solidFill>
            <a:schemeClr val="tx1"/>
          </a:solidFill>
          <a:latin typeface="+mn-lt"/>
          <a:ea typeface="+mn-ea"/>
          <a:cs typeface="+mn-cs"/>
        </a:defRPr>
      </a:lvl5pPr>
      <a:lvl6pPr marL="1143028" algn="l" defTabSz="457212" rtl="0" eaLnBrk="1" latinLnBrk="0" hangingPunct="1">
        <a:defRPr sz="900" kern="1200">
          <a:solidFill>
            <a:schemeClr val="tx1"/>
          </a:solidFill>
          <a:latin typeface="+mn-lt"/>
          <a:ea typeface="+mn-ea"/>
          <a:cs typeface="+mn-cs"/>
        </a:defRPr>
      </a:lvl6pPr>
      <a:lvl7pPr marL="1371634" algn="l" defTabSz="457212" rtl="0" eaLnBrk="1" latinLnBrk="0" hangingPunct="1">
        <a:defRPr sz="900" kern="1200">
          <a:solidFill>
            <a:schemeClr val="tx1"/>
          </a:solidFill>
          <a:latin typeface="+mn-lt"/>
          <a:ea typeface="+mn-ea"/>
          <a:cs typeface="+mn-cs"/>
        </a:defRPr>
      </a:lvl7pPr>
      <a:lvl8pPr marL="1600240" algn="l" defTabSz="457212" rtl="0" eaLnBrk="1" latinLnBrk="0" hangingPunct="1">
        <a:defRPr sz="900" kern="1200">
          <a:solidFill>
            <a:schemeClr val="tx1"/>
          </a:solidFill>
          <a:latin typeface="+mn-lt"/>
          <a:ea typeface="+mn-ea"/>
          <a:cs typeface="+mn-cs"/>
        </a:defRPr>
      </a:lvl8pPr>
      <a:lvl9pPr marL="1828846" algn="l" defTabSz="457212" rtl="0" eaLnBrk="1" latinLnBrk="0" hangingPunct="1">
        <a:defRPr sz="9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8600" y="183092"/>
            <a:ext cx="41148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228600" y="1066801"/>
            <a:ext cx="41148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228600" y="4237568"/>
            <a:ext cx="1066800" cy="243417"/>
          </a:xfrm>
          <a:prstGeom prst="rect">
            <a:avLst/>
          </a:prstGeom>
        </p:spPr>
        <p:txBody>
          <a:bodyPr vert="horz" lIns="91440" tIns="45720" rIns="91440" bIns="45720" rtlCol="0" anchor="ctr"/>
          <a:lstStyle>
            <a:lvl1pPr algn="l">
              <a:defRPr sz="600">
                <a:solidFill>
                  <a:schemeClr val="tx1">
                    <a:tint val="75000"/>
                  </a:schemeClr>
                </a:solidFill>
              </a:defRPr>
            </a:lvl1pPr>
          </a:lstStyle>
          <a:p>
            <a:fld id="{1D8BD707-D9CF-40AE-B4C6-C98DA3205C09}" type="datetimeFigureOut">
              <a:rPr lang="en-US" smtClean="0"/>
              <a:pPr/>
              <a:t>8/13/2025</a:t>
            </a:fld>
            <a:endParaRPr lang="en-US" dirty="0"/>
          </a:p>
        </p:txBody>
      </p:sp>
      <p:sp>
        <p:nvSpPr>
          <p:cNvPr id="5" name="Footer Placeholder 4"/>
          <p:cNvSpPr>
            <a:spLocks noGrp="1"/>
          </p:cNvSpPr>
          <p:nvPr>
            <p:ph type="ftr" sz="quarter" idx="3"/>
          </p:nvPr>
        </p:nvSpPr>
        <p:spPr>
          <a:xfrm>
            <a:off x="1562100" y="4237568"/>
            <a:ext cx="1447800" cy="243417"/>
          </a:xfrm>
          <a:prstGeom prst="rect">
            <a:avLst/>
          </a:prstGeom>
        </p:spPr>
        <p:txBody>
          <a:bodyPr vert="horz" lIns="91440" tIns="45720" rIns="91440" bIns="45720" rtlCol="0" anchor="ctr"/>
          <a:lstStyle>
            <a:lvl1pPr algn="ctr">
              <a:defRPr sz="6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3276600" y="4237568"/>
            <a:ext cx="1066800" cy="243417"/>
          </a:xfrm>
          <a:prstGeom prst="rect">
            <a:avLst/>
          </a:prstGeom>
        </p:spPr>
        <p:txBody>
          <a:bodyPr vert="horz" lIns="91440" tIns="45720" rIns="91440" bIns="45720" rtlCol="0" anchor="ctr"/>
          <a:lstStyle>
            <a:lvl1pPr algn="r">
              <a:defRPr sz="600">
                <a:solidFill>
                  <a:schemeClr val="tx1">
                    <a:tint val="75000"/>
                  </a:schemeClr>
                </a:solidFill>
              </a:defRPr>
            </a:lvl1pPr>
          </a:lstStyle>
          <a:p>
            <a:fld id="{B6F15528-21DE-4FAA-801E-634DDDAF4B2B}" type="slidenum">
              <a:rPr lang="en-US" smtClean="0"/>
              <a:pPr/>
              <a:t>‹N°›</a:t>
            </a:fld>
            <a:endParaRPr lang="en-US" dirty="0"/>
          </a:p>
        </p:txBody>
      </p:sp>
    </p:spTree>
    <p:extLst>
      <p:ext uri="{BB962C8B-B14F-4D97-AF65-F5344CB8AC3E}">
        <p14:creationId xmlns:p14="http://schemas.microsoft.com/office/powerpoint/2010/main" val="3036890676"/>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ctr" defTabSz="457223" rtl="0" eaLnBrk="1" latinLnBrk="0" hangingPunct="1">
        <a:spcBef>
          <a:spcPct val="0"/>
        </a:spcBef>
        <a:buNone/>
        <a:defRPr sz="2200" kern="1200">
          <a:solidFill>
            <a:schemeClr val="tx1"/>
          </a:solidFill>
          <a:latin typeface="+mj-lt"/>
          <a:ea typeface="+mj-ea"/>
          <a:cs typeface="+mj-cs"/>
        </a:defRPr>
      </a:lvl1pPr>
    </p:titleStyle>
    <p:bodyStyle>
      <a:lvl1pPr marL="171459" indent="-171459" algn="l" defTabSz="457223" rtl="0" eaLnBrk="1" latinLnBrk="0" hangingPunct="1">
        <a:spcBef>
          <a:spcPct val="20000"/>
        </a:spcBef>
        <a:buFont typeface="Arial" pitchFamily="34" charset="0"/>
        <a:buChar char="•"/>
        <a:defRPr sz="1600" kern="1200">
          <a:solidFill>
            <a:schemeClr val="tx1"/>
          </a:solidFill>
          <a:latin typeface="+mn-lt"/>
          <a:ea typeface="+mn-ea"/>
          <a:cs typeface="+mn-cs"/>
        </a:defRPr>
      </a:lvl1pPr>
      <a:lvl2pPr marL="371494" indent="-142882" algn="l" defTabSz="457223" rtl="0" eaLnBrk="1" latinLnBrk="0" hangingPunct="1">
        <a:spcBef>
          <a:spcPct val="20000"/>
        </a:spcBef>
        <a:buFont typeface="Arial" pitchFamily="34" charset="0"/>
        <a:buChar char="–"/>
        <a:defRPr sz="1400" kern="1200">
          <a:solidFill>
            <a:schemeClr val="tx1"/>
          </a:solidFill>
          <a:latin typeface="+mn-lt"/>
          <a:ea typeface="+mn-ea"/>
          <a:cs typeface="+mn-cs"/>
        </a:defRPr>
      </a:lvl2pPr>
      <a:lvl3pPr marL="571529" indent="-114306" algn="l" defTabSz="457223"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800140" indent="-114306" algn="l" defTabSz="457223" rtl="0" eaLnBrk="1" latinLnBrk="0" hangingPunct="1">
        <a:spcBef>
          <a:spcPct val="20000"/>
        </a:spcBef>
        <a:buFont typeface="Arial" pitchFamily="34" charset="0"/>
        <a:buChar char="–"/>
        <a:defRPr sz="1000" kern="1200">
          <a:solidFill>
            <a:schemeClr val="tx1"/>
          </a:solidFill>
          <a:latin typeface="+mn-lt"/>
          <a:ea typeface="+mn-ea"/>
          <a:cs typeface="+mn-cs"/>
        </a:defRPr>
      </a:lvl4pPr>
      <a:lvl5pPr marL="1028751" indent="-114306" algn="l" defTabSz="457223" rtl="0" eaLnBrk="1" latinLnBrk="0" hangingPunct="1">
        <a:spcBef>
          <a:spcPct val="20000"/>
        </a:spcBef>
        <a:buFont typeface="Arial" pitchFamily="34" charset="0"/>
        <a:buChar char="»"/>
        <a:defRPr sz="1000" kern="1200">
          <a:solidFill>
            <a:schemeClr val="tx1"/>
          </a:solidFill>
          <a:latin typeface="+mn-lt"/>
          <a:ea typeface="+mn-ea"/>
          <a:cs typeface="+mn-cs"/>
        </a:defRPr>
      </a:lvl5pPr>
      <a:lvl6pPr marL="1257363" indent="-114306" algn="l" defTabSz="457223" rtl="0" eaLnBrk="1" latinLnBrk="0" hangingPunct="1">
        <a:spcBef>
          <a:spcPct val="20000"/>
        </a:spcBef>
        <a:buFont typeface="Arial" pitchFamily="34" charset="0"/>
        <a:buChar char="•"/>
        <a:defRPr sz="1000" kern="1200">
          <a:solidFill>
            <a:schemeClr val="tx1"/>
          </a:solidFill>
          <a:latin typeface="+mn-lt"/>
          <a:ea typeface="+mn-ea"/>
          <a:cs typeface="+mn-cs"/>
        </a:defRPr>
      </a:lvl6pPr>
      <a:lvl7pPr marL="1485974" indent="-114306" algn="l" defTabSz="457223" rtl="0" eaLnBrk="1" latinLnBrk="0" hangingPunct="1">
        <a:spcBef>
          <a:spcPct val="20000"/>
        </a:spcBef>
        <a:buFont typeface="Arial" pitchFamily="34" charset="0"/>
        <a:buChar char="•"/>
        <a:defRPr sz="1000" kern="1200">
          <a:solidFill>
            <a:schemeClr val="tx1"/>
          </a:solidFill>
          <a:latin typeface="+mn-lt"/>
          <a:ea typeface="+mn-ea"/>
          <a:cs typeface="+mn-cs"/>
        </a:defRPr>
      </a:lvl7pPr>
      <a:lvl8pPr marL="1714586" indent="-114306" algn="l" defTabSz="457223" rtl="0" eaLnBrk="1" latinLnBrk="0" hangingPunct="1">
        <a:spcBef>
          <a:spcPct val="20000"/>
        </a:spcBef>
        <a:buFont typeface="Arial" pitchFamily="34" charset="0"/>
        <a:buChar char="•"/>
        <a:defRPr sz="1000" kern="1200">
          <a:solidFill>
            <a:schemeClr val="tx1"/>
          </a:solidFill>
          <a:latin typeface="+mn-lt"/>
          <a:ea typeface="+mn-ea"/>
          <a:cs typeface="+mn-cs"/>
        </a:defRPr>
      </a:lvl8pPr>
      <a:lvl9pPr marL="1943197" indent="-114306" algn="l" defTabSz="457223" rtl="0" eaLnBrk="1" latinLnBrk="0" hangingPunct="1">
        <a:spcBef>
          <a:spcPct val="20000"/>
        </a:spcBef>
        <a:buFont typeface="Arial" pitchFamily="34" charset="0"/>
        <a:buChar char="•"/>
        <a:defRPr sz="1000" kern="1200">
          <a:solidFill>
            <a:schemeClr val="tx1"/>
          </a:solidFill>
          <a:latin typeface="+mn-lt"/>
          <a:ea typeface="+mn-ea"/>
          <a:cs typeface="+mn-cs"/>
        </a:defRPr>
      </a:lvl9pPr>
    </p:bodyStyle>
    <p:otherStyle>
      <a:defPPr>
        <a:defRPr lang="en-US"/>
      </a:defPPr>
      <a:lvl1pPr marL="0" algn="l" defTabSz="457223" rtl="0" eaLnBrk="1" latinLnBrk="0" hangingPunct="1">
        <a:defRPr sz="900" kern="1200">
          <a:solidFill>
            <a:schemeClr val="tx1"/>
          </a:solidFill>
          <a:latin typeface="+mn-lt"/>
          <a:ea typeface="+mn-ea"/>
          <a:cs typeface="+mn-cs"/>
        </a:defRPr>
      </a:lvl1pPr>
      <a:lvl2pPr marL="228611" algn="l" defTabSz="457223" rtl="0" eaLnBrk="1" latinLnBrk="0" hangingPunct="1">
        <a:defRPr sz="900" kern="1200">
          <a:solidFill>
            <a:schemeClr val="tx1"/>
          </a:solidFill>
          <a:latin typeface="+mn-lt"/>
          <a:ea typeface="+mn-ea"/>
          <a:cs typeface="+mn-cs"/>
        </a:defRPr>
      </a:lvl2pPr>
      <a:lvl3pPr marL="457223" algn="l" defTabSz="457223" rtl="0" eaLnBrk="1" latinLnBrk="0" hangingPunct="1">
        <a:defRPr sz="900" kern="1200">
          <a:solidFill>
            <a:schemeClr val="tx1"/>
          </a:solidFill>
          <a:latin typeface="+mn-lt"/>
          <a:ea typeface="+mn-ea"/>
          <a:cs typeface="+mn-cs"/>
        </a:defRPr>
      </a:lvl3pPr>
      <a:lvl4pPr marL="685834" algn="l" defTabSz="457223" rtl="0" eaLnBrk="1" latinLnBrk="0" hangingPunct="1">
        <a:defRPr sz="900" kern="1200">
          <a:solidFill>
            <a:schemeClr val="tx1"/>
          </a:solidFill>
          <a:latin typeface="+mn-lt"/>
          <a:ea typeface="+mn-ea"/>
          <a:cs typeface="+mn-cs"/>
        </a:defRPr>
      </a:lvl4pPr>
      <a:lvl5pPr marL="914446" algn="l" defTabSz="457223" rtl="0" eaLnBrk="1" latinLnBrk="0" hangingPunct="1">
        <a:defRPr sz="900" kern="1200">
          <a:solidFill>
            <a:schemeClr val="tx1"/>
          </a:solidFill>
          <a:latin typeface="+mn-lt"/>
          <a:ea typeface="+mn-ea"/>
          <a:cs typeface="+mn-cs"/>
        </a:defRPr>
      </a:lvl5pPr>
      <a:lvl6pPr marL="1143057" algn="l" defTabSz="457223" rtl="0" eaLnBrk="1" latinLnBrk="0" hangingPunct="1">
        <a:defRPr sz="900" kern="1200">
          <a:solidFill>
            <a:schemeClr val="tx1"/>
          </a:solidFill>
          <a:latin typeface="+mn-lt"/>
          <a:ea typeface="+mn-ea"/>
          <a:cs typeface="+mn-cs"/>
        </a:defRPr>
      </a:lvl6pPr>
      <a:lvl7pPr marL="1371669" algn="l" defTabSz="457223" rtl="0" eaLnBrk="1" latinLnBrk="0" hangingPunct="1">
        <a:defRPr sz="900" kern="1200">
          <a:solidFill>
            <a:schemeClr val="tx1"/>
          </a:solidFill>
          <a:latin typeface="+mn-lt"/>
          <a:ea typeface="+mn-ea"/>
          <a:cs typeface="+mn-cs"/>
        </a:defRPr>
      </a:lvl7pPr>
      <a:lvl8pPr marL="1600280" algn="l" defTabSz="457223" rtl="0" eaLnBrk="1" latinLnBrk="0" hangingPunct="1">
        <a:defRPr sz="900" kern="1200">
          <a:solidFill>
            <a:schemeClr val="tx1"/>
          </a:solidFill>
          <a:latin typeface="+mn-lt"/>
          <a:ea typeface="+mn-ea"/>
          <a:cs typeface="+mn-cs"/>
        </a:defRPr>
      </a:lvl8pPr>
      <a:lvl9pPr marL="1828891" algn="l" defTabSz="457223" rtl="0" eaLnBrk="1" latinLnBrk="0" hangingPunct="1">
        <a:defRPr sz="9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tags" Target="../tags/tag8.xml"/><Relationship Id="rId13" Type="http://schemas.openxmlformats.org/officeDocument/2006/relationships/notesSlide" Target="../notesSlides/notesSlide1.xml"/><Relationship Id="rId18" Type="http://schemas.openxmlformats.org/officeDocument/2006/relationships/image" Target="../media/image7.png"/><Relationship Id="rId3" Type="http://schemas.openxmlformats.org/officeDocument/2006/relationships/tags" Target="../tags/tag3.xml"/><Relationship Id="rId7" Type="http://schemas.openxmlformats.org/officeDocument/2006/relationships/tags" Target="../tags/tag7.xml"/><Relationship Id="rId12" Type="http://schemas.openxmlformats.org/officeDocument/2006/relationships/slideLayout" Target="../slideLayouts/slideLayout7.xml"/><Relationship Id="rId17" Type="http://schemas.openxmlformats.org/officeDocument/2006/relationships/image" Target="../media/image6.svg"/><Relationship Id="rId2" Type="http://schemas.openxmlformats.org/officeDocument/2006/relationships/tags" Target="../tags/tag2.xml"/><Relationship Id="rId16" Type="http://schemas.openxmlformats.org/officeDocument/2006/relationships/image" Target="../media/image5.png"/><Relationship Id="rId20" Type="http://schemas.openxmlformats.org/officeDocument/2006/relationships/image" Target="../media/image9.svg"/><Relationship Id="rId1" Type="http://schemas.openxmlformats.org/officeDocument/2006/relationships/tags" Target="../tags/tag1.xml"/><Relationship Id="rId6" Type="http://schemas.openxmlformats.org/officeDocument/2006/relationships/tags" Target="../tags/tag6.xml"/><Relationship Id="rId11" Type="http://schemas.openxmlformats.org/officeDocument/2006/relationships/tags" Target="../tags/tag11.xml"/><Relationship Id="rId5" Type="http://schemas.openxmlformats.org/officeDocument/2006/relationships/tags" Target="../tags/tag5.xml"/><Relationship Id="rId15" Type="http://schemas.openxmlformats.org/officeDocument/2006/relationships/image" Target="../media/image4.svg"/><Relationship Id="rId10" Type="http://schemas.openxmlformats.org/officeDocument/2006/relationships/tags" Target="../tags/tag10.xml"/><Relationship Id="rId19" Type="http://schemas.openxmlformats.org/officeDocument/2006/relationships/image" Target="../media/image8.png"/><Relationship Id="rId4" Type="http://schemas.openxmlformats.org/officeDocument/2006/relationships/tags" Target="../tags/tag4.xml"/><Relationship Id="rId9" Type="http://schemas.openxmlformats.org/officeDocument/2006/relationships/tags" Target="../tags/tag9.xml"/><Relationship Id="rId1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openxmlformats.org/officeDocument/2006/relationships/image" Target="../media/image24.svg"/><Relationship Id="rId3" Type="http://schemas.openxmlformats.org/officeDocument/2006/relationships/tags" Target="../tags/tag84.xml"/><Relationship Id="rId7" Type="http://schemas.openxmlformats.org/officeDocument/2006/relationships/image" Target="../media/image32.png"/><Relationship Id="rId2" Type="http://schemas.openxmlformats.org/officeDocument/2006/relationships/tags" Target="../tags/tag83.xml"/><Relationship Id="rId1" Type="http://schemas.openxmlformats.org/officeDocument/2006/relationships/tags" Target="../tags/tag82.xml"/><Relationship Id="rId6" Type="http://schemas.openxmlformats.org/officeDocument/2006/relationships/slideLayout" Target="../slideLayouts/slideLayout7.xml"/><Relationship Id="rId5" Type="http://schemas.openxmlformats.org/officeDocument/2006/relationships/tags" Target="../tags/tag86.xml"/><Relationship Id="rId4" Type="http://schemas.openxmlformats.org/officeDocument/2006/relationships/tags" Target="../tags/tag85.xml"/><Relationship Id="rId9" Type="http://schemas.openxmlformats.org/officeDocument/2006/relationships/image" Target="../media/image33.jpg"/></Relationships>
</file>

<file path=ppt/slides/_rels/slide100.xml.rels><?xml version="1.0" encoding="UTF-8" standalone="yes"?>
<Relationships xmlns="http://schemas.openxmlformats.org/package/2006/relationships"><Relationship Id="rId8" Type="http://schemas.openxmlformats.org/officeDocument/2006/relationships/image" Target="../media/image10.jpeg"/><Relationship Id="rId13" Type="http://schemas.openxmlformats.org/officeDocument/2006/relationships/image" Target="../media/image30.png"/><Relationship Id="rId3" Type="http://schemas.openxmlformats.org/officeDocument/2006/relationships/tags" Target="../tags/tag797.xml"/><Relationship Id="rId7" Type="http://schemas.openxmlformats.org/officeDocument/2006/relationships/slideLayout" Target="../slideLayouts/slideLayout7.xml"/><Relationship Id="rId12" Type="http://schemas.openxmlformats.org/officeDocument/2006/relationships/image" Target="../media/image29.svg"/><Relationship Id="rId2" Type="http://schemas.openxmlformats.org/officeDocument/2006/relationships/tags" Target="../tags/tag796.xml"/><Relationship Id="rId1" Type="http://schemas.openxmlformats.org/officeDocument/2006/relationships/tags" Target="../tags/tag795.xml"/><Relationship Id="rId6" Type="http://schemas.openxmlformats.org/officeDocument/2006/relationships/tags" Target="../tags/tag800.xml"/><Relationship Id="rId11" Type="http://schemas.openxmlformats.org/officeDocument/2006/relationships/image" Target="../media/image5.png"/><Relationship Id="rId5" Type="http://schemas.openxmlformats.org/officeDocument/2006/relationships/tags" Target="../tags/tag799.xml"/><Relationship Id="rId10" Type="http://schemas.openxmlformats.org/officeDocument/2006/relationships/image" Target="../media/image27.svg"/><Relationship Id="rId4" Type="http://schemas.openxmlformats.org/officeDocument/2006/relationships/tags" Target="../tags/tag798.xml"/><Relationship Id="rId9" Type="http://schemas.openxmlformats.org/officeDocument/2006/relationships/image" Target="../media/image3.png"/></Relationships>
</file>

<file path=ppt/slides/_rels/slide101.xml.rels><?xml version="1.0" encoding="UTF-8" standalone="yes"?>
<Relationships xmlns="http://schemas.openxmlformats.org/package/2006/relationships"><Relationship Id="rId8" Type="http://schemas.openxmlformats.org/officeDocument/2006/relationships/tags" Target="../tags/tag808.xml"/><Relationship Id="rId13" Type="http://schemas.openxmlformats.org/officeDocument/2006/relationships/tags" Target="../tags/tag813.xml"/><Relationship Id="rId18" Type="http://schemas.openxmlformats.org/officeDocument/2006/relationships/image" Target="../media/image31.png"/><Relationship Id="rId3" Type="http://schemas.openxmlformats.org/officeDocument/2006/relationships/tags" Target="../tags/tag803.xml"/><Relationship Id="rId21" Type="http://schemas.openxmlformats.org/officeDocument/2006/relationships/image" Target="../media/image16.svg"/><Relationship Id="rId7" Type="http://schemas.openxmlformats.org/officeDocument/2006/relationships/tags" Target="../tags/tag807.xml"/><Relationship Id="rId12" Type="http://schemas.openxmlformats.org/officeDocument/2006/relationships/tags" Target="../tags/tag812.xml"/><Relationship Id="rId17" Type="http://schemas.openxmlformats.org/officeDocument/2006/relationships/image" Target="../media/image10.jpeg"/><Relationship Id="rId2" Type="http://schemas.openxmlformats.org/officeDocument/2006/relationships/tags" Target="../tags/tag802.xml"/><Relationship Id="rId16" Type="http://schemas.openxmlformats.org/officeDocument/2006/relationships/slideLayout" Target="../slideLayouts/slideLayout7.xml"/><Relationship Id="rId20" Type="http://schemas.openxmlformats.org/officeDocument/2006/relationships/image" Target="../media/image15.png"/><Relationship Id="rId1" Type="http://schemas.openxmlformats.org/officeDocument/2006/relationships/tags" Target="../tags/tag801.xml"/><Relationship Id="rId6" Type="http://schemas.openxmlformats.org/officeDocument/2006/relationships/tags" Target="../tags/tag806.xml"/><Relationship Id="rId11" Type="http://schemas.openxmlformats.org/officeDocument/2006/relationships/tags" Target="../tags/tag811.xml"/><Relationship Id="rId5" Type="http://schemas.openxmlformats.org/officeDocument/2006/relationships/tags" Target="../tags/tag805.xml"/><Relationship Id="rId15" Type="http://schemas.openxmlformats.org/officeDocument/2006/relationships/tags" Target="../tags/tag815.xml"/><Relationship Id="rId23" Type="http://schemas.openxmlformats.org/officeDocument/2006/relationships/image" Target="../media/image60.png"/><Relationship Id="rId10" Type="http://schemas.openxmlformats.org/officeDocument/2006/relationships/tags" Target="../tags/tag810.xml"/><Relationship Id="rId19" Type="http://schemas.openxmlformats.org/officeDocument/2006/relationships/image" Target="../media/image13.svg"/><Relationship Id="rId4" Type="http://schemas.openxmlformats.org/officeDocument/2006/relationships/tags" Target="../tags/tag804.xml"/><Relationship Id="rId9" Type="http://schemas.openxmlformats.org/officeDocument/2006/relationships/tags" Target="../tags/tag809.xml"/><Relationship Id="rId14" Type="http://schemas.openxmlformats.org/officeDocument/2006/relationships/tags" Target="../tags/tag814.xml"/><Relationship Id="rId22" Type="http://schemas.openxmlformats.org/officeDocument/2006/relationships/image" Target="../media/image17.png"/></Relationships>
</file>

<file path=ppt/slides/_rels/slide102.xml.rels><?xml version="1.0" encoding="UTF-8" standalone="yes"?>
<Relationships xmlns="http://schemas.openxmlformats.org/package/2006/relationships"><Relationship Id="rId8" Type="http://schemas.openxmlformats.org/officeDocument/2006/relationships/tags" Target="../tags/tag823.xml"/><Relationship Id="rId13" Type="http://schemas.openxmlformats.org/officeDocument/2006/relationships/image" Target="../media/image61.png"/><Relationship Id="rId3" Type="http://schemas.openxmlformats.org/officeDocument/2006/relationships/tags" Target="../tags/tag818.xml"/><Relationship Id="rId7" Type="http://schemas.openxmlformats.org/officeDocument/2006/relationships/tags" Target="../tags/tag822.xml"/><Relationship Id="rId12" Type="http://schemas.openxmlformats.org/officeDocument/2006/relationships/image" Target="../media/image24.svg"/><Relationship Id="rId2" Type="http://schemas.openxmlformats.org/officeDocument/2006/relationships/tags" Target="../tags/tag817.xml"/><Relationship Id="rId1" Type="http://schemas.openxmlformats.org/officeDocument/2006/relationships/tags" Target="../tags/tag816.xml"/><Relationship Id="rId6" Type="http://schemas.openxmlformats.org/officeDocument/2006/relationships/tags" Target="../tags/tag821.xml"/><Relationship Id="rId11" Type="http://schemas.openxmlformats.org/officeDocument/2006/relationships/image" Target="../media/image32.png"/><Relationship Id="rId5" Type="http://schemas.openxmlformats.org/officeDocument/2006/relationships/tags" Target="../tags/tag820.xml"/><Relationship Id="rId10" Type="http://schemas.openxmlformats.org/officeDocument/2006/relationships/slideLayout" Target="../slideLayouts/slideLayout7.xml"/><Relationship Id="rId4" Type="http://schemas.openxmlformats.org/officeDocument/2006/relationships/tags" Target="../tags/tag819.xml"/><Relationship Id="rId9" Type="http://schemas.openxmlformats.org/officeDocument/2006/relationships/tags" Target="../tags/tag824.xml"/></Relationships>
</file>

<file path=ppt/slides/_rels/slide103.xml.rels><?xml version="1.0" encoding="UTF-8" standalone="yes"?>
<Relationships xmlns="http://schemas.openxmlformats.org/package/2006/relationships"><Relationship Id="rId8" Type="http://schemas.openxmlformats.org/officeDocument/2006/relationships/tags" Target="../tags/tag832.xml"/><Relationship Id="rId3" Type="http://schemas.openxmlformats.org/officeDocument/2006/relationships/tags" Target="../tags/tag827.xml"/><Relationship Id="rId7" Type="http://schemas.openxmlformats.org/officeDocument/2006/relationships/tags" Target="../tags/tag831.xml"/><Relationship Id="rId12" Type="http://schemas.openxmlformats.org/officeDocument/2006/relationships/image" Target="../media/image61.png"/><Relationship Id="rId2" Type="http://schemas.openxmlformats.org/officeDocument/2006/relationships/tags" Target="../tags/tag826.xml"/><Relationship Id="rId1" Type="http://schemas.openxmlformats.org/officeDocument/2006/relationships/tags" Target="../tags/tag825.xml"/><Relationship Id="rId6" Type="http://schemas.openxmlformats.org/officeDocument/2006/relationships/tags" Target="../tags/tag830.xml"/><Relationship Id="rId11" Type="http://schemas.openxmlformats.org/officeDocument/2006/relationships/image" Target="../media/image24.svg"/><Relationship Id="rId5" Type="http://schemas.openxmlformats.org/officeDocument/2006/relationships/tags" Target="../tags/tag829.xml"/><Relationship Id="rId10" Type="http://schemas.openxmlformats.org/officeDocument/2006/relationships/image" Target="../media/image32.png"/><Relationship Id="rId4" Type="http://schemas.openxmlformats.org/officeDocument/2006/relationships/tags" Target="../tags/tag828.xml"/><Relationship Id="rId9"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8" Type="http://schemas.openxmlformats.org/officeDocument/2006/relationships/image" Target="../media/image24.svg"/><Relationship Id="rId3" Type="http://schemas.openxmlformats.org/officeDocument/2006/relationships/tags" Target="../tags/tag835.xml"/><Relationship Id="rId7" Type="http://schemas.openxmlformats.org/officeDocument/2006/relationships/image" Target="../media/image32.png"/><Relationship Id="rId2" Type="http://schemas.openxmlformats.org/officeDocument/2006/relationships/tags" Target="../tags/tag834.xml"/><Relationship Id="rId1" Type="http://schemas.openxmlformats.org/officeDocument/2006/relationships/tags" Target="../tags/tag833.xml"/><Relationship Id="rId6" Type="http://schemas.openxmlformats.org/officeDocument/2006/relationships/slideLayout" Target="../slideLayouts/slideLayout18.xml"/><Relationship Id="rId5" Type="http://schemas.openxmlformats.org/officeDocument/2006/relationships/tags" Target="../tags/tag837.xml"/><Relationship Id="rId4" Type="http://schemas.openxmlformats.org/officeDocument/2006/relationships/tags" Target="../tags/tag836.xml"/><Relationship Id="rId9" Type="http://schemas.openxmlformats.org/officeDocument/2006/relationships/image" Target="../media/image25.png"/></Relationships>
</file>

<file path=ppt/slides/_rels/slide11.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tags" Target="../tags/tag89.xml"/><Relationship Id="rId7" Type="http://schemas.openxmlformats.org/officeDocument/2006/relationships/image" Target="../media/image34.png"/><Relationship Id="rId2" Type="http://schemas.openxmlformats.org/officeDocument/2006/relationships/tags" Target="../tags/tag88.xml"/><Relationship Id="rId1" Type="http://schemas.openxmlformats.org/officeDocument/2006/relationships/tags" Target="../tags/tag87.xml"/><Relationship Id="rId6" Type="http://schemas.openxmlformats.org/officeDocument/2006/relationships/slideLayout" Target="../slideLayouts/slideLayout7.xml"/><Relationship Id="rId5" Type="http://schemas.openxmlformats.org/officeDocument/2006/relationships/audio" Target="../media/media1.mp3"/><Relationship Id="rId4" Type="http://schemas.microsoft.com/office/2007/relationships/media" Target="../media/media1.mp3"/></Relationships>
</file>

<file path=ppt/slides/_rels/slide12.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tags" Target="../tags/tag92.xml"/><Relationship Id="rId7" Type="http://schemas.openxmlformats.org/officeDocument/2006/relationships/image" Target="../media/image34.png"/><Relationship Id="rId2" Type="http://schemas.openxmlformats.org/officeDocument/2006/relationships/tags" Target="../tags/tag91.xml"/><Relationship Id="rId1" Type="http://schemas.openxmlformats.org/officeDocument/2006/relationships/tags" Target="../tags/tag90.xml"/><Relationship Id="rId6" Type="http://schemas.openxmlformats.org/officeDocument/2006/relationships/slideLayout" Target="../slideLayouts/slideLayout7.xml"/><Relationship Id="rId5" Type="http://schemas.openxmlformats.org/officeDocument/2006/relationships/audio" Target="../media/media1.mp3"/><Relationship Id="rId4" Type="http://schemas.microsoft.com/office/2007/relationships/media" Target="../media/media1.mp3"/></Relationships>
</file>

<file path=ppt/slides/_rels/slide13.xml.rels><?xml version="1.0" encoding="UTF-8" standalone="yes"?>
<Relationships xmlns="http://schemas.openxmlformats.org/package/2006/relationships"><Relationship Id="rId8" Type="http://schemas.openxmlformats.org/officeDocument/2006/relationships/image" Target="../media/image10.jpeg"/><Relationship Id="rId13" Type="http://schemas.openxmlformats.org/officeDocument/2006/relationships/image" Target="../media/image30.png"/><Relationship Id="rId3" Type="http://schemas.openxmlformats.org/officeDocument/2006/relationships/tags" Target="../tags/tag95.xml"/><Relationship Id="rId7" Type="http://schemas.openxmlformats.org/officeDocument/2006/relationships/slideLayout" Target="../slideLayouts/slideLayout7.xml"/><Relationship Id="rId12" Type="http://schemas.openxmlformats.org/officeDocument/2006/relationships/image" Target="../media/image29.svg"/><Relationship Id="rId2" Type="http://schemas.openxmlformats.org/officeDocument/2006/relationships/tags" Target="../tags/tag94.xml"/><Relationship Id="rId1" Type="http://schemas.openxmlformats.org/officeDocument/2006/relationships/tags" Target="../tags/tag93.xml"/><Relationship Id="rId6" Type="http://schemas.openxmlformats.org/officeDocument/2006/relationships/tags" Target="../tags/tag98.xml"/><Relationship Id="rId11" Type="http://schemas.openxmlformats.org/officeDocument/2006/relationships/image" Target="../media/image5.png"/><Relationship Id="rId5" Type="http://schemas.openxmlformats.org/officeDocument/2006/relationships/tags" Target="../tags/tag97.xml"/><Relationship Id="rId10" Type="http://schemas.openxmlformats.org/officeDocument/2006/relationships/image" Target="../media/image27.svg"/><Relationship Id="rId4" Type="http://schemas.openxmlformats.org/officeDocument/2006/relationships/tags" Target="../tags/tag96.xml"/><Relationship Id="rId9" Type="http://schemas.openxmlformats.org/officeDocument/2006/relationships/image" Target="../media/image3.png"/></Relationships>
</file>

<file path=ppt/slides/_rels/slide14.xml.rels><?xml version="1.0" encoding="UTF-8" standalone="yes"?>
<Relationships xmlns="http://schemas.openxmlformats.org/package/2006/relationships"><Relationship Id="rId8" Type="http://schemas.openxmlformats.org/officeDocument/2006/relationships/tags" Target="../tags/tag106.xml"/><Relationship Id="rId13" Type="http://schemas.openxmlformats.org/officeDocument/2006/relationships/image" Target="../media/image13.svg"/><Relationship Id="rId3" Type="http://schemas.openxmlformats.org/officeDocument/2006/relationships/tags" Target="../tags/tag101.xml"/><Relationship Id="rId7" Type="http://schemas.openxmlformats.org/officeDocument/2006/relationships/tags" Target="../tags/tag105.xml"/><Relationship Id="rId12" Type="http://schemas.openxmlformats.org/officeDocument/2006/relationships/image" Target="../media/image31.png"/><Relationship Id="rId17" Type="http://schemas.openxmlformats.org/officeDocument/2006/relationships/image" Target="../media/image17.png"/><Relationship Id="rId2" Type="http://schemas.openxmlformats.org/officeDocument/2006/relationships/tags" Target="../tags/tag100.xml"/><Relationship Id="rId16" Type="http://schemas.openxmlformats.org/officeDocument/2006/relationships/image" Target="../media/image16.svg"/><Relationship Id="rId1" Type="http://schemas.openxmlformats.org/officeDocument/2006/relationships/tags" Target="../tags/tag99.xml"/><Relationship Id="rId6" Type="http://schemas.openxmlformats.org/officeDocument/2006/relationships/tags" Target="../tags/tag104.xml"/><Relationship Id="rId11" Type="http://schemas.openxmlformats.org/officeDocument/2006/relationships/image" Target="../media/image10.jpeg"/><Relationship Id="rId5" Type="http://schemas.openxmlformats.org/officeDocument/2006/relationships/tags" Target="../tags/tag103.xml"/><Relationship Id="rId15" Type="http://schemas.openxmlformats.org/officeDocument/2006/relationships/image" Target="../media/image37.svg"/><Relationship Id="rId10" Type="http://schemas.openxmlformats.org/officeDocument/2006/relationships/slideLayout" Target="../slideLayouts/slideLayout29.xml"/><Relationship Id="rId4" Type="http://schemas.openxmlformats.org/officeDocument/2006/relationships/tags" Target="../tags/tag102.xml"/><Relationship Id="rId9" Type="http://schemas.openxmlformats.org/officeDocument/2006/relationships/tags" Target="../tags/tag107.xml"/><Relationship Id="rId14" Type="http://schemas.openxmlformats.org/officeDocument/2006/relationships/image" Target="../media/image36.png"/></Relationships>
</file>

<file path=ppt/slides/_rels/slide15.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slideLayout" Target="../slideLayouts/slideLayout7.xml"/><Relationship Id="rId7" Type="http://schemas.openxmlformats.org/officeDocument/2006/relationships/image" Target="../media/image39.png"/><Relationship Id="rId12" Type="http://schemas.openxmlformats.org/officeDocument/2006/relationships/image" Target="../media/image44.png"/><Relationship Id="rId2" Type="http://schemas.openxmlformats.org/officeDocument/2006/relationships/tags" Target="../tags/tag109.xml"/><Relationship Id="rId1" Type="http://schemas.openxmlformats.org/officeDocument/2006/relationships/tags" Target="../tags/tag108.xml"/><Relationship Id="rId6" Type="http://schemas.openxmlformats.org/officeDocument/2006/relationships/image" Target="../media/image24.svg"/><Relationship Id="rId11" Type="http://schemas.openxmlformats.org/officeDocument/2006/relationships/image" Target="../media/image43.png"/><Relationship Id="rId5" Type="http://schemas.openxmlformats.org/officeDocument/2006/relationships/image" Target="../media/image32.png"/><Relationship Id="rId10" Type="http://schemas.openxmlformats.org/officeDocument/2006/relationships/image" Target="../media/image42.png"/><Relationship Id="rId4" Type="http://schemas.openxmlformats.org/officeDocument/2006/relationships/image" Target="../media/image38.jpg"/><Relationship Id="rId9" Type="http://schemas.openxmlformats.org/officeDocument/2006/relationships/image" Target="../media/image41.png"/></Relationships>
</file>

<file path=ppt/slides/_rels/slide16.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slideLayout" Target="../slideLayouts/slideLayout7.xml"/><Relationship Id="rId7" Type="http://schemas.openxmlformats.org/officeDocument/2006/relationships/image" Target="../media/image45.png"/><Relationship Id="rId12" Type="http://schemas.openxmlformats.org/officeDocument/2006/relationships/image" Target="../media/image50.png"/><Relationship Id="rId2" Type="http://schemas.openxmlformats.org/officeDocument/2006/relationships/tags" Target="../tags/tag111.xml"/><Relationship Id="rId1" Type="http://schemas.openxmlformats.org/officeDocument/2006/relationships/tags" Target="../tags/tag110.xml"/><Relationship Id="rId6" Type="http://schemas.openxmlformats.org/officeDocument/2006/relationships/image" Target="../media/image24.svg"/><Relationship Id="rId11" Type="http://schemas.openxmlformats.org/officeDocument/2006/relationships/image" Target="../media/image49.png"/><Relationship Id="rId5" Type="http://schemas.openxmlformats.org/officeDocument/2006/relationships/image" Target="../media/image32.png"/><Relationship Id="rId10" Type="http://schemas.openxmlformats.org/officeDocument/2006/relationships/image" Target="../media/image48.png"/><Relationship Id="rId4" Type="http://schemas.openxmlformats.org/officeDocument/2006/relationships/image" Target="../media/image38.jpg"/><Relationship Id="rId9" Type="http://schemas.openxmlformats.org/officeDocument/2006/relationships/image" Target="../media/image47.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45.png"/><Relationship Id="rId2" Type="http://schemas.openxmlformats.org/officeDocument/2006/relationships/tags" Target="../tags/tag113.xml"/><Relationship Id="rId1" Type="http://schemas.openxmlformats.org/officeDocument/2006/relationships/tags" Target="../tags/tag112.xml"/><Relationship Id="rId6" Type="http://schemas.openxmlformats.org/officeDocument/2006/relationships/image" Target="../media/image24.svg"/><Relationship Id="rId5" Type="http://schemas.openxmlformats.org/officeDocument/2006/relationships/image" Target="../media/image32.png"/><Relationship Id="rId4" Type="http://schemas.openxmlformats.org/officeDocument/2006/relationships/image" Target="../media/image38.jpg"/></Relationships>
</file>

<file path=ppt/slides/_rels/slide18.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tags" Target="../tags/tag116.xml"/><Relationship Id="rId7" Type="http://schemas.openxmlformats.org/officeDocument/2006/relationships/image" Target="../media/image24.svg"/><Relationship Id="rId2" Type="http://schemas.openxmlformats.org/officeDocument/2006/relationships/tags" Target="../tags/tag115.xml"/><Relationship Id="rId1" Type="http://schemas.openxmlformats.org/officeDocument/2006/relationships/tags" Target="../tags/tag114.xml"/><Relationship Id="rId6" Type="http://schemas.openxmlformats.org/officeDocument/2006/relationships/image" Target="../media/image32.png"/><Relationship Id="rId5" Type="http://schemas.openxmlformats.org/officeDocument/2006/relationships/image" Target="../media/image38.jpg"/><Relationship Id="rId4"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47.png"/><Relationship Id="rId2" Type="http://schemas.openxmlformats.org/officeDocument/2006/relationships/tags" Target="../tags/tag118.xml"/><Relationship Id="rId1" Type="http://schemas.openxmlformats.org/officeDocument/2006/relationships/tags" Target="../tags/tag117.xml"/><Relationship Id="rId6" Type="http://schemas.openxmlformats.org/officeDocument/2006/relationships/image" Target="../media/image24.svg"/><Relationship Id="rId5" Type="http://schemas.openxmlformats.org/officeDocument/2006/relationships/image" Target="../media/image32.png"/><Relationship Id="rId4" Type="http://schemas.openxmlformats.org/officeDocument/2006/relationships/image" Target="../media/image38.jpg"/></Relationships>
</file>

<file path=ppt/slides/_rels/slide2.xml.rels><?xml version="1.0" encoding="UTF-8" standalone="yes"?>
<Relationships xmlns="http://schemas.openxmlformats.org/package/2006/relationships"><Relationship Id="rId8" Type="http://schemas.openxmlformats.org/officeDocument/2006/relationships/tags" Target="../tags/tag19.xml"/><Relationship Id="rId13" Type="http://schemas.openxmlformats.org/officeDocument/2006/relationships/image" Target="../media/image11.png"/><Relationship Id="rId3" Type="http://schemas.openxmlformats.org/officeDocument/2006/relationships/tags" Target="../tags/tag14.xml"/><Relationship Id="rId7" Type="http://schemas.openxmlformats.org/officeDocument/2006/relationships/tags" Target="../tags/tag18.xml"/><Relationship Id="rId12" Type="http://schemas.openxmlformats.org/officeDocument/2006/relationships/image" Target="../media/image10.jpeg"/><Relationship Id="rId2" Type="http://schemas.openxmlformats.org/officeDocument/2006/relationships/tags" Target="../tags/tag13.xml"/><Relationship Id="rId1" Type="http://schemas.openxmlformats.org/officeDocument/2006/relationships/tags" Target="../tags/tag12.xml"/><Relationship Id="rId6" Type="http://schemas.openxmlformats.org/officeDocument/2006/relationships/tags" Target="../tags/tag17.xml"/><Relationship Id="rId11" Type="http://schemas.openxmlformats.org/officeDocument/2006/relationships/slideLayout" Target="../slideLayouts/slideLayout7.xml"/><Relationship Id="rId5" Type="http://schemas.openxmlformats.org/officeDocument/2006/relationships/tags" Target="../tags/tag16.xml"/><Relationship Id="rId10" Type="http://schemas.openxmlformats.org/officeDocument/2006/relationships/tags" Target="../tags/tag21.xml"/><Relationship Id="rId4" Type="http://schemas.openxmlformats.org/officeDocument/2006/relationships/tags" Target="../tags/tag15.xml"/><Relationship Id="rId9" Type="http://schemas.openxmlformats.org/officeDocument/2006/relationships/tags" Target="../tags/tag20.xml"/><Relationship Id="rId14" Type="http://schemas.openxmlformats.org/officeDocument/2006/relationships/image" Target="../media/image12.svg"/></Relationships>
</file>

<file path=ppt/slides/_rels/slide20.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tags" Target="../tags/tag121.xml"/><Relationship Id="rId7" Type="http://schemas.openxmlformats.org/officeDocument/2006/relationships/image" Target="../media/image24.svg"/><Relationship Id="rId2" Type="http://schemas.openxmlformats.org/officeDocument/2006/relationships/tags" Target="../tags/tag120.xml"/><Relationship Id="rId1" Type="http://schemas.openxmlformats.org/officeDocument/2006/relationships/tags" Target="../tags/tag119.xml"/><Relationship Id="rId6" Type="http://schemas.openxmlformats.org/officeDocument/2006/relationships/image" Target="../media/image32.png"/><Relationship Id="rId5" Type="http://schemas.openxmlformats.org/officeDocument/2006/relationships/image" Target="../media/image38.jpg"/><Relationship Id="rId4"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46.png"/><Relationship Id="rId2" Type="http://schemas.openxmlformats.org/officeDocument/2006/relationships/tags" Target="../tags/tag123.xml"/><Relationship Id="rId1" Type="http://schemas.openxmlformats.org/officeDocument/2006/relationships/tags" Target="../tags/tag122.xml"/><Relationship Id="rId6" Type="http://schemas.openxmlformats.org/officeDocument/2006/relationships/image" Target="../media/image24.svg"/><Relationship Id="rId5" Type="http://schemas.openxmlformats.org/officeDocument/2006/relationships/image" Target="../media/image32.png"/><Relationship Id="rId4" Type="http://schemas.openxmlformats.org/officeDocument/2006/relationships/image" Target="../media/image38.jpg"/></Relationships>
</file>

<file path=ppt/slides/_rels/slide22.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tags" Target="../tags/tag126.xml"/><Relationship Id="rId7" Type="http://schemas.openxmlformats.org/officeDocument/2006/relationships/image" Target="../media/image24.svg"/><Relationship Id="rId2" Type="http://schemas.openxmlformats.org/officeDocument/2006/relationships/tags" Target="../tags/tag125.xml"/><Relationship Id="rId1" Type="http://schemas.openxmlformats.org/officeDocument/2006/relationships/tags" Target="../tags/tag124.xml"/><Relationship Id="rId6" Type="http://schemas.openxmlformats.org/officeDocument/2006/relationships/image" Target="../media/image32.png"/><Relationship Id="rId5" Type="http://schemas.openxmlformats.org/officeDocument/2006/relationships/image" Target="../media/image38.jpg"/><Relationship Id="rId4"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48.png"/><Relationship Id="rId2" Type="http://schemas.openxmlformats.org/officeDocument/2006/relationships/tags" Target="../tags/tag128.xml"/><Relationship Id="rId1" Type="http://schemas.openxmlformats.org/officeDocument/2006/relationships/tags" Target="../tags/tag127.xml"/><Relationship Id="rId6" Type="http://schemas.openxmlformats.org/officeDocument/2006/relationships/image" Target="../media/image24.svg"/><Relationship Id="rId5" Type="http://schemas.openxmlformats.org/officeDocument/2006/relationships/image" Target="../media/image32.png"/><Relationship Id="rId4" Type="http://schemas.openxmlformats.org/officeDocument/2006/relationships/image" Target="../media/image38.jpg"/></Relationships>
</file>

<file path=ppt/slides/_rels/slide24.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tags" Target="../tags/tag131.xml"/><Relationship Id="rId7" Type="http://schemas.openxmlformats.org/officeDocument/2006/relationships/image" Target="../media/image24.svg"/><Relationship Id="rId2" Type="http://schemas.openxmlformats.org/officeDocument/2006/relationships/tags" Target="../tags/tag130.xml"/><Relationship Id="rId1" Type="http://schemas.openxmlformats.org/officeDocument/2006/relationships/tags" Target="../tags/tag129.xml"/><Relationship Id="rId6" Type="http://schemas.openxmlformats.org/officeDocument/2006/relationships/image" Target="../media/image32.png"/><Relationship Id="rId5" Type="http://schemas.openxmlformats.org/officeDocument/2006/relationships/image" Target="../media/image38.jpg"/><Relationship Id="rId4"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50.png"/><Relationship Id="rId2" Type="http://schemas.openxmlformats.org/officeDocument/2006/relationships/tags" Target="../tags/tag133.xml"/><Relationship Id="rId1" Type="http://schemas.openxmlformats.org/officeDocument/2006/relationships/tags" Target="../tags/tag132.xml"/><Relationship Id="rId6" Type="http://schemas.openxmlformats.org/officeDocument/2006/relationships/image" Target="../media/image24.svg"/><Relationship Id="rId5" Type="http://schemas.openxmlformats.org/officeDocument/2006/relationships/image" Target="../media/image32.png"/><Relationship Id="rId4" Type="http://schemas.openxmlformats.org/officeDocument/2006/relationships/image" Target="../media/image38.jpg"/></Relationships>
</file>

<file path=ppt/slides/_rels/slide26.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tags" Target="../tags/tag136.xml"/><Relationship Id="rId7" Type="http://schemas.openxmlformats.org/officeDocument/2006/relationships/image" Target="../media/image24.svg"/><Relationship Id="rId2" Type="http://schemas.openxmlformats.org/officeDocument/2006/relationships/tags" Target="../tags/tag135.xml"/><Relationship Id="rId1" Type="http://schemas.openxmlformats.org/officeDocument/2006/relationships/tags" Target="../tags/tag134.xml"/><Relationship Id="rId6" Type="http://schemas.openxmlformats.org/officeDocument/2006/relationships/image" Target="../media/image32.png"/><Relationship Id="rId5" Type="http://schemas.openxmlformats.org/officeDocument/2006/relationships/image" Target="../media/image38.jpg"/><Relationship Id="rId4"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49.png"/><Relationship Id="rId2" Type="http://schemas.openxmlformats.org/officeDocument/2006/relationships/tags" Target="../tags/tag138.xml"/><Relationship Id="rId1" Type="http://schemas.openxmlformats.org/officeDocument/2006/relationships/tags" Target="../tags/tag137.xml"/><Relationship Id="rId6" Type="http://schemas.openxmlformats.org/officeDocument/2006/relationships/image" Target="../media/image24.svg"/><Relationship Id="rId5" Type="http://schemas.openxmlformats.org/officeDocument/2006/relationships/image" Target="../media/image32.png"/><Relationship Id="rId4" Type="http://schemas.openxmlformats.org/officeDocument/2006/relationships/image" Target="../media/image38.jpg"/></Relationships>
</file>

<file path=ppt/slides/_rels/slide28.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tags" Target="../tags/tag141.xml"/><Relationship Id="rId7" Type="http://schemas.openxmlformats.org/officeDocument/2006/relationships/image" Target="../media/image24.svg"/><Relationship Id="rId2" Type="http://schemas.openxmlformats.org/officeDocument/2006/relationships/tags" Target="../tags/tag140.xml"/><Relationship Id="rId1" Type="http://schemas.openxmlformats.org/officeDocument/2006/relationships/tags" Target="../tags/tag139.xml"/><Relationship Id="rId6" Type="http://schemas.openxmlformats.org/officeDocument/2006/relationships/image" Target="../media/image32.png"/><Relationship Id="rId5" Type="http://schemas.openxmlformats.org/officeDocument/2006/relationships/image" Target="../media/image38.jpg"/><Relationship Id="rId4"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slideLayout" Target="../slideLayouts/slideLayout7.xml"/><Relationship Id="rId7" Type="http://schemas.openxmlformats.org/officeDocument/2006/relationships/image" Target="../media/image45.png"/><Relationship Id="rId12" Type="http://schemas.openxmlformats.org/officeDocument/2006/relationships/image" Target="../media/image50.png"/><Relationship Id="rId2" Type="http://schemas.openxmlformats.org/officeDocument/2006/relationships/tags" Target="../tags/tag143.xml"/><Relationship Id="rId1" Type="http://schemas.openxmlformats.org/officeDocument/2006/relationships/tags" Target="../tags/tag142.xml"/><Relationship Id="rId6" Type="http://schemas.openxmlformats.org/officeDocument/2006/relationships/image" Target="../media/image24.svg"/><Relationship Id="rId11" Type="http://schemas.openxmlformats.org/officeDocument/2006/relationships/image" Target="../media/image49.png"/><Relationship Id="rId5" Type="http://schemas.openxmlformats.org/officeDocument/2006/relationships/image" Target="../media/image32.png"/><Relationship Id="rId10" Type="http://schemas.openxmlformats.org/officeDocument/2006/relationships/image" Target="../media/image48.png"/><Relationship Id="rId4" Type="http://schemas.openxmlformats.org/officeDocument/2006/relationships/image" Target="../media/image38.jpg"/><Relationship Id="rId9" Type="http://schemas.openxmlformats.org/officeDocument/2006/relationships/image" Target="../media/image47.png"/></Relationships>
</file>

<file path=ppt/slides/_rels/slide3.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tags" Target="../tags/tag24.xml"/><Relationship Id="rId7" Type="http://schemas.openxmlformats.org/officeDocument/2006/relationships/image" Target="../media/image10.jpeg"/><Relationship Id="rId2" Type="http://schemas.openxmlformats.org/officeDocument/2006/relationships/tags" Target="../tags/tag23.xml"/><Relationship Id="rId1" Type="http://schemas.openxmlformats.org/officeDocument/2006/relationships/tags" Target="../tags/tag22.xml"/><Relationship Id="rId6" Type="http://schemas.openxmlformats.org/officeDocument/2006/relationships/slideLayout" Target="../slideLayouts/slideLayout7.xml"/><Relationship Id="rId5" Type="http://schemas.openxmlformats.org/officeDocument/2006/relationships/tags" Target="../tags/tag26.xml"/><Relationship Id="rId10" Type="http://schemas.openxmlformats.org/officeDocument/2006/relationships/image" Target="../media/image14.png"/><Relationship Id="rId4" Type="http://schemas.openxmlformats.org/officeDocument/2006/relationships/tags" Target="../tags/tag25.xml"/><Relationship Id="rId9" Type="http://schemas.openxmlformats.org/officeDocument/2006/relationships/image" Target="../media/image13.svg"/></Relationships>
</file>

<file path=ppt/slides/_rels/slide30.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tags" Target="../tags/tag146.xml"/><Relationship Id="rId7" Type="http://schemas.openxmlformats.org/officeDocument/2006/relationships/image" Target="../media/image10.jpeg"/><Relationship Id="rId2" Type="http://schemas.openxmlformats.org/officeDocument/2006/relationships/tags" Target="../tags/tag145.xml"/><Relationship Id="rId1" Type="http://schemas.openxmlformats.org/officeDocument/2006/relationships/tags" Target="../tags/tag144.xml"/><Relationship Id="rId6" Type="http://schemas.openxmlformats.org/officeDocument/2006/relationships/slideLayout" Target="../slideLayouts/slideLayout7.xml"/><Relationship Id="rId11" Type="http://schemas.openxmlformats.org/officeDocument/2006/relationships/image" Target="../media/image6.svg"/><Relationship Id="rId5" Type="http://schemas.openxmlformats.org/officeDocument/2006/relationships/tags" Target="../tags/tag148.xml"/><Relationship Id="rId10" Type="http://schemas.openxmlformats.org/officeDocument/2006/relationships/image" Target="../media/image5.png"/><Relationship Id="rId4" Type="http://schemas.openxmlformats.org/officeDocument/2006/relationships/tags" Target="../tags/tag147.xml"/><Relationship Id="rId9" Type="http://schemas.openxmlformats.org/officeDocument/2006/relationships/image" Target="../media/image4.svg"/></Relationships>
</file>

<file path=ppt/slides/_rels/slide31.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tags" Target="../tags/tag151.xml"/><Relationship Id="rId7" Type="http://schemas.openxmlformats.org/officeDocument/2006/relationships/image" Target="../media/image24.svg"/><Relationship Id="rId2" Type="http://schemas.openxmlformats.org/officeDocument/2006/relationships/tags" Target="../tags/tag150.xml"/><Relationship Id="rId1" Type="http://schemas.openxmlformats.org/officeDocument/2006/relationships/tags" Target="../tags/tag149.xml"/><Relationship Id="rId6" Type="http://schemas.openxmlformats.org/officeDocument/2006/relationships/image" Target="../media/image32.png"/><Relationship Id="rId5" Type="http://schemas.openxmlformats.org/officeDocument/2006/relationships/image" Target="../media/image38.jpg"/><Relationship Id="rId4"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8" Type="http://schemas.openxmlformats.org/officeDocument/2006/relationships/image" Target="../media/image38.jpg"/><Relationship Id="rId13" Type="http://schemas.openxmlformats.org/officeDocument/2006/relationships/image" Target="../media/image47.png"/><Relationship Id="rId3" Type="http://schemas.openxmlformats.org/officeDocument/2006/relationships/tags" Target="../tags/tag154.xml"/><Relationship Id="rId7" Type="http://schemas.openxmlformats.org/officeDocument/2006/relationships/slideLayout" Target="../slideLayouts/slideLayout7.xml"/><Relationship Id="rId12" Type="http://schemas.openxmlformats.org/officeDocument/2006/relationships/image" Target="../media/image45.png"/><Relationship Id="rId2" Type="http://schemas.openxmlformats.org/officeDocument/2006/relationships/tags" Target="../tags/tag153.xml"/><Relationship Id="rId1" Type="http://schemas.openxmlformats.org/officeDocument/2006/relationships/tags" Target="../tags/tag152.xml"/><Relationship Id="rId6" Type="http://schemas.openxmlformats.org/officeDocument/2006/relationships/tags" Target="../tags/tag157.xml"/><Relationship Id="rId11" Type="http://schemas.openxmlformats.org/officeDocument/2006/relationships/image" Target="../media/image52.jpeg"/><Relationship Id="rId5" Type="http://schemas.openxmlformats.org/officeDocument/2006/relationships/tags" Target="../tags/tag156.xml"/><Relationship Id="rId10" Type="http://schemas.openxmlformats.org/officeDocument/2006/relationships/image" Target="../media/image24.svg"/><Relationship Id="rId4" Type="http://schemas.openxmlformats.org/officeDocument/2006/relationships/tags" Target="../tags/tag155.xml"/><Relationship Id="rId9" Type="http://schemas.openxmlformats.org/officeDocument/2006/relationships/image" Target="../media/image32.png"/><Relationship Id="rId14" Type="http://schemas.openxmlformats.org/officeDocument/2006/relationships/image" Target="../media/image46.png"/></Relationships>
</file>

<file path=ppt/slides/_rels/slide33.xml.rels><?xml version="1.0" encoding="UTF-8" standalone="yes"?>
<Relationships xmlns="http://schemas.openxmlformats.org/package/2006/relationships"><Relationship Id="rId8" Type="http://schemas.openxmlformats.org/officeDocument/2006/relationships/image" Target="../media/image38.jpg"/><Relationship Id="rId13" Type="http://schemas.openxmlformats.org/officeDocument/2006/relationships/image" Target="../media/image46.png"/><Relationship Id="rId3" Type="http://schemas.openxmlformats.org/officeDocument/2006/relationships/tags" Target="../tags/tag160.xml"/><Relationship Id="rId7" Type="http://schemas.openxmlformats.org/officeDocument/2006/relationships/slideLayout" Target="../slideLayouts/slideLayout7.xml"/><Relationship Id="rId12" Type="http://schemas.openxmlformats.org/officeDocument/2006/relationships/image" Target="../media/image45.png"/><Relationship Id="rId2" Type="http://schemas.openxmlformats.org/officeDocument/2006/relationships/tags" Target="../tags/tag159.xml"/><Relationship Id="rId1" Type="http://schemas.openxmlformats.org/officeDocument/2006/relationships/tags" Target="../tags/tag158.xml"/><Relationship Id="rId6" Type="http://schemas.openxmlformats.org/officeDocument/2006/relationships/tags" Target="../tags/tag163.xml"/><Relationship Id="rId11" Type="http://schemas.openxmlformats.org/officeDocument/2006/relationships/image" Target="../media/image52.jpeg"/><Relationship Id="rId5" Type="http://schemas.openxmlformats.org/officeDocument/2006/relationships/tags" Target="../tags/tag162.xml"/><Relationship Id="rId10" Type="http://schemas.openxmlformats.org/officeDocument/2006/relationships/image" Target="../media/image24.svg"/><Relationship Id="rId4" Type="http://schemas.openxmlformats.org/officeDocument/2006/relationships/tags" Target="../tags/tag161.xml"/><Relationship Id="rId9" Type="http://schemas.openxmlformats.org/officeDocument/2006/relationships/image" Target="../media/image32.png"/><Relationship Id="rId14" Type="http://schemas.openxmlformats.org/officeDocument/2006/relationships/image" Target="../media/image48.png"/></Relationships>
</file>

<file path=ppt/slides/_rels/slide34.xml.rels><?xml version="1.0" encoding="UTF-8" standalone="yes"?>
<Relationships xmlns="http://schemas.openxmlformats.org/package/2006/relationships"><Relationship Id="rId8" Type="http://schemas.openxmlformats.org/officeDocument/2006/relationships/image" Target="../media/image38.jpg"/><Relationship Id="rId13" Type="http://schemas.openxmlformats.org/officeDocument/2006/relationships/image" Target="../media/image48.png"/><Relationship Id="rId3" Type="http://schemas.openxmlformats.org/officeDocument/2006/relationships/tags" Target="../tags/tag166.xml"/><Relationship Id="rId7" Type="http://schemas.openxmlformats.org/officeDocument/2006/relationships/slideLayout" Target="../slideLayouts/slideLayout7.xml"/><Relationship Id="rId12" Type="http://schemas.openxmlformats.org/officeDocument/2006/relationships/image" Target="../media/image45.png"/><Relationship Id="rId2" Type="http://schemas.openxmlformats.org/officeDocument/2006/relationships/tags" Target="../tags/tag165.xml"/><Relationship Id="rId1" Type="http://schemas.openxmlformats.org/officeDocument/2006/relationships/tags" Target="../tags/tag164.xml"/><Relationship Id="rId6" Type="http://schemas.openxmlformats.org/officeDocument/2006/relationships/tags" Target="../tags/tag169.xml"/><Relationship Id="rId11" Type="http://schemas.openxmlformats.org/officeDocument/2006/relationships/image" Target="../media/image52.jpeg"/><Relationship Id="rId5" Type="http://schemas.openxmlformats.org/officeDocument/2006/relationships/tags" Target="../tags/tag168.xml"/><Relationship Id="rId10" Type="http://schemas.openxmlformats.org/officeDocument/2006/relationships/image" Target="../media/image24.svg"/><Relationship Id="rId4" Type="http://schemas.openxmlformats.org/officeDocument/2006/relationships/tags" Target="../tags/tag167.xml"/><Relationship Id="rId9" Type="http://schemas.openxmlformats.org/officeDocument/2006/relationships/image" Target="../media/image32.png"/><Relationship Id="rId14" Type="http://schemas.openxmlformats.org/officeDocument/2006/relationships/image" Target="../media/image50.png"/></Relationships>
</file>

<file path=ppt/slides/_rels/slide35.xml.rels><?xml version="1.0" encoding="UTF-8" standalone="yes"?>
<Relationships xmlns="http://schemas.openxmlformats.org/package/2006/relationships"><Relationship Id="rId8" Type="http://schemas.openxmlformats.org/officeDocument/2006/relationships/image" Target="../media/image38.jpg"/><Relationship Id="rId13" Type="http://schemas.openxmlformats.org/officeDocument/2006/relationships/image" Target="../media/image49.png"/><Relationship Id="rId3" Type="http://schemas.openxmlformats.org/officeDocument/2006/relationships/tags" Target="../tags/tag172.xml"/><Relationship Id="rId7" Type="http://schemas.openxmlformats.org/officeDocument/2006/relationships/slideLayout" Target="../slideLayouts/slideLayout7.xml"/><Relationship Id="rId12" Type="http://schemas.openxmlformats.org/officeDocument/2006/relationships/image" Target="../media/image48.png"/><Relationship Id="rId2" Type="http://schemas.openxmlformats.org/officeDocument/2006/relationships/tags" Target="../tags/tag171.xml"/><Relationship Id="rId1" Type="http://schemas.openxmlformats.org/officeDocument/2006/relationships/tags" Target="../tags/tag170.xml"/><Relationship Id="rId6" Type="http://schemas.openxmlformats.org/officeDocument/2006/relationships/tags" Target="../tags/tag175.xml"/><Relationship Id="rId11" Type="http://schemas.openxmlformats.org/officeDocument/2006/relationships/image" Target="../media/image52.jpeg"/><Relationship Id="rId5" Type="http://schemas.openxmlformats.org/officeDocument/2006/relationships/tags" Target="../tags/tag174.xml"/><Relationship Id="rId10" Type="http://schemas.openxmlformats.org/officeDocument/2006/relationships/image" Target="../media/image24.svg"/><Relationship Id="rId4" Type="http://schemas.openxmlformats.org/officeDocument/2006/relationships/tags" Target="../tags/tag173.xml"/><Relationship Id="rId9" Type="http://schemas.openxmlformats.org/officeDocument/2006/relationships/image" Target="../media/image32.png"/><Relationship Id="rId14" Type="http://schemas.openxmlformats.org/officeDocument/2006/relationships/image" Target="../media/image50.png"/></Relationships>
</file>

<file path=ppt/slides/_rels/slide36.xml.rels><?xml version="1.0" encoding="UTF-8" standalone="yes"?>
<Relationships xmlns="http://schemas.openxmlformats.org/package/2006/relationships"><Relationship Id="rId8" Type="http://schemas.openxmlformats.org/officeDocument/2006/relationships/image" Target="../media/image38.jpg"/><Relationship Id="rId13" Type="http://schemas.openxmlformats.org/officeDocument/2006/relationships/image" Target="../media/image53.png"/><Relationship Id="rId3" Type="http://schemas.openxmlformats.org/officeDocument/2006/relationships/tags" Target="../tags/tag178.xml"/><Relationship Id="rId7" Type="http://schemas.openxmlformats.org/officeDocument/2006/relationships/slideLayout" Target="../slideLayouts/slideLayout7.xml"/><Relationship Id="rId12" Type="http://schemas.openxmlformats.org/officeDocument/2006/relationships/image" Target="../media/image48.png"/><Relationship Id="rId2" Type="http://schemas.openxmlformats.org/officeDocument/2006/relationships/tags" Target="../tags/tag177.xml"/><Relationship Id="rId1" Type="http://schemas.openxmlformats.org/officeDocument/2006/relationships/tags" Target="../tags/tag176.xml"/><Relationship Id="rId6" Type="http://schemas.openxmlformats.org/officeDocument/2006/relationships/tags" Target="../tags/tag181.xml"/><Relationship Id="rId11" Type="http://schemas.openxmlformats.org/officeDocument/2006/relationships/image" Target="../media/image24.svg"/><Relationship Id="rId5" Type="http://schemas.openxmlformats.org/officeDocument/2006/relationships/tags" Target="../tags/tag180.xml"/><Relationship Id="rId10" Type="http://schemas.openxmlformats.org/officeDocument/2006/relationships/image" Target="../media/image32.png"/><Relationship Id="rId4" Type="http://schemas.openxmlformats.org/officeDocument/2006/relationships/tags" Target="../tags/tag179.xml"/><Relationship Id="rId9" Type="http://schemas.openxmlformats.org/officeDocument/2006/relationships/image" Target="../media/image52.jpeg"/><Relationship Id="rId14" Type="http://schemas.openxmlformats.org/officeDocument/2006/relationships/image" Target="../media/image49.png"/></Relationships>
</file>

<file path=ppt/slides/_rels/slide37.xml.rels><?xml version="1.0" encoding="UTF-8" standalone="yes"?>
<Relationships xmlns="http://schemas.openxmlformats.org/package/2006/relationships"><Relationship Id="rId8" Type="http://schemas.openxmlformats.org/officeDocument/2006/relationships/image" Target="../media/image38.jpg"/><Relationship Id="rId13" Type="http://schemas.openxmlformats.org/officeDocument/2006/relationships/image" Target="../media/image55.png"/><Relationship Id="rId3" Type="http://schemas.openxmlformats.org/officeDocument/2006/relationships/tags" Target="../tags/tag184.xml"/><Relationship Id="rId7" Type="http://schemas.openxmlformats.org/officeDocument/2006/relationships/slideLayout" Target="../slideLayouts/slideLayout7.xml"/><Relationship Id="rId12" Type="http://schemas.openxmlformats.org/officeDocument/2006/relationships/image" Target="../media/image54.png"/><Relationship Id="rId2" Type="http://schemas.openxmlformats.org/officeDocument/2006/relationships/tags" Target="../tags/tag183.xml"/><Relationship Id="rId1" Type="http://schemas.openxmlformats.org/officeDocument/2006/relationships/tags" Target="../tags/tag182.xml"/><Relationship Id="rId6" Type="http://schemas.openxmlformats.org/officeDocument/2006/relationships/tags" Target="../tags/tag187.xml"/><Relationship Id="rId11" Type="http://schemas.openxmlformats.org/officeDocument/2006/relationships/image" Target="../media/image24.svg"/><Relationship Id="rId5" Type="http://schemas.openxmlformats.org/officeDocument/2006/relationships/tags" Target="../tags/tag186.xml"/><Relationship Id="rId10" Type="http://schemas.openxmlformats.org/officeDocument/2006/relationships/image" Target="../media/image32.png"/><Relationship Id="rId4" Type="http://schemas.openxmlformats.org/officeDocument/2006/relationships/tags" Target="../tags/tag185.xml"/><Relationship Id="rId9" Type="http://schemas.openxmlformats.org/officeDocument/2006/relationships/image" Target="../media/image52.jpeg"/><Relationship Id="rId14" Type="http://schemas.openxmlformats.org/officeDocument/2006/relationships/image" Target="../media/image49.png"/></Relationships>
</file>

<file path=ppt/slides/_rels/slide38.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tags" Target="../tags/tag190.xml"/><Relationship Id="rId7" Type="http://schemas.openxmlformats.org/officeDocument/2006/relationships/image" Target="../media/image10.jpeg"/><Relationship Id="rId2" Type="http://schemas.openxmlformats.org/officeDocument/2006/relationships/tags" Target="../tags/tag189.xml"/><Relationship Id="rId1" Type="http://schemas.openxmlformats.org/officeDocument/2006/relationships/tags" Target="../tags/tag188.xml"/><Relationship Id="rId6" Type="http://schemas.openxmlformats.org/officeDocument/2006/relationships/slideLayout" Target="../slideLayouts/slideLayout7.xml"/><Relationship Id="rId11" Type="http://schemas.openxmlformats.org/officeDocument/2006/relationships/image" Target="../media/image29.svg"/><Relationship Id="rId5" Type="http://schemas.openxmlformats.org/officeDocument/2006/relationships/tags" Target="../tags/tag192.xml"/><Relationship Id="rId10" Type="http://schemas.openxmlformats.org/officeDocument/2006/relationships/image" Target="../media/image5.png"/><Relationship Id="rId4" Type="http://schemas.openxmlformats.org/officeDocument/2006/relationships/tags" Target="../tags/tag191.xml"/><Relationship Id="rId9" Type="http://schemas.openxmlformats.org/officeDocument/2006/relationships/image" Target="../media/image27.svg"/></Relationships>
</file>

<file path=ppt/slides/_rels/slide39.xml.rels><?xml version="1.0" encoding="UTF-8" standalone="yes"?>
<Relationships xmlns="http://schemas.openxmlformats.org/package/2006/relationships"><Relationship Id="rId8" Type="http://schemas.openxmlformats.org/officeDocument/2006/relationships/image" Target="../media/image45.png"/><Relationship Id="rId13" Type="http://schemas.openxmlformats.org/officeDocument/2006/relationships/image" Target="../media/image50.png"/><Relationship Id="rId3" Type="http://schemas.openxmlformats.org/officeDocument/2006/relationships/tags" Target="../tags/tag195.xml"/><Relationship Id="rId7" Type="http://schemas.openxmlformats.org/officeDocument/2006/relationships/image" Target="../media/image24.svg"/><Relationship Id="rId12" Type="http://schemas.openxmlformats.org/officeDocument/2006/relationships/image" Target="../media/image49.png"/><Relationship Id="rId2" Type="http://schemas.openxmlformats.org/officeDocument/2006/relationships/tags" Target="../tags/tag194.xml"/><Relationship Id="rId1" Type="http://schemas.openxmlformats.org/officeDocument/2006/relationships/tags" Target="../tags/tag193.xml"/><Relationship Id="rId6" Type="http://schemas.openxmlformats.org/officeDocument/2006/relationships/image" Target="../media/image32.png"/><Relationship Id="rId11" Type="http://schemas.openxmlformats.org/officeDocument/2006/relationships/image" Target="../media/image48.png"/><Relationship Id="rId5" Type="http://schemas.openxmlformats.org/officeDocument/2006/relationships/image" Target="../media/image38.jpg"/><Relationship Id="rId10" Type="http://schemas.openxmlformats.org/officeDocument/2006/relationships/image" Target="../media/image47.png"/><Relationship Id="rId4" Type="http://schemas.openxmlformats.org/officeDocument/2006/relationships/slideLayout" Target="../slideLayouts/slideLayout7.xml"/><Relationship Id="rId9" Type="http://schemas.openxmlformats.org/officeDocument/2006/relationships/image" Target="../media/image46.png"/></Relationships>
</file>

<file path=ppt/slides/_rels/slide4.xml.rels><?xml version="1.0" encoding="UTF-8" standalone="yes"?>
<Relationships xmlns="http://schemas.openxmlformats.org/package/2006/relationships"><Relationship Id="rId8" Type="http://schemas.openxmlformats.org/officeDocument/2006/relationships/slideLayout" Target="../slideLayouts/slideLayout7.xml"/><Relationship Id="rId13" Type="http://schemas.openxmlformats.org/officeDocument/2006/relationships/image" Target="../media/image16.svg"/><Relationship Id="rId3" Type="http://schemas.openxmlformats.org/officeDocument/2006/relationships/tags" Target="../tags/tag29.xml"/><Relationship Id="rId7" Type="http://schemas.openxmlformats.org/officeDocument/2006/relationships/tags" Target="../tags/tag33.xml"/><Relationship Id="rId12" Type="http://schemas.openxmlformats.org/officeDocument/2006/relationships/image" Target="../media/image15.png"/><Relationship Id="rId2" Type="http://schemas.openxmlformats.org/officeDocument/2006/relationships/tags" Target="../tags/tag28.xml"/><Relationship Id="rId1" Type="http://schemas.openxmlformats.org/officeDocument/2006/relationships/tags" Target="../tags/tag27.xml"/><Relationship Id="rId6" Type="http://schemas.openxmlformats.org/officeDocument/2006/relationships/tags" Target="../tags/tag32.xml"/><Relationship Id="rId11" Type="http://schemas.openxmlformats.org/officeDocument/2006/relationships/image" Target="../media/image13.svg"/><Relationship Id="rId5" Type="http://schemas.openxmlformats.org/officeDocument/2006/relationships/tags" Target="../tags/tag31.xml"/><Relationship Id="rId10" Type="http://schemas.openxmlformats.org/officeDocument/2006/relationships/image" Target="../media/image11.png"/><Relationship Id="rId4" Type="http://schemas.openxmlformats.org/officeDocument/2006/relationships/tags" Target="../tags/tag30.xml"/><Relationship Id="rId9" Type="http://schemas.openxmlformats.org/officeDocument/2006/relationships/image" Target="../media/image10.jpeg"/><Relationship Id="rId14" Type="http://schemas.openxmlformats.org/officeDocument/2006/relationships/image" Target="../media/image17.png"/></Relationships>
</file>

<file path=ppt/slides/_rels/slide40.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tags" Target="../tags/tag198.xml"/><Relationship Id="rId7" Type="http://schemas.openxmlformats.org/officeDocument/2006/relationships/image" Target="../media/image10.jpeg"/><Relationship Id="rId2" Type="http://schemas.openxmlformats.org/officeDocument/2006/relationships/tags" Target="../tags/tag197.xml"/><Relationship Id="rId1" Type="http://schemas.openxmlformats.org/officeDocument/2006/relationships/tags" Target="../tags/tag196.xml"/><Relationship Id="rId6" Type="http://schemas.openxmlformats.org/officeDocument/2006/relationships/slideLayout" Target="../slideLayouts/slideLayout7.xml"/><Relationship Id="rId11" Type="http://schemas.openxmlformats.org/officeDocument/2006/relationships/image" Target="../media/image6.svg"/><Relationship Id="rId5" Type="http://schemas.openxmlformats.org/officeDocument/2006/relationships/tags" Target="../tags/tag200.xml"/><Relationship Id="rId10" Type="http://schemas.openxmlformats.org/officeDocument/2006/relationships/image" Target="../media/image5.png"/><Relationship Id="rId4" Type="http://schemas.openxmlformats.org/officeDocument/2006/relationships/tags" Target="../tags/tag199.xml"/><Relationship Id="rId9" Type="http://schemas.openxmlformats.org/officeDocument/2006/relationships/image" Target="../media/image4.svg"/></Relationships>
</file>

<file path=ppt/slides/_rels/slide41.xml.rels><?xml version="1.0" encoding="UTF-8" standalone="yes"?>
<Relationships xmlns="http://schemas.openxmlformats.org/package/2006/relationships"><Relationship Id="rId8" Type="http://schemas.openxmlformats.org/officeDocument/2006/relationships/image" Target="../media/image38.jpg"/><Relationship Id="rId13" Type="http://schemas.openxmlformats.org/officeDocument/2006/relationships/image" Target="../media/image49.png"/><Relationship Id="rId3" Type="http://schemas.openxmlformats.org/officeDocument/2006/relationships/tags" Target="../tags/tag203.xml"/><Relationship Id="rId7" Type="http://schemas.openxmlformats.org/officeDocument/2006/relationships/slideLayout" Target="../slideLayouts/slideLayout7.xml"/><Relationship Id="rId12" Type="http://schemas.openxmlformats.org/officeDocument/2006/relationships/image" Target="../media/image46.png"/><Relationship Id="rId2" Type="http://schemas.openxmlformats.org/officeDocument/2006/relationships/tags" Target="../tags/tag202.xml"/><Relationship Id="rId1" Type="http://schemas.openxmlformats.org/officeDocument/2006/relationships/tags" Target="../tags/tag201.xml"/><Relationship Id="rId6" Type="http://schemas.openxmlformats.org/officeDocument/2006/relationships/tags" Target="../tags/tag206.xml"/><Relationship Id="rId11" Type="http://schemas.openxmlformats.org/officeDocument/2006/relationships/image" Target="../media/image45.png"/><Relationship Id="rId5" Type="http://schemas.openxmlformats.org/officeDocument/2006/relationships/tags" Target="../tags/tag205.xml"/><Relationship Id="rId10" Type="http://schemas.openxmlformats.org/officeDocument/2006/relationships/image" Target="../media/image24.svg"/><Relationship Id="rId4" Type="http://schemas.openxmlformats.org/officeDocument/2006/relationships/tags" Target="../tags/tag204.xml"/><Relationship Id="rId9" Type="http://schemas.openxmlformats.org/officeDocument/2006/relationships/image" Target="../media/image32.png"/><Relationship Id="rId14" Type="http://schemas.openxmlformats.org/officeDocument/2006/relationships/image" Target="../media/image50.png"/></Relationships>
</file>

<file path=ppt/slides/_rels/slide42.xml.rels><?xml version="1.0" encoding="UTF-8" standalone="yes"?>
<Relationships xmlns="http://schemas.openxmlformats.org/package/2006/relationships"><Relationship Id="rId8" Type="http://schemas.openxmlformats.org/officeDocument/2006/relationships/tags" Target="../tags/tag214.xml"/><Relationship Id="rId13" Type="http://schemas.openxmlformats.org/officeDocument/2006/relationships/image" Target="../media/image45.png"/><Relationship Id="rId18" Type="http://schemas.openxmlformats.org/officeDocument/2006/relationships/image" Target="../media/image50.png"/><Relationship Id="rId3" Type="http://schemas.openxmlformats.org/officeDocument/2006/relationships/tags" Target="../tags/tag209.xml"/><Relationship Id="rId7" Type="http://schemas.openxmlformats.org/officeDocument/2006/relationships/tags" Target="../tags/tag213.xml"/><Relationship Id="rId12" Type="http://schemas.openxmlformats.org/officeDocument/2006/relationships/image" Target="../media/image24.svg"/><Relationship Id="rId17" Type="http://schemas.openxmlformats.org/officeDocument/2006/relationships/image" Target="../media/image49.png"/><Relationship Id="rId2" Type="http://schemas.openxmlformats.org/officeDocument/2006/relationships/tags" Target="../tags/tag208.xml"/><Relationship Id="rId16" Type="http://schemas.openxmlformats.org/officeDocument/2006/relationships/image" Target="../media/image48.png"/><Relationship Id="rId1" Type="http://schemas.openxmlformats.org/officeDocument/2006/relationships/tags" Target="../tags/tag207.xml"/><Relationship Id="rId6" Type="http://schemas.openxmlformats.org/officeDocument/2006/relationships/tags" Target="../tags/tag212.xml"/><Relationship Id="rId11" Type="http://schemas.openxmlformats.org/officeDocument/2006/relationships/image" Target="../media/image32.png"/><Relationship Id="rId5" Type="http://schemas.openxmlformats.org/officeDocument/2006/relationships/tags" Target="../tags/tag211.xml"/><Relationship Id="rId15" Type="http://schemas.openxmlformats.org/officeDocument/2006/relationships/image" Target="../media/image47.png"/><Relationship Id="rId10" Type="http://schemas.openxmlformats.org/officeDocument/2006/relationships/image" Target="../media/image38.jpg"/><Relationship Id="rId4" Type="http://schemas.openxmlformats.org/officeDocument/2006/relationships/tags" Target="../tags/tag210.xml"/><Relationship Id="rId9" Type="http://schemas.openxmlformats.org/officeDocument/2006/relationships/slideLayout" Target="../slideLayouts/slideLayout7.xml"/><Relationship Id="rId14" Type="http://schemas.openxmlformats.org/officeDocument/2006/relationships/image" Target="../media/image46.png"/></Relationships>
</file>

<file path=ppt/slides/_rels/slide43.xml.rels><?xml version="1.0" encoding="UTF-8" standalone="yes"?>
<Relationships xmlns="http://schemas.openxmlformats.org/package/2006/relationships"><Relationship Id="rId8" Type="http://schemas.openxmlformats.org/officeDocument/2006/relationships/image" Target="../media/image10.jpeg"/><Relationship Id="rId13" Type="http://schemas.openxmlformats.org/officeDocument/2006/relationships/image" Target="../media/image30.png"/><Relationship Id="rId3" Type="http://schemas.openxmlformats.org/officeDocument/2006/relationships/tags" Target="../tags/tag217.xml"/><Relationship Id="rId7" Type="http://schemas.openxmlformats.org/officeDocument/2006/relationships/slideLayout" Target="../slideLayouts/slideLayout7.xml"/><Relationship Id="rId12" Type="http://schemas.openxmlformats.org/officeDocument/2006/relationships/image" Target="../media/image29.svg"/><Relationship Id="rId2" Type="http://schemas.openxmlformats.org/officeDocument/2006/relationships/tags" Target="../tags/tag216.xml"/><Relationship Id="rId1" Type="http://schemas.openxmlformats.org/officeDocument/2006/relationships/tags" Target="../tags/tag215.xml"/><Relationship Id="rId6" Type="http://schemas.openxmlformats.org/officeDocument/2006/relationships/tags" Target="../tags/tag220.xml"/><Relationship Id="rId11" Type="http://schemas.openxmlformats.org/officeDocument/2006/relationships/image" Target="../media/image5.png"/><Relationship Id="rId5" Type="http://schemas.openxmlformats.org/officeDocument/2006/relationships/tags" Target="../tags/tag219.xml"/><Relationship Id="rId10" Type="http://schemas.openxmlformats.org/officeDocument/2006/relationships/image" Target="../media/image27.svg"/><Relationship Id="rId4" Type="http://schemas.openxmlformats.org/officeDocument/2006/relationships/tags" Target="../tags/tag218.xml"/><Relationship Id="rId9" Type="http://schemas.openxmlformats.org/officeDocument/2006/relationships/image" Target="../media/image3.png"/></Relationships>
</file>

<file path=ppt/slides/_rels/slide44.xml.rels><?xml version="1.0" encoding="UTF-8" standalone="yes"?>
<Relationships xmlns="http://schemas.openxmlformats.org/package/2006/relationships"><Relationship Id="rId8" Type="http://schemas.openxmlformats.org/officeDocument/2006/relationships/tags" Target="../tags/tag228.xml"/><Relationship Id="rId13" Type="http://schemas.openxmlformats.org/officeDocument/2006/relationships/image" Target="../media/image13.svg"/><Relationship Id="rId3" Type="http://schemas.openxmlformats.org/officeDocument/2006/relationships/tags" Target="../tags/tag223.xml"/><Relationship Id="rId7" Type="http://schemas.openxmlformats.org/officeDocument/2006/relationships/tags" Target="../tags/tag227.xml"/><Relationship Id="rId12" Type="http://schemas.openxmlformats.org/officeDocument/2006/relationships/image" Target="../media/image31.png"/><Relationship Id="rId2" Type="http://schemas.openxmlformats.org/officeDocument/2006/relationships/tags" Target="../tags/tag222.xml"/><Relationship Id="rId16" Type="http://schemas.openxmlformats.org/officeDocument/2006/relationships/image" Target="../media/image17.png"/><Relationship Id="rId1" Type="http://schemas.openxmlformats.org/officeDocument/2006/relationships/tags" Target="../tags/tag221.xml"/><Relationship Id="rId6" Type="http://schemas.openxmlformats.org/officeDocument/2006/relationships/tags" Target="../tags/tag226.xml"/><Relationship Id="rId11" Type="http://schemas.openxmlformats.org/officeDocument/2006/relationships/image" Target="../media/image10.jpeg"/><Relationship Id="rId5" Type="http://schemas.openxmlformats.org/officeDocument/2006/relationships/tags" Target="../tags/tag225.xml"/><Relationship Id="rId15" Type="http://schemas.openxmlformats.org/officeDocument/2006/relationships/image" Target="../media/image16.svg"/><Relationship Id="rId10" Type="http://schemas.openxmlformats.org/officeDocument/2006/relationships/slideLayout" Target="../slideLayouts/slideLayout7.xml"/><Relationship Id="rId4" Type="http://schemas.openxmlformats.org/officeDocument/2006/relationships/tags" Target="../tags/tag224.xml"/><Relationship Id="rId9" Type="http://schemas.openxmlformats.org/officeDocument/2006/relationships/tags" Target="../tags/tag229.xml"/><Relationship Id="rId14" Type="http://schemas.openxmlformats.org/officeDocument/2006/relationships/image" Target="../media/image15.png"/></Relationships>
</file>

<file path=ppt/slides/_rels/slide45.xml.rels><?xml version="1.0" encoding="UTF-8" standalone="yes"?>
<Relationships xmlns="http://schemas.openxmlformats.org/package/2006/relationships"><Relationship Id="rId8" Type="http://schemas.openxmlformats.org/officeDocument/2006/relationships/image" Target="../media/image24.svg"/><Relationship Id="rId3" Type="http://schemas.openxmlformats.org/officeDocument/2006/relationships/tags" Target="../tags/tag232.xml"/><Relationship Id="rId7" Type="http://schemas.openxmlformats.org/officeDocument/2006/relationships/image" Target="../media/image32.png"/><Relationship Id="rId2" Type="http://schemas.openxmlformats.org/officeDocument/2006/relationships/tags" Target="../tags/tag231.xml"/><Relationship Id="rId1" Type="http://schemas.openxmlformats.org/officeDocument/2006/relationships/tags" Target="../tags/tag230.xml"/><Relationship Id="rId6" Type="http://schemas.openxmlformats.org/officeDocument/2006/relationships/slideLayout" Target="../slideLayouts/slideLayout7.xml"/><Relationship Id="rId5" Type="http://schemas.openxmlformats.org/officeDocument/2006/relationships/tags" Target="../tags/tag234.xml"/><Relationship Id="rId4" Type="http://schemas.openxmlformats.org/officeDocument/2006/relationships/tags" Target="../tags/tag233.xml"/></Relationships>
</file>

<file path=ppt/slides/_rels/slide46.xml.rels><?xml version="1.0" encoding="UTF-8" standalone="yes"?>
<Relationships xmlns="http://schemas.openxmlformats.org/package/2006/relationships"><Relationship Id="rId8" Type="http://schemas.openxmlformats.org/officeDocument/2006/relationships/tags" Target="../tags/tag242.xml"/><Relationship Id="rId13" Type="http://schemas.openxmlformats.org/officeDocument/2006/relationships/slideLayout" Target="../slideLayouts/slideLayout7.xml"/><Relationship Id="rId3" Type="http://schemas.openxmlformats.org/officeDocument/2006/relationships/tags" Target="../tags/tag237.xml"/><Relationship Id="rId7" Type="http://schemas.openxmlformats.org/officeDocument/2006/relationships/tags" Target="../tags/tag241.xml"/><Relationship Id="rId12" Type="http://schemas.openxmlformats.org/officeDocument/2006/relationships/tags" Target="../tags/tag246.xml"/><Relationship Id="rId2" Type="http://schemas.openxmlformats.org/officeDocument/2006/relationships/tags" Target="../tags/tag236.xml"/><Relationship Id="rId1" Type="http://schemas.openxmlformats.org/officeDocument/2006/relationships/tags" Target="../tags/tag235.xml"/><Relationship Id="rId6" Type="http://schemas.openxmlformats.org/officeDocument/2006/relationships/tags" Target="../tags/tag240.xml"/><Relationship Id="rId11" Type="http://schemas.openxmlformats.org/officeDocument/2006/relationships/tags" Target="../tags/tag245.xml"/><Relationship Id="rId5" Type="http://schemas.openxmlformats.org/officeDocument/2006/relationships/tags" Target="../tags/tag239.xml"/><Relationship Id="rId15" Type="http://schemas.openxmlformats.org/officeDocument/2006/relationships/image" Target="../media/image24.svg"/><Relationship Id="rId10" Type="http://schemas.openxmlformats.org/officeDocument/2006/relationships/tags" Target="../tags/tag244.xml"/><Relationship Id="rId4" Type="http://schemas.openxmlformats.org/officeDocument/2006/relationships/tags" Target="../tags/tag238.xml"/><Relationship Id="rId9" Type="http://schemas.openxmlformats.org/officeDocument/2006/relationships/tags" Target="../tags/tag243.xml"/><Relationship Id="rId14" Type="http://schemas.openxmlformats.org/officeDocument/2006/relationships/image" Target="../media/image32.png"/></Relationships>
</file>

<file path=ppt/slides/_rels/slide47.xml.rels><?xml version="1.0" encoding="UTF-8" standalone="yes"?>
<Relationships xmlns="http://schemas.openxmlformats.org/package/2006/relationships"><Relationship Id="rId8" Type="http://schemas.openxmlformats.org/officeDocument/2006/relationships/tags" Target="../tags/tag254.xml"/><Relationship Id="rId13" Type="http://schemas.openxmlformats.org/officeDocument/2006/relationships/tags" Target="../tags/tag259.xml"/><Relationship Id="rId3" Type="http://schemas.openxmlformats.org/officeDocument/2006/relationships/tags" Target="../tags/tag249.xml"/><Relationship Id="rId7" Type="http://schemas.openxmlformats.org/officeDocument/2006/relationships/tags" Target="../tags/tag253.xml"/><Relationship Id="rId12" Type="http://schemas.openxmlformats.org/officeDocument/2006/relationships/tags" Target="../tags/tag258.xml"/><Relationship Id="rId2" Type="http://schemas.openxmlformats.org/officeDocument/2006/relationships/tags" Target="../tags/tag248.xml"/><Relationship Id="rId16" Type="http://schemas.openxmlformats.org/officeDocument/2006/relationships/image" Target="../media/image24.svg"/><Relationship Id="rId1" Type="http://schemas.openxmlformats.org/officeDocument/2006/relationships/tags" Target="../tags/tag247.xml"/><Relationship Id="rId6" Type="http://schemas.openxmlformats.org/officeDocument/2006/relationships/tags" Target="../tags/tag252.xml"/><Relationship Id="rId11" Type="http://schemas.openxmlformats.org/officeDocument/2006/relationships/tags" Target="../tags/tag257.xml"/><Relationship Id="rId5" Type="http://schemas.openxmlformats.org/officeDocument/2006/relationships/tags" Target="../tags/tag251.xml"/><Relationship Id="rId15" Type="http://schemas.openxmlformats.org/officeDocument/2006/relationships/image" Target="../media/image32.png"/><Relationship Id="rId10" Type="http://schemas.openxmlformats.org/officeDocument/2006/relationships/tags" Target="../tags/tag256.xml"/><Relationship Id="rId4" Type="http://schemas.openxmlformats.org/officeDocument/2006/relationships/tags" Target="../tags/tag250.xml"/><Relationship Id="rId9" Type="http://schemas.openxmlformats.org/officeDocument/2006/relationships/tags" Target="../tags/tag255.xml"/><Relationship Id="rId14"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8" Type="http://schemas.openxmlformats.org/officeDocument/2006/relationships/tags" Target="../tags/tag267.xml"/><Relationship Id="rId13" Type="http://schemas.openxmlformats.org/officeDocument/2006/relationships/slideLayout" Target="../slideLayouts/slideLayout7.xml"/><Relationship Id="rId3" Type="http://schemas.openxmlformats.org/officeDocument/2006/relationships/tags" Target="../tags/tag262.xml"/><Relationship Id="rId7" Type="http://schemas.openxmlformats.org/officeDocument/2006/relationships/tags" Target="../tags/tag266.xml"/><Relationship Id="rId12" Type="http://schemas.openxmlformats.org/officeDocument/2006/relationships/tags" Target="../tags/tag271.xml"/><Relationship Id="rId2" Type="http://schemas.openxmlformats.org/officeDocument/2006/relationships/tags" Target="../tags/tag261.xml"/><Relationship Id="rId1" Type="http://schemas.openxmlformats.org/officeDocument/2006/relationships/tags" Target="../tags/tag260.xml"/><Relationship Id="rId6" Type="http://schemas.openxmlformats.org/officeDocument/2006/relationships/tags" Target="../tags/tag265.xml"/><Relationship Id="rId11" Type="http://schemas.openxmlformats.org/officeDocument/2006/relationships/tags" Target="../tags/tag270.xml"/><Relationship Id="rId5" Type="http://schemas.openxmlformats.org/officeDocument/2006/relationships/tags" Target="../tags/tag264.xml"/><Relationship Id="rId15" Type="http://schemas.openxmlformats.org/officeDocument/2006/relationships/image" Target="../media/image24.svg"/><Relationship Id="rId10" Type="http://schemas.openxmlformats.org/officeDocument/2006/relationships/tags" Target="../tags/tag269.xml"/><Relationship Id="rId4" Type="http://schemas.openxmlformats.org/officeDocument/2006/relationships/tags" Target="../tags/tag263.xml"/><Relationship Id="rId9" Type="http://schemas.openxmlformats.org/officeDocument/2006/relationships/tags" Target="../tags/tag268.xml"/><Relationship Id="rId14" Type="http://schemas.openxmlformats.org/officeDocument/2006/relationships/image" Target="../media/image32.png"/></Relationships>
</file>

<file path=ppt/slides/_rels/slide49.xml.rels><?xml version="1.0" encoding="UTF-8" standalone="yes"?>
<Relationships xmlns="http://schemas.openxmlformats.org/package/2006/relationships"><Relationship Id="rId8" Type="http://schemas.openxmlformats.org/officeDocument/2006/relationships/tags" Target="../tags/tag279.xml"/><Relationship Id="rId13" Type="http://schemas.openxmlformats.org/officeDocument/2006/relationships/tags" Target="../tags/tag284.xml"/><Relationship Id="rId3" Type="http://schemas.openxmlformats.org/officeDocument/2006/relationships/tags" Target="../tags/tag274.xml"/><Relationship Id="rId7" Type="http://schemas.openxmlformats.org/officeDocument/2006/relationships/tags" Target="../tags/tag278.xml"/><Relationship Id="rId12" Type="http://schemas.openxmlformats.org/officeDocument/2006/relationships/tags" Target="../tags/tag283.xml"/><Relationship Id="rId2" Type="http://schemas.openxmlformats.org/officeDocument/2006/relationships/tags" Target="../tags/tag273.xml"/><Relationship Id="rId16" Type="http://schemas.openxmlformats.org/officeDocument/2006/relationships/image" Target="../media/image24.svg"/><Relationship Id="rId1" Type="http://schemas.openxmlformats.org/officeDocument/2006/relationships/tags" Target="../tags/tag272.xml"/><Relationship Id="rId6" Type="http://schemas.openxmlformats.org/officeDocument/2006/relationships/tags" Target="../tags/tag277.xml"/><Relationship Id="rId11" Type="http://schemas.openxmlformats.org/officeDocument/2006/relationships/tags" Target="../tags/tag282.xml"/><Relationship Id="rId5" Type="http://schemas.openxmlformats.org/officeDocument/2006/relationships/tags" Target="../tags/tag276.xml"/><Relationship Id="rId15" Type="http://schemas.openxmlformats.org/officeDocument/2006/relationships/image" Target="../media/image32.png"/><Relationship Id="rId10" Type="http://schemas.openxmlformats.org/officeDocument/2006/relationships/tags" Target="../tags/tag281.xml"/><Relationship Id="rId4" Type="http://schemas.openxmlformats.org/officeDocument/2006/relationships/tags" Target="../tags/tag275.xml"/><Relationship Id="rId9" Type="http://schemas.openxmlformats.org/officeDocument/2006/relationships/tags" Target="../tags/tag280.xml"/><Relationship Id="rId14"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8" Type="http://schemas.openxmlformats.org/officeDocument/2006/relationships/tags" Target="../tags/tag41.xml"/><Relationship Id="rId13" Type="http://schemas.openxmlformats.org/officeDocument/2006/relationships/tags" Target="../tags/tag46.xml"/><Relationship Id="rId18" Type="http://schemas.openxmlformats.org/officeDocument/2006/relationships/image" Target="../media/image11.png"/><Relationship Id="rId3" Type="http://schemas.openxmlformats.org/officeDocument/2006/relationships/tags" Target="../tags/tag36.xml"/><Relationship Id="rId7" Type="http://schemas.openxmlformats.org/officeDocument/2006/relationships/tags" Target="../tags/tag40.xml"/><Relationship Id="rId12" Type="http://schemas.openxmlformats.org/officeDocument/2006/relationships/tags" Target="../tags/tag45.xml"/><Relationship Id="rId17" Type="http://schemas.openxmlformats.org/officeDocument/2006/relationships/image" Target="../media/image10.jpeg"/><Relationship Id="rId2" Type="http://schemas.openxmlformats.org/officeDocument/2006/relationships/tags" Target="../tags/tag35.xml"/><Relationship Id="rId16" Type="http://schemas.openxmlformats.org/officeDocument/2006/relationships/slideLayout" Target="../slideLayouts/slideLayout7.xml"/><Relationship Id="rId1" Type="http://schemas.openxmlformats.org/officeDocument/2006/relationships/tags" Target="../tags/tag34.xml"/><Relationship Id="rId6" Type="http://schemas.openxmlformats.org/officeDocument/2006/relationships/tags" Target="../tags/tag39.xml"/><Relationship Id="rId11" Type="http://schemas.openxmlformats.org/officeDocument/2006/relationships/tags" Target="../tags/tag44.xml"/><Relationship Id="rId5" Type="http://schemas.openxmlformats.org/officeDocument/2006/relationships/tags" Target="../tags/tag38.xml"/><Relationship Id="rId15" Type="http://schemas.openxmlformats.org/officeDocument/2006/relationships/tags" Target="../tags/tag48.xml"/><Relationship Id="rId10" Type="http://schemas.openxmlformats.org/officeDocument/2006/relationships/tags" Target="../tags/tag43.xml"/><Relationship Id="rId19" Type="http://schemas.openxmlformats.org/officeDocument/2006/relationships/image" Target="../media/image12.svg"/><Relationship Id="rId4" Type="http://schemas.openxmlformats.org/officeDocument/2006/relationships/tags" Target="../tags/tag37.xml"/><Relationship Id="rId9" Type="http://schemas.openxmlformats.org/officeDocument/2006/relationships/tags" Target="../tags/tag42.xml"/><Relationship Id="rId14" Type="http://schemas.openxmlformats.org/officeDocument/2006/relationships/tags" Target="../tags/tag47.xml"/></Relationships>
</file>

<file path=ppt/slides/_rels/slide50.xml.rels><?xml version="1.0" encoding="UTF-8" standalone="yes"?>
<Relationships xmlns="http://schemas.openxmlformats.org/package/2006/relationships"><Relationship Id="rId8" Type="http://schemas.openxmlformats.org/officeDocument/2006/relationships/tags" Target="../tags/tag292.xml"/><Relationship Id="rId13" Type="http://schemas.openxmlformats.org/officeDocument/2006/relationships/slideLayout" Target="../slideLayouts/slideLayout7.xml"/><Relationship Id="rId3" Type="http://schemas.openxmlformats.org/officeDocument/2006/relationships/tags" Target="../tags/tag287.xml"/><Relationship Id="rId7" Type="http://schemas.openxmlformats.org/officeDocument/2006/relationships/tags" Target="../tags/tag291.xml"/><Relationship Id="rId12" Type="http://schemas.openxmlformats.org/officeDocument/2006/relationships/tags" Target="../tags/tag296.xml"/><Relationship Id="rId2" Type="http://schemas.openxmlformats.org/officeDocument/2006/relationships/tags" Target="../tags/tag286.xml"/><Relationship Id="rId1" Type="http://schemas.openxmlformats.org/officeDocument/2006/relationships/tags" Target="../tags/tag285.xml"/><Relationship Id="rId6" Type="http://schemas.openxmlformats.org/officeDocument/2006/relationships/tags" Target="../tags/tag290.xml"/><Relationship Id="rId11" Type="http://schemas.openxmlformats.org/officeDocument/2006/relationships/tags" Target="../tags/tag295.xml"/><Relationship Id="rId5" Type="http://schemas.openxmlformats.org/officeDocument/2006/relationships/tags" Target="../tags/tag289.xml"/><Relationship Id="rId15" Type="http://schemas.openxmlformats.org/officeDocument/2006/relationships/image" Target="../media/image24.svg"/><Relationship Id="rId10" Type="http://schemas.openxmlformats.org/officeDocument/2006/relationships/tags" Target="../tags/tag294.xml"/><Relationship Id="rId4" Type="http://schemas.openxmlformats.org/officeDocument/2006/relationships/tags" Target="../tags/tag288.xml"/><Relationship Id="rId9" Type="http://schemas.openxmlformats.org/officeDocument/2006/relationships/tags" Target="../tags/tag293.xml"/><Relationship Id="rId14" Type="http://schemas.openxmlformats.org/officeDocument/2006/relationships/image" Target="../media/image32.png"/></Relationships>
</file>

<file path=ppt/slides/_rels/slide51.xml.rels><?xml version="1.0" encoding="UTF-8" standalone="yes"?>
<Relationships xmlns="http://schemas.openxmlformats.org/package/2006/relationships"><Relationship Id="rId8" Type="http://schemas.openxmlformats.org/officeDocument/2006/relationships/tags" Target="../tags/tag304.xml"/><Relationship Id="rId13" Type="http://schemas.openxmlformats.org/officeDocument/2006/relationships/tags" Target="../tags/tag309.xml"/><Relationship Id="rId3" Type="http://schemas.openxmlformats.org/officeDocument/2006/relationships/tags" Target="../tags/tag299.xml"/><Relationship Id="rId7" Type="http://schemas.openxmlformats.org/officeDocument/2006/relationships/tags" Target="../tags/tag303.xml"/><Relationship Id="rId12" Type="http://schemas.openxmlformats.org/officeDocument/2006/relationships/tags" Target="../tags/tag308.xml"/><Relationship Id="rId2" Type="http://schemas.openxmlformats.org/officeDocument/2006/relationships/tags" Target="../tags/tag298.xml"/><Relationship Id="rId16" Type="http://schemas.openxmlformats.org/officeDocument/2006/relationships/image" Target="../media/image24.svg"/><Relationship Id="rId1" Type="http://schemas.openxmlformats.org/officeDocument/2006/relationships/tags" Target="../tags/tag297.xml"/><Relationship Id="rId6" Type="http://schemas.openxmlformats.org/officeDocument/2006/relationships/tags" Target="../tags/tag302.xml"/><Relationship Id="rId11" Type="http://schemas.openxmlformats.org/officeDocument/2006/relationships/tags" Target="../tags/tag307.xml"/><Relationship Id="rId5" Type="http://schemas.openxmlformats.org/officeDocument/2006/relationships/tags" Target="../tags/tag301.xml"/><Relationship Id="rId15" Type="http://schemas.openxmlformats.org/officeDocument/2006/relationships/image" Target="../media/image32.png"/><Relationship Id="rId10" Type="http://schemas.openxmlformats.org/officeDocument/2006/relationships/tags" Target="../tags/tag306.xml"/><Relationship Id="rId4" Type="http://schemas.openxmlformats.org/officeDocument/2006/relationships/tags" Target="../tags/tag300.xml"/><Relationship Id="rId9" Type="http://schemas.openxmlformats.org/officeDocument/2006/relationships/tags" Target="../tags/tag305.xml"/><Relationship Id="rId14"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8" Type="http://schemas.openxmlformats.org/officeDocument/2006/relationships/tags" Target="../tags/tag317.xml"/><Relationship Id="rId13" Type="http://schemas.openxmlformats.org/officeDocument/2006/relationships/slideLayout" Target="../slideLayouts/slideLayout7.xml"/><Relationship Id="rId3" Type="http://schemas.openxmlformats.org/officeDocument/2006/relationships/tags" Target="../tags/tag312.xml"/><Relationship Id="rId7" Type="http://schemas.openxmlformats.org/officeDocument/2006/relationships/tags" Target="../tags/tag316.xml"/><Relationship Id="rId12" Type="http://schemas.openxmlformats.org/officeDocument/2006/relationships/tags" Target="../tags/tag321.xml"/><Relationship Id="rId2" Type="http://schemas.openxmlformats.org/officeDocument/2006/relationships/tags" Target="../tags/tag311.xml"/><Relationship Id="rId1" Type="http://schemas.openxmlformats.org/officeDocument/2006/relationships/tags" Target="../tags/tag310.xml"/><Relationship Id="rId6" Type="http://schemas.openxmlformats.org/officeDocument/2006/relationships/tags" Target="../tags/tag315.xml"/><Relationship Id="rId11" Type="http://schemas.openxmlformats.org/officeDocument/2006/relationships/tags" Target="../tags/tag320.xml"/><Relationship Id="rId5" Type="http://schemas.openxmlformats.org/officeDocument/2006/relationships/tags" Target="../tags/tag314.xml"/><Relationship Id="rId15" Type="http://schemas.openxmlformats.org/officeDocument/2006/relationships/image" Target="../media/image24.svg"/><Relationship Id="rId10" Type="http://schemas.openxmlformats.org/officeDocument/2006/relationships/tags" Target="../tags/tag319.xml"/><Relationship Id="rId4" Type="http://schemas.openxmlformats.org/officeDocument/2006/relationships/tags" Target="../tags/tag313.xml"/><Relationship Id="rId9" Type="http://schemas.openxmlformats.org/officeDocument/2006/relationships/tags" Target="../tags/tag318.xml"/><Relationship Id="rId14" Type="http://schemas.openxmlformats.org/officeDocument/2006/relationships/image" Target="../media/image32.png"/></Relationships>
</file>

<file path=ppt/slides/_rels/slide53.xml.rels><?xml version="1.0" encoding="UTF-8" standalone="yes"?>
<Relationships xmlns="http://schemas.openxmlformats.org/package/2006/relationships"><Relationship Id="rId8" Type="http://schemas.openxmlformats.org/officeDocument/2006/relationships/tags" Target="../tags/tag329.xml"/><Relationship Id="rId13" Type="http://schemas.openxmlformats.org/officeDocument/2006/relationships/tags" Target="../tags/tag334.xml"/><Relationship Id="rId3" Type="http://schemas.openxmlformats.org/officeDocument/2006/relationships/tags" Target="../tags/tag324.xml"/><Relationship Id="rId7" Type="http://schemas.openxmlformats.org/officeDocument/2006/relationships/tags" Target="../tags/tag328.xml"/><Relationship Id="rId12" Type="http://schemas.openxmlformats.org/officeDocument/2006/relationships/tags" Target="../tags/tag333.xml"/><Relationship Id="rId2" Type="http://schemas.openxmlformats.org/officeDocument/2006/relationships/tags" Target="../tags/tag323.xml"/><Relationship Id="rId16" Type="http://schemas.openxmlformats.org/officeDocument/2006/relationships/image" Target="../media/image24.svg"/><Relationship Id="rId1" Type="http://schemas.openxmlformats.org/officeDocument/2006/relationships/tags" Target="../tags/tag322.xml"/><Relationship Id="rId6" Type="http://schemas.openxmlformats.org/officeDocument/2006/relationships/tags" Target="../tags/tag327.xml"/><Relationship Id="rId11" Type="http://schemas.openxmlformats.org/officeDocument/2006/relationships/tags" Target="../tags/tag332.xml"/><Relationship Id="rId5" Type="http://schemas.openxmlformats.org/officeDocument/2006/relationships/tags" Target="../tags/tag326.xml"/><Relationship Id="rId15" Type="http://schemas.openxmlformats.org/officeDocument/2006/relationships/image" Target="../media/image32.png"/><Relationship Id="rId10" Type="http://schemas.openxmlformats.org/officeDocument/2006/relationships/tags" Target="../tags/tag331.xml"/><Relationship Id="rId4" Type="http://schemas.openxmlformats.org/officeDocument/2006/relationships/tags" Target="../tags/tag325.xml"/><Relationship Id="rId9" Type="http://schemas.openxmlformats.org/officeDocument/2006/relationships/tags" Target="../tags/tag330.xml"/><Relationship Id="rId14"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8" Type="http://schemas.openxmlformats.org/officeDocument/2006/relationships/tags" Target="../tags/tag342.xml"/><Relationship Id="rId13" Type="http://schemas.openxmlformats.org/officeDocument/2006/relationships/slideLayout" Target="../slideLayouts/slideLayout7.xml"/><Relationship Id="rId3" Type="http://schemas.openxmlformats.org/officeDocument/2006/relationships/tags" Target="../tags/tag337.xml"/><Relationship Id="rId7" Type="http://schemas.openxmlformats.org/officeDocument/2006/relationships/tags" Target="../tags/tag341.xml"/><Relationship Id="rId12" Type="http://schemas.openxmlformats.org/officeDocument/2006/relationships/tags" Target="../tags/tag346.xml"/><Relationship Id="rId2" Type="http://schemas.openxmlformats.org/officeDocument/2006/relationships/tags" Target="../tags/tag336.xml"/><Relationship Id="rId1" Type="http://schemas.openxmlformats.org/officeDocument/2006/relationships/tags" Target="../tags/tag335.xml"/><Relationship Id="rId6" Type="http://schemas.openxmlformats.org/officeDocument/2006/relationships/tags" Target="../tags/tag340.xml"/><Relationship Id="rId11" Type="http://schemas.openxmlformats.org/officeDocument/2006/relationships/tags" Target="../tags/tag345.xml"/><Relationship Id="rId5" Type="http://schemas.openxmlformats.org/officeDocument/2006/relationships/tags" Target="../tags/tag339.xml"/><Relationship Id="rId15" Type="http://schemas.openxmlformats.org/officeDocument/2006/relationships/image" Target="../media/image24.svg"/><Relationship Id="rId10" Type="http://schemas.openxmlformats.org/officeDocument/2006/relationships/tags" Target="../tags/tag344.xml"/><Relationship Id="rId4" Type="http://schemas.openxmlformats.org/officeDocument/2006/relationships/tags" Target="../tags/tag338.xml"/><Relationship Id="rId9" Type="http://schemas.openxmlformats.org/officeDocument/2006/relationships/tags" Target="../tags/tag343.xml"/><Relationship Id="rId14" Type="http://schemas.openxmlformats.org/officeDocument/2006/relationships/image" Target="../media/image32.png"/></Relationships>
</file>

<file path=ppt/slides/_rels/slide55.xml.rels><?xml version="1.0" encoding="UTF-8" standalone="yes"?>
<Relationships xmlns="http://schemas.openxmlformats.org/package/2006/relationships"><Relationship Id="rId8" Type="http://schemas.openxmlformats.org/officeDocument/2006/relationships/tags" Target="../tags/tag354.xml"/><Relationship Id="rId13" Type="http://schemas.openxmlformats.org/officeDocument/2006/relationships/tags" Target="../tags/tag359.xml"/><Relationship Id="rId3" Type="http://schemas.openxmlformats.org/officeDocument/2006/relationships/tags" Target="../tags/tag349.xml"/><Relationship Id="rId7" Type="http://schemas.openxmlformats.org/officeDocument/2006/relationships/tags" Target="../tags/tag353.xml"/><Relationship Id="rId12" Type="http://schemas.openxmlformats.org/officeDocument/2006/relationships/tags" Target="../tags/tag358.xml"/><Relationship Id="rId2" Type="http://schemas.openxmlformats.org/officeDocument/2006/relationships/tags" Target="../tags/tag348.xml"/><Relationship Id="rId16" Type="http://schemas.openxmlformats.org/officeDocument/2006/relationships/image" Target="../media/image24.svg"/><Relationship Id="rId1" Type="http://schemas.openxmlformats.org/officeDocument/2006/relationships/tags" Target="../tags/tag347.xml"/><Relationship Id="rId6" Type="http://schemas.openxmlformats.org/officeDocument/2006/relationships/tags" Target="../tags/tag352.xml"/><Relationship Id="rId11" Type="http://schemas.openxmlformats.org/officeDocument/2006/relationships/tags" Target="../tags/tag357.xml"/><Relationship Id="rId5" Type="http://schemas.openxmlformats.org/officeDocument/2006/relationships/tags" Target="../tags/tag351.xml"/><Relationship Id="rId15" Type="http://schemas.openxmlformats.org/officeDocument/2006/relationships/image" Target="../media/image32.png"/><Relationship Id="rId10" Type="http://schemas.openxmlformats.org/officeDocument/2006/relationships/tags" Target="../tags/tag356.xml"/><Relationship Id="rId4" Type="http://schemas.openxmlformats.org/officeDocument/2006/relationships/tags" Target="../tags/tag350.xml"/><Relationship Id="rId9" Type="http://schemas.openxmlformats.org/officeDocument/2006/relationships/tags" Target="../tags/tag355.xml"/><Relationship Id="rId14"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8" Type="http://schemas.openxmlformats.org/officeDocument/2006/relationships/tags" Target="../tags/tag367.xml"/><Relationship Id="rId13" Type="http://schemas.openxmlformats.org/officeDocument/2006/relationships/slideLayout" Target="../slideLayouts/slideLayout7.xml"/><Relationship Id="rId3" Type="http://schemas.openxmlformats.org/officeDocument/2006/relationships/tags" Target="../tags/tag362.xml"/><Relationship Id="rId7" Type="http://schemas.openxmlformats.org/officeDocument/2006/relationships/tags" Target="../tags/tag366.xml"/><Relationship Id="rId12" Type="http://schemas.openxmlformats.org/officeDocument/2006/relationships/tags" Target="../tags/tag371.xml"/><Relationship Id="rId2" Type="http://schemas.openxmlformats.org/officeDocument/2006/relationships/tags" Target="../tags/tag361.xml"/><Relationship Id="rId1" Type="http://schemas.openxmlformats.org/officeDocument/2006/relationships/tags" Target="../tags/tag360.xml"/><Relationship Id="rId6" Type="http://schemas.openxmlformats.org/officeDocument/2006/relationships/tags" Target="../tags/tag365.xml"/><Relationship Id="rId11" Type="http://schemas.openxmlformats.org/officeDocument/2006/relationships/tags" Target="../tags/tag370.xml"/><Relationship Id="rId5" Type="http://schemas.openxmlformats.org/officeDocument/2006/relationships/tags" Target="../tags/tag364.xml"/><Relationship Id="rId15" Type="http://schemas.openxmlformats.org/officeDocument/2006/relationships/image" Target="../media/image24.svg"/><Relationship Id="rId10" Type="http://schemas.openxmlformats.org/officeDocument/2006/relationships/tags" Target="../tags/tag369.xml"/><Relationship Id="rId4" Type="http://schemas.openxmlformats.org/officeDocument/2006/relationships/tags" Target="../tags/tag363.xml"/><Relationship Id="rId9" Type="http://schemas.openxmlformats.org/officeDocument/2006/relationships/tags" Target="../tags/tag368.xml"/><Relationship Id="rId14" Type="http://schemas.openxmlformats.org/officeDocument/2006/relationships/image" Target="../media/image32.png"/></Relationships>
</file>

<file path=ppt/slides/_rels/slide57.xml.rels><?xml version="1.0" encoding="UTF-8" standalone="yes"?>
<Relationships xmlns="http://schemas.openxmlformats.org/package/2006/relationships"><Relationship Id="rId8" Type="http://schemas.openxmlformats.org/officeDocument/2006/relationships/tags" Target="../tags/tag379.xml"/><Relationship Id="rId13" Type="http://schemas.openxmlformats.org/officeDocument/2006/relationships/tags" Target="../tags/tag384.xml"/><Relationship Id="rId3" Type="http://schemas.openxmlformats.org/officeDocument/2006/relationships/tags" Target="../tags/tag374.xml"/><Relationship Id="rId7" Type="http://schemas.openxmlformats.org/officeDocument/2006/relationships/tags" Target="../tags/tag378.xml"/><Relationship Id="rId12" Type="http://schemas.openxmlformats.org/officeDocument/2006/relationships/tags" Target="../tags/tag383.xml"/><Relationship Id="rId2" Type="http://schemas.openxmlformats.org/officeDocument/2006/relationships/tags" Target="../tags/tag373.xml"/><Relationship Id="rId16" Type="http://schemas.openxmlformats.org/officeDocument/2006/relationships/image" Target="../media/image24.svg"/><Relationship Id="rId1" Type="http://schemas.openxmlformats.org/officeDocument/2006/relationships/tags" Target="../tags/tag372.xml"/><Relationship Id="rId6" Type="http://schemas.openxmlformats.org/officeDocument/2006/relationships/tags" Target="../tags/tag377.xml"/><Relationship Id="rId11" Type="http://schemas.openxmlformats.org/officeDocument/2006/relationships/tags" Target="../tags/tag382.xml"/><Relationship Id="rId5" Type="http://schemas.openxmlformats.org/officeDocument/2006/relationships/tags" Target="../tags/tag376.xml"/><Relationship Id="rId15" Type="http://schemas.openxmlformats.org/officeDocument/2006/relationships/image" Target="../media/image32.png"/><Relationship Id="rId10" Type="http://schemas.openxmlformats.org/officeDocument/2006/relationships/tags" Target="../tags/tag381.xml"/><Relationship Id="rId4" Type="http://schemas.openxmlformats.org/officeDocument/2006/relationships/tags" Target="../tags/tag375.xml"/><Relationship Id="rId9" Type="http://schemas.openxmlformats.org/officeDocument/2006/relationships/tags" Target="../tags/tag380.xml"/><Relationship Id="rId14"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8" Type="http://schemas.openxmlformats.org/officeDocument/2006/relationships/tags" Target="../tags/tag392.xml"/><Relationship Id="rId13" Type="http://schemas.openxmlformats.org/officeDocument/2006/relationships/slideLayout" Target="../slideLayouts/slideLayout7.xml"/><Relationship Id="rId3" Type="http://schemas.openxmlformats.org/officeDocument/2006/relationships/tags" Target="../tags/tag387.xml"/><Relationship Id="rId7" Type="http://schemas.openxmlformats.org/officeDocument/2006/relationships/tags" Target="../tags/tag391.xml"/><Relationship Id="rId12" Type="http://schemas.openxmlformats.org/officeDocument/2006/relationships/tags" Target="../tags/tag396.xml"/><Relationship Id="rId2" Type="http://schemas.openxmlformats.org/officeDocument/2006/relationships/tags" Target="../tags/tag386.xml"/><Relationship Id="rId1" Type="http://schemas.openxmlformats.org/officeDocument/2006/relationships/tags" Target="../tags/tag385.xml"/><Relationship Id="rId6" Type="http://schemas.openxmlformats.org/officeDocument/2006/relationships/tags" Target="../tags/tag390.xml"/><Relationship Id="rId11" Type="http://schemas.openxmlformats.org/officeDocument/2006/relationships/tags" Target="../tags/tag395.xml"/><Relationship Id="rId5" Type="http://schemas.openxmlformats.org/officeDocument/2006/relationships/tags" Target="../tags/tag389.xml"/><Relationship Id="rId15" Type="http://schemas.openxmlformats.org/officeDocument/2006/relationships/image" Target="../media/image24.svg"/><Relationship Id="rId10" Type="http://schemas.openxmlformats.org/officeDocument/2006/relationships/tags" Target="../tags/tag394.xml"/><Relationship Id="rId4" Type="http://schemas.openxmlformats.org/officeDocument/2006/relationships/tags" Target="../tags/tag388.xml"/><Relationship Id="rId9" Type="http://schemas.openxmlformats.org/officeDocument/2006/relationships/tags" Target="../tags/tag393.xml"/><Relationship Id="rId14" Type="http://schemas.openxmlformats.org/officeDocument/2006/relationships/image" Target="../media/image32.png"/></Relationships>
</file>

<file path=ppt/slides/_rels/slide59.xml.rels><?xml version="1.0" encoding="UTF-8" standalone="yes"?>
<Relationships xmlns="http://schemas.openxmlformats.org/package/2006/relationships"><Relationship Id="rId8" Type="http://schemas.openxmlformats.org/officeDocument/2006/relationships/tags" Target="../tags/tag404.xml"/><Relationship Id="rId13" Type="http://schemas.openxmlformats.org/officeDocument/2006/relationships/slideLayout" Target="../slideLayouts/slideLayout7.xml"/><Relationship Id="rId3" Type="http://schemas.openxmlformats.org/officeDocument/2006/relationships/tags" Target="../tags/tag399.xml"/><Relationship Id="rId7" Type="http://schemas.openxmlformats.org/officeDocument/2006/relationships/tags" Target="../tags/tag403.xml"/><Relationship Id="rId12" Type="http://schemas.openxmlformats.org/officeDocument/2006/relationships/tags" Target="../tags/tag408.xml"/><Relationship Id="rId2" Type="http://schemas.openxmlformats.org/officeDocument/2006/relationships/tags" Target="../tags/tag398.xml"/><Relationship Id="rId1" Type="http://schemas.openxmlformats.org/officeDocument/2006/relationships/tags" Target="../tags/tag397.xml"/><Relationship Id="rId6" Type="http://schemas.openxmlformats.org/officeDocument/2006/relationships/tags" Target="../tags/tag402.xml"/><Relationship Id="rId11" Type="http://schemas.openxmlformats.org/officeDocument/2006/relationships/tags" Target="../tags/tag407.xml"/><Relationship Id="rId5" Type="http://schemas.openxmlformats.org/officeDocument/2006/relationships/tags" Target="../tags/tag401.xml"/><Relationship Id="rId15" Type="http://schemas.openxmlformats.org/officeDocument/2006/relationships/image" Target="../media/image24.svg"/><Relationship Id="rId10" Type="http://schemas.openxmlformats.org/officeDocument/2006/relationships/tags" Target="../tags/tag406.xml"/><Relationship Id="rId4" Type="http://schemas.openxmlformats.org/officeDocument/2006/relationships/tags" Target="../tags/tag400.xml"/><Relationship Id="rId9" Type="http://schemas.openxmlformats.org/officeDocument/2006/relationships/tags" Target="../tags/tag405.xml"/><Relationship Id="rId14" Type="http://schemas.openxmlformats.org/officeDocument/2006/relationships/image" Target="../media/image32.png"/></Relationships>
</file>

<file path=ppt/slides/_rels/slide6.xml.rels><?xml version="1.0" encoding="UTF-8" standalone="yes"?>
<Relationships xmlns="http://schemas.openxmlformats.org/package/2006/relationships"><Relationship Id="rId8" Type="http://schemas.openxmlformats.org/officeDocument/2006/relationships/tags" Target="../tags/tag56.xml"/><Relationship Id="rId13" Type="http://schemas.openxmlformats.org/officeDocument/2006/relationships/tags" Target="../tags/tag61.xml"/><Relationship Id="rId18" Type="http://schemas.openxmlformats.org/officeDocument/2006/relationships/image" Target="../media/image18.png"/><Relationship Id="rId3" Type="http://schemas.openxmlformats.org/officeDocument/2006/relationships/tags" Target="../tags/tag51.xml"/><Relationship Id="rId21" Type="http://schemas.openxmlformats.org/officeDocument/2006/relationships/image" Target="../media/image21.png"/><Relationship Id="rId7" Type="http://schemas.openxmlformats.org/officeDocument/2006/relationships/tags" Target="../tags/tag55.xml"/><Relationship Id="rId12" Type="http://schemas.openxmlformats.org/officeDocument/2006/relationships/tags" Target="../tags/tag60.xml"/><Relationship Id="rId17" Type="http://schemas.openxmlformats.org/officeDocument/2006/relationships/image" Target="../media/image13.svg"/><Relationship Id="rId2" Type="http://schemas.openxmlformats.org/officeDocument/2006/relationships/tags" Target="../tags/tag50.xml"/><Relationship Id="rId16" Type="http://schemas.openxmlformats.org/officeDocument/2006/relationships/image" Target="../media/image11.png"/><Relationship Id="rId20" Type="http://schemas.openxmlformats.org/officeDocument/2006/relationships/image" Target="../media/image20.png"/><Relationship Id="rId1" Type="http://schemas.openxmlformats.org/officeDocument/2006/relationships/tags" Target="../tags/tag49.xml"/><Relationship Id="rId6" Type="http://schemas.openxmlformats.org/officeDocument/2006/relationships/tags" Target="../tags/tag54.xml"/><Relationship Id="rId11" Type="http://schemas.openxmlformats.org/officeDocument/2006/relationships/tags" Target="../tags/tag59.xml"/><Relationship Id="rId5" Type="http://schemas.openxmlformats.org/officeDocument/2006/relationships/tags" Target="../tags/tag53.xml"/><Relationship Id="rId15" Type="http://schemas.openxmlformats.org/officeDocument/2006/relationships/image" Target="../media/image10.jpeg"/><Relationship Id="rId10" Type="http://schemas.openxmlformats.org/officeDocument/2006/relationships/tags" Target="../tags/tag58.xml"/><Relationship Id="rId19" Type="http://schemas.openxmlformats.org/officeDocument/2006/relationships/image" Target="../media/image19.png"/><Relationship Id="rId4" Type="http://schemas.openxmlformats.org/officeDocument/2006/relationships/tags" Target="../tags/tag52.xml"/><Relationship Id="rId9" Type="http://schemas.openxmlformats.org/officeDocument/2006/relationships/tags" Target="../tags/tag57.xml"/><Relationship Id="rId14" Type="http://schemas.openxmlformats.org/officeDocument/2006/relationships/slideLayout" Target="../slideLayouts/slideLayout7.xml"/><Relationship Id="rId22" Type="http://schemas.openxmlformats.org/officeDocument/2006/relationships/image" Target="../media/image22.png"/></Relationships>
</file>

<file path=ppt/slides/_rels/slide60.xml.rels><?xml version="1.0" encoding="UTF-8" standalone="yes"?>
<Relationships xmlns="http://schemas.openxmlformats.org/package/2006/relationships"><Relationship Id="rId8" Type="http://schemas.openxmlformats.org/officeDocument/2006/relationships/tags" Target="../tags/tag416.xml"/><Relationship Id="rId13" Type="http://schemas.openxmlformats.org/officeDocument/2006/relationships/tags" Target="../tags/tag421.xml"/><Relationship Id="rId3" Type="http://schemas.openxmlformats.org/officeDocument/2006/relationships/tags" Target="../tags/tag411.xml"/><Relationship Id="rId7" Type="http://schemas.openxmlformats.org/officeDocument/2006/relationships/tags" Target="../tags/tag415.xml"/><Relationship Id="rId12" Type="http://schemas.openxmlformats.org/officeDocument/2006/relationships/tags" Target="../tags/tag420.xml"/><Relationship Id="rId2" Type="http://schemas.openxmlformats.org/officeDocument/2006/relationships/tags" Target="../tags/tag410.xml"/><Relationship Id="rId16" Type="http://schemas.openxmlformats.org/officeDocument/2006/relationships/image" Target="../media/image24.svg"/><Relationship Id="rId1" Type="http://schemas.openxmlformats.org/officeDocument/2006/relationships/tags" Target="../tags/tag409.xml"/><Relationship Id="rId6" Type="http://schemas.openxmlformats.org/officeDocument/2006/relationships/tags" Target="../tags/tag414.xml"/><Relationship Id="rId11" Type="http://schemas.openxmlformats.org/officeDocument/2006/relationships/tags" Target="../tags/tag419.xml"/><Relationship Id="rId5" Type="http://schemas.openxmlformats.org/officeDocument/2006/relationships/tags" Target="../tags/tag413.xml"/><Relationship Id="rId15" Type="http://schemas.openxmlformats.org/officeDocument/2006/relationships/image" Target="../media/image32.png"/><Relationship Id="rId10" Type="http://schemas.openxmlformats.org/officeDocument/2006/relationships/tags" Target="../tags/tag418.xml"/><Relationship Id="rId4" Type="http://schemas.openxmlformats.org/officeDocument/2006/relationships/tags" Target="../tags/tag412.xml"/><Relationship Id="rId9" Type="http://schemas.openxmlformats.org/officeDocument/2006/relationships/tags" Target="../tags/tag417.xml"/><Relationship Id="rId14"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8" Type="http://schemas.openxmlformats.org/officeDocument/2006/relationships/tags" Target="../tags/tag429.xml"/><Relationship Id="rId13" Type="http://schemas.openxmlformats.org/officeDocument/2006/relationships/slideLayout" Target="../slideLayouts/slideLayout7.xml"/><Relationship Id="rId3" Type="http://schemas.openxmlformats.org/officeDocument/2006/relationships/tags" Target="../tags/tag424.xml"/><Relationship Id="rId7" Type="http://schemas.openxmlformats.org/officeDocument/2006/relationships/tags" Target="../tags/tag428.xml"/><Relationship Id="rId12" Type="http://schemas.openxmlformats.org/officeDocument/2006/relationships/tags" Target="../tags/tag433.xml"/><Relationship Id="rId2" Type="http://schemas.openxmlformats.org/officeDocument/2006/relationships/tags" Target="../tags/tag423.xml"/><Relationship Id="rId1" Type="http://schemas.openxmlformats.org/officeDocument/2006/relationships/tags" Target="../tags/tag422.xml"/><Relationship Id="rId6" Type="http://schemas.openxmlformats.org/officeDocument/2006/relationships/tags" Target="../tags/tag427.xml"/><Relationship Id="rId11" Type="http://schemas.openxmlformats.org/officeDocument/2006/relationships/tags" Target="../tags/tag432.xml"/><Relationship Id="rId5" Type="http://schemas.openxmlformats.org/officeDocument/2006/relationships/tags" Target="../tags/tag426.xml"/><Relationship Id="rId15" Type="http://schemas.openxmlformats.org/officeDocument/2006/relationships/image" Target="../media/image24.svg"/><Relationship Id="rId10" Type="http://schemas.openxmlformats.org/officeDocument/2006/relationships/tags" Target="../tags/tag431.xml"/><Relationship Id="rId4" Type="http://schemas.openxmlformats.org/officeDocument/2006/relationships/tags" Target="../tags/tag425.xml"/><Relationship Id="rId9" Type="http://schemas.openxmlformats.org/officeDocument/2006/relationships/tags" Target="../tags/tag430.xml"/><Relationship Id="rId14" Type="http://schemas.openxmlformats.org/officeDocument/2006/relationships/image" Target="../media/image32.png"/></Relationships>
</file>

<file path=ppt/slides/_rels/slide62.xml.rels><?xml version="1.0" encoding="UTF-8" standalone="yes"?>
<Relationships xmlns="http://schemas.openxmlformats.org/package/2006/relationships"><Relationship Id="rId8" Type="http://schemas.openxmlformats.org/officeDocument/2006/relationships/tags" Target="../tags/tag441.xml"/><Relationship Id="rId13" Type="http://schemas.openxmlformats.org/officeDocument/2006/relationships/tags" Target="../tags/tag446.xml"/><Relationship Id="rId3" Type="http://schemas.openxmlformats.org/officeDocument/2006/relationships/tags" Target="../tags/tag436.xml"/><Relationship Id="rId7" Type="http://schemas.openxmlformats.org/officeDocument/2006/relationships/tags" Target="../tags/tag440.xml"/><Relationship Id="rId12" Type="http://schemas.openxmlformats.org/officeDocument/2006/relationships/tags" Target="../tags/tag445.xml"/><Relationship Id="rId2" Type="http://schemas.openxmlformats.org/officeDocument/2006/relationships/tags" Target="../tags/tag435.xml"/><Relationship Id="rId16" Type="http://schemas.openxmlformats.org/officeDocument/2006/relationships/image" Target="../media/image24.svg"/><Relationship Id="rId1" Type="http://schemas.openxmlformats.org/officeDocument/2006/relationships/tags" Target="../tags/tag434.xml"/><Relationship Id="rId6" Type="http://schemas.openxmlformats.org/officeDocument/2006/relationships/tags" Target="../tags/tag439.xml"/><Relationship Id="rId11" Type="http://schemas.openxmlformats.org/officeDocument/2006/relationships/tags" Target="../tags/tag444.xml"/><Relationship Id="rId5" Type="http://schemas.openxmlformats.org/officeDocument/2006/relationships/tags" Target="../tags/tag438.xml"/><Relationship Id="rId15" Type="http://schemas.openxmlformats.org/officeDocument/2006/relationships/image" Target="../media/image32.png"/><Relationship Id="rId10" Type="http://schemas.openxmlformats.org/officeDocument/2006/relationships/tags" Target="../tags/tag443.xml"/><Relationship Id="rId4" Type="http://schemas.openxmlformats.org/officeDocument/2006/relationships/tags" Target="../tags/tag437.xml"/><Relationship Id="rId9" Type="http://schemas.openxmlformats.org/officeDocument/2006/relationships/tags" Target="../tags/tag442.xml"/><Relationship Id="rId14"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8" Type="http://schemas.openxmlformats.org/officeDocument/2006/relationships/tags" Target="../tags/tag454.xml"/><Relationship Id="rId13" Type="http://schemas.openxmlformats.org/officeDocument/2006/relationships/slideLayout" Target="../slideLayouts/slideLayout7.xml"/><Relationship Id="rId3" Type="http://schemas.openxmlformats.org/officeDocument/2006/relationships/tags" Target="../tags/tag449.xml"/><Relationship Id="rId7" Type="http://schemas.openxmlformats.org/officeDocument/2006/relationships/tags" Target="../tags/tag453.xml"/><Relationship Id="rId12" Type="http://schemas.openxmlformats.org/officeDocument/2006/relationships/tags" Target="../tags/tag458.xml"/><Relationship Id="rId2" Type="http://schemas.openxmlformats.org/officeDocument/2006/relationships/tags" Target="../tags/tag448.xml"/><Relationship Id="rId1" Type="http://schemas.openxmlformats.org/officeDocument/2006/relationships/tags" Target="../tags/tag447.xml"/><Relationship Id="rId6" Type="http://schemas.openxmlformats.org/officeDocument/2006/relationships/tags" Target="../tags/tag452.xml"/><Relationship Id="rId11" Type="http://schemas.openxmlformats.org/officeDocument/2006/relationships/tags" Target="../tags/tag457.xml"/><Relationship Id="rId5" Type="http://schemas.openxmlformats.org/officeDocument/2006/relationships/tags" Target="../tags/tag451.xml"/><Relationship Id="rId15" Type="http://schemas.openxmlformats.org/officeDocument/2006/relationships/image" Target="../media/image24.svg"/><Relationship Id="rId10" Type="http://schemas.openxmlformats.org/officeDocument/2006/relationships/tags" Target="../tags/tag456.xml"/><Relationship Id="rId4" Type="http://schemas.openxmlformats.org/officeDocument/2006/relationships/tags" Target="../tags/tag450.xml"/><Relationship Id="rId9" Type="http://schemas.openxmlformats.org/officeDocument/2006/relationships/tags" Target="../tags/tag455.xml"/><Relationship Id="rId14" Type="http://schemas.openxmlformats.org/officeDocument/2006/relationships/image" Target="../media/image32.png"/></Relationships>
</file>

<file path=ppt/slides/_rels/slide64.xml.rels><?xml version="1.0" encoding="UTF-8" standalone="yes"?>
<Relationships xmlns="http://schemas.openxmlformats.org/package/2006/relationships"><Relationship Id="rId8" Type="http://schemas.openxmlformats.org/officeDocument/2006/relationships/tags" Target="../tags/tag466.xml"/><Relationship Id="rId13" Type="http://schemas.openxmlformats.org/officeDocument/2006/relationships/tags" Target="../tags/tag471.xml"/><Relationship Id="rId3" Type="http://schemas.openxmlformats.org/officeDocument/2006/relationships/tags" Target="../tags/tag461.xml"/><Relationship Id="rId7" Type="http://schemas.openxmlformats.org/officeDocument/2006/relationships/tags" Target="../tags/tag465.xml"/><Relationship Id="rId12" Type="http://schemas.openxmlformats.org/officeDocument/2006/relationships/tags" Target="../tags/tag470.xml"/><Relationship Id="rId2" Type="http://schemas.openxmlformats.org/officeDocument/2006/relationships/tags" Target="../tags/tag460.xml"/><Relationship Id="rId16" Type="http://schemas.openxmlformats.org/officeDocument/2006/relationships/image" Target="../media/image24.svg"/><Relationship Id="rId1" Type="http://schemas.openxmlformats.org/officeDocument/2006/relationships/tags" Target="../tags/tag459.xml"/><Relationship Id="rId6" Type="http://schemas.openxmlformats.org/officeDocument/2006/relationships/tags" Target="../tags/tag464.xml"/><Relationship Id="rId11" Type="http://schemas.openxmlformats.org/officeDocument/2006/relationships/tags" Target="../tags/tag469.xml"/><Relationship Id="rId5" Type="http://schemas.openxmlformats.org/officeDocument/2006/relationships/tags" Target="../tags/tag463.xml"/><Relationship Id="rId15" Type="http://schemas.openxmlformats.org/officeDocument/2006/relationships/image" Target="../media/image32.png"/><Relationship Id="rId10" Type="http://schemas.openxmlformats.org/officeDocument/2006/relationships/tags" Target="../tags/tag468.xml"/><Relationship Id="rId4" Type="http://schemas.openxmlformats.org/officeDocument/2006/relationships/tags" Target="../tags/tag462.xml"/><Relationship Id="rId9" Type="http://schemas.openxmlformats.org/officeDocument/2006/relationships/tags" Target="../tags/tag467.xml"/><Relationship Id="rId14"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8" Type="http://schemas.openxmlformats.org/officeDocument/2006/relationships/tags" Target="../tags/tag479.xml"/><Relationship Id="rId13" Type="http://schemas.openxmlformats.org/officeDocument/2006/relationships/slideLayout" Target="../slideLayouts/slideLayout7.xml"/><Relationship Id="rId3" Type="http://schemas.openxmlformats.org/officeDocument/2006/relationships/tags" Target="../tags/tag474.xml"/><Relationship Id="rId7" Type="http://schemas.openxmlformats.org/officeDocument/2006/relationships/tags" Target="../tags/tag478.xml"/><Relationship Id="rId12" Type="http://schemas.openxmlformats.org/officeDocument/2006/relationships/tags" Target="../tags/tag483.xml"/><Relationship Id="rId2" Type="http://schemas.openxmlformats.org/officeDocument/2006/relationships/tags" Target="../tags/tag473.xml"/><Relationship Id="rId1" Type="http://schemas.openxmlformats.org/officeDocument/2006/relationships/tags" Target="../tags/tag472.xml"/><Relationship Id="rId6" Type="http://schemas.openxmlformats.org/officeDocument/2006/relationships/tags" Target="../tags/tag477.xml"/><Relationship Id="rId11" Type="http://schemas.openxmlformats.org/officeDocument/2006/relationships/tags" Target="../tags/tag482.xml"/><Relationship Id="rId5" Type="http://schemas.openxmlformats.org/officeDocument/2006/relationships/tags" Target="../tags/tag476.xml"/><Relationship Id="rId15" Type="http://schemas.openxmlformats.org/officeDocument/2006/relationships/image" Target="../media/image24.svg"/><Relationship Id="rId10" Type="http://schemas.openxmlformats.org/officeDocument/2006/relationships/tags" Target="../tags/tag481.xml"/><Relationship Id="rId4" Type="http://schemas.openxmlformats.org/officeDocument/2006/relationships/tags" Target="../tags/tag475.xml"/><Relationship Id="rId9" Type="http://schemas.openxmlformats.org/officeDocument/2006/relationships/tags" Target="../tags/tag480.xml"/><Relationship Id="rId14" Type="http://schemas.openxmlformats.org/officeDocument/2006/relationships/image" Target="../media/image32.png"/></Relationships>
</file>

<file path=ppt/slides/_rels/slide66.xml.rels><?xml version="1.0" encoding="UTF-8" standalone="yes"?>
<Relationships xmlns="http://schemas.openxmlformats.org/package/2006/relationships"><Relationship Id="rId8" Type="http://schemas.openxmlformats.org/officeDocument/2006/relationships/tags" Target="../tags/tag491.xml"/><Relationship Id="rId13" Type="http://schemas.openxmlformats.org/officeDocument/2006/relationships/slideLayout" Target="../slideLayouts/slideLayout7.xml"/><Relationship Id="rId3" Type="http://schemas.openxmlformats.org/officeDocument/2006/relationships/tags" Target="../tags/tag486.xml"/><Relationship Id="rId7" Type="http://schemas.openxmlformats.org/officeDocument/2006/relationships/tags" Target="../tags/tag490.xml"/><Relationship Id="rId12" Type="http://schemas.openxmlformats.org/officeDocument/2006/relationships/tags" Target="../tags/tag495.xml"/><Relationship Id="rId2" Type="http://schemas.openxmlformats.org/officeDocument/2006/relationships/tags" Target="../tags/tag485.xml"/><Relationship Id="rId16" Type="http://schemas.openxmlformats.org/officeDocument/2006/relationships/image" Target="../media/image56.png"/><Relationship Id="rId1" Type="http://schemas.openxmlformats.org/officeDocument/2006/relationships/tags" Target="../tags/tag484.xml"/><Relationship Id="rId6" Type="http://schemas.openxmlformats.org/officeDocument/2006/relationships/tags" Target="../tags/tag489.xml"/><Relationship Id="rId11" Type="http://schemas.openxmlformats.org/officeDocument/2006/relationships/tags" Target="../tags/tag494.xml"/><Relationship Id="rId5" Type="http://schemas.openxmlformats.org/officeDocument/2006/relationships/tags" Target="../tags/tag488.xml"/><Relationship Id="rId15" Type="http://schemas.openxmlformats.org/officeDocument/2006/relationships/image" Target="../media/image24.svg"/><Relationship Id="rId10" Type="http://schemas.openxmlformats.org/officeDocument/2006/relationships/tags" Target="../tags/tag493.xml"/><Relationship Id="rId4" Type="http://schemas.openxmlformats.org/officeDocument/2006/relationships/tags" Target="../tags/tag487.xml"/><Relationship Id="rId9" Type="http://schemas.openxmlformats.org/officeDocument/2006/relationships/tags" Target="../tags/tag492.xml"/><Relationship Id="rId14" Type="http://schemas.openxmlformats.org/officeDocument/2006/relationships/image" Target="../media/image32.png"/></Relationships>
</file>

<file path=ppt/slides/_rels/slide67.xml.rels><?xml version="1.0" encoding="UTF-8" standalone="yes"?>
<Relationships xmlns="http://schemas.openxmlformats.org/package/2006/relationships"><Relationship Id="rId8" Type="http://schemas.openxmlformats.org/officeDocument/2006/relationships/tags" Target="../tags/tag503.xml"/><Relationship Id="rId13" Type="http://schemas.openxmlformats.org/officeDocument/2006/relationships/image" Target="../media/image32.png"/><Relationship Id="rId3" Type="http://schemas.openxmlformats.org/officeDocument/2006/relationships/tags" Target="../tags/tag498.xml"/><Relationship Id="rId7" Type="http://schemas.openxmlformats.org/officeDocument/2006/relationships/tags" Target="../tags/tag502.xml"/><Relationship Id="rId12" Type="http://schemas.openxmlformats.org/officeDocument/2006/relationships/slideLayout" Target="../slideLayouts/slideLayout7.xml"/><Relationship Id="rId2" Type="http://schemas.openxmlformats.org/officeDocument/2006/relationships/tags" Target="../tags/tag497.xml"/><Relationship Id="rId1" Type="http://schemas.openxmlformats.org/officeDocument/2006/relationships/tags" Target="../tags/tag496.xml"/><Relationship Id="rId6" Type="http://schemas.openxmlformats.org/officeDocument/2006/relationships/tags" Target="../tags/tag501.xml"/><Relationship Id="rId11" Type="http://schemas.openxmlformats.org/officeDocument/2006/relationships/tags" Target="../tags/tag506.xml"/><Relationship Id="rId5" Type="http://schemas.openxmlformats.org/officeDocument/2006/relationships/tags" Target="../tags/tag500.xml"/><Relationship Id="rId15" Type="http://schemas.openxmlformats.org/officeDocument/2006/relationships/image" Target="../media/image56.png"/><Relationship Id="rId10" Type="http://schemas.openxmlformats.org/officeDocument/2006/relationships/tags" Target="../tags/tag505.xml"/><Relationship Id="rId4" Type="http://schemas.openxmlformats.org/officeDocument/2006/relationships/tags" Target="../tags/tag499.xml"/><Relationship Id="rId9" Type="http://schemas.openxmlformats.org/officeDocument/2006/relationships/tags" Target="../tags/tag504.xml"/><Relationship Id="rId14" Type="http://schemas.openxmlformats.org/officeDocument/2006/relationships/image" Target="../media/image24.svg"/></Relationships>
</file>

<file path=ppt/slides/_rels/slide68.xml.rels><?xml version="1.0" encoding="UTF-8" standalone="yes"?>
<Relationships xmlns="http://schemas.openxmlformats.org/package/2006/relationships"><Relationship Id="rId8" Type="http://schemas.openxmlformats.org/officeDocument/2006/relationships/tags" Target="../tags/tag514.xml"/><Relationship Id="rId13" Type="http://schemas.openxmlformats.org/officeDocument/2006/relationships/slideLayout" Target="../slideLayouts/slideLayout7.xml"/><Relationship Id="rId3" Type="http://schemas.openxmlformats.org/officeDocument/2006/relationships/tags" Target="../tags/tag509.xml"/><Relationship Id="rId7" Type="http://schemas.openxmlformats.org/officeDocument/2006/relationships/tags" Target="../tags/tag513.xml"/><Relationship Id="rId12" Type="http://schemas.openxmlformats.org/officeDocument/2006/relationships/tags" Target="../tags/tag518.xml"/><Relationship Id="rId2" Type="http://schemas.openxmlformats.org/officeDocument/2006/relationships/tags" Target="../tags/tag508.xml"/><Relationship Id="rId16" Type="http://schemas.openxmlformats.org/officeDocument/2006/relationships/image" Target="../media/image56.png"/><Relationship Id="rId1" Type="http://schemas.openxmlformats.org/officeDocument/2006/relationships/tags" Target="../tags/tag507.xml"/><Relationship Id="rId6" Type="http://schemas.openxmlformats.org/officeDocument/2006/relationships/tags" Target="../tags/tag512.xml"/><Relationship Id="rId11" Type="http://schemas.openxmlformats.org/officeDocument/2006/relationships/tags" Target="../tags/tag517.xml"/><Relationship Id="rId5" Type="http://schemas.openxmlformats.org/officeDocument/2006/relationships/tags" Target="../tags/tag511.xml"/><Relationship Id="rId15" Type="http://schemas.openxmlformats.org/officeDocument/2006/relationships/image" Target="../media/image24.svg"/><Relationship Id="rId10" Type="http://schemas.openxmlformats.org/officeDocument/2006/relationships/tags" Target="../tags/tag516.xml"/><Relationship Id="rId4" Type="http://schemas.openxmlformats.org/officeDocument/2006/relationships/tags" Target="../tags/tag510.xml"/><Relationship Id="rId9" Type="http://schemas.openxmlformats.org/officeDocument/2006/relationships/tags" Target="../tags/tag515.xml"/><Relationship Id="rId14" Type="http://schemas.openxmlformats.org/officeDocument/2006/relationships/image" Target="../media/image32.png"/></Relationships>
</file>

<file path=ppt/slides/_rels/slide69.xml.rels><?xml version="1.0" encoding="UTF-8" standalone="yes"?>
<Relationships xmlns="http://schemas.openxmlformats.org/package/2006/relationships"><Relationship Id="rId8" Type="http://schemas.openxmlformats.org/officeDocument/2006/relationships/tags" Target="../tags/tag526.xml"/><Relationship Id="rId13" Type="http://schemas.openxmlformats.org/officeDocument/2006/relationships/slideLayout" Target="../slideLayouts/slideLayout7.xml"/><Relationship Id="rId3" Type="http://schemas.openxmlformats.org/officeDocument/2006/relationships/tags" Target="../tags/tag521.xml"/><Relationship Id="rId7" Type="http://schemas.openxmlformats.org/officeDocument/2006/relationships/tags" Target="../tags/tag525.xml"/><Relationship Id="rId12" Type="http://schemas.openxmlformats.org/officeDocument/2006/relationships/tags" Target="../tags/tag530.xml"/><Relationship Id="rId2" Type="http://schemas.openxmlformats.org/officeDocument/2006/relationships/tags" Target="../tags/tag520.xml"/><Relationship Id="rId1" Type="http://schemas.openxmlformats.org/officeDocument/2006/relationships/tags" Target="../tags/tag519.xml"/><Relationship Id="rId6" Type="http://schemas.openxmlformats.org/officeDocument/2006/relationships/tags" Target="../tags/tag524.xml"/><Relationship Id="rId11" Type="http://schemas.openxmlformats.org/officeDocument/2006/relationships/tags" Target="../tags/tag529.xml"/><Relationship Id="rId5" Type="http://schemas.openxmlformats.org/officeDocument/2006/relationships/tags" Target="../tags/tag523.xml"/><Relationship Id="rId15" Type="http://schemas.openxmlformats.org/officeDocument/2006/relationships/image" Target="../media/image24.svg"/><Relationship Id="rId10" Type="http://schemas.openxmlformats.org/officeDocument/2006/relationships/tags" Target="../tags/tag528.xml"/><Relationship Id="rId4" Type="http://schemas.openxmlformats.org/officeDocument/2006/relationships/tags" Target="../tags/tag522.xml"/><Relationship Id="rId9" Type="http://schemas.openxmlformats.org/officeDocument/2006/relationships/tags" Target="../tags/tag527.xml"/><Relationship Id="rId14" Type="http://schemas.openxmlformats.org/officeDocument/2006/relationships/image" Target="../media/image32.png"/></Relationships>
</file>

<file path=ppt/slides/_rels/slide7.xml.rels><?xml version="1.0" encoding="UTF-8" standalone="yes"?>
<Relationships xmlns="http://schemas.openxmlformats.org/package/2006/relationships"><Relationship Id="rId8" Type="http://schemas.openxmlformats.org/officeDocument/2006/relationships/image" Target="../media/image24.svg"/><Relationship Id="rId3" Type="http://schemas.openxmlformats.org/officeDocument/2006/relationships/tags" Target="../tags/tag64.xml"/><Relationship Id="rId7" Type="http://schemas.openxmlformats.org/officeDocument/2006/relationships/image" Target="../media/image23.png"/><Relationship Id="rId2" Type="http://schemas.openxmlformats.org/officeDocument/2006/relationships/tags" Target="../tags/tag63.xml"/><Relationship Id="rId1" Type="http://schemas.openxmlformats.org/officeDocument/2006/relationships/tags" Target="../tags/tag62.xml"/><Relationship Id="rId6" Type="http://schemas.openxmlformats.org/officeDocument/2006/relationships/slideLayout" Target="../slideLayouts/slideLayout7.xml"/><Relationship Id="rId5" Type="http://schemas.openxmlformats.org/officeDocument/2006/relationships/tags" Target="../tags/tag66.xml"/><Relationship Id="rId4" Type="http://schemas.openxmlformats.org/officeDocument/2006/relationships/tags" Target="../tags/tag65.xml"/><Relationship Id="rId9" Type="http://schemas.openxmlformats.org/officeDocument/2006/relationships/image" Target="../media/image25.png"/></Relationships>
</file>

<file path=ppt/slides/_rels/slide70.xml.rels><?xml version="1.0" encoding="UTF-8" standalone="yes"?>
<Relationships xmlns="http://schemas.openxmlformats.org/package/2006/relationships"><Relationship Id="rId8" Type="http://schemas.openxmlformats.org/officeDocument/2006/relationships/tags" Target="../tags/tag538.xml"/><Relationship Id="rId13" Type="http://schemas.openxmlformats.org/officeDocument/2006/relationships/tags" Target="../tags/tag543.xml"/><Relationship Id="rId3" Type="http://schemas.openxmlformats.org/officeDocument/2006/relationships/tags" Target="../tags/tag533.xml"/><Relationship Id="rId7" Type="http://schemas.openxmlformats.org/officeDocument/2006/relationships/tags" Target="../tags/tag537.xml"/><Relationship Id="rId12" Type="http://schemas.openxmlformats.org/officeDocument/2006/relationships/tags" Target="../tags/tag542.xml"/><Relationship Id="rId2" Type="http://schemas.openxmlformats.org/officeDocument/2006/relationships/tags" Target="../tags/tag532.xml"/><Relationship Id="rId16" Type="http://schemas.openxmlformats.org/officeDocument/2006/relationships/image" Target="../media/image24.svg"/><Relationship Id="rId1" Type="http://schemas.openxmlformats.org/officeDocument/2006/relationships/tags" Target="../tags/tag531.xml"/><Relationship Id="rId6" Type="http://schemas.openxmlformats.org/officeDocument/2006/relationships/tags" Target="../tags/tag536.xml"/><Relationship Id="rId11" Type="http://schemas.openxmlformats.org/officeDocument/2006/relationships/tags" Target="../tags/tag541.xml"/><Relationship Id="rId5" Type="http://schemas.openxmlformats.org/officeDocument/2006/relationships/tags" Target="../tags/tag535.xml"/><Relationship Id="rId15" Type="http://schemas.openxmlformats.org/officeDocument/2006/relationships/image" Target="../media/image32.png"/><Relationship Id="rId10" Type="http://schemas.openxmlformats.org/officeDocument/2006/relationships/tags" Target="../tags/tag540.xml"/><Relationship Id="rId4" Type="http://schemas.openxmlformats.org/officeDocument/2006/relationships/tags" Target="../tags/tag534.xml"/><Relationship Id="rId9" Type="http://schemas.openxmlformats.org/officeDocument/2006/relationships/tags" Target="../tags/tag539.xml"/><Relationship Id="rId14"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8" Type="http://schemas.openxmlformats.org/officeDocument/2006/relationships/tags" Target="../tags/tag551.xml"/><Relationship Id="rId13" Type="http://schemas.openxmlformats.org/officeDocument/2006/relationships/tags" Target="../tags/tag556.xml"/><Relationship Id="rId3" Type="http://schemas.openxmlformats.org/officeDocument/2006/relationships/tags" Target="../tags/tag546.xml"/><Relationship Id="rId7" Type="http://schemas.openxmlformats.org/officeDocument/2006/relationships/tags" Target="../tags/tag550.xml"/><Relationship Id="rId12" Type="http://schemas.openxmlformats.org/officeDocument/2006/relationships/tags" Target="../tags/tag555.xml"/><Relationship Id="rId2" Type="http://schemas.openxmlformats.org/officeDocument/2006/relationships/tags" Target="../tags/tag545.xml"/><Relationship Id="rId16" Type="http://schemas.openxmlformats.org/officeDocument/2006/relationships/image" Target="../media/image24.svg"/><Relationship Id="rId1" Type="http://schemas.openxmlformats.org/officeDocument/2006/relationships/tags" Target="../tags/tag544.xml"/><Relationship Id="rId6" Type="http://schemas.openxmlformats.org/officeDocument/2006/relationships/tags" Target="../tags/tag549.xml"/><Relationship Id="rId11" Type="http://schemas.openxmlformats.org/officeDocument/2006/relationships/tags" Target="../tags/tag554.xml"/><Relationship Id="rId5" Type="http://schemas.openxmlformats.org/officeDocument/2006/relationships/tags" Target="../tags/tag548.xml"/><Relationship Id="rId15" Type="http://schemas.openxmlformats.org/officeDocument/2006/relationships/image" Target="../media/image32.png"/><Relationship Id="rId10" Type="http://schemas.openxmlformats.org/officeDocument/2006/relationships/tags" Target="../tags/tag553.xml"/><Relationship Id="rId4" Type="http://schemas.openxmlformats.org/officeDocument/2006/relationships/tags" Target="../tags/tag547.xml"/><Relationship Id="rId9" Type="http://schemas.openxmlformats.org/officeDocument/2006/relationships/tags" Target="../tags/tag552.xml"/><Relationship Id="rId14"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8" Type="http://schemas.openxmlformats.org/officeDocument/2006/relationships/tags" Target="../tags/tag564.xml"/><Relationship Id="rId3" Type="http://schemas.openxmlformats.org/officeDocument/2006/relationships/tags" Target="../tags/tag559.xml"/><Relationship Id="rId7" Type="http://schemas.openxmlformats.org/officeDocument/2006/relationships/tags" Target="../tags/tag563.xml"/><Relationship Id="rId12" Type="http://schemas.openxmlformats.org/officeDocument/2006/relationships/image" Target="../media/image57.png"/><Relationship Id="rId2" Type="http://schemas.openxmlformats.org/officeDocument/2006/relationships/tags" Target="../tags/tag558.xml"/><Relationship Id="rId1" Type="http://schemas.openxmlformats.org/officeDocument/2006/relationships/tags" Target="../tags/tag557.xml"/><Relationship Id="rId6" Type="http://schemas.openxmlformats.org/officeDocument/2006/relationships/tags" Target="../tags/tag562.xml"/><Relationship Id="rId11" Type="http://schemas.openxmlformats.org/officeDocument/2006/relationships/image" Target="../media/image24.svg"/><Relationship Id="rId5" Type="http://schemas.openxmlformats.org/officeDocument/2006/relationships/tags" Target="../tags/tag561.xml"/><Relationship Id="rId10" Type="http://schemas.openxmlformats.org/officeDocument/2006/relationships/image" Target="../media/image32.png"/><Relationship Id="rId4" Type="http://schemas.openxmlformats.org/officeDocument/2006/relationships/tags" Target="../tags/tag560.xml"/><Relationship Id="rId9"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8" Type="http://schemas.openxmlformats.org/officeDocument/2006/relationships/tags" Target="../tags/tag572.xml"/><Relationship Id="rId13" Type="http://schemas.openxmlformats.org/officeDocument/2006/relationships/image" Target="../media/image58.jpg"/><Relationship Id="rId3" Type="http://schemas.openxmlformats.org/officeDocument/2006/relationships/tags" Target="../tags/tag567.xml"/><Relationship Id="rId7" Type="http://schemas.openxmlformats.org/officeDocument/2006/relationships/tags" Target="../tags/tag571.xml"/><Relationship Id="rId12" Type="http://schemas.openxmlformats.org/officeDocument/2006/relationships/image" Target="../media/image24.svg"/><Relationship Id="rId2" Type="http://schemas.openxmlformats.org/officeDocument/2006/relationships/tags" Target="../tags/tag566.xml"/><Relationship Id="rId1" Type="http://schemas.openxmlformats.org/officeDocument/2006/relationships/tags" Target="../tags/tag565.xml"/><Relationship Id="rId6" Type="http://schemas.openxmlformats.org/officeDocument/2006/relationships/tags" Target="../tags/tag570.xml"/><Relationship Id="rId11" Type="http://schemas.openxmlformats.org/officeDocument/2006/relationships/image" Target="../media/image32.png"/><Relationship Id="rId5" Type="http://schemas.openxmlformats.org/officeDocument/2006/relationships/tags" Target="../tags/tag569.xml"/><Relationship Id="rId10" Type="http://schemas.openxmlformats.org/officeDocument/2006/relationships/slideLayout" Target="../slideLayouts/slideLayout7.xml"/><Relationship Id="rId4" Type="http://schemas.openxmlformats.org/officeDocument/2006/relationships/tags" Target="../tags/tag568.xml"/><Relationship Id="rId9" Type="http://schemas.openxmlformats.org/officeDocument/2006/relationships/tags" Target="../tags/tag573.xml"/><Relationship Id="rId14" Type="http://schemas.openxmlformats.org/officeDocument/2006/relationships/image" Target="../media/image57.png"/></Relationships>
</file>

<file path=ppt/slides/_rels/slide74.xml.rels><?xml version="1.0" encoding="UTF-8" standalone="yes"?>
<Relationships xmlns="http://schemas.openxmlformats.org/package/2006/relationships"><Relationship Id="rId8" Type="http://schemas.openxmlformats.org/officeDocument/2006/relationships/image" Target="../media/image10.jpeg"/><Relationship Id="rId13" Type="http://schemas.openxmlformats.org/officeDocument/2006/relationships/image" Target="../media/image30.png"/><Relationship Id="rId3" Type="http://schemas.openxmlformats.org/officeDocument/2006/relationships/tags" Target="../tags/tag576.xml"/><Relationship Id="rId7" Type="http://schemas.openxmlformats.org/officeDocument/2006/relationships/slideLayout" Target="../slideLayouts/slideLayout7.xml"/><Relationship Id="rId12" Type="http://schemas.openxmlformats.org/officeDocument/2006/relationships/image" Target="../media/image29.svg"/><Relationship Id="rId2" Type="http://schemas.openxmlformats.org/officeDocument/2006/relationships/tags" Target="../tags/tag575.xml"/><Relationship Id="rId1" Type="http://schemas.openxmlformats.org/officeDocument/2006/relationships/tags" Target="../tags/tag574.xml"/><Relationship Id="rId6" Type="http://schemas.openxmlformats.org/officeDocument/2006/relationships/tags" Target="../tags/tag579.xml"/><Relationship Id="rId11" Type="http://schemas.openxmlformats.org/officeDocument/2006/relationships/image" Target="../media/image5.png"/><Relationship Id="rId5" Type="http://schemas.openxmlformats.org/officeDocument/2006/relationships/tags" Target="../tags/tag578.xml"/><Relationship Id="rId10" Type="http://schemas.openxmlformats.org/officeDocument/2006/relationships/image" Target="../media/image27.svg"/><Relationship Id="rId4" Type="http://schemas.openxmlformats.org/officeDocument/2006/relationships/tags" Target="../tags/tag577.xml"/><Relationship Id="rId9" Type="http://schemas.openxmlformats.org/officeDocument/2006/relationships/image" Target="../media/image3.png"/></Relationships>
</file>

<file path=ppt/slides/_rels/slide75.xml.rels><?xml version="1.0" encoding="UTF-8" standalone="yes"?>
<Relationships xmlns="http://schemas.openxmlformats.org/package/2006/relationships"><Relationship Id="rId8" Type="http://schemas.openxmlformats.org/officeDocument/2006/relationships/tags" Target="../tags/tag587.xml"/><Relationship Id="rId13" Type="http://schemas.openxmlformats.org/officeDocument/2006/relationships/image" Target="../media/image13.svg"/><Relationship Id="rId3" Type="http://schemas.openxmlformats.org/officeDocument/2006/relationships/tags" Target="../tags/tag582.xml"/><Relationship Id="rId7" Type="http://schemas.openxmlformats.org/officeDocument/2006/relationships/tags" Target="../tags/tag586.xml"/><Relationship Id="rId12" Type="http://schemas.openxmlformats.org/officeDocument/2006/relationships/image" Target="../media/image31.png"/><Relationship Id="rId2" Type="http://schemas.openxmlformats.org/officeDocument/2006/relationships/tags" Target="../tags/tag581.xml"/><Relationship Id="rId16" Type="http://schemas.openxmlformats.org/officeDocument/2006/relationships/image" Target="../media/image17.png"/><Relationship Id="rId1" Type="http://schemas.openxmlformats.org/officeDocument/2006/relationships/tags" Target="../tags/tag580.xml"/><Relationship Id="rId6" Type="http://schemas.openxmlformats.org/officeDocument/2006/relationships/tags" Target="../tags/tag585.xml"/><Relationship Id="rId11" Type="http://schemas.openxmlformats.org/officeDocument/2006/relationships/image" Target="../media/image10.jpeg"/><Relationship Id="rId5" Type="http://schemas.openxmlformats.org/officeDocument/2006/relationships/tags" Target="../tags/tag584.xml"/><Relationship Id="rId15" Type="http://schemas.openxmlformats.org/officeDocument/2006/relationships/image" Target="../media/image16.svg"/><Relationship Id="rId10" Type="http://schemas.openxmlformats.org/officeDocument/2006/relationships/slideLayout" Target="../slideLayouts/slideLayout7.xml"/><Relationship Id="rId4" Type="http://schemas.openxmlformats.org/officeDocument/2006/relationships/tags" Target="../tags/tag583.xml"/><Relationship Id="rId9" Type="http://schemas.openxmlformats.org/officeDocument/2006/relationships/tags" Target="../tags/tag588.xml"/><Relationship Id="rId14" Type="http://schemas.openxmlformats.org/officeDocument/2006/relationships/image" Target="../media/image15.png"/></Relationships>
</file>

<file path=ppt/slides/_rels/slide76.xml.rels><?xml version="1.0" encoding="UTF-8" standalone="yes"?>
<Relationships xmlns="http://schemas.openxmlformats.org/package/2006/relationships"><Relationship Id="rId8" Type="http://schemas.openxmlformats.org/officeDocument/2006/relationships/tags" Target="../tags/tag596.xml"/><Relationship Id="rId13" Type="http://schemas.openxmlformats.org/officeDocument/2006/relationships/image" Target="../media/image24.svg"/><Relationship Id="rId3" Type="http://schemas.openxmlformats.org/officeDocument/2006/relationships/tags" Target="../tags/tag591.xml"/><Relationship Id="rId7" Type="http://schemas.openxmlformats.org/officeDocument/2006/relationships/tags" Target="../tags/tag595.xml"/><Relationship Id="rId12" Type="http://schemas.openxmlformats.org/officeDocument/2006/relationships/image" Target="../media/image32.png"/><Relationship Id="rId2" Type="http://schemas.openxmlformats.org/officeDocument/2006/relationships/tags" Target="../tags/tag590.xml"/><Relationship Id="rId1" Type="http://schemas.openxmlformats.org/officeDocument/2006/relationships/tags" Target="../tags/tag589.xml"/><Relationship Id="rId6" Type="http://schemas.openxmlformats.org/officeDocument/2006/relationships/tags" Target="../tags/tag594.xml"/><Relationship Id="rId11" Type="http://schemas.openxmlformats.org/officeDocument/2006/relationships/slideLayout" Target="../slideLayouts/slideLayout7.xml"/><Relationship Id="rId5" Type="http://schemas.openxmlformats.org/officeDocument/2006/relationships/tags" Target="../tags/tag593.xml"/><Relationship Id="rId10" Type="http://schemas.openxmlformats.org/officeDocument/2006/relationships/tags" Target="../tags/tag598.xml"/><Relationship Id="rId4" Type="http://schemas.openxmlformats.org/officeDocument/2006/relationships/tags" Target="../tags/tag592.xml"/><Relationship Id="rId9" Type="http://schemas.openxmlformats.org/officeDocument/2006/relationships/tags" Target="../tags/tag597.xml"/></Relationships>
</file>

<file path=ppt/slides/_rels/slide77.xml.rels><?xml version="1.0" encoding="UTF-8" standalone="yes"?>
<Relationships xmlns="http://schemas.openxmlformats.org/package/2006/relationships"><Relationship Id="rId8" Type="http://schemas.openxmlformats.org/officeDocument/2006/relationships/tags" Target="../tags/tag606.xml"/><Relationship Id="rId13" Type="http://schemas.openxmlformats.org/officeDocument/2006/relationships/image" Target="../media/image24.svg"/><Relationship Id="rId3" Type="http://schemas.openxmlformats.org/officeDocument/2006/relationships/tags" Target="../tags/tag601.xml"/><Relationship Id="rId7" Type="http://schemas.openxmlformats.org/officeDocument/2006/relationships/tags" Target="../tags/tag605.xml"/><Relationship Id="rId12" Type="http://schemas.openxmlformats.org/officeDocument/2006/relationships/image" Target="../media/image32.png"/><Relationship Id="rId2" Type="http://schemas.openxmlformats.org/officeDocument/2006/relationships/tags" Target="../tags/tag600.xml"/><Relationship Id="rId1" Type="http://schemas.openxmlformats.org/officeDocument/2006/relationships/tags" Target="../tags/tag599.xml"/><Relationship Id="rId6" Type="http://schemas.openxmlformats.org/officeDocument/2006/relationships/tags" Target="../tags/tag604.xml"/><Relationship Id="rId11" Type="http://schemas.openxmlformats.org/officeDocument/2006/relationships/slideLayout" Target="../slideLayouts/slideLayout7.xml"/><Relationship Id="rId5" Type="http://schemas.openxmlformats.org/officeDocument/2006/relationships/tags" Target="../tags/tag603.xml"/><Relationship Id="rId10" Type="http://schemas.openxmlformats.org/officeDocument/2006/relationships/tags" Target="../tags/tag608.xml"/><Relationship Id="rId4" Type="http://schemas.openxmlformats.org/officeDocument/2006/relationships/tags" Target="../tags/tag602.xml"/><Relationship Id="rId9" Type="http://schemas.openxmlformats.org/officeDocument/2006/relationships/tags" Target="../tags/tag607.xml"/></Relationships>
</file>

<file path=ppt/slides/_rels/slide78.xml.rels><?xml version="1.0" encoding="UTF-8" standalone="yes"?>
<Relationships xmlns="http://schemas.openxmlformats.org/package/2006/relationships"><Relationship Id="rId8" Type="http://schemas.openxmlformats.org/officeDocument/2006/relationships/tags" Target="../tags/tag616.xml"/><Relationship Id="rId3" Type="http://schemas.openxmlformats.org/officeDocument/2006/relationships/tags" Target="../tags/tag611.xml"/><Relationship Id="rId7" Type="http://schemas.openxmlformats.org/officeDocument/2006/relationships/tags" Target="../tags/tag615.xml"/><Relationship Id="rId12" Type="http://schemas.openxmlformats.org/officeDocument/2006/relationships/image" Target="../media/image24.svg"/><Relationship Id="rId2" Type="http://schemas.openxmlformats.org/officeDocument/2006/relationships/tags" Target="../tags/tag610.xml"/><Relationship Id="rId1" Type="http://schemas.openxmlformats.org/officeDocument/2006/relationships/tags" Target="../tags/tag609.xml"/><Relationship Id="rId6" Type="http://schemas.openxmlformats.org/officeDocument/2006/relationships/tags" Target="../tags/tag614.xml"/><Relationship Id="rId11" Type="http://schemas.openxmlformats.org/officeDocument/2006/relationships/image" Target="../media/image32.png"/><Relationship Id="rId5" Type="http://schemas.openxmlformats.org/officeDocument/2006/relationships/tags" Target="../tags/tag613.xml"/><Relationship Id="rId10" Type="http://schemas.openxmlformats.org/officeDocument/2006/relationships/slideLayout" Target="../slideLayouts/slideLayout7.xml"/><Relationship Id="rId4" Type="http://schemas.openxmlformats.org/officeDocument/2006/relationships/tags" Target="../tags/tag612.xml"/><Relationship Id="rId9" Type="http://schemas.openxmlformats.org/officeDocument/2006/relationships/tags" Target="../tags/tag617.xml"/></Relationships>
</file>

<file path=ppt/slides/_rels/slide79.xml.rels><?xml version="1.0" encoding="UTF-8" standalone="yes"?>
<Relationships xmlns="http://schemas.openxmlformats.org/package/2006/relationships"><Relationship Id="rId8" Type="http://schemas.openxmlformats.org/officeDocument/2006/relationships/tags" Target="../tags/tag625.xml"/><Relationship Id="rId13" Type="http://schemas.openxmlformats.org/officeDocument/2006/relationships/image" Target="../media/image24.svg"/><Relationship Id="rId3" Type="http://schemas.openxmlformats.org/officeDocument/2006/relationships/tags" Target="../tags/tag620.xml"/><Relationship Id="rId7" Type="http://schemas.openxmlformats.org/officeDocument/2006/relationships/tags" Target="../tags/tag624.xml"/><Relationship Id="rId12" Type="http://schemas.openxmlformats.org/officeDocument/2006/relationships/image" Target="../media/image32.png"/><Relationship Id="rId2" Type="http://schemas.openxmlformats.org/officeDocument/2006/relationships/tags" Target="../tags/tag619.xml"/><Relationship Id="rId1" Type="http://schemas.openxmlformats.org/officeDocument/2006/relationships/tags" Target="../tags/tag618.xml"/><Relationship Id="rId6" Type="http://schemas.openxmlformats.org/officeDocument/2006/relationships/tags" Target="../tags/tag623.xml"/><Relationship Id="rId11" Type="http://schemas.openxmlformats.org/officeDocument/2006/relationships/slideLayout" Target="../slideLayouts/slideLayout7.xml"/><Relationship Id="rId5" Type="http://schemas.openxmlformats.org/officeDocument/2006/relationships/tags" Target="../tags/tag622.xml"/><Relationship Id="rId10" Type="http://schemas.openxmlformats.org/officeDocument/2006/relationships/tags" Target="../tags/tag627.xml"/><Relationship Id="rId4" Type="http://schemas.openxmlformats.org/officeDocument/2006/relationships/tags" Target="../tags/tag621.xml"/><Relationship Id="rId9" Type="http://schemas.openxmlformats.org/officeDocument/2006/relationships/tags" Target="../tags/tag626.xml"/></Relationships>
</file>

<file path=ppt/slides/_rels/slide8.xml.rels><?xml version="1.0" encoding="UTF-8" standalone="yes"?>
<Relationships xmlns="http://schemas.openxmlformats.org/package/2006/relationships"><Relationship Id="rId8" Type="http://schemas.openxmlformats.org/officeDocument/2006/relationships/image" Target="../media/image10.jpeg"/><Relationship Id="rId13" Type="http://schemas.openxmlformats.org/officeDocument/2006/relationships/image" Target="../media/image30.png"/><Relationship Id="rId3" Type="http://schemas.openxmlformats.org/officeDocument/2006/relationships/tags" Target="../tags/tag69.xml"/><Relationship Id="rId7" Type="http://schemas.openxmlformats.org/officeDocument/2006/relationships/slideLayout" Target="../slideLayouts/slideLayout7.xml"/><Relationship Id="rId12" Type="http://schemas.openxmlformats.org/officeDocument/2006/relationships/image" Target="../media/image29.svg"/><Relationship Id="rId2" Type="http://schemas.openxmlformats.org/officeDocument/2006/relationships/tags" Target="../tags/tag68.xml"/><Relationship Id="rId1" Type="http://schemas.openxmlformats.org/officeDocument/2006/relationships/tags" Target="../tags/tag67.xml"/><Relationship Id="rId6" Type="http://schemas.openxmlformats.org/officeDocument/2006/relationships/tags" Target="../tags/tag72.xml"/><Relationship Id="rId11" Type="http://schemas.openxmlformats.org/officeDocument/2006/relationships/image" Target="../media/image28.png"/><Relationship Id="rId5" Type="http://schemas.openxmlformats.org/officeDocument/2006/relationships/tags" Target="../tags/tag71.xml"/><Relationship Id="rId10" Type="http://schemas.openxmlformats.org/officeDocument/2006/relationships/image" Target="../media/image27.svg"/><Relationship Id="rId4" Type="http://schemas.openxmlformats.org/officeDocument/2006/relationships/tags" Target="../tags/tag70.xml"/><Relationship Id="rId9" Type="http://schemas.openxmlformats.org/officeDocument/2006/relationships/image" Target="../media/image26.png"/></Relationships>
</file>

<file path=ppt/slides/_rels/slide80.xml.rels><?xml version="1.0" encoding="UTF-8" standalone="yes"?>
<Relationships xmlns="http://schemas.openxmlformats.org/package/2006/relationships"><Relationship Id="rId8" Type="http://schemas.openxmlformats.org/officeDocument/2006/relationships/tags" Target="../tags/tag635.xml"/><Relationship Id="rId13" Type="http://schemas.openxmlformats.org/officeDocument/2006/relationships/image" Target="../media/image24.svg"/><Relationship Id="rId3" Type="http://schemas.openxmlformats.org/officeDocument/2006/relationships/tags" Target="../tags/tag630.xml"/><Relationship Id="rId7" Type="http://schemas.openxmlformats.org/officeDocument/2006/relationships/tags" Target="../tags/tag634.xml"/><Relationship Id="rId12" Type="http://schemas.openxmlformats.org/officeDocument/2006/relationships/image" Target="../media/image32.png"/><Relationship Id="rId2" Type="http://schemas.openxmlformats.org/officeDocument/2006/relationships/tags" Target="../tags/tag629.xml"/><Relationship Id="rId1" Type="http://schemas.openxmlformats.org/officeDocument/2006/relationships/tags" Target="../tags/tag628.xml"/><Relationship Id="rId6" Type="http://schemas.openxmlformats.org/officeDocument/2006/relationships/tags" Target="../tags/tag633.xml"/><Relationship Id="rId11" Type="http://schemas.openxmlformats.org/officeDocument/2006/relationships/slideLayout" Target="../slideLayouts/slideLayout7.xml"/><Relationship Id="rId5" Type="http://schemas.openxmlformats.org/officeDocument/2006/relationships/tags" Target="../tags/tag632.xml"/><Relationship Id="rId10" Type="http://schemas.openxmlformats.org/officeDocument/2006/relationships/tags" Target="../tags/tag637.xml"/><Relationship Id="rId4" Type="http://schemas.openxmlformats.org/officeDocument/2006/relationships/tags" Target="../tags/tag631.xml"/><Relationship Id="rId9" Type="http://schemas.openxmlformats.org/officeDocument/2006/relationships/tags" Target="../tags/tag636.xml"/></Relationships>
</file>

<file path=ppt/slides/_rels/slide81.xml.rels><?xml version="1.0" encoding="UTF-8" standalone="yes"?>
<Relationships xmlns="http://schemas.openxmlformats.org/package/2006/relationships"><Relationship Id="rId8" Type="http://schemas.openxmlformats.org/officeDocument/2006/relationships/tags" Target="../tags/tag645.xml"/><Relationship Id="rId13" Type="http://schemas.openxmlformats.org/officeDocument/2006/relationships/image" Target="../media/image24.svg"/><Relationship Id="rId3" Type="http://schemas.openxmlformats.org/officeDocument/2006/relationships/tags" Target="../tags/tag640.xml"/><Relationship Id="rId7" Type="http://schemas.openxmlformats.org/officeDocument/2006/relationships/tags" Target="../tags/tag644.xml"/><Relationship Id="rId12" Type="http://schemas.openxmlformats.org/officeDocument/2006/relationships/image" Target="../media/image32.png"/><Relationship Id="rId2" Type="http://schemas.openxmlformats.org/officeDocument/2006/relationships/tags" Target="../tags/tag639.xml"/><Relationship Id="rId1" Type="http://schemas.openxmlformats.org/officeDocument/2006/relationships/tags" Target="../tags/tag638.xml"/><Relationship Id="rId6" Type="http://schemas.openxmlformats.org/officeDocument/2006/relationships/tags" Target="../tags/tag643.xml"/><Relationship Id="rId11" Type="http://schemas.openxmlformats.org/officeDocument/2006/relationships/slideLayout" Target="../slideLayouts/slideLayout7.xml"/><Relationship Id="rId5" Type="http://schemas.openxmlformats.org/officeDocument/2006/relationships/tags" Target="../tags/tag642.xml"/><Relationship Id="rId10" Type="http://schemas.openxmlformats.org/officeDocument/2006/relationships/tags" Target="../tags/tag647.xml"/><Relationship Id="rId4" Type="http://schemas.openxmlformats.org/officeDocument/2006/relationships/tags" Target="../tags/tag641.xml"/><Relationship Id="rId9" Type="http://schemas.openxmlformats.org/officeDocument/2006/relationships/tags" Target="../tags/tag646.xml"/></Relationships>
</file>

<file path=ppt/slides/_rels/slide82.xml.rels><?xml version="1.0" encoding="UTF-8" standalone="yes"?>
<Relationships xmlns="http://schemas.openxmlformats.org/package/2006/relationships"><Relationship Id="rId8" Type="http://schemas.openxmlformats.org/officeDocument/2006/relationships/tags" Target="../tags/tag655.xml"/><Relationship Id="rId13" Type="http://schemas.openxmlformats.org/officeDocument/2006/relationships/tags" Target="../tags/tag660.xml"/><Relationship Id="rId3" Type="http://schemas.openxmlformats.org/officeDocument/2006/relationships/tags" Target="../tags/tag650.xml"/><Relationship Id="rId7" Type="http://schemas.openxmlformats.org/officeDocument/2006/relationships/tags" Target="../tags/tag654.xml"/><Relationship Id="rId12" Type="http://schemas.openxmlformats.org/officeDocument/2006/relationships/tags" Target="../tags/tag659.xml"/><Relationship Id="rId2" Type="http://schemas.openxmlformats.org/officeDocument/2006/relationships/tags" Target="../tags/tag649.xml"/><Relationship Id="rId16" Type="http://schemas.openxmlformats.org/officeDocument/2006/relationships/image" Target="../media/image24.svg"/><Relationship Id="rId1" Type="http://schemas.openxmlformats.org/officeDocument/2006/relationships/tags" Target="../tags/tag648.xml"/><Relationship Id="rId6" Type="http://schemas.openxmlformats.org/officeDocument/2006/relationships/tags" Target="../tags/tag653.xml"/><Relationship Id="rId11" Type="http://schemas.openxmlformats.org/officeDocument/2006/relationships/tags" Target="../tags/tag658.xml"/><Relationship Id="rId5" Type="http://schemas.openxmlformats.org/officeDocument/2006/relationships/tags" Target="../tags/tag652.xml"/><Relationship Id="rId15" Type="http://schemas.openxmlformats.org/officeDocument/2006/relationships/image" Target="../media/image32.png"/><Relationship Id="rId10" Type="http://schemas.openxmlformats.org/officeDocument/2006/relationships/tags" Target="../tags/tag657.xml"/><Relationship Id="rId4" Type="http://schemas.openxmlformats.org/officeDocument/2006/relationships/tags" Target="../tags/tag651.xml"/><Relationship Id="rId9" Type="http://schemas.openxmlformats.org/officeDocument/2006/relationships/tags" Target="../tags/tag656.xml"/><Relationship Id="rId14"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8" Type="http://schemas.openxmlformats.org/officeDocument/2006/relationships/tags" Target="../tags/tag668.xml"/><Relationship Id="rId13" Type="http://schemas.openxmlformats.org/officeDocument/2006/relationships/tags" Target="../tags/tag673.xml"/><Relationship Id="rId3" Type="http://schemas.openxmlformats.org/officeDocument/2006/relationships/tags" Target="../tags/tag663.xml"/><Relationship Id="rId7" Type="http://schemas.openxmlformats.org/officeDocument/2006/relationships/tags" Target="../tags/tag667.xml"/><Relationship Id="rId12" Type="http://schemas.openxmlformats.org/officeDocument/2006/relationships/tags" Target="../tags/tag672.xml"/><Relationship Id="rId2" Type="http://schemas.openxmlformats.org/officeDocument/2006/relationships/tags" Target="../tags/tag662.xml"/><Relationship Id="rId16" Type="http://schemas.openxmlformats.org/officeDocument/2006/relationships/image" Target="../media/image24.svg"/><Relationship Id="rId1" Type="http://schemas.openxmlformats.org/officeDocument/2006/relationships/tags" Target="../tags/tag661.xml"/><Relationship Id="rId6" Type="http://schemas.openxmlformats.org/officeDocument/2006/relationships/tags" Target="../tags/tag666.xml"/><Relationship Id="rId11" Type="http://schemas.openxmlformats.org/officeDocument/2006/relationships/tags" Target="../tags/tag671.xml"/><Relationship Id="rId5" Type="http://schemas.openxmlformats.org/officeDocument/2006/relationships/tags" Target="../tags/tag665.xml"/><Relationship Id="rId15" Type="http://schemas.openxmlformats.org/officeDocument/2006/relationships/image" Target="../media/image32.png"/><Relationship Id="rId10" Type="http://schemas.openxmlformats.org/officeDocument/2006/relationships/tags" Target="../tags/tag670.xml"/><Relationship Id="rId4" Type="http://schemas.openxmlformats.org/officeDocument/2006/relationships/tags" Target="../tags/tag664.xml"/><Relationship Id="rId9" Type="http://schemas.openxmlformats.org/officeDocument/2006/relationships/tags" Target="../tags/tag669.xml"/><Relationship Id="rId14"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8" Type="http://schemas.openxmlformats.org/officeDocument/2006/relationships/tags" Target="../tags/tag681.xml"/><Relationship Id="rId3" Type="http://schemas.openxmlformats.org/officeDocument/2006/relationships/tags" Target="../tags/tag676.xml"/><Relationship Id="rId7" Type="http://schemas.openxmlformats.org/officeDocument/2006/relationships/tags" Target="../tags/tag680.xml"/><Relationship Id="rId12" Type="http://schemas.openxmlformats.org/officeDocument/2006/relationships/image" Target="../media/image57.png"/><Relationship Id="rId2" Type="http://schemas.openxmlformats.org/officeDocument/2006/relationships/tags" Target="../tags/tag675.xml"/><Relationship Id="rId1" Type="http://schemas.openxmlformats.org/officeDocument/2006/relationships/tags" Target="../tags/tag674.xml"/><Relationship Id="rId6" Type="http://schemas.openxmlformats.org/officeDocument/2006/relationships/tags" Target="../tags/tag679.xml"/><Relationship Id="rId11" Type="http://schemas.openxmlformats.org/officeDocument/2006/relationships/image" Target="../media/image24.svg"/><Relationship Id="rId5" Type="http://schemas.openxmlformats.org/officeDocument/2006/relationships/tags" Target="../tags/tag678.xml"/><Relationship Id="rId10" Type="http://schemas.openxmlformats.org/officeDocument/2006/relationships/image" Target="../media/image32.png"/><Relationship Id="rId4" Type="http://schemas.openxmlformats.org/officeDocument/2006/relationships/tags" Target="../tags/tag677.xml"/><Relationship Id="rId9"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8" Type="http://schemas.openxmlformats.org/officeDocument/2006/relationships/tags" Target="../tags/tag689.xml"/><Relationship Id="rId13" Type="http://schemas.openxmlformats.org/officeDocument/2006/relationships/image" Target="../media/image58.jpg"/><Relationship Id="rId3" Type="http://schemas.openxmlformats.org/officeDocument/2006/relationships/tags" Target="../tags/tag684.xml"/><Relationship Id="rId7" Type="http://schemas.openxmlformats.org/officeDocument/2006/relationships/tags" Target="../tags/tag688.xml"/><Relationship Id="rId12" Type="http://schemas.openxmlformats.org/officeDocument/2006/relationships/image" Target="../media/image24.svg"/><Relationship Id="rId2" Type="http://schemas.openxmlformats.org/officeDocument/2006/relationships/tags" Target="../tags/tag683.xml"/><Relationship Id="rId1" Type="http://schemas.openxmlformats.org/officeDocument/2006/relationships/tags" Target="../tags/tag682.xml"/><Relationship Id="rId6" Type="http://schemas.openxmlformats.org/officeDocument/2006/relationships/tags" Target="../tags/tag687.xml"/><Relationship Id="rId11" Type="http://schemas.openxmlformats.org/officeDocument/2006/relationships/image" Target="../media/image32.png"/><Relationship Id="rId5" Type="http://schemas.openxmlformats.org/officeDocument/2006/relationships/tags" Target="../tags/tag686.xml"/><Relationship Id="rId10" Type="http://schemas.openxmlformats.org/officeDocument/2006/relationships/slideLayout" Target="../slideLayouts/slideLayout7.xml"/><Relationship Id="rId4" Type="http://schemas.openxmlformats.org/officeDocument/2006/relationships/tags" Target="../tags/tag685.xml"/><Relationship Id="rId9" Type="http://schemas.openxmlformats.org/officeDocument/2006/relationships/tags" Target="../tags/tag690.xml"/><Relationship Id="rId14" Type="http://schemas.openxmlformats.org/officeDocument/2006/relationships/image" Target="../media/image57.png"/></Relationships>
</file>

<file path=ppt/slides/_rels/slide86.xml.rels><?xml version="1.0" encoding="UTF-8" standalone="yes"?>
<Relationships xmlns="http://schemas.openxmlformats.org/package/2006/relationships"><Relationship Id="rId8" Type="http://schemas.openxmlformats.org/officeDocument/2006/relationships/image" Target="../media/image10.jpeg"/><Relationship Id="rId13" Type="http://schemas.openxmlformats.org/officeDocument/2006/relationships/image" Target="../media/image30.png"/><Relationship Id="rId3" Type="http://schemas.openxmlformats.org/officeDocument/2006/relationships/tags" Target="../tags/tag693.xml"/><Relationship Id="rId7" Type="http://schemas.openxmlformats.org/officeDocument/2006/relationships/slideLayout" Target="../slideLayouts/slideLayout7.xml"/><Relationship Id="rId12" Type="http://schemas.openxmlformats.org/officeDocument/2006/relationships/image" Target="../media/image29.svg"/><Relationship Id="rId2" Type="http://schemas.openxmlformats.org/officeDocument/2006/relationships/tags" Target="../tags/tag692.xml"/><Relationship Id="rId1" Type="http://schemas.openxmlformats.org/officeDocument/2006/relationships/tags" Target="../tags/tag691.xml"/><Relationship Id="rId6" Type="http://schemas.openxmlformats.org/officeDocument/2006/relationships/tags" Target="../tags/tag696.xml"/><Relationship Id="rId11" Type="http://schemas.openxmlformats.org/officeDocument/2006/relationships/image" Target="../media/image5.png"/><Relationship Id="rId5" Type="http://schemas.openxmlformats.org/officeDocument/2006/relationships/tags" Target="../tags/tag695.xml"/><Relationship Id="rId10" Type="http://schemas.openxmlformats.org/officeDocument/2006/relationships/image" Target="../media/image27.svg"/><Relationship Id="rId4" Type="http://schemas.openxmlformats.org/officeDocument/2006/relationships/tags" Target="../tags/tag694.xml"/><Relationship Id="rId9" Type="http://schemas.openxmlformats.org/officeDocument/2006/relationships/image" Target="../media/image3.png"/></Relationships>
</file>

<file path=ppt/slides/_rels/slide87.xml.rels><?xml version="1.0" encoding="UTF-8" standalone="yes"?>
<Relationships xmlns="http://schemas.openxmlformats.org/package/2006/relationships"><Relationship Id="rId8" Type="http://schemas.openxmlformats.org/officeDocument/2006/relationships/tags" Target="../tags/tag704.xml"/><Relationship Id="rId13" Type="http://schemas.openxmlformats.org/officeDocument/2006/relationships/image" Target="../media/image13.svg"/><Relationship Id="rId3" Type="http://schemas.openxmlformats.org/officeDocument/2006/relationships/tags" Target="../tags/tag699.xml"/><Relationship Id="rId7" Type="http://schemas.openxmlformats.org/officeDocument/2006/relationships/tags" Target="../tags/tag703.xml"/><Relationship Id="rId12" Type="http://schemas.openxmlformats.org/officeDocument/2006/relationships/image" Target="../media/image31.png"/><Relationship Id="rId2" Type="http://schemas.openxmlformats.org/officeDocument/2006/relationships/tags" Target="../tags/tag698.xml"/><Relationship Id="rId16" Type="http://schemas.openxmlformats.org/officeDocument/2006/relationships/image" Target="../media/image17.png"/><Relationship Id="rId1" Type="http://schemas.openxmlformats.org/officeDocument/2006/relationships/tags" Target="../tags/tag697.xml"/><Relationship Id="rId6" Type="http://schemas.openxmlformats.org/officeDocument/2006/relationships/tags" Target="../tags/tag702.xml"/><Relationship Id="rId11" Type="http://schemas.openxmlformats.org/officeDocument/2006/relationships/image" Target="../media/image10.jpeg"/><Relationship Id="rId5" Type="http://schemas.openxmlformats.org/officeDocument/2006/relationships/tags" Target="../tags/tag701.xml"/><Relationship Id="rId15" Type="http://schemas.openxmlformats.org/officeDocument/2006/relationships/image" Target="../media/image16.svg"/><Relationship Id="rId10" Type="http://schemas.openxmlformats.org/officeDocument/2006/relationships/slideLayout" Target="../slideLayouts/slideLayout7.xml"/><Relationship Id="rId4" Type="http://schemas.openxmlformats.org/officeDocument/2006/relationships/tags" Target="../tags/tag700.xml"/><Relationship Id="rId9" Type="http://schemas.openxmlformats.org/officeDocument/2006/relationships/tags" Target="../tags/tag705.xml"/><Relationship Id="rId14" Type="http://schemas.openxmlformats.org/officeDocument/2006/relationships/image" Target="../media/image15.png"/></Relationships>
</file>

<file path=ppt/slides/_rels/slide88.xml.rels><?xml version="1.0" encoding="UTF-8" standalone="yes"?>
<Relationships xmlns="http://schemas.openxmlformats.org/package/2006/relationships"><Relationship Id="rId8" Type="http://schemas.openxmlformats.org/officeDocument/2006/relationships/tags" Target="../tags/tag713.xml"/><Relationship Id="rId3" Type="http://schemas.openxmlformats.org/officeDocument/2006/relationships/tags" Target="../tags/tag708.xml"/><Relationship Id="rId7" Type="http://schemas.openxmlformats.org/officeDocument/2006/relationships/tags" Target="../tags/tag712.xml"/><Relationship Id="rId2" Type="http://schemas.openxmlformats.org/officeDocument/2006/relationships/tags" Target="../tags/tag707.xml"/><Relationship Id="rId1" Type="http://schemas.openxmlformats.org/officeDocument/2006/relationships/tags" Target="../tags/tag706.xml"/><Relationship Id="rId6" Type="http://schemas.openxmlformats.org/officeDocument/2006/relationships/tags" Target="../tags/tag711.xml"/><Relationship Id="rId11" Type="http://schemas.openxmlformats.org/officeDocument/2006/relationships/image" Target="../media/image24.svg"/><Relationship Id="rId5" Type="http://schemas.openxmlformats.org/officeDocument/2006/relationships/tags" Target="../tags/tag710.xml"/><Relationship Id="rId10" Type="http://schemas.openxmlformats.org/officeDocument/2006/relationships/image" Target="../media/image32.png"/><Relationship Id="rId4" Type="http://schemas.openxmlformats.org/officeDocument/2006/relationships/tags" Target="../tags/tag709.xml"/><Relationship Id="rId9"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8" Type="http://schemas.openxmlformats.org/officeDocument/2006/relationships/tags" Target="../tags/tag721.xml"/><Relationship Id="rId3" Type="http://schemas.openxmlformats.org/officeDocument/2006/relationships/tags" Target="../tags/tag716.xml"/><Relationship Id="rId7" Type="http://schemas.openxmlformats.org/officeDocument/2006/relationships/tags" Target="../tags/tag720.xml"/><Relationship Id="rId2" Type="http://schemas.openxmlformats.org/officeDocument/2006/relationships/tags" Target="../tags/tag715.xml"/><Relationship Id="rId1" Type="http://schemas.openxmlformats.org/officeDocument/2006/relationships/tags" Target="../tags/tag714.xml"/><Relationship Id="rId6" Type="http://schemas.openxmlformats.org/officeDocument/2006/relationships/tags" Target="../tags/tag719.xml"/><Relationship Id="rId11" Type="http://schemas.openxmlformats.org/officeDocument/2006/relationships/image" Target="../media/image24.svg"/><Relationship Id="rId5" Type="http://schemas.openxmlformats.org/officeDocument/2006/relationships/tags" Target="../tags/tag718.xml"/><Relationship Id="rId10" Type="http://schemas.openxmlformats.org/officeDocument/2006/relationships/image" Target="../media/image32.png"/><Relationship Id="rId4" Type="http://schemas.openxmlformats.org/officeDocument/2006/relationships/tags" Target="../tags/tag717.xml"/><Relationship Id="rId9"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8" Type="http://schemas.openxmlformats.org/officeDocument/2006/relationships/tags" Target="../tags/tag80.xml"/><Relationship Id="rId13" Type="http://schemas.openxmlformats.org/officeDocument/2006/relationships/image" Target="../media/image13.svg"/><Relationship Id="rId3" Type="http://schemas.openxmlformats.org/officeDocument/2006/relationships/tags" Target="../tags/tag75.xml"/><Relationship Id="rId7" Type="http://schemas.openxmlformats.org/officeDocument/2006/relationships/tags" Target="../tags/tag79.xml"/><Relationship Id="rId12" Type="http://schemas.openxmlformats.org/officeDocument/2006/relationships/image" Target="../media/image31.png"/><Relationship Id="rId2" Type="http://schemas.openxmlformats.org/officeDocument/2006/relationships/tags" Target="../tags/tag74.xml"/><Relationship Id="rId16" Type="http://schemas.openxmlformats.org/officeDocument/2006/relationships/image" Target="../media/image17.png"/><Relationship Id="rId1" Type="http://schemas.openxmlformats.org/officeDocument/2006/relationships/tags" Target="../tags/tag73.xml"/><Relationship Id="rId6" Type="http://schemas.openxmlformats.org/officeDocument/2006/relationships/tags" Target="../tags/tag78.xml"/><Relationship Id="rId11" Type="http://schemas.openxmlformats.org/officeDocument/2006/relationships/image" Target="../media/image10.jpeg"/><Relationship Id="rId5" Type="http://schemas.openxmlformats.org/officeDocument/2006/relationships/tags" Target="../tags/tag77.xml"/><Relationship Id="rId15" Type="http://schemas.openxmlformats.org/officeDocument/2006/relationships/image" Target="../media/image16.svg"/><Relationship Id="rId10" Type="http://schemas.openxmlformats.org/officeDocument/2006/relationships/slideLayout" Target="../slideLayouts/slideLayout7.xml"/><Relationship Id="rId4" Type="http://schemas.openxmlformats.org/officeDocument/2006/relationships/tags" Target="../tags/tag76.xml"/><Relationship Id="rId9" Type="http://schemas.openxmlformats.org/officeDocument/2006/relationships/tags" Target="../tags/tag81.xml"/><Relationship Id="rId14" Type="http://schemas.openxmlformats.org/officeDocument/2006/relationships/image" Target="../media/image15.png"/></Relationships>
</file>

<file path=ppt/slides/_rels/slide90.xml.rels><?xml version="1.0" encoding="UTF-8" standalone="yes"?>
<Relationships xmlns="http://schemas.openxmlformats.org/package/2006/relationships"><Relationship Id="rId8" Type="http://schemas.openxmlformats.org/officeDocument/2006/relationships/tags" Target="../tags/tag729.xml"/><Relationship Id="rId3" Type="http://schemas.openxmlformats.org/officeDocument/2006/relationships/tags" Target="../tags/tag724.xml"/><Relationship Id="rId7" Type="http://schemas.openxmlformats.org/officeDocument/2006/relationships/tags" Target="../tags/tag728.xml"/><Relationship Id="rId2" Type="http://schemas.openxmlformats.org/officeDocument/2006/relationships/tags" Target="../tags/tag723.xml"/><Relationship Id="rId1" Type="http://schemas.openxmlformats.org/officeDocument/2006/relationships/tags" Target="../tags/tag722.xml"/><Relationship Id="rId6" Type="http://schemas.openxmlformats.org/officeDocument/2006/relationships/tags" Target="../tags/tag727.xml"/><Relationship Id="rId11" Type="http://schemas.openxmlformats.org/officeDocument/2006/relationships/image" Target="../media/image24.svg"/><Relationship Id="rId5" Type="http://schemas.openxmlformats.org/officeDocument/2006/relationships/tags" Target="../tags/tag726.xml"/><Relationship Id="rId10" Type="http://schemas.openxmlformats.org/officeDocument/2006/relationships/image" Target="../media/image32.png"/><Relationship Id="rId4" Type="http://schemas.openxmlformats.org/officeDocument/2006/relationships/tags" Target="../tags/tag725.xml"/><Relationship Id="rId9"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8" Type="http://schemas.openxmlformats.org/officeDocument/2006/relationships/tags" Target="../tags/tag737.xml"/><Relationship Id="rId3" Type="http://schemas.openxmlformats.org/officeDocument/2006/relationships/tags" Target="../tags/tag732.xml"/><Relationship Id="rId7" Type="http://schemas.openxmlformats.org/officeDocument/2006/relationships/tags" Target="../tags/tag736.xml"/><Relationship Id="rId12" Type="http://schemas.openxmlformats.org/officeDocument/2006/relationships/image" Target="../media/image57.png"/><Relationship Id="rId2" Type="http://schemas.openxmlformats.org/officeDocument/2006/relationships/tags" Target="../tags/tag731.xml"/><Relationship Id="rId1" Type="http://schemas.openxmlformats.org/officeDocument/2006/relationships/tags" Target="../tags/tag730.xml"/><Relationship Id="rId6" Type="http://schemas.openxmlformats.org/officeDocument/2006/relationships/tags" Target="../tags/tag735.xml"/><Relationship Id="rId11" Type="http://schemas.openxmlformats.org/officeDocument/2006/relationships/image" Target="../media/image24.svg"/><Relationship Id="rId5" Type="http://schemas.openxmlformats.org/officeDocument/2006/relationships/tags" Target="../tags/tag734.xml"/><Relationship Id="rId10" Type="http://schemas.openxmlformats.org/officeDocument/2006/relationships/image" Target="../media/image32.png"/><Relationship Id="rId4" Type="http://schemas.openxmlformats.org/officeDocument/2006/relationships/tags" Target="../tags/tag733.xml"/><Relationship Id="rId9"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8" Type="http://schemas.openxmlformats.org/officeDocument/2006/relationships/tags" Target="../tags/tag745.xml"/><Relationship Id="rId13" Type="http://schemas.openxmlformats.org/officeDocument/2006/relationships/image" Target="../media/image58.jpg"/><Relationship Id="rId3" Type="http://schemas.openxmlformats.org/officeDocument/2006/relationships/tags" Target="../tags/tag740.xml"/><Relationship Id="rId7" Type="http://schemas.openxmlformats.org/officeDocument/2006/relationships/tags" Target="../tags/tag744.xml"/><Relationship Id="rId12" Type="http://schemas.openxmlformats.org/officeDocument/2006/relationships/image" Target="../media/image24.svg"/><Relationship Id="rId2" Type="http://schemas.openxmlformats.org/officeDocument/2006/relationships/tags" Target="../tags/tag739.xml"/><Relationship Id="rId1" Type="http://schemas.openxmlformats.org/officeDocument/2006/relationships/tags" Target="../tags/tag738.xml"/><Relationship Id="rId6" Type="http://schemas.openxmlformats.org/officeDocument/2006/relationships/tags" Target="../tags/tag743.xml"/><Relationship Id="rId11" Type="http://schemas.openxmlformats.org/officeDocument/2006/relationships/image" Target="../media/image32.png"/><Relationship Id="rId5" Type="http://schemas.openxmlformats.org/officeDocument/2006/relationships/tags" Target="../tags/tag742.xml"/><Relationship Id="rId10" Type="http://schemas.openxmlformats.org/officeDocument/2006/relationships/slideLayout" Target="../slideLayouts/slideLayout7.xml"/><Relationship Id="rId4" Type="http://schemas.openxmlformats.org/officeDocument/2006/relationships/tags" Target="../tags/tag741.xml"/><Relationship Id="rId9" Type="http://schemas.openxmlformats.org/officeDocument/2006/relationships/tags" Target="../tags/tag746.xml"/><Relationship Id="rId14" Type="http://schemas.openxmlformats.org/officeDocument/2006/relationships/image" Target="../media/image57.png"/></Relationships>
</file>

<file path=ppt/slides/_rels/slide93.xml.rels><?xml version="1.0" encoding="UTF-8" standalone="yes"?>
<Relationships xmlns="http://schemas.openxmlformats.org/package/2006/relationships"><Relationship Id="rId8" Type="http://schemas.openxmlformats.org/officeDocument/2006/relationships/image" Target="../media/image10.jpeg"/><Relationship Id="rId13" Type="http://schemas.openxmlformats.org/officeDocument/2006/relationships/image" Target="../media/image30.png"/><Relationship Id="rId3" Type="http://schemas.openxmlformats.org/officeDocument/2006/relationships/tags" Target="../tags/tag749.xml"/><Relationship Id="rId7" Type="http://schemas.openxmlformats.org/officeDocument/2006/relationships/slideLayout" Target="../slideLayouts/slideLayout7.xml"/><Relationship Id="rId12" Type="http://schemas.openxmlformats.org/officeDocument/2006/relationships/image" Target="../media/image29.svg"/><Relationship Id="rId2" Type="http://schemas.openxmlformats.org/officeDocument/2006/relationships/tags" Target="../tags/tag748.xml"/><Relationship Id="rId1" Type="http://schemas.openxmlformats.org/officeDocument/2006/relationships/tags" Target="../tags/tag747.xml"/><Relationship Id="rId6" Type="http://schemas.openxmlformats.org/officeDocument/2006/relationships/tags" Target="../tags/tag752.xml"/><Relationship Id="rId11" Type="http://schemas.openxmlformats.org/officeDocument/2006/relationships/image" Target="../media/image5.png"/><Relationship Id="rId5" Type="http://schemas.openxmlformats.org/officeDocument/2006/relationships/tags" Target="../tags/tag751.xml"/><Relationship Id="rId10" Type="http://schemas.openxmlformats.org/officeDocument/2006/relationships/image" Target="../media/image27.svg"/><Relationship Id="rId4" Type="http://schemas.openxmlformats.org/officeDocument/2006/relationships/tags" Target="../tags/tag750.xml"/><Relationship Id="rId9" Type="http://schemas.openxmlformats.org/officeDocument/2006/relationships/image" Target="../media/image3.png"/></Relationships>
</file>

<file path=ppt/slides/_rels/slide94.xml.rels><?xml version="1.0" encoding="UTF-8" standalone="yes"?>
<Relationships xmlns="http://schemas.openxmlformats.org/package/2006/relationships"><Relationship Id="rId8" Type="http://schemas.openxmlformats.org/officeDocument/2006/relationships/tags" Target="../tags/tag760.xml"/><Relationship Id="rId13" Type="http://schemas.openxmlformats.org/officeDocument/2006/relationships/image" Target="../media/image13.svg"/><Relationship Id="rId3" Type="http://schemas.openxmlformats.org/officeDocument/2006/relationships/tags" Target="../tags/tag755.xml"/><Relationship Id="rId7" Type="http://schemas.openxmlformats.org/officeDocument/2006/relationships/tags" Target="../tags/tag759.xml"/><Relationship Id="rId12" Type="http://schemas.openxmlformats.org/officeDocument/2006/relationships/image" Target="../media/image31.png"/><Relationship Id="rId2" Type="http://schemas.openxmlformats.org/officeDocument/2006/relationships/tags" Target="../tags/tag754.xml"/><Relationship Id="rId16" Type="http://schemas.openxmlformats.org/officeDocument/2006/relationships/image" Target="../media/image17.png"/><Relationship Id="rId1" Type="http://schemas.openxmlformats.org/officeDocument/2006/relationships/tags" Target="../tags/tag753.xml"/><Relationship Id="rId6" Type="http://schemas.openxmlformats.org/officeDocument/2006/relationships/tags" Target="../tags/tag758.xml"/><Relationship Id="rId11" Type="http://schemas.openxmlformats.org/officeDocument/2006/relationships/image" Target="../media/image10.jpeg"/><Relationship Id="rId5" Type="http://schemas.openxmlformats.org/officeDocument/2006/relationships/tags" Target="../tags/tag757.xml"/><Relationship Id="rId15" Type="http://schemas.openxmlformats.org/officeDocument/2006/relationships/image" Target="../media/image16.svg"/><Relationship Id="rId10" Type="http://schemas.openxmlformats.org/officeDocument/2006/relationships/slideLayout" Target="../slideLayouts/slideLayout7.xml"/><Relationship Id="rId4" Type="http://schemas.openxmlformats.org/officeDocument/2006/relationships/tags" Target="../tags/tag756.xml"/><Relationship Id="rId9" Type="http://schemas.openxmlformats.org/officeDocument/2006/relationships/tags" Target="../tags/tag761.xml"/><Relationship Id="rId14" Type="http://schemas.openxmlformats.org/officeDocument/2006/relationships/image" Target="../media/image15.png"/></Relationships>
</file>

<file path=ppt/slides/_rels/slide95.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tags" Target="../tags/tag764.xml"/><Relationship Id="rId7" Type="http://schemas.openxmlformats.org/officeDocument/2006/relationships/slideLayout" Target="../slideLayouts/slideLayout7.xml"/><Relationship Id="rId2" Type="http://schemas.openxmlformats.org/officeDocument/2006/relationships/tags" Target="../tags/tag763.xml"/><Relationship Id="rId1" Type="http://schemas.openxmlformats.org/officeDocument/2006/relationships/tags" Target="../tags/tag762.xml"/><Relationship Id="rId6" Type="http://schemas.openxmlformats.org/officeDocument/2006/relationships/tags" Target="../tags/tag767.xml"/><Relationship Id="rId5" Type="http://schemas.openxmlformats.org/officeDocument/2006/relationships/tags" Target="../tags/tag766.xml"/><Relationship Id="rId10" Type="http://schemas.openxmlformats.org/officeDocument/2006/relationships/image" Target="../media/image59.png"/><Relationship Id="rId4" Type="http://schemas.openxmlformats.org/officeDocument/2006/relationships/tags" Target="../tags/tag765.xml"/><Relationship Id="rId9" Type="http://schemas.openxmlformats.org/officeDocument/2006/relationships/image" Target="../media/image24.svg"/></Relationships>
</file>

<file path=ppt/slides/_rels/slide96.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tags" Target="../tags/tag770.xml"/><Relationship Id="rId7" Type="http://schemas.openxmlformats.org/officeDocument/2006/relationships/slideLayout" Target="../slideLayouts/slideLayout7.xml"/><Relationship Id="rId2" Type="http://schemas.openxmlformats.org/officeDocument/2006/relationships/tags" Target="../tags/tag769.xml"/><Relationship Id="rId1" Type="http://schemas.openxmlformats.org/officeDocument/2006/relationships/tags" Target="../tags/tag768.xml"/><Relationship Id="rId6" Type="http://schemas.openxmlformats.org/officeDocument/2006/relationships/tags" Target="../tags/tag773.xml"/><Relationship Id="rId5" Type="http://schemas.openxmlformats.org/officeDocument/2006/relationships/tags" Target="../tags/tag772.xml"/><Relationship Id="rId10" Type="http://schemas.openxmlformats.org/officeDocument/2006/relationships/image" Target="../media/image59.png"/><Relationship Id="rId4" Type="http://schemas.openxmlformats.org/officeDocument/2006/relationships/tags" Target="../tags/tag771.xml"/><Relationship Id="rId9" Type="http://schemas.openxmlformats.org/officeDocument/2006/relationships/image" Target="../media/image24.svg"/></Relationships>
</file>

<file path=ppt/slides/_rels/slide97.xml.rels><?xml version="1.0" encoding="UTF-8" standalone="yes"?>
<Relationships xmlns="http://schemas.openxmlformats.org/package/2006/relationships"><Relationship Id="rId8" Type="http://schemas.openxmlformats.org/officeDocument/2006/relationships/image" Target="../media/image24.svg"/><Relationship Id="rId3" Type="http://schemas.openxmlformats.org/officeDocument/2006/relationships/tags" Target="../tags/tag776.xml"/><Relationship Id="rId7" Type="http://schemas.openxmlformats.org/officeDocument/2006/relationships/image" Target="../media/image32.png"/><Relationship Id="rId2" Type="http://schemas.openxmlformats.org/officeDocument/2006/relationships/tags" Target="../tags/tag775.xml"/><Relationship Id="rId1" Type="http://schemas.openxmlformats.org/officeDocument/2006/relationships/tags" Target="../tags/tag774.xml"/><Relationship Id="rId6" Type="http://schemas.openxmlformats.org/officeDocument/2006/relationships/slideLayout" Target="../slideLayouts/slideLayout7.xml"/><Relationship Id="rId5" Type="http://schemas.openxmlformats.org/officeDocument/2006/relationships/tags" Target="../tags/tag778.xml"/><Relationship Id="rId4" Type="http://schemas.openxmlformats.org/officeDocument/2006/relationships/tags" Target="../tags/tag777.xml"/><Relationship Id="rId9" Type="http://schemas.openxmlformats.org/officeDocument/2006/relationships/image" Target="../media/image51.png"/></Relationships>
</file>

<file path=ppt/slides/_rels/slide98.xml.rels><?xml version="1.0" encoding="UTF-8" standalone="yes"?>
<Relationships xmlns="http://schemas.openxmlformats.org/package/2006/relationships"><Relationship Id="rId8" Type="http://schemas.openxmlformats.org/officeDocument/2006/relationships/tags" Target="../tags/tag786.xml"/><Relationship Id="rId3" Type="http://schemas.openxmlformats.org/officeDocument/2006/relationships/tags" Target="../tags/tag781.xml"/><Relationship Id="rId7" Type="http://schemas.openxmlformats.org/officeDocument/2006/relationships/tags" Target="../tags/tag785.xml"/><Relationship Id="rId12" Type="http://schemas.openxmlformats.org/officeDocument/2006/relationships/image" Target="../media/image57.png"/><Relationship Id="rId2" Type="http://schemas.openxmlformats.org/officeDocument/2006/relationships/tags" Target="../tags/tag780.xml"/><Relationship Id="rId1" Type="http://schemas.openxmlformats.org/officeDocument/2006/relationships/tags" Target="../tags/tag779.xml"/><Relationship Id="rId6" Type="http://schemas.openxmlformats.org/officeDocument/2006/relationships/tags" Target="../tags/tag784.xml"/><Relationship Id="rId11" Type="http://schemas.openxmlformats.org/officeDocument/2006/relationships/image" Target="../media/image24.svg"/><Relationship Id="rId5" Type="http://schemas.openxmlformats.org/officeDocument/2006/relationships/tags" Target="../tags/tag783.xml"/><Relationship Id="rId10" Type="http://schemas.openxmlformats.org/officeDocument/2006/relationships/image" Target="../media/image32.png"/><Relationship Id="rId4" Type="http://schemas.openxmlformats.org/officeDocument/2006/relationships/tags" Target="../tags/tag782.xml"/><Relationship Id="rId9"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8" Type="http://schemas.openxmlformats.org/officeDocument/2006/relationships/tags" Target="../tags/tag794.xml"/><Relationship Id="rId3" Type="http://schemas.openxmlformats.org/officeDocument/2006/relationships/tags" Target="../tags/tag789.xml"/><Relationship Id="rId7" Type="http://schemas.openxmlformats.org/officeDocument/2006/relationships/tags" Target="../tags/tag793.xml"/><Relationship Id="rId12" Type="http://schemas.openxmlformats.org/officeDocument/2006/relationships/image" Target="../media/image57.png"/><Relationship Id="rId2" Type="http://schemas.openxmlformats.org/officeDocument/2006/relationships/tags" Target="../tags/tag788.xml"/><Relationship Id="rId1" Type="http://schemas.openxmlformats.org/officeDocument/2006/relationships/tags" Target="../tags/tag787.xml"/><Relationship Id="rId6" Type="http://schemas.openxmlformats.org/officeDocument/2006/relationships/tags" Target="../tags/tag792.xml"/><Relationship Id="rId11" Type="http://schemas.openxmlformats.org/officeDocument/2006/relationships/image" Target="../media/image24.svg"/><Relationship Id="rId5" Type="http://schemas.openxmlformats.org/officeDocument/2006/relationships/tags" Target="../tags/tag791.xml"/><Relationship Id="rId10" Type="http://schemas.openxmlformats.org/officeDocument/2006/relationships/image" Target="../media/image32.png"/><Relationship Id="rId4" Type="http://schemas.openxmlformats.org/officeDocument/2006/relationships/tags" Target="../tags/tag790.xml"/><Relationship Id="rId9"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CFEFD"/>
        </a:solidFill>
        <a:effectLst/>
      </p:bgPr>
    </p:bg>
    <p:spTree>
      <p:nvGrpSpPr>
        <p:cNvPr id="1" name=""/>
        <p:cNvGrpSpPr/>
        <p:nvPr/>
      </p:nvGrpSpPr>
      <p:grpSpPr>
        <a:xfrm>
          <a:off x="0" y="0"/>
          <a:ext cx="0" cy="0"/>
          <a:chOff x="0" y="0"/>
          <a:chExt cx="0" cy="0"/>
        </a:xfrm>
      </p:grpSpPr>
      <p:sp>
        <p:nvSpPr>
          <p:cNvPr id="2" name="Freeform 2"/>
          <p:cNvSpPr/>
          <p:nvPr>
            <p:custDataLst>
              <p:tags r:id="rId1"/>
            </p:custDataLst>
          </p:nvPr>
        </p:nvSpPr>
        <p:spPr>
          <a:xfrm>
            <a:off x="0" y="5198816"/>
            <a:ext cx="1342175" cy="1663803"/>
          </a:xfrm>
          <a:custGeom>
            <a:avLst/>
            <a:gdLst/>
            <a:ahLst/>
            <a:cxnLst/>
            <a:rect l="l" t="t" r="r" b="b"/>
            <a:pathLst>
              <a:path w="2684349" h="3327606">
                <a:moveTo>
                  <a:pt x="0" y="0"/>
                </a:moveTo>
                <a:lnTo>
                  <a:pt x="2684349" y="0"/>
                </a:lnTo>
                <a:lnTo>
                  <a:pt x="2684349" y="3327606"/>
                </a:lnTo>
                <a:lnTo>
                  <a:pt x="0" y="3327606"/>
                </a:lnTo>
                <a:lnTo>
                  <a:pt x="0" y="0"/>
                </a:lnTo>
                <a:close/>
              </a:path>
            </a:pathLst>
          </a:custGeom>
          <a:blipFill>
            <a:blip r:embed="rId14">
              <a:extLst>
                <a:ext uri="{96DAC541-7B7A-43D3-8B79-37D633B846F1}">
                  <asvg:svgBlip xmlns:asvg="http://schemas.microsoft.com/office/drawing/2016/SVG/main" r:embed="rId15"/>
                </a:ext>
              </a:extLst>
            </a:blip>
            <a:stretch>
              <a:fillRect l="-157570" t="-6438" b="-44673"/>
            </a:stretch>
          </a:blipFill>
          <a:ln>
            <a:noFill/>
          </a:ln>
        </p:spPr>
        <p:txBody>
          <a:bodyPr/>
          <a:lstStyle/>
          <a:p>
            <a:pPr defTabSz="609630"/>
            <a:endParaRPr lang="fr-MA" sz="900" dirty="0">
              <a:solidFill>
                <a:prstClr val="black"/>
              </a:solidFill>
              <a:latin typeface="Dosis" pitchFamily="2" charset="0"/>
            </a:endParaRPr>
          </a:p>
        </p:txBody>
      </p:sp>
      <p:sp>
        <p:nvSpPr>
          <p:cNvPr id="4" name="Freeform 4"/>
          <p:cNvSpPr/>
          <p:nvPr>
            <p:custDataLst>
              <p:tags r:id="rId2"/>
            </p:custDataLst>
          </p:nvPr>
        </p:nvSpPr>
        <p:spPr>
          <a:xfrm>
            <a:off x="7365784" y="5005471"/>
            <a:ext cx="1778216" cy="1877929"/>
          </a:xfrm>
          <a:custGeom>
            <a:avLst/>
            <a:gdLst/>
            <a:ahLst/>
            <a:cxnLst/>
            <a:rect l="l" t="t" r="r" b="b"/>
            <a:pathLst>
              <a:path w="3556432" h="3755858">
                <a:moveTo>
                  <a:pt x="0" y="0"/>
                </a:moveTo>
                <a:lnTo>
                  <a:pt x="3556432" y="0"/>
                </a:lnTo>
                <a:lnTo>
                  <a:pt x="3556432" y="3755858"/>
                </a:lnTo>
                <a:lnTo>
                  <a:pt x="0" y="3755858"/>
                </a:lnTo>
                <a:lnTo>
                  <a:pt x="0" y="0"/>
                </a:lnTo>
                <a:close/>
              </a:path>
            </a:pathLst>
          </a:custGeom>
          <a:blipFill>
            <a:blip r:embed="rId16">
              <a:extLst>
                <a:ext uri="{96DAC541-7B7A-43D3-8B79-37D633B846F1}">
                  <asvg:svgBlip xmlns:asvg="http://schemas.microsoft.com/office/drawing/2016/SVG/main" r:embed="rId17"/>
                </a:ext>
              </a:extLst>
            </a:blip>
            <a:stretch>
              <a:fillRect l="-4351" t="-332" r="-93446" b="-41558"/>
            </a:stretch>
          </a:blipFill>
        </p:spPr>
        <p:txBody>
          <a:bodyPr/>
          <a:lstStyle/>
          <a:p>
            <a:pPr defTabSz="609630"/>
            <a:endParaRPr lang="fr-MA" sz="900" dirty="0">
              <a:solidFill>
                <a:prstClr val="black"/>
              </a:solidFill>
              <a:latin typeface="Dosis" pitchFamily="2" charset="0"/>
            </a:endParaRPr>
          </a:p>
        </p:txBody>
      </p:sp>
      <p:pic>
        <p:nvPicPr>
          <p:cNvPr id="2050" name="Picture 2" descr="الصفحة الرئيسية">
            <a:extLst>
              <a:ext uri="{FF2B5EF4-FFF2-40B4-BE49-F238E27FC236}">
                <a16:creationId xmlns:a16="http://schemas.microsoft.com/office/drawing/2014/main" id="{6639833F-3EB5-41FA-6625-3CC8E815B44D}"/>
              </a:ext>
            </a:extLst>
          </p:cNvPr>
          <p:cNvPicPr>
            <a:picLocks noChangeAspect="1" noChangeArrowheads="1"/>
          </p:cNvPicPr>
          <p:nvPr>
            <p:custDataLst>
              <p:tags r:id="rId3"/>
            </p:custDataLst>
          </p:nvPr>
        </p:nvPicPr>
        <p:blipFill>
          <a:blip r:embed="rId18">
            <a:extLst>
              <a:ext uri="{28A0092B-C50C-407E-A947-70E740481C1C}">
                <a14:useLocalDpi xmlns:a14="http://schemas.microsoft.com/office/drawing/2010/main" val="0"/>
              </a:ext>
            </a:extLst>
          </a:blip>
          <a:srcRect/>
          <a:stretch>
            <a:fillRect/>
          </a:stretch>
        </p:blipFill>
        <p:spPr bwMode="auto">
          <a:xfrm>
            <a:off x="2269632" y="304693"/>
            <a:ext cx="4586074" cy="695415"/>
          </a:xfrm>
          <a:prstGeom prst="rect">
            <a:avLst/>
          </a:prstGeom>
          <a:noFill/>
          <a:extLst>
            <a:ext uri="{909E8E84-426E-40DD-AFC4-6F175D3DCCD1}">
              <a14:hiddenFill xmlns:a14="http://schemas.microsoft.com/office/drawing/2010/main">
                <a:solidFill>
                  <a:srgbClr val="FFFFFF"/>
                </a:solidFill>
              </a14:hiddenFill>
            </a:ext>
          </a:extLst>
        </p:spPr>
      </p:pic>
      <p:sp>
        <p:nvSpPr>
          <p:cNvPr id="3" name="Freeform 7">
            <a:extLst>
              <a:ext uri="{FF2B5EF4-FFF2-40B4-BE49-F238E27FC236}">
                <a16:creationId xmlns:a16="http://schemas.microsoft.com/office/drawing/2014/main" id="{0053E8FF-2D63-8CA0-2C78-395873427766}"/>
              </a:ext>
            </a:extLst>
          </p:cNvPr>
          <p:cNvSpPr/>
          <p:nvPr>
            <p:custDataLst>
              <p:tags r:id="rId4"/>
            </p:custDataLst>
          </p:nvPr>
        </p:nvSpPr>
        <p:spPr>
          <a:xfrm>
            <a:off x="7171485" y="1427617"/>
            <a:ext cx="1550502" cy="1535477"/>
          </a:xfrm>
          <a:custGeom>
            <a:avLst/>
            <a:gdLst/>
            <a:ahLst/>
            <a:cxnLst/>
            <a:rect l="l" t="t" r="r" b="b"/>
            <a:pathLst>
              <a:path w="1446572" h="1650653">
                <a:moveTo>
                  <a:pt x="0" y="0"/>
                </a:moveTo>
                <a:lnTo>
                  <a:pt x="1446572" y="0"/>
                </a:lnTo>
                <a:lnTo>
                  <a:pt x="1446572" y="1650653"/>
                </a:lnTo>
                <a:lnTo>
                  <a:pt x="0" y="1650653"/>
                </a:lnTo>
                <a:lnTo>
                  <a:pt x="0" y="0"/>
                </a:lnTo>
                <a:close/>
              </a:path>
            </a:pathLst>
          </a:custGeom>
          <a:blipFill>
            <a:blip r:embed="rId19">
              <a:extLst>
                <a:ext uri="{96DAC541-7B7A-43D3-8B79-37D633B846F1}">
                  <asvg:svgBlip xmlns:asvg="http://schemas.microsoft.com/office/drawing/2016/SVG/main" r:embed="rId20"/>
                </a:ext>
              </a:extLst>
            </a:blip>
            <a:stretch>
              <a:fillRect/>
            </a:stretch>
          </a:blipFill>
          <a:effectLst>
            <a:outerShdw blurRad="50800" dist="38100" dir="2700000" algn="tl" rotWithShape="0">
              <a:prstClr val="black">
                <a:alpha val="40000"/>
              </a:prstClr>
            </a:outerShdw>
          </a:effectLst>
        </p:spPr>
        <p:txBody>
          <a:bodyPr/>
          <a:lstStyle/>
          <a:p>
            <a:pPr defTabSz="609630"/>
            <a:endParaRPr lang="fr-MA" sz="900" dirty="0">
              <a:solidFill>
                <a:prstClr val="black"/>
              </a:solidFill>
              <a:latin typeface="Dosis" pitchFamily="2" charset="0"/>
            </a:endParaRPr>
          </a:p>
        </p:txBody>
      </p:sp>
      <p:sp>
        <p:nvSpPr>
          <p:cNvPr id="6" name="TextBox 7">
            <a:extLst>
              <a:ext uri="{FF2B5EF4-FFF2-40B4-BE49-F238E27FC236}">
                <a16:creationId xmlns:a16="http://schemas.microsoft.com/office/drawing/2014/main" id="{E945DC07-416B-B273-6C0F-CDF5A2D39FE8}"/>
              </a:ext>
            </a:extLst>
          </p:cNvPr>
          <p:cNvSpPr txBox="1"/>
          <p:nvPr>
            <p:custDataLst>
              <p:tags r:id="rId5"/>
            </p:custDataLst>
          </p:nvPr>
        </p:nvSpPr>
        <p:spPr>
          <a:xfrm>
            <a:off x="7027418" y="1866719"/>
            <a:ext cx="1838633" cy="396262"/>
          </a:xfrm>
          <a:prstGeom prst="rect">
            <a:avLst/>
          </a:prstGeom>
          <a:ln>
            <a:noFill/>
          </a:ln>
        </p:spPr>
        <p:txBody>
          <a:bodyPr wrap="square" lIns="0" tIns="0" rIns="0" bIns="0" rtlCol="0" anchor="t">
            <a:spAutoFit/>
          </a:bodyPr>
          <a:lstStyle/>
          <a:p>
            <a:pPr algn="ctr" defTabSz="609630">
              <a:lnSpc>
                <a:spcPts val="3426"/>
              </a:lnSpc>
            </a:pPr>
            <a:r>
              <a:rPr lang="en-US" sz="2400" dirty="0">
                <a:solidFill>
                  <a:srgbClr val="4BACC6">
                    <a:lumMod val="75000"/>
                  </a:srgbClr>
                </a:solidFill>
                <a:latin typeface="Dosis Bold"/>
              </a:rPr>
              <a:t>Niveaux             </a:t>
            </a:r>
            <a:r>
              <a:rPr lang="en-US" sz="2000" dirty="0">
                <a:solidFill>
                  <a:srgbClr val="4BACC6">
                    <a:lumMod val="75000"/>
                  </a:srgbClr>
                </a:solidFill>
                <a:latin typeface="Dosis Bold"/>
              </a:rPr>
              <a:t>   </a:t>
            </a:r>
            <a:r>
              <a:rPr lang="en-US" sz="2200" dirty="0">
                <a:solidFill>
                  <a:srgbClr val="4BACC6">
                    <a:lumMod val="75000"/>
                  </a:srgbClr>
                </a:solidFill>
                <a:latin typeface="Dosis Bold"/>
              </a:rPr>
              <a:t>             </a:t>
            </a:r>
          </a:p>
        </p:txBody>
      </p:sp>
      <p:sp>
        <p:nvSpPr>
          <p:cNvPr id="7" name="ZoneTexte 6">
            <a:extLst>
              <a:ext uri="{FF2B5EF4-FFF2-40B4-BE49-F238E27FC236}">
                <a16:creationId xmlns:a16="http://schemas.microsoft.com/office/drawing/2014/main" id="{BE21CE57-1F3C-3DFA-C9E5-F213B6541F3E}"/>
              </a:ext>
            </a:extLst>
          </p:cNvPr>
          <p:cNvSpPr txBox="1"/>
          <p:nvPr>
            <p:custDataLst>
              <p:tags r:id="rId6"/>
            </p:custDataLst>
          </p:nvPr>
        </p:nvSpPr>
        <p:spPr>
          <a:xfrm>
            <a:off x="7305460" y="2277185"/>
            <a:ext cx="1282547" cy="584775"/>
          </a:xfrm>
          <a:prstGeom prst="rect">
            <a:avLst/>
          </a:prstGeom>
          <a:noFill/>
        </p:spPr>
        <p:txBody>
          <a:bodyPr wrap="square">
            <a:spAutoFit/>
          </a:bodyPr>
          <a:lstStyle/>
          <a:p>
            <a:pPr algn="ctr" defTabSz="609630"/>
            <a:r>
              <a:rPr lang="en-US" sz="3200" dirty="0">
                <a:solidFill>
                  <a:srgbClr val="FCBF18"/>
                </a:solidFill>
                <a:latin typeface="Dosis Bold"/>
              </a:rPr>
              <a:t>2</a:t>
            </a:r>
            <a:r>
              <a:rPr lang="en-US" sz="2933" dirty="0">
                <a:solidFill>
                  <a:srgbClr val="FCBF18"/>
                </a:solidFill>
                <a:latin typeface="Dosis Bold"/>
              </a:rPr>
              <a:t> </a:t>
            </a:r>
            <a:endParaRPr lang="fr-MA" sz="2933" dirty="0">
              <a:solidFill>
                <a:srgbClr val="FCBF18"/>
              </a:solidFill>
              <a:latin typeface="Dosis" pitchFamily="2" charset="0"/>
            </a:endParaRPr>
          </a:p>
        </p:txBody>
      </p:sp>
      <p:sp>
        <p:nvSpPr>
          <p:cNvPr id="5" name="TextBox 3">
            <a:extLst>
              <a:ext uri="{FF2B5EF4-FFF2-40B4-BE49-F238E27FC236}">
                <a16:creationId xmlns:a16="http://schemas.microsoft.com/office/drawing/2014/main" id="{8E1566B7-0B9A-D899-0DF9-F5A603FAC78C}"/>
              </a:ext>
            </a:extLst>
          </p:cNvPr>
          <p:cNvSpPr txBox="1"/>
          <p:nvPr>
            <p:custDataLst>
              <p:tags r:id="rId7"/>
            </p:custDataLst>
          </p:nvPr>
        </p:nvSpPr>
        <p:spPr>
          <a:xfrm>
            <a:off x="1109351" y="1987910"/>
            <a:ext cx="6124075" cy="1200329"/>
          </a:xfrm>
          <a:prstGeom prst="rect">
            <a:avLst/>
          </a:prstGeom>
        </p:spPr>
        <p:txBody>
          <a:bodyPr wrap="square" lIns="0" tIns="0" rIns="0" bIns="0" rtlCol="0" anchor="t">
            <a:spAutoFit/>
          </a:bodyPr>
          <a:lstStyle/>
          <a:p>
            <a:pPr marL="0" marR="0" lvl="0" indent="0" algn="ctr" defTabSz="914400" rtl="0" eaLnBrk="1" fontAlgn="auto" latinLnBrk="0" hangingPunct="1">
              <a:lnSpc>
                <a:spcPts val="1049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01070A"/>
                </a:solidFill>
                <a:effectLst/>
                <a:uLnTx/>
                <a:uFillTx/>
                <a:latin typeface="Dosis" pitchFamily="2" charset="0"/>
              </a:rPr>
              <a:t>TaRL </a:t>
            </a:r>
            <a:r>
              <a:rPr kumimoji="0" lang="en-US" sz="6000" b="1" i="0" u="none" strike="noStrike" kern="1200" cap="none" spc="0" normalizeH="0" baseline="0" noProof="0" dirty="0">
                <a:ln>
                  <a:noFill/>
                </a:ln>
                <a:solidFill>
                  <a:srgbClr val="1F497D"/>
                </a:solidFill>
                <a:effectLst/>
                <a:uLnTx/>
                <a:uFillTx/>
                <a:latin typeface="Dosis" pitchFamily="2" charset="0"/>
              </a:rPr>
              <a:t>français</a:t>
            </a:r>
          </a:p>
        </p:txBody>
      </p:sp>
      <p:sp>
        <p:nvSpPr>
          <p:cNvPr id="13" name="Rectangle : coins arrondis 12">
            <a:extLst>
              <a:ext uri="{FF2B5EF4-FFF2-40B4-BE49-F238E27FC236}">
                <a16:creationId xmlns:a16="http://schemas.microsoft.com/office/drawing/2014/main" id="{40B5F8D4-C5AD-3EDE-6D1E-386C2DEB94C7}"/>
              </a:ext>
            </a:extLst>
          </p:cNvPr>
          <p:cNvSpPr/>
          <p:nvPr>
            <p:custDataLst>
              <p:tags r:id="rId8"/>
            </p:custDataLst>
          </p:nvPr>
        </p:nvSpPr>
        <p:spPr>
          <a:xfrm>
            <a:off x="2912763" y="4890364"/>
            <a:ext cx="2941358" cy="767518"/>
          </a:xfrm>
          <a:prstGeom prst="roundRect">
            <a:avLst>
              <a:gd name="adj" fmla="val 32324"/>
            </a:avLst>
          </a:prstGeom>
          <a:solidFill>
            <a:schemeClr val="tx2"/>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14" name="TextBox 7">
            <a:extLst>
              <a:ext uri="{FF2B5EF4-FFF2-40B4-BE49-F238E27FC236}">
                <a16:creationId xmlns:a16="http://schemas.microsoft.com/office/drawing/2014/main" id="{E4D9BD1B-81CB-3F21-EC9F-EE692561950F}"/>
              </a:ext>
            </a:extLst>
          </p:cNvPr>
          <p:cNvSpPr txBox="1"/>
          <p:nvPr>
            <p:custDataLst>
              <p:tags r:id="rId9"/>
            </p:custDataLst>
          </p:nvPr>
        </p:nvSpPr>
        <p:spPr>
          <a:xfrm>
            <a:off x="2884769" y="4759362"/>
            <a:ext cx="2941358" cy="767518"/>
          </a:xfrm>
          <a:prstGeom prst="rect">
            <a:avLst/>
          </a:prstGeom>
        </p:spPr>
        <p:txBody>
          <a:bodyPr wrap="square" lIns="0" tIns="0" rIns="0" bIns="0" rtlCol="0" anchor="t">
            <a:spAutoFit/>
          </a:bodyPr>
          <a:lstStyle/>
          <a:p>
            <a:pPr marL="0" marR="0" lvl="0" indent="0" algn="ctr" defTabSz="914400" rtl="0" eaLnBrk="1" fontAlgn="auto" latinLnBrk="0" hangingPunct="1">
              <a:lnSpc>
                <a:spcPts val="6852"/>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Dosis Bold"/>
                <a:ea typeface="+mn-ea"/>
                <a:cs typeface="+mn-cs"/>
              </a:rPr>
              <a:t>Séance  16  </a:t>
            </a:r>
          </a:p>
        </p:txBody>
      </p:sp>
      <p:sp>
        <p:nvSpPr>
          <p:cNvPr id="15" name="TextBox 7">
            <a:extLst>
              <a:ext uri="{FF2B5EF4-FFF2-40B4-BE49-F238E27FC236}">
                <a16:creationId xmlns:a16="http://schemas.microsoft.com/office/drawing/2014/main" id="{3D27ACD1-FFF4-CD7B-5F38-D3FE43558A6C}"/>
              </a:ext>
            </a:extLst>
          </p:cNvPr>
          <p:cNvSpPr txBox="1"/>
          <p:nvPr>
            <p:custDataLst>
              <p:tags r:id="rId10"/>
            </p:custDataLst>
          </p:nvPr>
        </p:nvSpPr>
        <p:spPr>
          <a:xfrm>
            <a:off x="1370306" y="3518770"/>
            <a:ext cx="5884585" cy="779059"/>
          </a:xfrm>
          <a:prstGeom prst="rect">
            <a:avLst/>
          </a:prstGeom>
          <a:ln>
            <a:noFill/>
          </a:ln>
        </p:spPr>
        <p:txBody>
          <a:bodyPr wrap="square" lIns="0" tIns="0" rIns="0" bIns="0" rtlCol="0" anchor="t">
            <a:spAutoFit/>
          </a:bodyPr>
          <a:lstStyle/>
          <a:p>
            <a:pPr marL="0" marR="0" lvl="0" indent="0" algn="ctr" defTabSz="914400" rtl="0" eaLnBrk="1" fontAlgn="auto" latinLnBrk="0" hangingPunct="1">
              <a:lnSpc>
                <a:spcPts val="6852"/>
              </a:lnSpc>
              <a:spcBef>
                <a:spcPts val="0"/>
              </a:spcBef>
              <a:spcAft>
                <a:spcPts val="0"/>
              </a:spcAft>
              <a:buClrTx/>
              <a:buSzTx/>
              <a:buFontTx/>
              <a:buNone/>
              <a:tabLst/>
              <a:defRPr/>
            </a:pPr>
            <a:r>
              <a:rPr kumimoji="0" lang="fr-FR" sz="4000" b="0" i="0" u="none" strike="noStrike" kern="1200" cap="none" spc="0" normalizeH="0" baseline="0" noProof="0" dirty="0">
                <a:ln>
                  <a:noFill/>
                </a:ln>
                <a:solidFill>
                  <a:srgbClr val="4BACC6">
                    <a:lumMod val="75000"/>
                  </a:srgbClr>
                </a:solidFill>
                <a:effectLst/>
                <a:uLnTx/>
                <a:uFillTx/>
                <a:latin typeface="Dosis Bold"/>
                <a:ea typeface="+mn-ea"/>
                <a:cs typeface="+mn-cs"/>
              </a:rPr>
              <a:t>Palier</a:t>
            </a:r>
            <a:r>
              <a:rPr kumimoji="0" lang="en-US" sz="4000" b="0" i="0" u="none" strike="noStrike" kern="1200" cap="none" spc="0" normalizeH="0" baseline="0" noProof="0" dirty="0">
                <a:ln>
                  <a:noFill/>
                </a:ln>
                <a:solidFill>
                  <a:srgbClr val="4BACC6">
                    <a:lumMod val="75000"/>
                  </a:srgbClr>
                </a:solidFill>
                <a:effectLst/>
                <a:uLnTx/>
                <a:uFillTx/>
                <a:latin typeface="Dosis Bold"/>
                <a:ea typeface="+mn-ea"/>
                <a:cs typeface="+mn-cs"/>
              </a:rPr>
              <a:t> 2  -  </a:t>
            </a:r>
            <a:r>
              <a:rPr kumimoji="0" lang="en-US" sz="4000" b="0" i="0" u="none" strike="noStrike" kern="1200" cap="none" spc="0" normalizeH="0" baseline="0" noProof="0" dirty="0" err="1">
                <a:ln>
                  <a:noFill/>
                </a:ln>
                <a:solidFill>
                  <a:srgbClr val="4BACC6">
                    <a:lumMod val="75000"/>
                  </a:srgbClr>
                </a:solidFill>
                <a:effectLst/>
                <a:uLnTx/>
                <a:uFillTx/>
                <a:latin typeface="Dosis Bold"/>
                <a:ea typeface="+mn-ea"/>
                <a:cs typeface="+mn-cs"/>
              </a:rPr>
              <a:t>Syllabes</a:t>
            </a:r>
            <a:r>
              <a:rPr kumimoji="0" lang="en-US" sz="4000" b="0" i="0" u="none" strike="noStrike" kern="1200" cap="none" spc="0" normalizeH="0" baseline="0" noProof="0">
                <a:ln>
                  <a:noFill/>
                </a:ln>
                <a:solidFill>
                  <a:srgbClr val="4BACC6">
                    <a:lumMod val="75000"/>
                  </a:srgbClr>
                </a:solidFill>
                <a:effectLst/>
                <a:uLnTx/>
                <a:uFillTx/>
                <a:latin typeface="Dosis Bold"/>
                <a:ea typeface="+mn-ea"/>
                <a:cs typeface="+mn-cs"/>
              </a:rPr>
              <a:t> simples   </a:t>
            </a:r>
            <a:endParaRPr kumimoji="0" lang="en-US" sz="4000" b="0" i="0" u="none" strike="noStrike" kern="1200" cap="none" spc="0" normalizeH="0" baseline="0" noProof="0" dirty="0">
              <a:ln>
                <a:noFill/>
              </a:ln>
              <a:solidFill>
                <a:srgbClr val="4BACC6">
                  <a:lumMod val="75000"/>
                </a:srgbClr>
              </a:solidFill>
              <a:effectLst/>
              <a:uLnTx/>
              <a:uFillTx/>
              <a:latin typeface="Dosis Bold"/>
              <a:ea typeface="+mn-ea"/>
              <a:cs typeface="+mn-cs"/>
            </a:endParaRPr>
          </a:p>
        </p:txBody>
      </p:sp>
      <p:sp>
        <p:nvSpPr>
          <p:cNvPr id="8" name="ZoneTexte 7">
            <a:extLst>
              <a:ext uri="{FF2B5EF4-FFF2-40B4-BE49-F238E27FC236}">
                <a16:creationId xmlns:a16="http://schemas.microsoft.com/office/drawing/2014/main" id="{D1C67F31-FE4D-C181-AF8A-FA8066177A5A}"/>
              </a:ext>
            </a:extLst>
          </p:cNvPr>
          <p:cNvSpPr txBox="1"/>
          <p:nvPr>
            <p:custDataLst>
              <p:tags r:id="rId11"/>
            </p:custDataLst>
          </p:nvPr>
        </p:nvSpPr>
        <p:spPr>
          <a:xfrm>
            <a:off x="2984938" y="6121470"/>
            <a:ext cx="242374" cy="400110"/>
          </a:xfrm>
          <a:prstGeom prst="rect">
            <a:avLst/>
          </a:prstGeom>
          <a:noFill/>
        </p:spPr>
        <p:txBody>
          <a:bodyPr wrap="none" rtlCol="0">
            <a:spAutoFit/>
          </a:bodyPr>
          <a:lstStyle/>
          <a:p>
            <a:r>
              <a:rPr lang="fr-FR" sz="2000" i="1" dirty="0">
                <a:solidFill>
                  <a:schemeClr val="bg1">
                    <a:lumMod val="50000"/>
                  </a:schemeClr>
                </a:solidFill>
              </a:rPr>
              <a:t> </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e 5">
            <a:extLst>
              <a:ext uri="{FF2B5EF4-FFF2-40B4-BE49-F238E27FC236}">
                <a16:creationId xmlns:a16="http://schemas.microsoft.com/office/drawing/2014/main" id="{BF9609E0-21E1-2769-9B3B-E856695E0932}"/>
              </a:ext>
            </a:extLst>
          </p:cNvPr>
          <p:cNvGrpSpPr/>
          <p:nvPr>
            <p:custDataLst>
              <p:tags r:id="rId1"/>
            </p:custDataLst>
          </p:nvPr>
        </p:nvGrpSpPr>
        <p:grpSpPr>
          <a:xfrm>
            <a:off x="0" y="-6927"/>
            <a:ext cx="9144000" cy="6858000"/>
            <a:chOff x="0" y="0"/>
            <a:chExt cx="13716000" cy="10287000"/>
          </a:xfrm>
        </p:grpSpPr>
        <p:sp>
          <p:nvSpPr>
            <p:cNvPr id="7" name="Rectangle 6">
              <a:extLst>
                <a:ext uri="{FF2B5EF4-FFF2-40B4-BE49-F238E27FC236}">
                  <a16:creationId xmlns:a16="http://schemas.microsoft.com/office/drawing/2014/main" id="{B905104D-94A9-1D3C-7666-DB6181BE0ADE}"/>
                </a:ext>
              </a:extLst>
            </p:cNvPr>
            <p:cNvSpPr/>
            <p:nvPr/>
          </p:nvSpPr>
          <p:spPr>
            <a:xfrm>
              <a:off x="0" y="0"/>
              <a:ext cx="13716000" cy="10287000"/>
            </a:xfrm>
            <a:prstGeom prst="rect">
              <a:avLst/>
            </a:prstGeom>
            <a:solidFill>
              <a:srgbClr val="10658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8" name="Rectangle : coins arrondis 7">
              <a:extLst>
                <a:ext uri="{FF2B5EF4-FFF2-40B4-BE49-F238E27FC236}">
                  <a16:creationId xmlns:a16="http://schemas.microsoft.com/office/drawing/2014/main" id="{E76527E8-04C4-3A75-0AC6-7F32A4E3F749}"/>
                </a:ext>
              </a:extLst>
            </p:cNvPr>
            <p:cNvSpPr/>
            <p:nvPr/>
          </p:nvSpPr>
          <p:spPr>
            <a:xfrm>
              <a:off x="304801" y="783948"/>
              <a:ext cx="13106398" cy="9160152"/>
            </a:xfrm>
            <a:prstGeom prst="roundRect">
              <a:avLst>
                <a:gd name="adj" fmla="val 2225"/>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9" name="Rectangle : coins arrondis 8">
              <a:extLst>
                <a:ext uri="{FF2B5EF4-FFF2-40B4-BE49-F238E27FC236}">
                  <a16:creationId xmlns:a16="http://schemas.microsoft.com/office/drawing/2014/main" id="{391DBF42-C5A5-2D35-3703-F5C40976BD02}"/>
                </a:ext>
              </a:extLst>
            </p:cNvPr>
            <p:cNvSpPr/>
            <p:nvPr/>
          </p:nvSpPr>
          <p:spPr>
            <a:xfrm>
              <a:off x="304801" y="310242"/>
              <a:ext cx="13106398" cy="1230086"/>
            </a:xfrm>
            <a:prstGeom prst="roundRect">
              <a:avLst>
                <a:gd name="adj" fmla="val 14434"/>
              </a:avLst>
            </a:prstGeom>
            <a:solidFill>
              <a:schemeClr val="bg1">
                <a:lumMod val="95000"/>
              </a:schemeClr>
            </a:solidFill>
            <a:ln w="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FR"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grpSp>
      <p:sp>
        <p:nvSpPr>
          <p:cNvPr id="5" name="Freeform 8">
            <a:extLst>
              <a:ext uri="{FF2B5EF4-FFF2-40B4-BE49-F238E27FC236}">
                <a16:creationId xmlns:a16="http://schemas.microsoft.com/office/drawing/2014/main" id="{D70A2AEF-A0A8-20E0-E6A3-86EA8A8B10CC}"/>
              </a:ext>
            </a:extLst>
          </p:cNvPr>
          <p:cNvSpPr/>
          <p:nvPr>
            <p:custDataLst>
              <p:tags r:id="rId2"/>
            </p:custDataLst>
          </p:nvPr>
        </p:nvSpPr>
        <p:spPr>
          <a:xfrm rot="10800000" flipH="1">
            <a:off x="457200" y="472388"/>
            <a:ext cx="304800" cy="212619"/>
          </a:xfrm>
          <a:custGeom>
            <a:avLst/>
            <a:gdLst/>
            <a:ahLst/>
            <a:cxnLst/>
            <a:rect l="l" t="t" r="r" b="b"/>
            <a:pathLst>
              <a:path w="771785" h="671453">
                <a:moveTo>
                  <a:pt x="0" y="0"/>
                </a:moveTo>
                <a:lnTo>
                  <a:pt x="771785" y="0"/>
                </a:lnTo>
                <a:lnTo>
                  <a:pt x="771785" y="671453"/>
                </a:lnTo>
                <a:lnTo>
                  <a:pt x="0" y="67145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fr-MA" sz="900" b="1" i="0" u="none" strike="noStrike" kern="1200" cap="none" spc="0" normalizeH="0" baseline="0" noProof="0" dirty="0">
              <a:ln>
                <a:noFill/>
              </a:ln>
              <a:solidFill>
                <a:prstClr val="white">
                  <a:lumMod val="50000"/>
                </a:prstClr>
              </a:solidFill>
              <a:effectLst/>
              <a:uLnTx/>
              <a:uFillTx/>
              <a:latin typeface="Dosis" pitchFamily="2" charset="0"/>
              <a:ea typeface="+mn-ea"/>
              <a:cs typeface="+mn-cs"/>
            </a:endParaRPr>
          </a:p>
        </p:txBody>
      </p:sp>
      <p:sp>
        <p:nvSpPr>
          <p:cNvPr id="10" name="ZoneTexte 9">
            <a:extLst>
              <a:ext uri="{FF2B5EF4-FFF2-40B4-BE49-F238E27FC236}">
                <a16:creationId xmlns:a16="http://schemas.microsoft.com/office/drawing/2014/main" id="{37EF2ADE-B959-5993-A71F-4320DC335AB1}"/>
              </a:ext>
            </a:extLst>
          </p:cNvPr>
          <p:cNvSpPr txBox="1"/>
          <p:nvPr>
            <p:custDataLst>
              <p:tags r:id="rId3"/>
            </p:custDataLst>
          </p:nvPr>
        </p:nvSpPr>
        <p:spPr>
          <a:xfrm>
            <a:off x="762000" y="330200"/>
            <a:ext cx="7874000" cy="338554"/>
          </a:xfrm>
          <a:prstGeom prst="rect">
            <a:avLst/>
          </a:prstGeom>
          <a:noFill/>
        </p:spPr>
        <p:txBody>
          <a:bodyPr wrap="square" rtlCol="0">
            <a:spAutoFit/>
          </a:bodyPr>
          <a:lstStyle/>
          <a:p>
            <a:pPr marL="0" marR="0" lvl="0" indent="0" algn="l" defTabSz="609630" rtl="0" eaLnBrk="1" fontAlgn="auto" latinLnBrk="0" hangingPunct="1">
              <a:lnSpc>
                <a:spcPct val="100000"/>
              </a:lnSpc>
              <a:spcBef>
                <a:spcPts val="0"/>
              </a:spcBef>
              <a:spcAft>
                <a:spcPts val="400"/>
              </a:spcAft>
              <a:buClrTx/>
              <a:buSzTx/>
              <a:buFontTx/>
              <a:buNone/>
              <a:tabLst/>
              <a:defRPr/>
            </a:pPr>
            <a:endParaRPr kumimoji="0" lang="fr-FR" sz="1600" b="0" i="0" u="none" strike="noStrike" kern="1200" cap="none" spc="0" normalizeH="0" baseline="0" noProof="0" dirty="0">
              <a:ln>
                <a:noFill/>
              </a:ln>
              <a:solidFill>
                <a:prstClr val="white">
                  <a:lumMod val="65000"/>
                </a:prstClr>
              </a:solidFill>
              <a:effectLst/>
              <a:uLnTx/>
              <a:uFillTx/>
              <a:latin typeface="Calibri"/>
              <a:ea typeface="+mn-ea"/>
              <a:cs typeface="+mn-cs"/>
            </a:endParaRPr>
          </a:p>
        </p:txBody>
      </p:sp>
      <p:sp>
        <p:nvSpPr>
          <p:cNvPr id="14" name="ZoneTexte 13">
            <a:extLst>
              <a:ext uri="{FF2B5EF4-FFF2-40B4-BE49-F238E27FC236}">
                <a16:creationId xmlns:a16="http://schemas.microsoft.com/office/drawing/2014/main" id="{B5D60E2F-ACED-FC82-9130-9D307BB29DF2}"/>
              </a:ext>
            </a:extLst>
          </p:cNvPr>
          <p:cNvSpPr txBox="1"/>
          <p:nvPr>
            <p:custDataLst>
              <p:tags r:id="rId4"/>
            </p:custDataLst>
          </p:nvPr>
        </p:nvSpPr>
        <p:spPr>
          <a:xfrm>
            <a:off x="863599" y="333987"/>
            <a:ext cx="7975601" cy="338554"/>
          </a:xfrm>
          <a:prstGeom prst="rect">
            <a:avLst/>
          </a:prstGeom>
          <a:noFill/>
        </p:spPr>
        <p:txBody>
          <a:bodyPr wrap="square" rtlCol="0">
            <a:spAutoFit/>
          </a:bodyPr>
          <a:lstStyle/>
          <a:p>
            <a:pPr marL="0" marR="0" lvl="0" indent="0" algn="l" defTabSz="609630" rtl="0" eaLnBrk="1" fontAlgn="auto" latinLnBrk="0" hangingPunct="1">
              <a:lnSpc>
                <a:spcPct val="100000"/>
              </a:lnSpc>
              <a:spcBef>
                <a:spcPts val="0"/>
              </a:spcBef>
              <a:spcAft>
                <a:spcPts val="400"/>
              </a:spcAft>
              <a:buClrTx/>
              <a:buSzTx/>
              <a:buFontTx/>
              <a:buNone/>
              <a:tabLst/>
              <a:defRPr/>
            </a:pPr>
            <a:r>
              <a:rPr kumimoji="0" lang="fr-FR" sz="1600" b="1" i="0" u="none" strike="noStrike" kern="1200" cap="none" spc="0" normalizeH="0" baseline="0" noProof="0" dirty="0">
                <a:ln>
                  <a:noFill/>
                </a:ln>
                <a:solidFill>
                  <a:prstClr val="white">
                    <a:lumMod val="65000"/>
                  </a:prstClr>
                </a:solidFill>
                <a:effectLst/>
                <a:uLnTx/>
                <a:uFillTx/>
                <a:latin typeface="Calibri"/>
                <a:ea typeface="+mn-ea"/>
                <a:cs typeface="+mn-cs"/>
              </a:rPr>
              <a:t>Pour commencer, nous allons </a:t>
            </a:r>
            <a:r>
              <a:rPr lang="fr-FR" sz="1600" b="1" dirty="0">
                <a:solidFill>
                  <a:prstClr val="white">
                    <a:lumMod val="65000"/>
                  </a:prstClr>
                </a:solidFill>
                <a:latin typeface="Calibri"/>
              </a:rPr>
              <a:t>chanter une nouvelle chanson :  </a:t>
            </a:r>
            <a:r>
              <a:rPr kumimoji="0" lang="fr-FR" sz="1600" b="1" i="0" u="none" strike="noStrike" kern="1200" cap="none" spc="0" normalizeH="0" baseline="0" noProof="0" dirty="0">
                <a:ln>
                  <a:noFill/>
                </a:ln>
                <a:solidFill>
                  <a:prstClr val="white">
                    <a:lumMod val="65000"/>
                  </a:prstClr>
                </a:solidFill>
                <a:effectLst/>
                <a:uLnTx/>
                <a:uFillTx/>
                <a:latin typeface="Calibri"/>
                <a:ea typeface="+mn-ea"/>
                <a:cs typeface="+mn-cs"/>
              </a:rPr>
              <a:t>« toute la famille se réveille ». </a:t>
            </a:r>
          </a:p>
        </p:txBody>
      </p:sp>
      <p:pic>
        <p:nvPicPr>
          <p:cNvPr id="2" name="Image 1">
            <a:extLst>
              <a:ext uri="{FF2B5EF4-FFF2-40B4-BE49-F238E27FC236}">
                <a16:creationId xmlns:a16="http://schemas.microsoft.com/office/drawing/2014/main" id="{7724DB89-3DDB-FC8E-86F2-771AC813DDBC}"/>
              </a:ext>
            </a:extLst>
          </p:cNvPr>
          <p:cNvPicPr>
            <a:picLocks noChangeAspect="1"/>
          </p:cNvPicPr>
          <p:nvPr>
            <p:custDataLst>
              <p:tags r:id="rId5"/>
            </p:custDataLst>
          </p:nvPr>
        </p:nvPicPr>
        <p:blipFill>
          <a:blip r:embed="rId9">
            <a:extLst>
              <a:ext uri="{28A0092B-C50C-407E-A947-70E740481C1C}">
                <a14:useLocalDpi xmlns:a14="http://schemas.microsoft.com/office/drawing/2010/main" val="0"/>
              </a:ext>
            </a:extLst>
          </a:blip>
          <a:stretch>
            <a:fillRect/>
          </a:stretch>
        </p:blipFill>
        <p:spPr>
          <a:xfrm>
            <a:off x="2379166" y="1770593"/>
            <a:ext cx="4385668" cy="3596991"/>
          </a:xfrm>
          <a:prstGeom prst="rect">
            <a:avLst/>
          </a:prstGeom>
        </p:spPr>
      </p:pic>
    </p:spTree>
    <p:extLst>
      <p:ext uri="{BB962C8B-B14F-4D97-AF65-F5344CB8AC3E}">
        <p14:creationId xmlns:p14="http://schemas.microsoft.com/office/powerpoint/2010/main" val="1254750822"/>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a:extLst>
              <a:ext uri="{FF2B5EF4-FFF2-40B4-BE49-F238E27FC236}">
                <a16:creationId xmlns:a16="http://schemas.microsoft.com/office/drawing/2014/main" id="{3E48B176-737A-9792-E08B-7DC87159D4FE}"/>
              </a:ext>
            </a:extLst>
          </p:cNvPr>
          <p:cNvSpPr/>
          <p:nvPr>
            <p:custDataLst>
              <p:tags r:id="rId1"/>
            </p:custDataLst>
          </p:nvPr>
        </p:nvSpPr>
        <p:spPr>
          <a:xfrm>
            <a:off x="0" y="0"/>
            <a:ext cx="9144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8"/>
            <a:stretch>
              <a:fillRect t="-5555" b="-5555"/>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black"/>
              </a:solidFill>
              <a:effectLst/>
              <a:uLnTx/>
              <a:uFillTx/>
              <a:latin typeface="Dosis" pitchFamily="2" charset="0"/>
              <a:ea typeface="+mn-ea"/>
              <a:cs typeface="+mn-cs"/>
            </a:endParaRPr>
          </a:p>
        </p:txBody>
      </p:sp>
      <p:sp>
        <p:nvSpPr>
          <p:cNvPr id="6" name="TextBox 6"/>
          <p:cNvSpPr txBox="1"/>
          <p:nvPr>
            <p:custDataLst>
              <p:tags r:id="rId2"/>
            </p:custDataLst>
          </p:nvPr>
        </p:nvSpPr>
        <p:spPr>
          <a:xfrm>
            <a:off x="1290297" y="417116"/>
            <a:ext cx="7663307" cy="4901342"/>
          </a:xfrm>
          <a:prstGeom prst="rect">
            <a:avLst/>
          </a:prstGeom>
        </p:spPr>
        <p:txBody>
          <a:bodyPr wrap="square" lIns="0" tIns="0" rIns="0" bIns="0" rtlCol="0" anchor="t">
            <a:spAutoFit/>
          </a:bodyPr>
          <a:lstStyle/>
          <a:p>
            <a:pPr marL="0" marR="0" lvl="0" indent="0" algn="l" defTabSz="609630" rtl="0" eaLnBrk="1" fontAlgn="auto" latinLnBrk="0" hangingPunct="1">
              <a:lnSpc>
                <a:spcPts val="5486"/>
              </a:lnSpc>
              <a:spcBef>
                <a:spcPts val="0"/>
              </a:spcBef>
              <a:spcAft>
                <a:spcPts val="2000"/>
              </a:spcAft>
              <a:buClrTx/>
              <a:buSzTx/>
              <a:buFontTx/>
              <a:buNone/>
              <a:tabLst/>
              <a:defRPr/>
            </a:pPr>
            <a:r>
              <a:rPr kumimoji="0" lang="fr-FR" sz="4800" b="1" i="0" u="none" strike="noStrike" kern="1200" cap="none" spc="0" normalizeH="0" baseline="0" noProof="0" dirty="0">
                <a:ln>
                  <a:noFill/>
                </a:ln>
                <a:solidFill>
                  <a:srgbClr val="106585"/>
                </a:solidFill>
                <a:effectLst/>
                <a:uLnTx/>
                <a:uFillTx/>
                <a:latin typeface="Dosis" pitchFamily="2" charset="0"/>
                <a:ea typeface="Calibri" panose="020F0502020204030204" pitchFamily="34" charset="0"/>
                <a:cs typeface="Calibri" panose="020F0502020204030204" pitchFamily="34" charset="0"/>
              </a:rPr>
              <a:t>                      </a:t>
            </a:r>
            <a:endParaRPr kumimoji="0" lang="fr-FR" sz="4400" b="1" i="0" u="none" strike="noStrike" kern="1200" cap="none" spc="0" normalizeH="0" baseline="0" noProof="0" dirty="0">
              <a:ln>
                <a:noFill/>
              </a:ln>
              <a:solidFill>
                <a:srgbClr val="106585"/>
              </a:solidFill>
              <a:effectLst/>
              <a:uLnTx/>
              <a:uFillTx/>
              <a:latin typeface="Dosis" pitchFamily="2" charset="0"/>
              <a:ea typeface="Calibri" panose="020F0502020204030204" pitchFamily="34" charset="0"/>
              <a:cs typeface="Calibri" panose="020F0502020204030204" pitchFamily="34" charset="0"/>
            </a:endParaRPr>
          </a:p>
          <a:p>
            <a:pPr marL="0" marR="0" lvl="0" indent="0" algn="l" defTabSz="609630" rtl="0" eaLnBrk="1" fontAlgn="auto" latinLnBrk="0" hangingPunct="1">
              <a:lnSpc>
                <a:spcPct val="100000"/>
              </a:lnSpc>
              <a:spcBef>
                <a:spcPts val="0"/>
              </a:spcBef>
              <a:spcAft>
                <a:spcPts val="1200"/>
              </a:spcAft>
              <a:buClrTx/>
              <a:buSzTx/>
              <a:buFontTx/>
              <a:buNone/>
              <a:tabLst/>
              <a:defRPr/>
            </a:pPr>
            <a:r>
              <a:rPr kumimoji="0" lang="fr-FR" sz="2800" b="1" i="0" u="none" strike="noStrike" kern="1200" cap="none" spc="0" normalizeH="0" baseline="0" noProof="0" dirty="0">
                <a:ln>
                  <a:noFill/>
                </a:ln>
                <a:solidFill>
                  <a:prstClr val="white">
                    <a:lumMod val="75000"/>
                  </a:prstClr>
                </a:solidFill>
                <a:effectLst/>
                <a:uLnTx/>
                <a:uFillTx/>
                <a:latin typeface="Dosis" pitchFamily="2" charset="0"/>
                <a:ea typeface="Calibri" panose="020F0502020204030204" pitchFamily="34" charset="0"/>
                <a:cs typeface="Calibri" panose="020F0502020204030204" pitchFamily="34" charset="0"/>
              </a:rPr>
              <a:t>Activité 1: Chanson-action</a:t>
            </a:r>
          </a:p>
          <a:p>
            <a:pPr marL="0" marR="0" lvl="0" indent="0" algn="l" defTabSz="609630" rtl="0" eaLnBrk="1" fontAlgn="auto" latinLnBrk="0" hangingPunct="1">
              <a:lnSpc>
                <a:spcPct val="100000"/>
              </a:lnSpc>
              <a:spcBef>
                <a:spcPts val="0"/>
              </a:spcBef>
              <a:spcAft>
                <a:spcPts val="1200"/>
              </a:spcAft>
              <a:buClrTx/>
              <a:buSzTx/>
              <a:buFontTx/>
              <a:buNone/>
              <a:tabLst/>
              <a:defRPr/>
            </a:pPr>
            <a:r>
              <a:rPr kumimoji="0" lang="fr-FR" sz="2800" b="1" i="0" u="none" strike="noStrike" kern="1200" cap="none" spc="0" normalizeH="0" baseline="0" noProof="0" dirty="0">
                <a:ln>
                  <a:noFill/>
                </a:ln>
                <a:solidFill>
                  <a:prstClr val="white">
                    <a:lumMod val="75000"/>
                  </a:prstClr>
                </a:solidFill>
                <a:effectLst/>
                <a:uLnTx/>
                <a:uFillTx/>
                <a:latin typeface="Dosis" pitchFamily="2" charset="0"/>
                <a:ea typeface="Calibri" panose="020F0502020204030204" pitchFamily="34" charset="0"/>
                <a:cs typeface="Calibri" panose="020F0502020204030204" pitchFamily="34" charset="0"/>
              </a:rPr>
              <a:t>Activité 2:  Vocabulaire</a:t>
            </a:r>
          </a:p>
          <a:p>
            <a:pPr marL="0" marR="0" lvl="0" indent="0" algn="l" defTabSz="609630" rtl="0" eaLnBrk="1" fontAlgn="auto" latinLnBrk="0" hangingPunct="1">
              <a:lnSpc>
                <a:spcPct val="100000"/>
              </a:lnSpc>
              <a:spcBef>
                <a:spcPts val="0"/>
              </a:spcBef>
              <a:spcAft>
                <a:spcPts val="1200"/>
              </a:spcAft>
              <a:buClrTx/>
              <a:buSzTx/>
              <a:buFontTx/>
              <a:buNone/>
              <a:tabLst/>
              <a:defRPr/>
            </a:pPr>
            <a:r>
              <a:rPr kumimoji="0" lang="fr-FR" sz="2800" b="1" i="0" u="none" strike="noStrike" kern="1200" cap="none" spc="0" normalizeH="0" baseline="0" noProof="0" dirty="0">
                <a:ln>
                  <a:noFill/>
                </a:ln>
                <a:solidFill>
                  <a:prstClr val="white">
                    <a:lumMod val="75000"/>
                  </a:prstClr>
                </a:solidFill>
                <a:effectLst/>
                <a:uLnTx/>
                <a:uFillTx/>
                <a:latin typeface="Dosis" pitchFamily="2" charset="0"/>
                <a:ea typeface="Calibri" panose="020F0502020204030204" pitchFamily="34" charset="0"/>
                <a:cs typeface="Calibri" panose="020F0502020204030204" pitchFamily="34" charset="0"/>
              </a:rPr>
              <a:t>Activité 3: Lecture de syllabes simples</a:t>
            </a:r>
          </a:p>
          <a:p>
            <a:pPr marL="0" marR="0" lvl="0" indent="0" algn="l" defTabSz="609630" rtl="0" eaLnBrk="1" fontAlgn="auto" latinLnBrk="0" hangingPunct="1">
              <a:lnSpc>
                <a:spcPct val="100000"/>
              </a:lnSpc>
              <a:spcBef>
                <a:spcPts val="0"/>
              </a:spcBef>
              <a:spcAft>
                <a:spcPts val="1200"/>
              </a:spcAft>
              <a:buClrTx/>
              <a:buSzTx/>
              <a:buFontTx/>
              <a:buNone/>
              <a:tabLst/>
              <a:defRPr/>
            </a:pPr>
            <a:r>
              <a:rPr kumimoji="0" lang="fr-FR" sz="2800" b="1" i="0" u="none" strike="noStrike" kern="1200" cap="none" spc="0" normalizeH="0" baseline="0" noProof="0" dirty="0">
                <a:ln>
                  <a:noFill/>
                </a:ln>
                <a:solidFill>
                  <a:prstClr val="white">
                    <a:lumMod val="75000"/>
                  </a:prstClr>
                </a:solidFill>
                <a:effectLst/>
                <a:uLnTx/>
                <a:uFillTx/>
                <a:latin typeface="Dosis" pitchFamily="2" charset="0"/>
                <a:ea typeface="Calibri" panose="020F0502020204030204" pitchFamily="34" charset="0"/>
                <a:cs typeface="Calibri" panose="020F0502020204030204" pitchFamily="34" charset="0"/>
              </a:rPr>
              <a:t>Activité 4: Lecture de pseudo-mots /mots simples</a:t>
            </a:r>
          </a:p>
          <a:p>
            <a:pPr marL="0" marR="0" lvl="0" indent="0" algn="l" defTabSz="609630" rtl="0" eaLnBrk="1" fontAlgn="auto" latinLnBrk="0" hangingPunct="1">
              <a:lnSpc>
                <a:spcPct val="100000"/>
              </a:lnSpc>
              <a:spcBef>
                <a:spcPts val="0"/>
              </a:spcBef>
              <a:spcAft>
                <a:spcPts val="1200"/>
              </a:spcAft>
              <a:buClrTx/>
              <a:buSzTx/>
              <a:buFontTx/>
              <a:buNone/>
              <a:tabLst/>
              <a:defRPr/>
            </a:pPr>
            <a:r>
              <a:rPr kumimoji="0" lang="fr-FR" sz="2800" b="1" i="0" u="none" strike="noStrike" kern="1200" cap="none" spc="0" normalizeH="0" baseline="0" noProof="0" dirty="0">
                <a:ln>
                  <a:noFill/>
                </a:ln>
                <a:solidFill>
                  <a:prstClr val="white">
                    <a:lumMod val="75000"/>
                  </a:prstClr>
                </a:solidFill>
                <a:effectLst/>
                <a:uLnTx/>
                <a:uFillTx/>
                <a:latin typeface="Dosis" pitchFamily="2" charset="0"/>
                <a:ea typeface="Calibri" panose="020F0502020204030204" pitchFamily="34" charset="0"/>
                <a:cs typeface="Calibri" panose="020F0502020204030204" pitchFamily="34" charset="0"/>
              </a:rPr>
              <a:t>Activité 5: Lecture de mots-outils</a:t>
            </a:r>
          </a:p>
          <a:p>
            <a:pPr defTabSz="609630">
              <a:spcAft>
                <a:spcPts val="1200"/>
              </a:spcAft>
              <a:defRPr/>
            </a:pPr>
            <a:r>
              <a:rPr lang="fr-FR" sz="2800" b="1" dirty="0">
                <a:solidFill>
                  <a:prstClr val="white">
                    <a:lumMod val="75000"/>
                  </a:prstClr>
                </a:solidFill>
                <a:latin typeface="Dosis" pitchFamily="2" charset="0"/>
                <a:ea typeface="Calibri" panose="020F0502020204030204" pitchFamily="34" charset="0"/>
                <a:cs typeface="Calibri" panose="020F0502020204030204" pitchFamily="34" charset="0"/>
              </a:rPr>
              <a:t>Activité 6: Écriture</a:t>
            </a:r>
          </a:p>
          <a:p>
            <a:pPr defTabSz="609630">
              <a:spcAft>
                <a:spcPts val="1200"/>
              </a:spcAft>
              <a:defRPr/>
            </a:pPr>
            <a:r>
              <a:rPr lang="fr-FR" sz="2800" b="1" dirty="0">
                <a:solidFill>
                  <a:srgbClr val="4BACC6">
                    <a:lumMod val="50000"/>
                  </a:srgbClr>
                </a:solidFill>
                <a:latin typeface="Dosis" pitchFamily="2" charset="0"/>
                <a:ea typeface="Calibri" panose="020F0502020204030204" pitchFamily="34" charset="0"/>
                <a:cs typeface="Calibri" panose="020F0502020204030204" pitchFamily="34" charset="0"/>
              </a:rPr>
              <a:t>Activité 7: Jeu</a:t>
            </a:r>
          </a:p>
        </p:txBody>
      </p:sp>
      <p:sp>
        <p:nvSpPr>
          <p:cNvPr id="9" name="Freeform 9"/>
          <p:cNvSpPr/>
          <p:nvPr>
            <p:custDataLst>
              <p:tags r:id="rId3"/>
            </p:custDataLst>
          </p:nvPr>
        </p:nvSpPr>
        <p:spPr>
          <a:xfrm>
            <a:off x="1" y="5502166"/>
            <a:ext cx="1061440" cy="1353534"/>
          </a:xfrm>
          <a:custGeom>
            <a:avLst/>
            <a:gdLst/>
            <a:ahLst/>
            <a:cxnLst/>
            <a:rect l="l" t="t" r="r" b="b"/>
            <a:pathLst>
              <a:path w="2684349" h="3327606">
                <a:moveTo>
                  <a:pt x="0" y="0"/>
                </a:moveTo>
                <a:lnTo>
                  <a:pt x="2684349" y="0"/>
                </a:lnTo>
                <a:lnTo>
                  <a:pt x="2684349" y="3327606"/>
                </a:lnTo>
                <a:lnTo>
                  <a:pt x="0" y="3327606"/>
                </a:lnTo>
                <a:lnTo>
                  <a:pt x="0" y="0"/>
                </a:lnTo>
                <a:close/>
              </a:path>
            </a:pathLst>
          </a:custGeom>
          <a:blipFill>
            <a:blip r:embed="rId9">
              <a:extLst>
                <a:ext uri="{96DAC541-7B7A-43D3-8B79-37D633B846F1}">
                  <asvg:svgBlip xmlns:asvg="http://schemas.microsoft.com/office/drawing/2016/SVG/main" r:embed="rId10"/>
                </a:ext>
              </a:extLst>
            </a:blip>
            <a:stretch>
              <a:fillRect l="-157570" t="-6438" b="-44673"/>
            </a:stretch>
          </a:blipFill>
          <a:ln>
            <a:noFill/>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fr-MA" sz="428" b="0" i="0" u="none" strike="noStrike" kern="1200" cap="none" spc="0" normalizeH="0" baseline="0" noProof="0" dirty="0">
              <a:ln>
                <a:noFill/>
              </a:ln>
              <a:solidFill>
                <a:prstClr val="black"/>
              </a:solidFill>
              <a:effectLst/>
              <a:uLnTx/>
              <a:uFillTx/>
              <a:latin typeface="Dosis" pitchFamily="2" charset="0"/>
              <a:ea typeface="+mn-ea"/>
              <a:cs typeface="+mn-cs"/>
            </a:endParaRPr>
          </a:p>
        </p:txBody>
      </p:sp>
      <p:sp>
        <p:nvSpPr>
          <p:cNvPr id="10" name="Freeform 10"/>
          <p:cNvSpPr/>
          <p:nvPr>
            <p:custDataLst>
              <p:tags r:id="rId4"/>
            </p:custDataLst>
          </p:nvPr>
        </p:nvSpPr>
        <p:spPr>
          <a:xfrm>
            <a:off x="7803932" y="5155324"/>
            <a:ext cx="1318648" cy="1700376"/>
          </a:xfrm>
          <a:custGeom>
            <a:avLst/>
            <a:gdLst/>
            <a:ahLst/>
            <a:cxnLst/>
            <a:rect l="l" t="t" r="r" b="b"/>
            <a:pathLst>
              <a:path w="3556432" h="3755858">
                <a:moveTo>
                  <a:pt x="0" y="0"/>
                </a:moveTo>
                <a:lnTo>
                  <a:pt x="3556432" y="0"/>
                </a:lnTo>
                <a:lnTo>
                  <a:pt x="3556432" y="3755858"/>
                </a:lnTo>
                <a:lnTo>
                  <a:pt x="0" y="3755858"/>
                </a:lnTo>
                <a:lnTo>
                  <a:pt x="0" y="0"/>
                </a:lnTo>
                <a:close/>
              </a:path>
            </a:pathLst>
          </a:custGeom>
          <a:blipFill>
            <a:blip r:embed="rId11">
              <a:extLst>
                <a:ext uri="{96DAC541-7B7A-43D3-8B79-37D633B846F1}">
                  <asvg:svgBlip xmlns:asvg="http://schemas.microsoft.com/office/drawing/2016/SVG/main" r:embed="rId12"/>
                </a:ext>
              </a:extLst>
            </a:blip>
            <a:stretch>
              <a:fillRect l="-4351" t="-332" r="-93446" b="-41558"/>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fr-MA" sz="428" b="0" i="0" u="none" strike="noStrike" kern="1200" cap="none" spc="0" normalizeH="0" baseline="0" noProof="0" dirty="0">
              <a:ln>
                <a:noFill/>
              </a:ln>
              <a:solidFill>
                <a:prstClr val="black"/>
              </a:solidFill>
              <a:effectLst/>
              <a:uLnTx/>
              <a:uFillTx/>
              <a:latin typeface="Dosis" pitchFamily="2" charset="0"/>
              <a:ea typeface="+mn-ea"/>
              <a:cs typeface="+mn-cs"/>
            </a:endParaRPr>
          </a:p>
        </p:txBody>
      </p:sp>
      <p:pic>
        <p:nvPicPr>
          <p:cNvPr id="14" name="Image 13">
            <a:extLst>
              <a:ext uri="{FF2B5EF4-FFF2-40B4-BE49-F238E27FC236}">
                <a16:creationId xmlns:a16="http://schemas.microsoft.com/office/drawing/2014/main" id="{01F9BE56-F3B5-9179-869D-9A0005D0B30C}"/>
              </a:ext>
            </a:extLst>
          </p:cNvPr>
          <p:cNvPicPr>
            <a:picLocks noChangeAspect="1"/>
          </p:cNvPicPr>
          <p:nvPr>
            <p:custDataLst>
              <p:tags r:id="rId5"/>
            </p:custDataLst>
          </p:nvPr>
        </p:nvPicPr>
        <p:blipFill>
          <a:blip r:embed="rId13">
            <a:clrChange>
              <a:clrFrom>
                <a:srgbClr val="E5E5E5"/>
              </a:clrFrom>
              <a:clrTo>
                <a:srgbClr val="E5E5E5">
                  <a:alpha val="0"/>
                </a:srgbClr>
              </a:clrTo>
            </a:clrChange>
          </a:blip>
          <a:stretch>
            <a:fillRect/>
          </a:stretch>
        </p:blipFill>
        <p:spPr>
          <a:xfrm>
            <a:off x="204712" y="4761410"/>
            <a:ext cx="916609" cy="508000"/>
          </a:xfrm>
          <a:prstGeom prst="rect">
            <a:avLst/>
          </a:prstGeom>
        </p:spPr>
      </p:pic>
      <p:sp>
        <p:nvSpPr>
          <p:cNvPr id="4" name="ZoneTexte 3">
            <a:extLst>
              <a:ext uri="{FF2B5EF4-FFF2-40B4-BE49-F238E27FC236}">
                <a16:creationId xmlns:a16="http://schemas.microsoft.com/office/drawing/2014/main" id="{B119C72B-B75D-7123-5906-BCEBD08B1612}"/>
              </a:ext>
            </a:extLst>
          </p:cNvPr>
          <p:cNvSpPr txBox="1"/>
          <p:nvPr>
            <p:custDataLst>
              <p:tags r:id="rId6"/>
            </p:custDataLst>
          </p:nvPr>
        </p:nvSpPr>
        <p:spPr>
          <a:xfrm>
            <a:off x="3639075" y="63173"/>
            <a:ext cx="2786663" cy="707886"/>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4000" b="1" i="0" u="none" strike="noStrike" kern="1200" cap="none" spc="0" normalizeH="0" baseline="0" noProof="0" dirty="0">
                <a:ln>
                  <a:noFill/>
                </a:ln>
                <a:solidFill>
                  <a:srgbClr val="106585"/>
                </a:solidFill>
                <a:effectLst/>
                <a:uLnTx/>
                <a:uFillTx/>
                <a:latin typeface="Dosis" pitchFamily="2" charset="0"/>
                <a:ea typeface="Calibri" panose="020F0502020204030204" pitchFamily="34" charset="0"/>
                <a:cs typeface="Calibri" panose="020F0502020204030204" pitchFamily="34" charset="0"/>
              </a:rPr>
              <a:t>Séance 16</a:t>
            </a:r>
            <a:endParaRPr kumimoji="0" lang="fr-FR" sz="40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44729126"/>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custDataLst>
              <p:tags r:id="rId1"/>
            </p:custDataLst>
          </p:nvPr>
        </p:nvSpPr>
        <p:spPr>
          <a:xfrm>
            <a:off x="0" y="-168628"/>
            <a:ext cx="9144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17"/>
            <a:stretch>
              <a:fillRect t="-5555" b="-5555"/>
            </a:stretch>
          </a:blipFill>
        </p:spPr>
        <p:txBody>
          <a:bodyPr/>
          <a:lstStyle/>
          <a:p>
            <a:pPr marL="0" marR="0" lvl="0" indent="0" algn="just"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black"/>
              </a:solidFill>
              <a:effectLst/>
              <a:uLnTx/>
              <a:uFillTx/>
              <a:latin typeface="Dosis" pitchFamily="2" charset="0"/>
              <a:ea typeface="+mn-ea"/>
              <a:cs typeface="+mn-cs"/>
            </a:endParaRPr>
          </a:p>
        </p:txBody>
      </p:sp>
      <p:grpSp>
        <p:nvGrpSpPr>
          <p:cNvPr id="3" name="Group 3"/>
          <p:cNvGrpSpPr/>
          <p:nvPr>
            <p:custDataLst>
              <p:tags r:id="rId2"/>
            </p:custDataLst>
          </p:nvPr>
        </p:nvGrpSpPr>
        <p:grpSpPr>
          <a:xfrm>
            <a:off x="254000" y="736600"/>
            <a:ext cx="8636000" cy="5596244"/>
            <a:chOff x="0" y="0"/>
            <a:chExt cx="3895412" cy="2555175"/>
          </a:xfrm>
        </p:grpSpPr>
        <p:sp>
          <p:nvSpPr>
            <p:cNvPr id="4" name="Freeform 4"/>
            <p:cNvSpPr/>
            <p:nvPr/>
          </p:nvSpPr>
          <p:spPr>
            <a:xfrm>
              <a:off x="0" y="0"/>
              <a:ext cx="3895412" cy="2555175"/>
            </a:xfrm>
            <a:custGeom>
              <a:avLst/>
              <a:gdLst/>
              <a:ahLst/>
              <a:cxnLst/>
              <a:rect l="l" t="t" r="r" b="b"/>
              <a:pathLst>
                <a:path w="3895412" h="2555175">
                  <a:moveTo>
                    <a:pt x="6703" y="0"/>
                  </a:moveTo>
                  <a:lnTo>
                    <a:pt x="3888710" y="0"/>
                  </a:lnTo>
                  <a:cubicBezTo>
                    <a:pt x="3892411" y="0"/>
                    <a:pt x="3895412" y="3001"/>
                    <a:pt x="3895412" y="6703"/>
                  </a:cubicBezTo>
                  <a:lnTo>
                    <a:pt x="3895412" y="2548473"/>
                  </a:lnTo>
                  <a:cubicBezTo>
                    <a:pt x="3895412" y="2550250"/>
                    <a:pt x="3894706" y="2551955"/>
                    <a:pt x="3893449" y="2553212"/>
                  </a:cubicBezTo>
                  <a:cubicBezTo>
                    <a:pt x="3892192" y="2554469"/>
                    <a:pt x="3890487" y="2555175"/>
                    <a:pt x="3888710" y="2555175"/>
                  </a:cubicBezTo>
                  <a:lnTo>
                    <a:pt x="6703" y="2555175"/>
                  </a:lnTo>
                  <a:cubicBezTo>
                    <a:pt x="4925" y="2555175"/>
                    <a:pt x="3220" y="2554469"/>
                    <a:pt x="1963" y="2553212"/>
                  </a:cubicBezTo>
                  <a:cubicBezTo>
                    <a:pt x="706" y="2551955"/>
                    <a:pt x="0" y="2550250"/>
                    <a:pt x="0" y="2548473"/>
                  </a:cubicBezTo>
                  <a:lnTo>
                    <a:pt x="0" y="6703"/>
                  </a:lnTo>
                  <a:cubicBezTo>
                    <a:pt x="0" y="4925"/>
                    <a:pt x="706" y="3220"/>
                    <a:pt x="1963" y="1963"/>
                  </a:cubicBezTo>
                  <a:cubicBezTo>
                    <a:pt x="3220" y="706"/>
                    <a:pt x="4925" y="0"/>
                    <a:pt x="6703" y="0"/>
                  </a:cubicBezTo>
                  <a:close/>
                </a:path>
              </a:pathLst>
            </a:custGeom>
            <a:solidFill>
              <a:srgbClr val="FFFFFF"/>
            </a:solidFill>
            <a:ln w="19050">
              <a:solidFill>
                <a:srgbClr val="000000"/>
              </a:solidFill>
            </a:ln>
          </p:spPr>
          <p:txBody>
            <a:bodyPr/>
            <a:lstStyle/>
            <a:p>
              <a:pPr marL="0" marR="0" lvl="0" indent="0" algn="just"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black"/>
                </a:solidFill>
                <a:effectLst/>
                <a:uLnTx/>
                <a:uFillTx/>
                <a:latin typeface="Dosis" pitchFamily="2" charset="0"/>
                <a:ea typeface="+mn-ea"/>
                <a:cs typeface="+mn-cs"/>
              </a:endParaRPr>
            </a:p>
          </p:txBody>
        </p:sp>
        <p:sp>
          <p:nvSpPr>
            <p:cNvPr id="5" name="TextBox 5"/>
            <p:cNvSpPr txBox="1"/>
            <p:nvPr/>
          </p:nvSpPr>
          <p:spPr>
            <a:xfrm>
              <a:off x="0" y="-47625"/>
              <a:ext cx="812800" cy="860425"/>
            </a:xfrm>
            <a:prstGeom prst="rect">
              <a:avLst/>
            </a:prstGeom>
          </p:spPr>
          <p:txBody>
            <a:bodyPr lIns="25400" tIns="25400" rIns="25400" bIns="25400" rtlCol="0" anchor="ctr"/>
            <a:lstStyle/>
            <a:p>
              <a:pPr marL="0" marR="0" lvl="0" indent="0" algn="just" defTabSz="457223" rtl="0" eaLnBrk="1" fontAlgn="auto" latinLnBrk="0" hangingPunct="1">
                <a:lnSpc>
                  <a:spcPts val="1605"/>
                </a:lnSpc>
                <a:spcBef>
                  <a:spcPts val="0"/>
                </a:spcBef>
                <a:spcAft>
                  <a:spcPts val="0"/>
                </a:spcAft>
                <a:buClrTx/>
                <a:buSzTx/>
                <a:buFontTx/>
                <a:buNone/>
                <a:tabLst/>
                <a:defRPr/>
              </a:pPr>
              <a:endParaRPr kumimoji="0" sz="900" b="0" i="0" u="none" strike="noStrike" kern="1200" cap="none" spc="0" normalizeH="0" baseline="0" noProof="0" dirty="0">
                <a:ln>
                  <a:noFill/>
                </a:ln>
                <a:solidFill>
                  <a:prstClr val="black"/>
                </a:solidFill>
                <a:effectLst/>
                <a:uLnTx/>
                <a:uFillTx/>
                <a:latin typeface="Dosis" pitchFamily="2" charset="0"/>
                <a:ea typeface="+mn-ea"/>
                <a:cs typeface="+mn-cs"/>
              </a:endParaRPr>
            </a:p>
          </p:txBody>
        </p:sp>
      </p:grpSp>
      <p:sp>
        <p:nvSpPr>
          <p:cNvPr id="7" name="Freeform 7"/>
          <p:cNvSpPr/>
          <p:nvPr>
            <p:custDataLst>
              <p:tags r:id="rId3"/>
            </p:custDataLst>
          </p:nvPr>
        </p:nvSpPr>
        <p:spPr>
          <a:xfrm>
            <a:off x="396417" y="294200"/>
            <a:ext cx="619583" cy="594800"/>
          </a:xfrm>
          <a:custGeom>
            <a:avLst/>
            <a:gdLst/>
            <a:ahLst/>
            <a:cxnLst/>
            <a:rect l="l" t="t" r="r" b="b"/>
            <a:pathLst>
              <a:path w="1239167" h="1189600">
                <a:moveTo>
                  <a:pt x="0" y="0"/>
                </a:moveTo>
                <a:lnTo>
                  <a:pt x="1239167" y="0"/>
                </a:lnTo>
                <a:lnTo>
                  <a:pt x="1239167" y="1189600"/>
                </a:lnTo>
                <a:lnTo>
                  <a:pt x="0" y="1189600"/>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pPr marL="0" marR="0" lvl="0" indent="0" algn="just"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black"/>
              </a:solidFill>
              <a:effectLst/>
              <a:uLnTx/>
              <a:uFillTx/>
              <a:latin typeface="Dosis" pitchFamily="2" charset="0"/>
              <a:ea typeface="+mn-ea"/>
              <a:cs typeface="+mn-cs"/>
            </a:endParaRPr>
          </a:p>
        </p:txBody>
      </p:sp>
      <p:sp>
        <p:nvSpPr>
          <p:cNvPr id="9" name="TextBox 9"/>
          <p:cNvSpPr txBox="1"/>
          <p:nvPr>
            <p:custDataLst>
              <p:tags r:id="rId4"/>
            </p:custDataLst>
          </p:nvPr>
        </p:nvSpPr>
        <p:spPr>
          <a:xfrm>
            <a:off x="2855136" y="1500521"/>
            <a:ext cx="4590722" cy="359073"/>
          </a:xfrm>
          <a:prstGeom prst="rect">
            <a:avLst/>
          </a:prstGeom>
        </p:spPr>
        <p:txBody>
          <a:bodyPr wrap="square" lIns="0" tIns="0" rIns="0" bIns="0" rtlCol="0" anchor="t">
            <a:spAutoFit/>
          </a:bodyPr>
          <a:lstStyle/>
          <a:p>
            <a:pPr marL="0" marR="0" lvl="0" indent="0" algn="just" defTabSz="457223" rtl="0" eaLnBrk="1" fontAlgn="auto" latinLnBrk="0" hangingPunct="1">
              <a:lnSpc>
                <a:spcPts val="2799"/>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106585"/>
                </a:solidFill>
                <a:effectLst/>
                <a:uLnTx/>
                <a:uFillTx/>
                <a:latin typeface="Dosis" pitchFamily="2" charset="0"/>
                <a:ea typeface="+mn-ea"/>
                <a:cs typeface="+mn-cs"/>
              </a:rPr>
              <a:t>Préparation  de l’activité </a:t>
            </a:r>
          </a:p>
        </p:txBody>
      </p:sp>
      <p:sp>
        <p:nvSpPr>
          <p:cNvPr id="12" name="Freeform 17">
            <a:extLst>
              <a:ext uri="{FF2B5EF4-FFF2-40B4-BE49-F238E27FC236}">
                <a16:creationId xmlns:a16="http://schemas.microsoft.com/office/drawing/2014/main" id="{C1D261BA-3ABE-2DE1-E789-F4046D0C8328}"/>
              </a:ext>
            </a:extLst>
          </p:cNvPr>
          <p:cNvSpPr/>
          <p:nvPr>
            <p:custDataLst>
              <p:tags r:id="rId5"/>
            </p:custDataLst>
          </p:nvPr>
        </p:nvSpPr>
        <p:spPr>
          <a:xfrm rot="10800000" flipH="1">
            <a:off x="770164" y="2270796"/>
            <a:ext cx="7603671" cy="2302389"/>
          </a:xfrm>
          <a:custGeom>
            <a:avLst/>
            <a:gdLst/>
            <a:ahLst/>
            <a:cxnLst/>
            <a:rect l="l" t="t" r="r" b="b"/>
            <a:pathLst>
              <a:path w="3062465" h="1213150">
                <a:moveTo>
                  <a:pt x="0" y="0"/>
                </a:moveTo>
                <a:lnTo>
                  <a:pt x="3062465" y="0"/>
                </a:lnTo>
                <a:lnTo>
                  <a:pt x="3062465" y="1213150"/>
                </a:lnTo>
                <a:lnTo>
                  <a:pt x="0" y="1213150"/>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fr-MA" sz="600" b="0" i="0" u="none" strike="noStrike" kern="1200" cap="none" spc="0" normalizeH="0" baseline="0" noProof="0" dirty="0">
              <a:ln>
                <a:noFill/>
              </a:ln>
              <a:solidFill>
                <a:prstClr val="black"/>
              </a:solidFill>
              <a:effectLst/>
              <a:uLnTx/>
              <a:uFillTx/>
              <a:latin typeface="Dosis" pitchFamily="2" charset="0"/>
              <a:ea typeface="+mn-ea"/>
              <a:cs typeface="+mn-cs"/>
            </a:endParaRPr>
          </a:p>
        </p:txBody>
      </p:sp>
      <p:sp>
        <p:nvSpPr>
          <p:cNvPr id="18" name="Freeform 17">
            <a:extLst>
              <a:ext uri="{FF2B5EF4-FFF2-40B4-BE49-F238E27FC236}">
                <a16:creationId xmlns:a16="http://schemas.microsoft.com/office/drawing/2014/main" id="{395C32B6-3F71-2033-BA88-FCA970C59DCF}"/>
              </a:ext>
            </a:extLst>
          </p:cNvPr>
          <p:cNvSpPr/>
          <p:nvPr>
            <p:custDataLst>
              <p:tags r:id="rId6"/>
            </p:custDataLst>
          </p:nvPr>
        </p:nvSpPr>
        <p:spPr>
          <a:xfrm>
            <a:off x="925995" y="2330151"/>
            <a:ext cx="471005" cy="2125049"/>
          </a:xfrm>
          <a:custGeom>
            <a:avLst/>
            <a:gdLst/>
            <a:ahLst/>
            <a:cxnLst/>
            <a:rect l="l" t="t" r="r" b="b"/>
            <a:pathLst>
              <a:path w="3062465" h="1213150">
                <a:moveTo>
                  <a:pt x="0" y="0"/>
                </a:moveTo>
                <a:lnTo>
                  <a:pt x="3062465" y="0"/>
                </a:lnTo>
                <a:lnTo>
                  <a:pt x="3062465" y="1213150"/>
                </a:lnTo>
                <a:lnTo>
                  <a:pt x="0" y="1213150"/>
                </a:lnTo>
                <a:lnTo>
                  <a:pt x="0" y="0"/>
                </a:lnTo>
                <a:close/>
              </a:path>
            </a:pathLst>
          </a:custGeom>
          <a:blipFill>
            <a:blip r:embed="rId20">
              <a:extLst>
                <a:ext uri="{96DAC541-7B7A-43D3-8B79-37D633B846F1}">
                  <asvg:svgBlip xmlns:asvg="http://schemas.microsoft.com/office/drawing/2016/SVG/main" r:embed="rId21"/>
                </a:ext>
              </a:extLst>
            </a:blip>
            <a:stretch>
              <a:fillRect l="-109199" t="-6937" r="-896458" b="-829367"/>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fr-MA" sz="600" b="0" i="0" u="none" strike="noStrike" kern="1200" cap="none" spc="0" normalizeH="0" baseline="0" noProof="0" dirty="0">
              <a:ln>
                <a:noFill/>
              </a:ln>
              <a:solidFill>
                <a:prstClr val="black"/>
              </a:solidFill>
              <a:effectLst/>
              <a:uLnTx/>
              <a:uFillTx/>
              <a:latin typeface="Dosis" pitchFamily="2" charset="0"/>
              <a:ea typeface="+mn-ea"/>
              <a:cs typeface="+mn-cs"/>
            </a:endParaRPr>
          </a:p>
        </p:txBody>
      </p:sp>
      <p:sp>
        <p:nvSpPr>
          <p:cNvPr id="15" name="TextBox 10">
            <a:extLst>
              <a:ext uri="{FF2B5EF4-FFF2-40B4-BE49-F238E27FC236}">
                <a16:creationId xmlns:a16="http://schemas.microsoft.com/office/drawing/2014/main" id="{49158EF7-1A29-910E-4457-143F08AF8FB4}"/>
              </a:ext>
            </a:extLst>
          </p:cNvPr>
          <p:cNvSpPr txBox="1"/>
          <p:nvPr>
            <p:custDataLst>
              <p:tags r:id="rId7"/>
            </p:custDataLst>
          </p:nvPr>
        </p:nvSpPr>
        <p:spPr>
          <a:xfrm>
            <a:off x="1583537" y="2627983"/>
            <a:ext cx="6208881" cy="289441"/>
          </a:xfrm>
          <a:prstGeom prst="roundRect">
            <a:avLst/>
          </a:prstGeom>
          <a:noFill/>
        </p:spPr>
        <p:txBody>
          <a:bodyPr wrap="square" lIns="0" tIns="0" rIns="0" bIns="0" rtlCol="0" anchor="t">
            <a:spAutoFit/>
          </a:bodyPr>
          <a:lstStyle/>
          <a:p>
            <a:pPr marL="0" marR="0" lvl="0" indent="0" algn="l" defTabSz="457223" rtl="0" eaLnBrk="1" fontAlgn="auto" latinLnBrk="0" hangingPunct="1">
              <a:lnSpc>
                <a:spcPts val="2017"/>
              </a:lnSpc>
              <a:spcBef>
                <a:spcPts val="0"/>
              </a:spcBef>
              <a:spcAft>
                <a:spcPts val="400"/>
              </a:spcAft>
              <a:buClrTx/>
              <a:buSzTx/>
              <a:buFontTx/>
              <a:buNone/>
              <a:tabLst/>
              <a:defRPr/>
            </a:pPr>
            <a:r>
              <a:rPr kumimoji="0" lang="fr-FR" sz="2000" b="0" i="0" u="none" strike="noStrike" kern="1200" cap="none" spc="0" normalizeH="0" baseline="0" noProof="0" dirty="0">
                <a:ln>
                  <a:noFill/>
                </a:ln>
                <a:solidFill>
                  <a:prstClr val="black"/>
                </a:solidFill>
                <a:effectLst/>
                <a:uLnTx/>
                <a:uFillTx/>
                <a:latin typeface="Dosis" pitchFamily="2" charset="0"/>
                <a:ea typeface="+mn-ea"/>
                <a:cs typeface="+mn-cs"/>
              </a:rPr>
              <a:t>Tracer une grille sur le sol avec </a:t>
            </a:r>
            <a:r>
              <a:rPr kumimoji="0" lang="fr-FR" sz="2000" b="1" i="0" u="none" strike="noStrike" kern="1200" cap="none" spc="0" normalizeH="0" baseline="0" noProof="0" dirty="0">
                <a:ln>
                  <a:noFill/>
                </a:ln>
                <a:solidFill>
                  <a:srgbClr val="0070C0"/>
                </a:solidFill>
                <a:effectLst/>
                <a:uLnTx/>
                <a:uFillTx/>
                <a:latin typeface="Dosis" pitchFamily="2" charset="0"/>
                <a:ea typeface="+mn-ea"/>
                <a:cs typeface="+mn-cs"/>
              </a:rPr>
              <a:t>9 cases. </a:t>
            </a:r>
          </a:p>
        </p:txBody>
      </p:sp>
      <p:pic>
        <p:nvPicPr>
          <p:cNvPr id="17" name="Image 16">
            <a:extLst>
              <a:ext uri="{FF2B5EF4-FFF2-40B4-BE49-F238E27FC236}">
                <a16:creationId xmlns:a16="http://schemas.microsoft.com/office/drawing/2014/main" id="{B891F837-A361-58E0-C20B-D67A42A121D4}"/>
              </a:ext>
            </a:extLst>
          </p:cNvPr>
          <p:cNvPicPr>
            <a:picLocks noChangeAspect="1"/>
          </p:cNvPicPr>
          <p:nvPr>
            <p:custDataLst>
              <p:tags r:id="rId8"/>
            </p:custDataLst>
          </p:nvPr>
        </p:nvPicPr>
        <p:blipFill>
          <a:blip r:embed="rId22"/>
          <a:stretch>
            <a:fillRect/>
          </a:stretch>
        </p:blipFill>
        <p:spPr>
          <a:xfrm>
            <a:off x="904258" y="2589682"/>
            <a:ext cx="336283" cy="366045"/>
          </a:xfrm>
          <a:prstGeom prst="rect">
            <a:avLst/>
          </a:prstGeom>
        </p:spPr>
      </p:pic>
      <p:sp>
        <p:nvSpPr>
          <p:cNvPr id="8" name="TextBox 10">
            <a:extLst>
              <a:ext uri="{FF2B5EF4-FFF2-40B4-BE49-F238E27FC236}">
                <a16:creationId xmlns:a16="http://schemas.microsoft.com/office/drawing/2014/main" id="{0063267F-8CB5-1CFC-D4A9-B9EEB0264AD6}"/>
              </a:ext>
            </a:extLst>
          </p:cNvPr>
          <p:cNvSpPr txBox="1"/>
          <p:nvPr>
            <p:custDataLst>
              <p:tags r:id="rId9"/>
            </p:custDataLst>
          </p:nvPr>
        </p:nvSpPr>
        <p:spPr>
          <a:xfrm>
            <a:off x="1552329" y="3217521"/>
            <a:ext cx="6696157" cy="681038"/>
          </a:xfrm>
          <a:prstGeom prst="roundRect">
            <a:avLst/>
          </a:prstGeom>
          <a:noFill/>
        </p:spPr>
        <p:txBody>
          <a:bodyPr wrap="square" lIns="0" tIns="0" rIns="0" bIns="0" rtlCol="0" anchor="t">
            <a:spAutoFit/>
          </a:bodyPr>
          <a:lstStyle/>
          <a:p>
            <a:pPr marL="0" marR="0" lvl="0" indent="0" algn="l" defTabSz="457223"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prstClr val="black"/>
                </a:solidFill>
                <a:effectLst/>
                <a:uLnTx/>
                <a:uFillTx/>
                <a:latin typeface="Dosis" pitchFamily="2" charset="0"/>
                <a:ea typeface="+mn-ea"/>
                <a:cs typeface="+mn-cs"/>
              </a:rPr>
              <a:t>Écrire ou </a:t>
            </a:r>
            <a:r>
              <a:rPr lang="fr-FR" sz="2000" dirty="0">
                <a:solidFill>
                  <a:prstClr val="black"/>
                </a:solidFill>
                <a:latin typeface="Dosis" pitchFamily="2" charset="0"/>
              </a:rPr>
              <a:t>m</a:t>
            </a:r>
            <a:r>
              <a:rPr kumimoji="0" lang="fr-FR" sz="2000" b="0" i="0" u="none" strike="noStrike" kern="1200" cap="none" spc="0" normalizeH="0" baseline="0" noProof="0" dirty="0" err="1">
                <a:ln>
                  <a:noFill/>
                </a:ln>
                <a:solidFill>
                  <a:prstClr val="black"/>
                </a:solidFill>
                <a:effectLst/>
                <a:uLnTx/>
                <a:uFillTx/>
                <a:latin typeface="Dosis" pitchFamily="2" charset="0"/>
                <a:ea typeface="+mn-ea"/>
                <a:cs typeface="+mn-cs"/>
              </a:rPr>
              <a:t>ettr</a:t>
            </a:r>
            <a:r>
              <a:rPr lang="fr-FR" sz="2000" dirty="0">
                <a:solidFill>
                  <a:prstClr val="black"/>
                </a:solidFill>
                <a:latin typeface="Dosis" pitchFamily="2" charset="0"/>
              </a:rPr>
              <a:t>e</a:t>
            </a:r>
            <a:r>
              <a:rPr kumimoji="0" lang="fr-FR" sz="2000" b="0" i="0" u="none" strike="noStrike" kern="1200" cap="none" spc="0" normalizeH="0" baseline="0" noProof="0" dirty="0">
                <a:ln>
                  <a:noFill/>
                </a:ln>
                <a:solidFill>
                  <a:prstClr val="black"/>
                </a:solidFill>
                <a:effectLst/>
                <a:uLnTx/>
                <a:uFillTx/>
                <a:latin typeface="Dosis" pitchFamily="2" charset="0"/>
                <a:ea typeface="+mn-ea"/>
                <a:cs typeface="+mn-cs"/>
              </a:rPr>
              <a:t> les cartes des </a:t>
            </a:r>
            <a:r>
              <a:rPr lang="fr-FR" sz="2000" dirty="0">
                <a:solidFill>
                  <a:prstClr val="black"/>
                </a:solidFill>
                <a:latin typeface="Dosis" pitchFamily="2" charset="0"/>
              </a:rPr>
              <a:t>syllabes avec </a:t>
            </a:r>
            <a:r>
              <a:rPr lang="fr-FR" sz="2000" b="1" dirty="0">
                <a:solidFill>
                  <a:srgbClr val="0070C0"/>
                </a:solidFill>
                <a:latin typeface="Dosis" pitchFamily="2" charset="0"/>
              </a:rPr>
              <a:t>g</a:t>
            </a:r>
            <a:r>
              <a:rPr kumimoji="0" lang="fr-FR" sz="2000" b="1" i="0" u="none" strike="noStrike" kern="1200" cap="none" spc="0" normalizeH="0" baseline="0" noProof="0" dirty="0">
                <a:ln>
                  <a:noFill/>
                </a:ln>
                <a:solidFill>
                  <a:srgbClr val="0070C0"/>
                </a:solidFill>
                <a:effectLst/>
                <a:uLnTx/>
                <a:uFillTx/>
                <a:latin typeface="Dosis" pitchFamily="2" charset="0"/>
                <a:ea typeface="+mn-ea"/>
                <a:cs typeface="+mn-cs"/>
              </a:rPr>
              <a:t> </a:t>
            </a:r>
            <a:r>
              <a:rPr kumimoji="0" lang="fr-FR" sz="2000" b="0" i="0" u="none" strike="noStrike" kern="1200" cap="none" spc="0" normalizeH="0" baseline="0" noProof="0" dirty="0">
                <a:ln>
                  <a:noFill/>
                </a:ln>
                <a:solidFill>
                  <a:prstClr val="black"/>
                </a:solidFill>
                <a:effectLst/>
                <a:uLnTx/>
                <a:uFillTx/>
                <a:latin typeface="Dosis" pitchFamily="2" charset="0"/>
                <a:ea typeface="+mn-ea"/>
                <a:cs typeface="+mn-cs"/>
              </a:rPr>
              <a:t>dans les cases de la grille. </a:t>
            </a:r>
            <a:endParaRPr kumimoji="0" lang="fr-FR" sz="1800" b="0" i="0" u="none" strike="noStrike" kern="1200" cap="none" spc="0" normalizeH="0" baseline="0" noProof="0" dirty="0">
              <a:ln>
                <a:noFill/>
              </a:ln>
              <a:solidFill>
                <a:prstClr val="black"/>
              </a:solidFill>
              <a:effectLst/>
              <a:uLnTx/>
              <a:uFillTx/>
              <a:latin typeface="Dosis" pitchFamily="2" charset="0"/>
              <a:ea typeface="+mn-ea"/>
              <a:cs typeface="+mn-cs"/>
            </a:endParaRPr>
          </a:p>
        </p:txBody>
      </p:sp>
      <p:pic>
        <p:nvPicPr>
          <p:cNvPr id="10" name="Image 9">
            <a:extLst>
              <a:ext uri="{FF2B5EF4-FFF2-40B4-BE49-F238E27FC236}">
                <a16:creationId xmlns:a16="http://schemas.microsoft.com/office/drawing/2014/main" id="{4CA8A096-A102-B099-ABCB-DFA0BCC407C2}"/>
              </a:ext>
            </a:extLst>
          </p:cNvPr>
          <p:cNvPicPr>
            <a:picLocks noChangeAspect="1"/>
          </p:cNvPicPr>
          <p:nvPr>
            <p:custDataLst>
              <p:tags r:id="rId10"/>
            </p:custDataLst>
          </p:nvPr>
        </p:nvPicPr>
        <p:blipFill>
          <a:blip r:embed="rId22"/>
          <a:stretch>
            <a:fillRect/>
          </a:stretch>
        </p:blipFill>
        <p:spPr>
          <a:xfrm>
            <a:off x="895514" y="3248685"/>
            <a:ext cx="336283" cy="366045"/>
          </a:xfrm>
          <a:prstGeom prst="rect">
            <a:avLst/>
          </a:prstGeom>
        </p:spPr>
      </p:pic>
      <p:sp>
        <p:nvSpPr>
          <p:cNvPr id="13" name="ZoneTexte 12">
            <a:extLst>
              <a:ext uri="{FF2B5EF4-FFF2-40B4-BE49-F238E27FC236}">
                <a16:creationId xmlns:a16="http://schemas.microsoft.com/office/drawing/2014/main" id="{F3880F26-F291-6F41-20D5-58320889DCB6}"/>
              </a:ext>
            </a:extLst>
          </p:cNvPr>
          <p:cNvSpPr txBox="1"/>
          <p:nvPr>
            <p:custDataLst>
              <p:tags r:id="rId11"/>
            </p:custDataLst>
          </p:nvPr>
        </p:nvSpPr>
        <p:spPr>
          <a:xfrm>
            <a:off x="1707267" y="5185802"/>
            <a:ext cx="7150099"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black"/>
                </a:solidFill>
                <a:effectLst/>
                <a:uLnTx/>
                <a:uFillTx/>
                <a:latin typeface="Calibri"/>
                <a:ea typeface="+mn-ea"/>
                <a:cs typeface="+mn-cs"/>
              </a:rPr>
              <a:t>Voir la </a:t>
            </a:r>
            <a:r>
              <a:rPr kumimoji="0" lang="fr-FR" sz="1800" b="1" i="0" u="none" strike="noStrike" kern="1200" cap="none" spc="0" normalizeH="0" baseline="0" noProof="0" dirty="0">
                <a:ln>
                  <a:noFill/>
                </a:ln>
                <a:solidFill>
                  <a:srgbClr val="0070C0"/>
                </a:solidFill>
                <a:effectLst/>
                <a:uLnTx/>
                <a:uFillTx/>
                <a:latin typeface="Calibri"/>
                <a:ea typeface="+mn-ea"/>
                <a:cs typeface="+mn-cs"/>
              </a:rPr>
              <a:t>vidéo F2 </a:t>
            </a:r>
            <a:r>
              <a:rPr kumimoji="0" lang="fr-FR" sz="1800" b="1" i="0" u="none" strike="noStrike" kern="1200" cap="none" spc="0" normalizeH="0" baseline="0" noProof="0" dirty="0">
                <a:ln>
                  <a:noFill/>
                </a:ln>
                <a:solidFill>
                  <a:prstClr val="black"/>
                </a:solidFill>
                <a:effectLst/>
                <a:uLnTx/>
                <a:uFillTx/>
                <a:latin typeface="Calibri"/>
                <a:ea typeface="+mn-ea"/>
                <a:cs typeface="+mn-cs"/>
              </a:rPr>
              <a:t>pour une démonstration de l’activité sur le </a:t>
            </a:r>
            <a:r>
              <a:rPr kumimoji="0" lang="fr-FR" sz="1800" b="1" i="0" u="none" strike="noStrike" kern="1200" cap="none" spc="0" normalizeH="0" baseline="0" noProof="0" dirty="0">
                <a:ln>
                  <a:noFill/>
                </a:ln>
                <a:solidFill>
                  <a:srgbClr val="0070C0"/>
                </a:solidFill>
                <a:effectLst/>
                <a:uLnTx/>
                <a:uFillTx/>
                <a:latin typeface="Calibri"/>
                <a:ea typeface="+mn-ea"/>
                <a:cs typeface="+mn-cs"/>
              </a:rPr>
              <a:t>portail </a:t>
            </a:r>
            <a:r>
              <a:rPr kumimoji="0" lang="fr-FR" sz="1800" b="1" i="0" u="none" strike="noStrike" kern="1200" cap="none" spc="0" normalizeH="0" baseline="0" noProof="0" dirty="0" err="1">
                <a:ln>
                  <a:noFill/>
                </a:ln>
                <a:solidFill>
                  <a:srgbClr val="0070C0"/>
                </a:solidFill>
                <a:effectLst/>
                <a:uLnTx/>
                <a:uFillTx/>
                <a:latin typeface="Calibri"/>
                <a:ea typeface="+mn-ea"/>
                <a:cs typeface="+mn-cs"/>
              </a:rPr>
              <a:t>Riada</a:t>
            </a:r>
            <a:r>
              <a:rPr kumimoji="0" lang="fr-FR" sz="1800" b="1" i="0" u="none" strike="noStrike" kern="1200" cap="none" spc="0" normalizeH="0" baseline="0" noProof="0" dirty="0">
                <a:ln>
                  <a:noFill/>
                </a:ln>
                <a:solidFill>
                  <a:srgbClr val="0070C0"/>
                </a:solidFill>
                <a:effectLst/>
                <a:uLnTx/>
                <a:uFillTx/>
                <a:latin typeface="Calibri"/>
                <a:ea typeface="+mn-ea"/>
                <a:cs typeface="+mn-cs"/>
              </a:rPr>
              <a:t>. </a:t>
            </a:r>
          </a:p>
        </p:txBody>
      </p:sp>
      <p:sp>
        <p:nvSpPr>
          <p:cNvPr id="14" name="AutoShape 2" descr="A very simple and clean clipart or icon of a video camera to indicate a link to a video, designed for children. The design should be playful and easy to understand, with soft edges, bright colors like blue, yellow, or green, and minimal details.">
            <a:extLst>
              <a:ext uri="{FF2B5EF4-FFF2-40B4-BE49-F238E27FC236}">
                <a16:creationId xmlns:a16="http://schemas.microsoft.com/office/drawing/2014/main" id="{562E3520-5921-F467-13C5-6A1240B40AF1}"/>
              </a:ext>
            </a:extLst>
          </p:cNvPr>
          <p:cNvSpPr>
            <a:spLocks noChangeAspect="1" noChangeArrowheads="1"/>
          </p:cNvSpPr>
          <p:nvPr>
            <p:custDataLst>
              <p:tags r:id="rId12"/>
            </p:custDataLst>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a:ea typeface="+mn-ea"/>
              <a:cs typeface="+mn-cs"/>
            </a:endParaRPr>
          </a:p>
        </p:txBody>
      </p:sp>
      <p:sp>
        <p:nvSpPr>
          <p:cNvPr id="19" name="AutoShape 4" descr="A very simple and clean clipart or icon of a video camera to indicate a link to a video, designed for children. The design should be playful and easy to understand, with soft edges and bright colors like yellow or green, without the blue ellipse at the bottom, and minimal details.">
            <a:extLst>
              <a:ext uri="{FF2B5EF4-FFF2-40B4-BE49-F238E27FC236}">
                <a16:creationId xmlns:a16="http://schemas.microsoft.com/office/drawing/2014/main" id="{6513A5E0-6DF6-7458-6E15-61BA811B8B44}"/>
              </a:ext>
            </a:extLst>
          </p:cNvPr>
          <p:cNvSpPr>
            <a:spLocks noChangeAspect="1" noChangeArrowheads="1"/>
          </p:cNvSpPr>
          <p:nvPr>
            <p:custDataLst>
              <p:tags r:id="rId13"/>
            </p:custDataLst>
          </p:nvPr>
        </p:nvSpPr>
        <p:spPr bwMode="auto">
          <a:xfrm>
            <a:off x="4572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a:ea typeface="+mn-ea"/>
              <a:cs typeface="+mn-cs"/>
            </a:endParaRPr>
          </a:p>
        </p:txBody>
      </p:sp>
      <p:pic>
        <p:nvPicPr>
          <p:cNvPr id="1030" name="Picture 6" descr="Video player - Free multimedia icons">
            <a:extLst>
              <a:ext uri="{FF2B5EF4-FFF2-40B4-BE49-F238E27FC236}">
                <a16:creationId xmlns:a16="http://schemas.microsoft.com/office/drawing/2014/main" id="{3DE438CE-AF63-9CEA-34F6-64DCC67C1332}"/>
              </a:ext>
            </a:extLst>
          </p:cNvPr>
          <p:cNvPicPr>
            <a:picLocks noChangeAspect="1" noChangeArrowheads="1"/>
          </p:cNvPicPr>
          <p:nvPr>
            <p:custDataLst>
              <p:tags r:id="rId14"/>
            </p:custDataLst>
          </p:nvPr>
        </p:nvPicPr>
        <p:blipFill>
          <a:blip r:embed="rId23">
            <a:clrChange>
              <a:clrFrom>
                <a:srgbClr val="FFFFFF"/>
              </a:clrFrom>
              <a:clrTo>
                <a:srgbClr val="FFFFFF">
                  <a:alpha val="0"/>
                </a:srgbClr>
              </a:clrTo>
            </a:clrChange>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25025" y="4866143"/>
            <a:ext cx="783789" cy="783789"/>
          </a:xfrm>
          <a:prstGeom prst="rect">
            <a:avLst/>
          </a:prstGeom>
          <a:noFill/>
          <a:extLst>
            <a:ext uri="{909E8E84-426E-40DD-AFC4-6F175D3DCCD1}">
              <a14:hiddenFill xmlns:a14="http://schemas.microsoft.com/office/drawing/2010/main">
                <a:solidFill>
                  <a:srgbClr val="FFFFFF"/>
                </a:solidFill>
              </a14:hiddenFill>
            </a:ext>
          </a:extLst>
        </p:spPr>
      </p:pic>
      <p:sp>
        <p:nvSpPr>
          <p:cNvPr id="21" name="ZoneTexte 20">
            <a:extLst>
              <a:ext uri="{FF2B5EF4-FFF2-40B4-BE49-F238E27FC236}">
                <a16:creationId xmlns:a16="http://schemas.microsoft.com/office/drawing/2014/main" id="{185150C6-F754-4A52-7DD4-562EAF58A69B}"/>
              </a:ext>
            </a:extLst>
          </p:cNvPr>
          <p:cNvSpPr txBox="1"/>
          <p:nvPr>
            <p:custDataLst>
              <p:tags r:id="rId15"/>
            </p:custDataLst>
          </p:nvPr>
        </p:nvSpPr>
        <p:spPr>
          <a:xfrm>
            <a:off x="5150497" y="215242"/>
            <a:ext cx="3837461" cy="33855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600" b="0" i="1" u="none" strike="noStrike" kern="1200" cap="none" spc="0" normalizeH="0" baseline="0" noProof="0" dirty="0">
                <a:ln>
                  <a:noFill/>
                </a:ln>
                <a:solidFill>
                  <a:prstClr val="white">
                    <a:lumMod val="50000"/>
                  </a:prstClr>
                </a:solidFill>
                <a:effectLst/>
                <a:uLnTx/>
                <a:uFillTx/>
                <a:latin typeface="Calibri"/>
                <a:ea typeface="+mn-ea"/>
                <a:cs typeface="+mn-cs"/>
              </a:rPr>
              <a:t>Pour l’enseignant – À ne pas lire aux élèves.</a:t>
            </a:r>
          </a:p>
        </p:txBody>
      </p:sp>
    </p:spTree>
    <p:extLst>
      <p:ext uri="{BB962C8B-B14F-4D97-AF65-F5344CB8AC3E}">
        <p14:creationId xmlns:p14="http://schemas.microsoft.com/office/powerpoint/2010/main" val="4109060374"/>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AF8D3C-4E16-DC46-CB40-67AA81F05B2B}"/>
            </a:ext>
          </a:extLst>
        </p:cNvPr>
        <p:cNvGrpSpPr/>
        <p:nvPr/>
      </p:nvGrpSpPr>
      <p:grpSpPr>
        <a:xfrm>
          <a:off x="0" y="0"/>
          <a:ext cx="0" cy="0"/>
          <a:chOff x="0" y="0"/>
          <a:chExt cx="0" cy="0"/>
        </a:xfrm>
      </p:grpSpPr>
      <p:sp>
        <p:nvSpPr>
          <p:cNvPr id="3" name="Rectangle : coins arrondis 2">
            <a:extLst>
              <a:ext uri="{FF2B5EF4-FFF2-40B4-BE49-F238E27FC236}">
                <a16:creationId xmlns:a16="http://schemas.microsoft.com/office/drawing/2014/main" id="{CC1F3C90-F569-EE1D-7F30-96C719A65175}"/>
              </a:ext>
            </a:extLst>
          </p:cNvPr>
          <p:cNvSpPr/>
          <p:nvPr>
            <p:custDataLst>
              <p:tags r:id="rId1"/>
            </p:custDataLst>
          </p:nvPr>
        </p:nvSpPr>
        <p:spPr>
          <a:xfrm>
            <a:off x="228600" y="990601"/>
            <a:ext cx="8686801" cy="4786641"/>
          </a:xfrm>
          <a:prstGeom prst="roundRect">
            <a:avLst>
              <a:gd name="adj" fmla="val 967"/>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15" name="Rectangle 14">
            <a:extLst>
              <a:ext uri="{FF2B5EF4-FFF2-40B4-BE49-F238E27FC236}">
                <a16:creationId xmlns:a16="http://schemas.microsoft.com/office/drawing/2014/main" id="{7C895E45-0D72-A8CC-AC5E-E22373B17869}"/>
              </a:ext>
            </a:extLst>
          </p:cNvPr>
          <p:cNvSpPr/>
          <p:nvPr>
            <p:custDataLst>
              <p:tags r:id="rId2"/>
            </p:custDataLst>
          </p:nvPr>
        </p:nvSpPr>
        <p:spPr>
          <a:xfrm>
            <a:off x="0" y="1"/>
            <a:ext cx="9144000" cy="6857999"/>
          </a:xfrm>
          <a:prstGeom prst="rect">
            <a:avLst/>
          </a:prstGeom>
          <a:solidFill>
            <a:srgbClr val="10658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8" name="Rectangle : coins arrondis 7">
            <a:extLst>
              <a:ext uri="{FF2B5EF4-FFF2-40B4-BE49-F238E27FC236}">
                <a16:creationId xmlns:a16="http://schemas.microsoft.com/office/drawing/2014/main" id="{DFBCB0F9-397B-82B5-B0CF-30CD08F40189}"/>
              </a:ext>
            </a:extLst>
          </p:cNvPr>
          <p:cNvSpPr/>
          <p:nvPr>
            <p:custDataLst>
              <p:tags r:id="rId3"/>
            </p:custDataLst>
          </p:nvPr>
        </p:nvSpPr>
        <p:spPr>
          <a:xfrm>
            <a:off x="139205" y="180292"/>
            <a:ext cx="8776195" cy="6499909"/>
          </a:xfrm>
          <a:prstGeom prst="roundRect">
            <a:avLst>
              <a:gd name="adj" fmla="val 2225"/>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3" name="Rectangle : coins arrondis 22">
            <a:extLst>
              <a:ext uri="{FF2B5EF4-FFF2-40B4-BE49-F238E27FC236}">
                <a16:creationId xmlns:a16="http://schemas.microsoft.com/office/drawing/2014/main" id="{A47082A4-DCA5-32E3-FA03-2535ED0F1508}"/>
              </a:ext>
            </a:extLst>
          </p:cNvPr>
          <p:cNvSpPr/>
          <p:nvPr>
            <p:custDataLst>
              <p:tags r:id="rId4"/>
            </p:custDataLst>
          </p:nvPr>
        </p:nvSpPr>
        <p:spPr>
          <a:xfrm>
            <a:off x="180975" y="180292"/>
            <a:ext cx="8769597" cy="597245"/>
          </a:xfrm>
          <a:prstGeom prst="roundRect">
            <a:avLst>
              <a:gd name="adj" fmla="val 14434"/>
            </a:avLst>
          </a:prstGeom>
          <a:solidFill>
            <a:schemeClr val="bg1">
              <a:lumMod val="95000"/>
            </a:schemeClr>
          </a:solidFill>
          <a:ln w="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FR"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6" name="Rectangle 25">
            <a:extLst>
              <a:ext uri="{FF2B5EF4-FFF2-40B4-BE49-F238E27FC236}">
                <a16:creationId xmlns:a16="http://schemas.microsoft.com/office/drawing/2014/main" id="{DE94A21B-15F4-8E45-687E-805A80BC5556}"/>
              </a:ext>
            </a:extLst>
          </p:cNvPr>
          <p:cNvSpPr/>
          <p:nvPr>
            <p:custDataLst>
              <p:tags r:id="rId5"/>
            </p:custDataLst>
          </p:nvPr>
        </p:nvSpPr>
        <p:spPr>
          <a:xfrm>
            <a:off x="196725" y="737687"/>
            <a:ext cx="8718676" cy="224355"/>
          </a:xfrm>
          <a:prstGeom prst="rect">
            <a:avLst/>
          </a:prstGeom>
          <a:solidFill>
            <a:srgbClr val="F2F2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2" name="Freeform 8">
            <a:extLst>
              <a:ext uri="{FF2B5EF4-FFF2-40B4-BE49-F238E27FC236}">
                <a16:creationId xmlns:a16="http://schemas.microsoft.com/office/drawing/2014/main" id="{E1524DF7-1A48-5F8F-3D10-C65972E2F4D8}"/>
              </a:ext>
            </a:extLst>
          </p:cNvPr>
          <p:cNvSpPr/>
          <p:nvPr>
            <p:custDataLst>
              <p:tags r:id="rId6"/>
            </p:custDataLst>
          </p:nvPr>
        </p:nvSpPr>
        <p:spPr>
          <a:xfrm>
            <a:off x="497746" y="478914"/>
            <a:ext cx="277013" cy="190941"/>
          </a:xfrm>
          <a:custGeom>
            <a:avLst/>
            <a:gdLst/>
            <a:ahLst/>
            <a:cxnLst/>
            <a:rect l="l" t="t" r="r" b="b"/>
            <a:pathLst>
              <a:path w="771785" h="671453">
                <a:moveTo>
                  <a:pt x="0" y="0"/>
                </a:moveTo>
                <a:lnTo>
                  <a:pt x="771785" y="0"/>
                </a:lnTo>
                <a:lnTo>
                  <a:pt x="771785" y="671453"/>
                </a:lnTo>
                <a:lnTo>
                  <a:pt x="0" y="671453"/>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pPr marL="0" marR="0" lvl="0" indent="0" algn="l"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black"/>
              </a:solidFill>
              <a:effectLst/>
              <a:uLnTx/>
              <a:uFillTx/>
              <a:latin typeface="Dosis" pitchFamily="2" charset="0"/>
              <a:ea typeface="+mn-ea"/>
              <a:cs typeface="+mn-cs"/>
            </a:endParaRPr>
          </a:p>
        </p:txBody>
      </p:sp>
      <p:sp>
        <p:nvSpPr>
          <p:cNvPr id="7" name="ZoneTexte 6">
            <a:extLst>
              <a:ext uri="{FF2B5EF4-FFF2-40B4-BE49-F238E27FC236}">
                <a16:creationId xmlns:a16="http://schemas.microsoft.com/office/drawing/2014/main" id="{2DB474C9-729B-255F-5A87-0D410F95384F}"/>
              </a:ext>
            </a:extLst>
          </p:cNvPr>
          <p:cNvSpPr txBox="1"/>
          <p:nvPr>
            <p:custDataLst>
              <p:tags r:id="rId7"/>
            </p:custDataLst>
          </p:nvPr>
        </p:nvSpPr>
        <p:spPr>
          <a:xfrm>
            <a:off x="821483" y="393871"/>
            <a:ext cx="7686264" cy="338554"/>
          </a:xfrm>
          <a:prstGeom prst="rect">
            <a:avLst/>
          </a:prstGeom>
          <a:noFill/>
        </p:spPr>
        <p:txBody>
          <a:bodyPr wrap="square" rtlCol="0">
            <a:spAutoFit/>
          </a:bodyPr>
          <a:lstStyle/>
          <a:p>
            <a:pPr marL="0" marR="0" lvl="0" indent="0" algn="l" defTabSz="685818"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prstClr val="white">
                    <a:lumMod val="65000"/>
                  </a:prstClr>
                </a:solidFill>
                <a:effectLst/>
                <a:uLnTx/>
                <a:uFillTx/>
                <a:latin typeface="Calibri"/>
                <a:ea typeface="+mn-ea"/>
                <a:cs typeface="+mn-cs"/>
              </a:rPr>
              <a:t>Maintenant, </a:t>
            </a:r>
            <a:r>
              <a:rPr lang="fr-FR" sz="1600" b="1" dirty="0">
                <a:solidFill>
                  <a:prstClr val="white">
                    <a:lumMod val="65000"/>
                  </a:prstClr>
                </a:solidFill>
                <a:latin typeface="Calibri"/>
              </a:rPr>
              <a:t>o</a:t>
            </a:r>
            <a:r>
              <a:rPr kumimoji="0" lang="fr-FR" sz="1600" b="1" i="0" u="none" strike="noStrike" kern="1200" cap="none" spc="0" normalizeH="0" baseline="0" noProof="0" dirty="0">
                <a:ln>
                  <a:noFill/>
                </a:ln>
                <a:solidFill>
                  <a:prstClr val="white">
                    <a:lumMod val="65000"/>
                  </a:prstClr>
                </a:solidFill>
                <a:effectLst/>
                <a:uLnTx/>
                <a:uFillTx/>
                <a:latin typeface="Calibri"/>
                <a:ea typeface="+mn-ea"/>
                <a:cs typeface="+mn-cs"/>
              </a:rPr>
              <a:t>n va  sauter sur les </a:t>
            </a:r>
            <a:r>
              <a:rPr lang="fr-FR" sz="1600" b="1" dirty="0">
                <a:solidFill>
                  <a:prstClr val="white">
                    <a:lumMod val="65000"/>
                  </a:prstClr>
                </a:solidFill>
                <a:latin typeface="Calibri"/>
              </a:rPr>
              <a:t>syllabes</a:t>
            </a:r>
            <a:r>
              <a:rPr kumimoji="0" lang="fr-FR" sz="1600" b="1" i="0" u="none" strike="noStrike" kern="1200" cap="none" spc="0" normalizeH="0" baseline="0" noProof="0" dirty="0">
                <a:ln>
                  <a:noFill/>
                </a:ln>
                <a:solidFill>
                  <a:prstClr val="white">
                    <a:lumMod val="65000"/>
                  </a:prstClr>
                </a:solidFill>
                <a:effectLst/>
                <a:uLnTx/>
                <a:uFillTx/>
                <a:latin typeface="Calibri"/>
                <a:ea typeface="+mn-ea"/>
                <a:cs typeface="+mn-cs"/>
              </a:rPr>
              <a:t> .  </a:t>
            </a:r>
          </a:p>
        </p:txBody>
      </p:sp>
      <p:pic>
        <p:nvPicPr>
          <p:cNvPr id="2" name="Image 1">
            <a:extLst>
              <a:ext uri="{FF2B5EF4-FFF2-40B4-BE49-F238E27FC236}">
                <a16:creationId xmlns:a16="http://schemas.microsoft.com/office/drawing/2014/main" id="{A61D4B01-E137-12B2-4FD8-32153DD6E8C0}"/>
              </a:ext>
            </a:extLst>
          </p:cNvPr>
          <p:cNvPicPr>
            <a:picLocks noChangeAspect="1"/>
          </p:cNvPicPr>
          <p:nvPr>
            <p:custDataLst>
              <p:tags r:id="rId8"/>
            </p:custDataLst>
          </p:nvPr>
        </p:nvPicPr>
        <p:blipFill>
          <a:blip r:embed="rId13">
            <a:clrChange>
              <a:clrFrom>
                <a:srgbClr val="FFFFFF"/>
              </a:clrFrom>
              <a:clrTo>
                <a:srgbClr val="FFFFFF">
                  <a:alpha val="0"/>
                </a:srgbClr>
              </a:clrTo>
            </a:clrChange>
          </a:blip>
          <a:stretch>
            <a:fillRect/>
          </a:stretch>
        </p:blipFill>
        <p:spPr>
          <a:xfrm>
            <a:off x="319208" y="2028634"/>
            <a:ext cx="4293980" cy="2710574"/>
          </a:xfrm>
          <a:prstGeom prst="rect">
            <a:avLst/>
          </a:prstGeom>
        </p:spPr>
      </p:pic>
      <p:sp>
        <p:nvSpPr>
          <p:cNvPr id="4" name="ZoneTexte 3">
            <a:extLst>
              <a:ext uri="{FF2B5EF4-FFF2-40B4-BE49-F238E27FC236}">
                <a16:creationId xmlns:a16="http://schemas.microsoft.com/office/drawing/2014/main" id="{2B5D0D71-8D6E-376A-3E30-8C9DE7DBC84D}"/>
              </a:ext>
            </a:extLst>
          </p:cNvPr>
          <p:cNvSpPr txBox="1"/>
          <p:nvPr>
            <p:custDataLst>
              <p:tags r:id="rId9"/>
            </p:custDataLst>
          </p:nvPr>
        </p:nvSpPr>
        <p:spPr>
          <a:xfrm>
            <a:off x="4803820" y="1743790"/>
            <a:ext cx="3920948" cy="4093428"/>
          </a:xfrm>
          <a:prstGeom prst="rect">
            <a:avLst/>
          </a:prstGeom>
          <a:noFill/>
        </p:spPr>
        <p:txBody>
          <a:bodyPr wrap="square" rtlCol="0">
            <a:spAutoFit/>
          </a:bodyPr>
          <a:lstStyle/>
          <a:p>
            <a:pPr marL="457200" marR="0" lvl="0" indent="-457200" algn="l" defTabSz="457200" rtl="0" eaLnBrk="1" fontAlgn="auto" latinLnBrk="0" hangingPunct="1">
              <a:lnSpc>
                <a:spcPct val="100000"/>
              </a:lnSpc>
              <a:spcBef>
                <a:spcPts val="0"/>
              </a:spcBef>
              <a:spcAft>
                <a:spcPts val="2400"/>
              </a:spcAft>
              <a:buClrTx/>
              <a:buSzTx/>
              <a:buFontTx/>
              <a:buAutoNum type="arabicPeriod"/>
              <a:tabLst/>
              <a:defRPr/>
            </a:pPr>
            <a:r>
              <a:rPr kumimoji="0" lang="fr-FR" sz="2000" b="1" i="0" u="none" strike="noStrike" kern="1200" cap="none" spc="0" normalizeH="0" baseline="0" noProof="0" dirty="0">
                <a:ln>
                  <a:noFill/>
                </a:ln>
                <a:solidFill>
                  <a:srgbClr val="1F497D"/>
                </a:solidFill>
                <a:effectLst/>
                <a:uLnTx/>
                <a:uFillTx/>
                <a:latin typeface="Dosis" pitchFamily="2" charset="0"/>
                <a:ea typeface="+mn-ea"/>
                <a:cs typeface="+mn-cs"/>
              </a:rPr>
              <a:t>L’enseignant désigne un joueur pour sauter sur les </a:t>
            </a:r>
            <a:r>
              <a:rPr lang="fr-FR" sz="2000" b="1" dirty="0">
                <a:solidFill>
                  <a:srgbClr val="1F497D"/>
                </a:solidFill>
                <a:latin typeface="Dosis" pitchFamily="2" charset="0"/>
              </a:rPr>
              <a:t>syllabes</a:t>
            </a:r>
            <a:r>
              <a:rPr kumimoji="0" lang="fr-FR" sz="2000" b="1" i="0" u="none" strike="noStrike" kern="1200" cap="none" spc="0" normalizeH="0" baseline="0" noProof="0" dirty="0">
                <a:ln>
                  <a:noFill/>
                </a:ln>
                <a:solidFill>
                  <a:srgbClr val="1F497D"/>
                </a:solidFill>
                <a:effectLst/>
                <a:uLnTx/>
                <a:uFillTx/>
                <a:latin typeface="Dosis" pitchFamily="2" charset="0"/>
                <a:ea typeface="+mn-ea"/>
                <a:cs typeface="+mn-cs"/>
              </a:rPr>
              <a:t>.  </a:t>
            </a:r>
          </a:p>
          <a:p>
            <a:pPr marL="457200" marR="0" lvl="0" indent="-457200" algn="l" defTabSz="457200" rtl="0" eaLnBrk="1" fontAlgn="auto" latinLnBrk="0" hangingPunct="1">
              <a:lnSpc>
                <a:spcPct val="100000"/>
              </a:lnSpc>
              <a:spcBef>
                <a:spcPts val="0"/>
              </a:spcBef>
              <a:spcAft>
                <a:spcPts val="2400"/>
              </a:spcAft>
              <a:buClrTx/>
              <a:buSzTx/>
              <a:buFontTx/>
              <a:buAutoNum type="arabicPeriod"/>
              <a:tabLst/>
              <a:defRPr/>
            </a:pPr>
            <a:r>
              <a:rPr kumimoji="0" lang="fr-FR" sz="2000" b="1" i="0" u="none" strike="noStrike" kern="1200" cap="none" spc="0" normalizeH="0" baseline="0" noProof="0" dirty="0">
                <a:ln>
                  <a:noFill/>
                </a:ln>
                <a:solidFill>
                  <a:srgbClr val="1F497D"/>
                </a:solidFill>
                <a:effectLst/>
                <a:uLnTx/>
                <a:uFillTx/>
                <a:latin typeface="Dosis" pitchFamily="2" charset="0"/>
                <a:ea typeface="+mn-ea"/>
                <a:cs typeface="+mn-cs"/>
              </a:rPr>
              <a:t>Les autres élèves disent une </a:t>
            </a:r>
            <a:r>
              <a:rPr lang="fr-FR" sz="2000" b="1" dirty="0">
                <a:solidFill>
                  <a:srgbClr val="1F497D"/>
                </a:solidFill>
                <a:latin typeface="Dosis" pitchFamily="2" charset="0"/>
              </a:rPr>
              <a:t>syllabe avec </a:t>
            </a:r>
            <a:r>
              <a:rPr lang="fr-FR" sz="2000" b="1" dirty="0">
                <a:solidFill>
                  <a:srgbClr val="0070C0"/>
                </a:solidFill>
                <a:latin typeface="Dosis" pitchFamily="2" charset="0"/>
              </a:rPr>
              <a:t>g</a:t>
            </a:r>
            <a:r>
              <a:rPr kumimoji="0" lang="fr-FR" sz="2000" b="1" i="0" u="none" strike="noStrike" kern="1200" cap="none" spc="0" normalizeH="0" baseline="0" noProof="0" dirty="0">
                <a:ln>
                  <a:noFill/>
                </a:ln>
                <a:solidFill>
                  <a:srgbClr val="1F497D"/>
                </a:solidFill>
                <a:effectLst/>
                <a:uLnTx/>
                <a:uFillTx/>
                <a:latin typeface="Dosis" pitchFamily="2" charset="0"/>
                <a:ea typeface="+mn-ea"/>
                <a:cs typeface="+mn-cs"/>
              </a:rPr>
              <a:t>.</a:t>
            </a:r>
          </a:p>
          <a:p>
            <a:pPr marL="457200" marR="0" lvl="0" indent="-457200" algn="l" defTabSz="457200" rtl="0" eaLnBrk="1" fontAlgn="auto" latinLnBrk="0" hangingPunct="1">
              <a:lnSpc>
                <a:spcPct val="100000"/>
              </a:lnSpc>
              <a:spcBef>
                <a:spcPts val="0"/>
              </a:spcBef>
              <a:spcAft>
                <a:spcPts val="2400"/>
              </a:spcAft>
              <a:buClrTx/>
              <a:buSzTx/>
              <a:buFontTx/>
              <a:buAutoNum type="arabicPeriod"/>
              <a:tabLst/>
              <a:defRPr/>
            </a:pPr>
            <a:r>
              <a:rPr kumimoji="0" lang="fr-FR" sz="2000" b="1" i="0" u="none" strike="noStrike" kern="1200" cap="none" spc="0" normalizeH="0" baseline="0" noProof="0" dirty="0">
                <a:ln>
                  <a:noFill/>
                </a:ln>
                <a:solidFill>
                  <a:srgbClr val="1F497D"/>
                </a:solidFill>
                <a:effectLst/>
                <a:uLnTx/>
                <a:uFillTx/>
                <a:latin typeface="Dosis" pitchFamily="2" charset="0"/>
                <a:ea typeface="+mn-ea"/>
                <a:cs typeface="+mn-cs"/>
              </a:rPr>
              <a:t>Le joueur doit sauter sur toutes les cases comprenant la </a:t>
            </a:r>
            <a:r>
              <a:rPr lang="fr-FR" sz="2000" b="1" dirty="0">
                <a:solidFill>
                  <a:srgbClr val="1F497D"/>
                </a:solidFill>
                <a:latin typeface="Dosis" pitchFamily="2" charset="0"/>
              </a:rPr>
              <a:t>syllabe</a:t>
            </a:r>
            <a:r>
              <a:rPr kumimoji="0" lang="fr-FR" sz="2000" b="1" i="0" u="none" strike="noStrike" kern="1200" cap="none" spc="0" normalizeH="0" baseline="0" noProof="0" dirty="0">
                <a:ln>
                  <a:noFill/>
                </a:ln>
                <a:solidFill>
                  <a:srgbClr val="1F497D"/>
                </a:solidFill>
                <a:effectLst/>
                <a:uLnTx/>
                <a:uFillTx/>
                <a:latin typeface="Dosis" pitchFamily="2" charset="0"/>
                <a:ea typeface="+mn-ea"/>
                <a:cs typeface="+mn-cs"/>
              </a:rPr>
              <a:t> dite. Après chaque saut, il lit la </a:t>
            </a:r>
            <a:r>
              <a:rPr lang="fr-FR" sz="2000" b="1" dirty="0">
                <a:solidFill>
                  <a:srgbClr val="1F497D"/>
                </a:solidFill>
                <a:latin typeface="Dosis" pitchFamily="2" charset="0"/>
              </a:rPr>
              <a:t>syllabe</a:t>
            </a:r>
            <a:r>
              <a:rPr kumimoji="0" lang="fr-FR" sz="2000" b="1" i="0" u="none" strike="noStrike" kern="1200" cap="none" spc="0" normalizeH="0" baseline="0" noProof="0" dirty="0">
                <a:ln>
                  <a:noFill/>
                </a:ln>
                <a:solidFill>
                  <a:srgbClr val="1F497D"/>
                </a:solidFill>
                <a:effectLst/>
                <a:uLnTx/>
                <a:uFillTx/>
                <a:latin typeface="Dosis" pitchFamily="2" charset="0"/>
                <a:ea typeface="+mn-ea"/>
                <a:cs typeface="+mn-cs"/>
              </a:rPr>
              <a:t> de la case. </a:t>
            </a:r>
          </a:p>
          <a:p>
            <a:pPr marL="457200" marR="0" lvl="0" indent="-457200" algn="l" defTabSz="457200" rtl="0" eaLnBrk="1" fontAlgn="auto" latinLnBrk="0" hangingPunct="1">
              <a:lnSpc>
                <a:spcPct val="100000"/>
              </a:lnSpc>
              <a:spcBef>
                <a:spcPts val="0"/>
              </a:spcBef>
              <a:spcAft>
                <a:spcPts val="2400"/>
              </a:spcAft>
              <a:buClrTx/>
              <a:buSzTx/>
              <a:buFontTx/>
              <a:buAutoNum type="arabicPeriod"/>
              <a:tabLst/>
              <a:defRPr/>
            </a:pPr>
            <a:r>
              <a:rPr kumimoji="0" lang="fr-FR" sz="2000" b="1" i="0" u="none" strike="noStrike" kern="1200" cap="none" spc="0" normalizeH="0" baseline="0" noProof="0" dirty="0">
                <a:ln>
                  <a:noFill/>
                </a:ln>
                <a:solidFill>
                  <a:srgbClr val="1F497D"/>
                </a:solidFill>
                <a:effectLst/>
                <a:uLnTx/>
                <a:uFillTx/>
                <a:latin typeface="Dosis" pitchFamily="2" charset="0"/>
                <a:ea typeface="+mn-ea"/>
                <a:cs typeface="+mn-cs"/>
              </a:rPr>
              <a:t>L’enseignant désigne un autre joueur et répète la procédure. </a:t>
            </a:r>
          </a:p>
        </p:txBody>
      </p:sp>
    </p:spTree>
    <p:extLst>
      <p:ext uri="{BB962C8B-B14F-4D97-AF65-F5344CB8AC3E}">
        <p14:creationId xmlns:p14="http://schemas.microsoft.com/office/powerpoint/2010/main" val="4238588869"/>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AF8D3C-4E16-DC46-CB40-67AA81F05B2B}"/>
            </a:ext>
          </a:extLst>
        </p:cNvPr>
        <p:cNvGrpSpPr/>
        <p:nvPr/>
      </p:nvGrpSpPr>
      <p:grpSpPr>
        <a:xfrm>
          <a:off x="0" y="0"/>
          <a:ext cx="0" cy="0"/>
          <a:chOff x="0" y="0"/>
          <a:chExt cx="0" cy="0"/>
        </a:xfrm>
      </p:grpSpPr>
      <p:sp>
        <p:nvSpPr>
          <p:cNvPr id="3" name="Rectangle : coins arrondis 2">
            <a:extLst>
              <a:ext uri="{FF2B5EF4-FFF2-40B4-BE49-F238E27FC236}">
                <a16:creationId xmlns:a16="http://schemas.microsoft.com/office/drawing/2014/main" id="{CC1F3C90-F569-EE1D-7F30-96C719A65175}"/>
              </a:ext>
            </a:extLst>
          </p:cNvPr>
          <p:cNvSpPr/>
          <p:nvPr>
            <p:custDataLst>
              <p:tags r:id="rId1"/>
            </p:custDataLst>
          </p:nvPr>
        </p:nvSpPr>
        <p:spPr>
          <a:xfrm>
            <a:off x="228600" y="990601"/>
            <a:ext cx="8686801" cy="4786641"/>
          </a:xfrm>
          <a:prstGeom prst="roundRect">
            <a:avLst>
              <a:gd name="adj" fmla="val 967"/>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15" name="Rectangle 14">
            <a:extLst>
              <a:ext uri="{FF2B5EF4-FFF2-40B4-BE49-F238E27FC236}">
                <a16:creationId xmlns:a16="http://schemas.microsoft.com/office/drawing/2014/main" id="{7C895E45-0D72-A8CC-AC5E-E22373B17869}"/>
              </a:ext>
            </a:extLst>
          </p:cNvPr>
          <p:cNvSpPr/>
          <p:nvPr>
            <p:custDataLst>
              <p:tags r:id="rId2"/>
            </p:custDataLst>
          </p:nvPr>
        </p:nvSpPr>
        <p:spPr>
          <a:xfrm>
            <a:off x="0" y="1"/>
            <a:ext cx="9144000" cy="6857999"/>
          </a:xfrm>
          <a:prstGeom prst="rect">
            <a:avLst/>
          </a:prstGeom>
          <a:solidFill>
            <a:srgbClr val="10658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8" name="Rectangle : coins arrondis 7">
            <a:extLst>
              <a:ext uri="{FF2B5EF4-FFF2-40B4-BE49-F238E27FC236}">
                <a16:creationId xmlns:a16="http://schemas.microsoft.com/office/drawing/2014/main" id="{DFBCB0F9-397B-82B5-B0CF-30CD08F40189}"/>
              </a:ext>
            </a:extLst>
          </p:cNvPr>
          <p:cNvSpPr/>
          <p:nvPr>
            <p:custDataLst>
              <p:tags r:id="rId3"/>
            </p:custDataLst>
          </p:nvPr>
        </p:nvSpPr>
        <p:spPr>
          <a:xfrm>
            <a:off x="183903" y="177800"/>
            <a:ext cx="8776195" cy="6499909"/>
          </a:xfrm>
          <a:prstGeom prst="roundRect">
            <a:avLst>
              <a:gd name="adj" fmla="val 2225"/>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3" name="Rectangle : coins arrondis 22">
            <a:extLst>
              <a:ext uri="{FF2B5EF4-FFF2-40B4-BE49-F238E27FC236}">
                <a16:creationId xmlns:a16="http://schemas.microsoft.com/office/drawing/2014/main" id="{A47082A4-DCA5-32E3-FA03-2535ED0F1508}"/>
              </a:ext>
            </a:extLst>
          </p:cNvPr>
          <p:cNvSpPr/>
          <p:nvPr>
            <p:custDataLst>
              <p:tags r:id="rId4"/>
            </p:custDataLst>
          </p:nvPr>
        </p:nvSpPr>
        <p:spPr>
          <a:xfrm>
            <a:off x="180975" y="180292"/>
            <a:ext cx="8769597" cy="597245"/>
          </a:xfrm>
          <a:prstGeom prst="roundRect">
            <a:avLst>
              <a:gd name="adj" fmla="val 14434"/>
            </a:avLst>
          </a:prstGeom>
          <a:solidFill>
            <a:schemeClr val="bg1">
              <a:lumMod val="95000"/>
            </a:schemeClr>
          </a:solidFill>
          <a:ln w="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FR"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6" name="Rectangle 25">
            <a:extLst>
              <a:ext uri="{FF2B5EF4-FFF2-40B4-BE49-F238E27FC236}">
                <a16:creationId xmlns:a16="http://schemas.microsoft.com/office/drawing/2014/main" id="{DE94A21B-15F4-8E45-687E-805A80BC5556}"/>
              </a:ext>
            </a:extLst>
          </p:cNvPr>
          <p:cNvSpPr/>
          <p:nvPr>
            <p:custDataLst>
              <p:tags r:id="rId5"/>
            </p:custDataLst>
          </p:nvPr>
        </p:nvSpPr>
        <p:spPr>
          <a:xfrm>
            <a:off x="196725" y="737687"/>
            <a:ext cx="8718676" cy="224355"/>
          </a:xfrm>
          <a:prstGeom prst="rect">
            <a:avLst/>
          </a:prstGeom>
          <a:solidFill>
            <a:srgbClr val="F2F2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2" name="Freeform 8">
            <a:extLst>
              <a:ext uri="{FF2B5EF4-FFF2-40B4-BE49-F238E27FC236}">
                <a16:creationId xmlns:a16="http://schemas.microsoft.com/office/drawing/2014/main" id="{E1524DF7-1A48-5F8F-3D10-C65972E2F4D8}"/>
              </a:ext>
            </a:extLst>
          </p:cNvPr>
          <p:cNvSpPr/>
          <p:nvPr>
            <p:custDataLst>
              <p:tags r:id="rId6"/>
            </p:custDataLst>
          </p:nvPr>
        </p:nvSpPr>
        <p:spPr>
          <a:xfrm>
            <a:off x="507675" y="421012"/>
            <a:ext cx="277013" cy="190941"/>
          </a:xfrm>
          <a:custGeom>
            <a:avLst/>
            <a:gdLst/>
            <a:ahLst/>
            <a:cxnLst/>
            <a:rect l="l" t="t" r="r" b="b"/>
            <a:pathLst>
              <a:path w="771785" h="671453">
                <a:moveTo>
                  <a:pt x="0" y="0"/>
                </a:moveTo>
                <a:lnTo>
                  <a:pt x="771785" y="0"/>
                </a:lnTo>
                <a:lnTo>
                  <a:pt x="771785" y="671453"/>
                </a:lnTo>
                <a:lnTo>
                  <a:pt x="0" y="671453"/>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marL="0" marR="0" lvl="0" indent="0" algn="l"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black"/>
              </a:solidFill>
              <a:effectLst/>
              <a:uLnTx/>
              <a:uFillTx/>
              <a:latin typeface="Dosis" pitchFamily="2" charset="0"/>
              <a:ea typeface="+mn-ea"/>
              <a:cs typeface="+mn-cs"/>
            </a:endParaRPr>
          </a:p>
        </p:txBody>
      </p:sp>
      <p:sp>
        <p:nvSpPr>
          <p:cNvPr id="7" name="ZoneTexte 6">
            <a:extLst>
              <a:ext uri="{FF2B5EF4-FFF2-40B4-BE49-F238E27FC236}">
                <a16:creationId xmlns:a16="http://schemas.microsoft.com/office/drawing/2014/main" id="{2DB474C9-729B-255F-5A87-0D410F95384F}"/>
              </a:ext>
            </a:extLst>
          </p:cNvPr>
          <p:cNvSpPr txBox="1"/>
          <p:nvPr>
            <p:custDataLst>
              <p:tags r:id="rId7"/>
            </p:custDataLst>
          </p:nvPr>
        </p:nvSpPr>
        <p:spPr>
          <a:xfrm>
            <a:off x="1024498" y="359852"/>
            <a:ext cx="7686264" cy="338554"/>
          </a:xfrm>
          <a:prstGeom prst="rect">
            <a:avLst/>
          </a:prstGeom>
          <a:noFill/>
        </p:spPr>
        <p:txBody>
          <a:bodyPr wrap="square" rtlCol="0">
            <a:spAutoFit/>
          </a:bodyPr>
          <a:lstStyle/>
          <a:p>
            <a:pPr marL="0" marR="0" lvl="0" indent="0" algn="just" defTabSz="685818"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prstClr val="white">
                    <a:lumMod val="65000"/>
                  </a:prstClr>
                </a:solidFill>
                <a:effectLst/>
                <a:uLnTx/>
                <a:uFillTx/>
                <a:latin typeface="Calibri"/>
                <a:ea typeface="+mn-ea"/>
                <a:cs typeface="+mn-cs"/>
              </a:rPr>
              <a:t>Jouons maintenant !  </a:t>
            </a:r>
          </a:p>
        </p:txBody>
      </p:sp>
      <p:pic>
        <p:nvPicPr>
          <p:cNvPr id="2" name="Image 1">
            <a:extLst>
              <a:ext uri="{FF2B5EF4-FFF2-40B4-BE49-F238E27FC236}">
                <a16:creationId xmlns:a16="http://schemas.microsoft.com/office/drawing/2014/main" id="{9A361EA7-82A8-4A06-D606-769C9212C01E}"/>
              </a:ext>
            </a:extLst>
          </p:cNvPr>
          <p:cNvPicPr>
            <a:picLocks noChangeAspect="1"/>
          </p:cNvPicPr>
          <p:nvPr>
            <p:custDataLst>
              <p:tags r:id="rId8"/>
            </p:custDataLst>
          </p:nvPr>
        </p:nvPicPr>
        <p:blipFill>
          <a:blip r:embed="rId12">
            <a:clrChange>
              <a:clrFrom>
                <a:srgbClr val="FFFFFF"/>
              </a:clrFrom>
              <a:clrTo>
                <a:srgbClr val="FFFFFF">
                  <a:alpha val="0"/>
                </a:srgbClr>
              </a:clrTo>
            </a:clrChange>
          </a:blip>
          <a:stretch>
            <a:fillRect/>
          </a:stretch>
        </p:blipFill>
        <p:spPr>
          <a:xfrm>
            <a:off x="1972947" y="1788348"/>
            <a:ext cx="5198105" cy="3281303"/>
          </a:xfrm>
          <a:prstGeom prst="rect">
            <a:avLst/>
          </a:prstGeom>
        </p:spPr>
      </p:pic>
    </p:spTree>
    <p:extLst>
      <p:ext uri="{BB962C8B-B14F-4D97-AF65-F5344CB8AC3E}">
        <p14:creationId xmlns:p14="http://schemas.microsoft.com/office/powerpoint/2010/main" val="1763424505"/>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e 3">
            <a:extLst>
              <a:ext uri="{FF2B5EF4-FFF2-40B4-BE49-F238E27FC236}">
                <a16:creationId xmlns:a16="http://schemas.microsoft.com/office/drawing/2014/main" id="{D51A81A8-4F06-C093-25A9-0FE3712ACE6B}"/>
              </a:ext>
            </a:extLst>
          </p:cNvPr>
          <p:cNvGrpSpPr/>
          <p:nvPr>
            <p:custDataLst>
              <p:tags r:id="rId1"/>
            </p:custDataLst>
          </p:nvPr>
        </p:nvGrpSpPr>
        <p:grpSpPr>
          <a:xfrm>
            <a:off x="-50800" y="-6928"/>
            <a:ext cx="9245600" cy="6890327"/>
            <a:chOff x="0" y="0"/>
            <a:chExt cx="13716000" cy="10287000"/>
          </a:xfrm>
        </p:grpSpPr>
        <p:sp>
          <p:nvSpPr>
            <p:cNvPr id="10" name="Rectangle 9">
              <a:extLst>
                <a:ext uri="{FF2B5EF4-FFF2-40B4-BE49-F238E27FC236}">
                  <a16:creationId xmlns:a16="http://schemas.microsoft.com/office/drawing/2014/main" id="{AA80821A-6045-A7B6-8BA1-654CC7001F11}"/>
                </a:ext>
              </a:extLst>
            </p:cNvPr>
            <p:cNvSpPr/>
            <p:nvPr/>
          </p:nvSpPr>
          <p:spPr>
            <a:xfrm>
              <a:off x="0" y="0"/>
              <a:ext cx="13716000" cy="10287000"/>
            </a:xfrm>
            <a:prstGeom prst="rect">
              <a:avLst/>
            </a:prstGeom>
            <a:solidFill>
              <a:srgbClr val="67803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457223">
                <a:defRPr/>
              </a:pPr>
              <a:endParaRPr lang="fr-MA" sz="900" dirty="0">
                <a:solidFill>
                  <a:prstClr val="white"/>
                </a:solidFill>
                <a:latin typeface="Dosis" pitchFamily="2" charset="0"/>
              </a:endParaRPr>
            </a:p>
          </p:txBody>
        </p:sp>
        <p:sp>
          <p:nvSpPr>
            <p:cNvPr id="12" name="Rectangle : coins arrondis 11">
              <a:extLst>
                <a:ext uri="{FF2B5EF4-FFF2-40B4-BE49-F238E27FC236}">
                  <a16:creationId xmlns:a16="http://schemas.microsoft.com/office/drawing/2014/main" id="{64F59840-A01A-8173-DC12-4FC80A9EAD5C}"/>
                </a:ext>
              </a:extLst>
            </p:cNvPr>
            <p:cNvSpPr/>
            <p:nvPr/>
          </p:nvSpPr>
          <p:spPr>
            <a:xfrm>
              <a:off x="304801" y="783948"/>
              <a:ext cx="13106398" cy="9160152"/>
            </a:xfrm>
            <a:prstGeom prst="roundRect">
              <a:avLst>
                <a:gd name="adj" fmla="val 2225"/>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457223">
                <a:defRPr/>
              </a:pPr>
              <a:endParaRPr lang="fr-MA" sz="900" dirty="0">
                <a:solidFill>
                  <a:prstClr val="white"/>
                </a:solidFill>
                <a:latin typeface="Dosis" pitchFamily="2" charset="0"/>
              </a:endParaRPr>
            </a:p>
          </p:txBody>
        </p:sp>
        <p:sp>
          <p:nvSpPr>
            <p:cNvPr id="13" name="Rectangle : coins arrondis 12">
              <a:extLst>
                <a:ext uri="{FF2B5EF4-FFF2-40B4-BE49-F238E27FC236}">
                  <a16:creationId xmlns:a16="http://schemas.microsoft.com/office/drawing/2014/main" id="{C42AFE5A-6CA2-6FC9-C6F7-D582C1D97B73}"/>
                </a:ext>
              </a:extLst>
            </p:cNvPr>
            <p:cNvSpPr/>
            <p:nvPr/>
          </p:nvSpPr>
          <p:spPr>
            <a:xfrm>
              <a:off x="304801" y="310242"/>
              <a:ext cx="13106398" cy="1230086"/>
            </a:xfrm>
            <a:prstGeom prst="roundRect">
              <a:avLst>
                <a:gd name="adj" fmla="val 14434"/>
              </a:avLst>
            </a:prstGeom>
            <a:solidFill>
              <a:schemeClr val="bg1">
                <a:lumMod val="95000"/>
              </a:schemeClr>
            </a:solidFill>
            <a:ln w="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457223">
                <a:defRPr/>
              </a:pPr>
              <a:endParaRPr lang="fr-FR" sz="900" dirty="0">
                <a:solidFill>
                  <a:prstClr val="white"/>
                </a:solidFill>
                <a:latin typeface="Dosis" pitchFamily="2" charset="0"/>
              </a:endParaRPr>
            </a:p>
          </p:txBody>
        </p:sp>
      </p:grpSp>
      <p:sp>
        <p:nvSpPr>
          <p:cNvPr id="5" name="Freeform 8">
            <a:extLst>
              <a:ext uri="{FF2B5EF4-FFF2-40B4-BE49-F238E27FC236}">
                <a16:creationId xmlns:a16="http://schemas.microsoft.com/office/drawing/2014/main" id="{D70A2AEF-A0A8-20E0-E6A3-86EA8A8B10CC}"/>
              </a:ext>
            </a:extLst>
          </p:cNvPr>
          <p:cNvSpPr/>
          <p:nvPr>
            <p:custDataLst>
              <p:tags r:id="rId2"/>
            </p:custDataLst>
          </p:nvPr>
        </p:nvSpPr>
        <p:spPr>
          <a:xfrm rot="10800000" flipH="1">
            <a:off x="457200" y="482601"/>
            <a:ext cx="304800" cy="212619"/>
          </a:xfrm>
          <a:custGeom>
            <a:avLst/>
            <a:gdLst/>
            <a:ahLst/>
            <a:cxnLst/>
            <a:rect l="l" t="t" r="r" b="b"/>
            <a:pathLst>
              <a:path w="771785" h="671453">
                <a:moveTo>
                  <a:pt x="0" y="0"/>
                </a:moveTo>
                <a:lnTo>
                  <a:pt x="771785" y="0"/>
                </a:lnTo>
                <a:lnTo>
                  <a:pt x="771785" y="671453"/>
                </a:lnTo>
                <a:lnTo>
                  <a:pt x="0" y="67145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defTabSz="609630">
              <a:defRPr/>
            </a:pPr>
            <a:endParaRPr lang="fr-MA" sz="900" b="1" dirty="0">
              <a:solidFill>
                <a:prstClr val="white">
                  <a:lumMod val="50000"/>
                </a:prstClr>
              </a:solidFill>
              <a:latin typeface="Dosis" pitchFamily="2" charset="0"/>
            </a:endParaRPr>
          </a:p>
        </p:txBody>
      </p:sp>
      <p:sp>
        <p:nvSpPr>
          <p:cNvPr id="2" name="AutoShape 2">
            <a:extLst>
              <a:ext uri="{FF2B5EF4-FFF2-40B4-BE49-F238E27FC236}">
                <a16:creationId xmlns:a16="http://schemas.microsoft.com/office/drawing/2014/main" id="{8FC75DF5-3FDA-9219-0E54-39CA7102F9B0}"/>
              </a:ext>
            </a:extLst>
          </p:cNvPr>
          <p:cNvSpPr>
            <a:spLocks noChangeAspect="1" noChangeArrowheads="1"/>
          </p:cNvSpPr>
          <p:nvPr>
            <p:custDataLst>
              <p:tags r:id="rId3"/>
            </p:custDataLst>
          </p:nvPr>
        </p:nvSpPr>
        <p:spPr bwMode="auto">
          <a:xfrm>
            <a:off x="4470400" y="3327400"/>
            <a:ext cx="203200" cy="2032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0960" tIns="30480" rIns="60960" bIns="30480" numCol="1" anchor="t" anchorCtr="0" compatLnSpc="1">
            <a:prstTxWarp prst="textNoShape">
              <a:avLst/>
            </a:prstTxWarp>
          </a:bodyPr>
          <a:lstStyle/>
          <a:p>
            <a:pPr defTabSz="609630">
              <a:defRPr/>
            </a:pPr>
            <a:endParaRPr lang="fr-FR" sz="1200" dirty="0">
              <a:solidFill>
                <a:prstClr val="black"/>
              </a:solidFill>
              <a:latin typeface="Calibri"/>
            </a:endParaRPr>
          </a:p>
        </p:txBody>
      </p:sp>
      <p:pic>
        <p:nvPicPr>
          <p:cNvPr id="11" name="Image 10">
            <a:extLst>
              <a:ext uri="{FF2B5EF4-FFF2-40B4-BE49-F238E27FC236}">
                <a16:creationId xmlns:a16="http://schemas.microsoft.com/office/drawing/2014/main" id="{7716C7A4-C367-13D5-42B2-22528625D86D}"/>
              </a:ext>
            </a:extLst>
          </p:cNvPr>
          <p:cNvPicPr>
            <a:picLocks noChangeAspect="1"/>
          </p:cNvPicPr>
          <p:nvPr>
            <p:custDataLst>
              <p:tags r:id="rId4"/>
            </p:custDataLst>
          </p:nvPr>
        </p:nvPicPr>
        <p:blipFill>
          <a:blip r:embed="rId9"/>
          <a:stretch>
            <a:fillRect/>
          </a:stretch>
        </p:blipFill>
        <p:spPr>
          <a:xfrm>
            <a:off x="2039847" y="1796732"/>
            <a:ext cx="5064307" cy="4158646"/>
          </a:xfrm>
          <a:prstGeom prst="rect">
            <a:avLst/>
          </a:prstGeom>
        </p:spPr>
      </p:pic>
      <p:sp>
        <p:nvSpPr>
          <p:cNvPr id="3" name="ZoneTexte 2">
            <a:extLst>
              <a:ext uri="{FF2B5EF4-FFF2-40B4-BE49-F238E27FC236}">
                <a16:creationId xmlns:a16="http://schemas.microsoft.com/office/drawing/2014/main" id="{5E5AED38-3DED-93F7-D4C2-14AFC0DD8E78}"/>
              </a:ext>
            </a:extLst>
          </p:cNvPr>
          <p:cNvSpPr txBox="1"/>
          <p:nvPr>
            <p:custDataLst>
              <p:tags r:id="rId5"/>
            </p:custDataLst>
          </p:nvPr>
        </p:nvSpPr>
        <p:spPr>
          <a:xfrm>
            <a:off x="838199" y="435021"/>
            <a:ext cx="8128000" cy="338554"/>
          </a:xfrm>
          <a:prstGeom prst="rect">
            <a:avLst/>
          </a:prstGeom>
          <a:noFill/>
        </p:spPr>
        <p:txBody>
          <a:bodyPr wrap="square">
            <a:spAutoFit/>
          </a:bodyPr>
          <a:lstStyle/>
          <a:p>
            <a:pPr defTabSz="609630">
              <a:defRPr/>
            </a:pPr>
            <a:r>
              <a:rPr lang="fr-FR" sz="1600" b="1" dirty="0">
                <a:solidFill>
                  <a:prstClr val="white">
                    <a:lumMod val="65000"/>
                  </a:prstClr>
                </a:solidFill>
                <a:latin typeface="Calibri"/>
              </a:rPr>
              <a:t>La séance d’aujourd’hui est terminée. À demain ! </a:t>
            </a:r>
          </a:p>
        </p:txBody>
      </p:sp>
    </p:spTree>
    <p:extLst>
      <p:ext uri="{BB962C8B-B14F-4D97-AF65-F5344CB8AC3E}">
        <p14:creationId xmlns:p14="http://schemas.microsoft.com/office/powerpoint/2010/main" val="215810635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e 5">
            <a:extLst>
              <a:ext uri="{FF2B5EF4-FFF2-40B4-BE49-F238E27FC236}">
                <a16:creationId xmlns:a16="http://schemas.microsoft.com/office/drawing/2014/main" id="{BF9609E0-21E1-2769-9B3B-E856695E0932}"/>
              </a:ext>
            </a:extLst>
          </p:cNvPr>
          <p:cNvGrpSpPr/>
          <p:nvPr>
            <p:custDataLst>
              <p:tags r:id="rId1"/>
            </p:custDataLst>
          </p:nvPr>
        </p:nvGrpSpPr>
        <p:grpSpPr>
          <a:xfrm>
            <a:off x="0" y="-6927"/>
            <a:ext cx="9144000" cy="6858000"/>
            <a:chOff x="0" y="0"/>
            <a:chExt cx="13716000" cy="10287000"/>
          </a:xfrm>
        </p:grpSpPr>
        <p:sp>
          <p:nvSpPr>
            <p:cNvPr id="7" name="Rectangle 6">
              <a:extLst>
                <a:ext uri="{FF2B5EF4-FFF2-40B4-BE49-F238E27FC236}">
                  <a16:creationId xmlns:a16="http://schemas.microsoft.com/office/drawing/2014/main" id="{B905104D-94A9-1D3C-7666-DB6181BE0ADE}"/>
                </a:ext>
              </a:extLst>
            </p:cNvPr>
            <p:cNvSpPr/>
            <p:nvPr/>
          </p:nvSpPr>
          <p:spPr>
            <a:xfrm>
              <a:off x="0" y="0"/>
              <a:ext cx="13716000" cy="10287000"/>
            </a:xfrm>
            <a:prstGeom prst="rect">
              <a:avLst/>
            </a:prstGeom>
            <a:solidFill>
              <a:srgbClr val="10658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8" name="Rectangle : coins arrondis 7">
              <a:extLst>
                <a:ext uri="{FF2B5EF4-FFF2-40B4-BE49-F238E27FC236}">
                  <a16:creationId xmlns:a16="http://schemas.microsoft.com/office/drawing/2014/main" id="{E76527E8-04C4-3A75-0AC6-7F32A4E3F749}"/>
                </a:ext>
              </a:extLst>
            </p:cNvPr>
            <p:cNvSpPr/>
            <p:nvPr/>
          </p:nvSpPr>
          <p:spPr>
            <a:xfrm>
              <a:off x="304801" y="783948"/>
              <a:ext cx="13106398" cy="9160152"/>
            </a:xfrm>
            <a:prstGeom prst="roundRect">
              <a:avLst>
                <a:gd name="adj" fmla="val 2225"/>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9" name="Rectangle : coins arrondis 8">
              <a:extLst>
                <a:ext uri="{FF2B5EF4-FFF2-40B4-BE49-F238E27FC236}">
                  <a16:creationId xmlns:a16="http://schemas.microsoft.com/office/drawing/2014/main" id="{391DBF42-C5A5-2D35-3703-F5C40976BD02}"/>
                </a:ext>
              </a:extLst>
            </p:cNvPr>
            <p:cNvSpPr/>
            <p:nvPr/>
          </p:nvSpPr>
          <p:spPr>
            <a:xfrm>
              <a:off x="304801" y="310242"/>
              <a:ext cx="13106398" cy="1230086"/>
            </a:xfrm>
            <a:prstGeom prst="roundRect">
              <a:avLst>
                <a:gd name="adj" fmla="val 14434"/>
              </a:avLst>
            </a:prstGeom>
            <a:solidFill>
              <a:schemeClr val="bg1">
                <a:lumMod val="95000"/>
              </a:schemeClr>
            </a:solidFill>
            <a:ln w="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FR"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grpSp>
      <p:sp>
        <p:nvSpPr>
          <p:cNvPr id="10" name="ZoneTexte 9">
            <a:extLst>
              <a:ext uri="{FF2B5EF4-FFF2-40B4-BE49-F238E27FC236}">
                <a16:creationId xmlns:a16="http://schemas.microsoft.com/office/drawing/2014/main" id="{37EF2ADE-B959-5993-A71F-4320DC335AB1}"/>
              </a:ext>
            </a:extLst>
          </p:cNvPr>
          <p:cNvSpPr txBox="1"/>
          <p:nvPr>
            <p:custDataLst>
              <p:tags r:id="rId2"/>
            </p:custDataLst>
          </p:nvPr>
        </p:nvSpPr>
        <p:spPr>
          <a:xfrm>
            <a:off x="762000" y="330200"/>
            <a:ext cx="7874000" cy="338554"/>
          </a:xfrm>
          <a:prstGeom prst="rect">
            <a:avLst/>
          </a:prstGeom>
          <a:noFill/>
        </p:spPr>
        <p:txBody>
          <a:bodyPr wrap="square" rtlCol="0">
            <a:spAutoFit/>
          </a:bodyPr>
          <a:lstStyle/>
          <a:p>
            <a:pPr marL="0" marR="0" lvl="0" indent="0" algn="l" defTabSz="609630" rtl="0" eaLnBrk="1" fontAlgn="auto" latinLnBrk="0" hangingPunct="1">
              <a:lnSpc>
                <a:spcPct val="100000"/>
              </a:lnSpc>
              <a:spcBef>
                <a:spcPts val="0"/>
              </a:spcBef>
              <a:spcAft>
                <a:spcPts val="400"/>
              </a:spcAft>
              <a:buClrTx/>
              <a:buSzTx/>
              <a:buFontTx/>
              <a:buNone/>
              <a:tabLst/>
              <a:defRPr/>
            </a:pPr>
            <a:endParaRPr kumimoji="0" lang="fr-FR" sz="1600" b="0" i="0" u="none" strike="noStrike" kern="1200" cap="none" spc="0" normalizeH="0" baseline="0" noProof="0" dirty="0">
              <a:ln>
                <a:noFill/>
              </a:ln>
              <a:solidFill>
                <a:prstClr val="white">
                  <a:lumMod val="65000"/>
                </a:prstClr>
              </a:solidFill>
              <a:effectLst/>
              <a:uLnTx/>
              <a:uFillTx/>
              <a:latin typeface="Calibri"/>
              <a:ea typeface="+mn-ea"/>
              <a:cs typeface="+mn-cs"/>
            </a:endParaRPr>
          </a:p>
        </p:txBody>
      </p:sp>
      <p:sp>
        <p:nvSpPr>
          <p:cNvPr id="14" name="ZoneTexte 13">
            <a:extLst>
              <a:ext uri="{FF2B5EF4-FFF2-40B4-BE49-F238E27FC236}">
                <a16:creationId xmlns:a16="http://schemas.microsoft.com/office/drawing/2014/main" id="{B5D60E2F-ACED-FC82-9130-9D307BB29DF2}"/>
              </a:ext>
            </a:extLst>
          </p:cNvPr>
          <p:cNvSpPr txBox="1"/>
          <p:nvPr>
            <p:custDataLst>
              <p:tags r:id="rId3"/>
            </p:custDataLst>
          </p:nvPr>
        </p:nvSpPr>
        <p:spPr>
          <a:xfrm>
            <a:off x="334347" y="383886"/>
            <a:ext cx="7874000" cy="338554"/>
          </a:xfrm>
          <a:prstGeom prst="rect">
            <a:avLst/>
          </a:prstGeom>
          <a:noFill/>
        </p:spPr>
        <p:txBody>
          <a:bodyPr wrap="square" rtlCol="0">
            <a:spAutoFit/>
          </a:bodyPr>
          <a:lstStyle/>
          <a:p>
            <a:pPr marL="0" marR="0" lvl="0" indent="0" algn="l" defTabSz="609630" rtl="0" eaLnBrk="1" fontAlgn="auto" latinLnBrk="0" hangingPunct="1">
              <a:lnSpc>
                <a:spcPct val="100000"/>
              </a:lnSpc>
              <a:spcBef>
                <a:spcPts val="0"/>
              </a:spcBef>
              <a:spcAft>
                <a:spcPts val="400"/>
              </a:spcAft>
              <a:buClrTx/>
              <a:buSzTx/>
              <a:buFontTx/>
              <a:buNone/>
              <a:tabLst/>
              <a:defRPr/>
            </a:pPr>
            <a:r>
              <a:rPr kumimoji="0" lang="fr-FR" sz="1600" b="0" i="1" u="none" strike="noStrike" kern="1200" cap="none" spc="0" normalizeH="0" baseline="0" noProof="0" dirty="0">
                <a:ln>
                  <a:noFill/>
                </a:ln>
                <a:solidFill>
                  <a:prstClr val="white">
                    <a:lumMod val="65000"/>
                  </a:prstClr>
                </a:solidFill>
                <a:effectLst/>
                <a:uLnTx/>
                <a:uFillTx/>
                <a:latin typeface="Calibri"/>
                <a:ea typeface="+mn-ea"/>
                <a:cs typeface="+mn-cs"/>
              </a:rPr>
              <a:t>Première écoute : les élèves écoutent la chanson. Cliquez pour diffuser l’audio. </a:t>
            </a:r>
          </a:p>
        </p:txBody>
      </p:sp>
      <p:pic>
        <p:nvPicPr>
          <p:cNvPr id="3" name="07_Toute la famille">
            <a:hlinkClick r:id="" action="ppaction://media"/>
            <a:extLst>
              <a:ext uri="{FF2B5EF4-FFF2-40B4-BE49-F238E27FC236}">
                <a16:creationId xmlns:a16="http://schemas.microsoft.com/office/drawing/2014/main" id="{71A23C4B-59B3-C470-3C3A-3DB038132910}"/>
              </a:ext>
            </a:extLst>
          </p:cNvPr>
          <p:cNvPicPr>
            <a:picLocks noChangeAspect="1"/>
          </p:cNvPicPr>
          <p:nvPr>
            <a:audioFile r:link="rId5"/>
            <p:extLst>
              <p:ext uri="{DAA4B4D4-6D71-4841-9C94-3DE7FCFB9230}">
                <p14:media xmlns:p14="http://schemas.microsoft.com/office/powerpoint/2010/main" r:embed="rId4"/>
              </p:ext>
            </p:extLst>
          </p:nvPr>
        </p:nvPicPr>
        <p:blipFill>
          <a:blip r:embed="rId7"/>
          <a:stretch>
            <a:fillRect/>
          </a:stretch>
        </p:blipFill>
        <p:spPr>
          <a:xfrm>
            <a:off x="7467600" y="1359410"/>
            <a:ext cx="609600" cy="609600"/>
          </a:xfrm>
          <a:prstGeom prst="rect">
            <a:avLst/>
          </a:prstGeom>
        </p:spPr>
      </p:pic>
      <p:pic>
        <p:nvPicPr>
          <p:cNvPr id="11" name="Image 10" descr="Une image contenant garçon, habits, personne, illustration&#10;&#10;Description générée automatiquement">
            <a:extLst>
              <a:ext uri="{FF2B5EF4-FFF2-40B4-BE49-F238E27FC236}">
                <a16:creationId xmlns:a16="http://schemas.microsoft.com/office/drawing/2014/main" id="{0FE9320A-26F5-EC88-4314-311D2C6E0B7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046840" y="1453622"/>
            <a:ext cx="5050319" cy="3950756"/>
          </a:xfrm>
          <a:prstGeom prst="rect">
            <a:avLst/>
          </a:prstGeom>
        </p:spPr>
      </p:pic>
    </p:spTree>
    <p:extLst>
      <p:ext uri="{BB962C8B-B14F-4D97-AF65-F5344CB8AC3E}">
        <p14:creationId xmlns:p14="http://schemas.microsoft.com/office/powerpoint/2010/main" val="6741045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156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e 5">
            <a:extLst>
              <a:ext uri="{FF2B5EF4-FFF2-40B4-BE49-F238E27FC236}">
                <a16:creationId xmlns:a16="http://schemas.microsoft.com/office/drawing/2014/main" id="{BF9609E0-21E1-2769-9B3B-E856695E0932}"/>
              </a:ext>
            </a:extLst>
          </p:cNvPr>
          <p:cNvGrpSpPr/>
          <p:nvPr>
            <p:custDataLst>
              <p:tags r:id="rId1"/>
            </p:custDataLst>
          </p:nvPr>
        </p:nvGrpSpPr>
        <p:grpSpPr>
          <a:xfrm>
            <a:off x="0" y="-6927"/>
            <a:ext cx="9144000" cy="6858000"/>
            <a:chOff x="0" y="0"/>
            <a:chExt cx="13716000" cy="10287000"/>
          </a:xfrm>
        </p:grpSpPr>
        <p:sp>
          <p:nvSpPr>
            <p:cNvPr id="7" name="Rectangle 6">
              <a:extLst>
                <a:ext uri="{FF2B5EF4-FFF2-40B4-BE49-F238E27FC236}">
                  <a16:creationId xmlns:a16="http://schemas.microsoft.com/office/drawing/2014/main" id="{B905104D-94A9-1D3C-7666-DB6181BE0ADE}"/>
                </a:ext>
              </a:extLst>
            </p:cNvPr>
            <p:cNvSpPr/>
            <p:nvPr/>
          </p:nvSpPr>
          <p:spPr>
            <a:xfrm>
              <a:off x="0" y="0"/>
              <a:ext cx="13716000" cy="10287000"/>
            </a:xfrm>
            <a:prstGeom prst="rect">
              <a:avLst/>
            </a:prstGeom>
            <a:solidFill>
              <a:srgbClr val="10658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8" name="Rectangle : coins arrondis 7">
              <a:extLst>
                <a:ext uri="{FF2B5EF4-FFF2-40B4-BE49-F238E27FC236}">
                  <a16:creationId xmlns:a16="http://schemas.microsoft.com/office/drawing/2014/main" id="{E76527E8-04C4-3A75-0AC6-7F32A4E3F749}"/>
                </a:ext>
              </a:extLst>
            </p:cNvPr>
            <p:cNvSpPr/>
            <p:nvPr/>
          </p:nvSpPr>
          <p:spPr>
            <a:xfrm>
              <a:off x="304801" y="783948"/>
              <a:ext cx="13106398" cy="9160152"/>
            </a:xfrm>
            <a:prstGeom prst="roundRect">
              <a:avLst>
                <a:gd name="adj" fmla="val 2225"/>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9" name="Rectangle : coins arrondis 8">
              <a:extLst>
                <a:ext uri="{FF2B5EF4-FFF2-40B4-BE49-F238E27FC236}">
                  <a16:creationId xmlns:a16="http://schemas.microsoft.com/office/drawing/2014/main" id="{391DBF42-C5A5-2D35-3703-F5C40976BD02}"/>
                </a:ext>
              </a:extLst>
            </p:cNvPr>
            <p:cNvSpPr/>
            <p:nvPr/>
          </p:nvSpPr>
          <p:spPr>
            <a:xfrm>
              <a:off x="304801" y="310242"/>
              <a:ext cx="13106398" cy="1230086"/>
            </a:xfrm>
            <a:prstGeom prst="roundRect">
              <a:avLst>
                <a:gd name="adj" fmla="val 14434"/>
              </a:avLst>
            </a:prstGeom>
            <a:solidFill>
              <a:schemeClr val="bg1">
                <a:lumMod val="95000"/>
              </a:schemeClr>
            </a:solidFill>
            <a:ln w="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FR"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grpSp>
      <p:sp>
        <p:nvSpPr>
          <p:cNvPr id="10" name="ZoneTexte 9">
            <a:extLst>
              <a:ext uri="{FF2B5EF4-FFF2-40B4-BE49-F238E27FC236}">
                <a16:creationId xmlns:a16="http://schemas.microsoft.com/office/drawing/2014/main" id="{37EF2ADE-B959-5993-A71F-4320DC335AB1}"/>
              </a:ext>
            </a:extLst>
          </p:cNvPr>
          <p:cNvSpPr txBox="1"/>
          <p:nvPr>
            <p:custDataLst>
              <p:tags r:id="rId2"/>
            </p:custDataLst>
          </p:nvPr>
        </p:nvSpPr>
        <p:spPr>
          <a:xfrm>
            <a:off x="762000" y="330200"/>
            <a:ext cx="7874000" cy="338554"/>
          </a:xfrm>
          <a:prstGeom prst="rect">
            <a:avLst/>
          </a:prstGeom>
          <a:noFill/>
        </p:spPr>
        <p:txBody>
          <a:bodyPr wrap="square" rtlCol="0">
            <a:spAutoFit/>
          </a:bodyPr>
          <a:lstStyle/>
          <a:p>
            <a:pPr marL="0" marR="0" lvl="0" indent="0" algn="l" defTabSz="609630" rtl="0" eaLnBrk="1" fontAlgn="auto" latinLnBrk="0" hangingPunct="1">
              <a:lnSpc>
                <a:spcPct val="100000"/>
              </a:lnSpc>
              <a:spcBef>
                <a:spcPts val="0"/>
              </a:spcBef>
              <a:spcAft>
                <a:spcPts val="400"/>
              </a:spcAft>
              <a:buClrTx/>
              <a:buSzTx/>
              <a:buFontTx/>
              <a:buNone/>
              <a:tabLst/>
              <a:defRPr/>
            </a:pPr>
            <a:endParaRPr kumimoji="0" lang="fr-FR" sz="1600" b="0" i="0" u="none" strike="noStrike" kern="1200" cap="none" spc="0" normalizeH="0" baseline="0" noProof="0" dirty="0">
              <a:ln>
                <a:noFill/>
              </a:ln>
              <a:solidFill>
                <a:prstClr val="white">
                  <a:lumMod val="65000"/>
                </a:prstClr>
              </a:solidFill>
              <a:effectLst/>
              <a:uLnTx/>
              <a:uFillTx/>
              <a:latin typeface="Calibri"/>
              <a:ea typeface="+mn-ea"/>
              <a:cs typeface="+mn-cs"/>
            </a:endParaRPr>
          </a:p>
        </p:txBody>
      </p:sp>
      <p:sp>
        <p:nvSpPr>
          <p:cNvPr id="14" name="ZoneTexte 13">
            <a:extLst>
              <a:ext uri="{FF2B5EF4-FFF2-40B4-BE49-F238E27FC236}">
                <a16:creationId xmlns:a16="http://schemas.microsoft.com/office/drawing/2014/main" id="{B5D60E2F-ACED-FC82-9130-9D307BB29DF2}"/>
              </a:ext>
            </a:extLst>
          </p:cNvPr>
          <p:cNvSpPr txBox="1"/>
          <p:nvPr>
            <p:custDataLst>
              <p:tags r:id="rId3"/>
            </p:custDataLst>
          </p:nvPr>
        </p:nvSpPr>
        <p:spPr>
          <a:xfrm>
            <a:off x="304799" y="381001"/>
            <a:ext cx="8636000" cy="338554"/>
          </a:xfrm>
          <a:prstGeom prst="rect">
            <a:avLst/>
          </a:prstGeom>
          <a:noFill/>
        </p:spPr>
        <p:txBody>
          <a:bodyPr wrap="square" rtlCol="0">
            <a:spAutoFit/>
          </a:bodyPr>
          <a:lstStyle/>
          <a:p>
            <a:pPr marL="0" marR="0" lvl="0" indent="0" algn="l" defTabSz="609630" rtl="0" eaLnBrk="1" fontAlgn="auto" latinLnBrk="0" hangingPunct="1">
              <a:lnSpc>
                <a:spcPct val="100000"/>
              </a:lnSpc>
              <a:spcBef>
                <a:spcPts val="0"/>
              </a:spcBef>
              <a:spcAft>
                <a:spcPts val="400"/>
              </a:spcAft>
              <a:buClrTx/>
              <a:buSzTx/>
              <a:buFontTx/>
              <a:buNone/>
              <a:tabLst/>
              <a:defRPr/>
            </a:pPr>
            <a:r>
              <a:rPr kumimoji="0" lang="fr-FR" sz="1600" b="0" i="1" u="none" strike="noStrike" kern="1200" cap="none" spc="0" normalizeH="0" baseline="0" noProof="0" dirty="0">
                <a:ln>
                  <a:noFill/>
                </a:ln>
                <a:solidFill>
                  <a:prstClr val="white">
                    <a:lumMod val="65000"/>
                  </a:prstClr>
                </a:solidFill>
                <a:effectLst/>
                <a:uLnTx/>
                <a:uFillTx/>
                <a:latin typeface="Calibri"/>
                <a:ea typeface="+mn-ea"/>
                <a:cs typeface="+mn-cs"/>
              </a:rPr>
              <a:t>Deuxième écoute : les élèves chantent et font des gestes expressifs. Cliquez pour diffuser l’audio. </a:t>
            </a:r>
          </a:p>
        </p:txBody>
      </p:sp>
      <p:pic>
        <p:nvPicPr>
          <p:cNvPr id="2" name="07_Toute la famille">
            <a:hlinkClick r:id="" action="ppaction://media"/>
            <a:extLst>
              <a:ext uri="{FF2B5EF4-FFF2-40B4-BE49-F238E27FC236}">
                <a16:creationId xmlns:a16="http://schemas.microsoft.com/office/drawing/2014/main" id="{3592D9D2-C36C-19C5-873A-675F8510BC5F}"/>
              </a:ext>
            </a:extLst>
          </p:cNvPr>
          <p:cNvPicPr>
            <a:picLocks noChangeAspect="1"/>
          </p:cNvPicPr>
          <p:nvPr>
            <a:audioFile r:link="rId5"/>
            <p:extLst>
              <p:ext uri="{DAA4B4D4-6D71-4841-9C94-3DE7FCFB9230}">
                <p14:media xmlns:p14="http://schemas.microsoft.com/office/powerpoint/2010/main" r:embed="rId4"/>
              </p:ext>
            </p:extLst>
          </p:nvPr>
        </p:nvPicPr>
        <p:blipFill>
          <a:blip r:embed="rId7"/>
          <a:stretch>
            <a:fillRect/>
          </a:stretch>
        </p:blipFill>
        <p:spPr>
          <a:xfrm>
            <a:off x="7609490" y="1359410"/>
            <a:ext cx="609600" cy="609600"/>
          </a:xfrm>
          <a:prstGeom prst="rect">
            <a:avLst/>
          </a:prstGeom>
        </p:spPr>
      </p:pic>
      <p:pic>
        <p:nvPicPr>
          <p:cNvPr id="5" name="Image 4" descr="Une image contenant garçon, habits, personne, illustration&#10;&#10;Description générée automatiquement">
            <a:extLst>
              <a:ext uri="{FF2B5EF4-FFF2-40B4-BE49-F238E27FC236}">
                <a16:creationId xmlns:a16="http://schemas.microsoft.com/office/drawing/2014/main" id="{79BA23D0-9B00-BCB2-528B-FBF4083D958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173840" y="1453622"/>
            <a:ext cx="5050319" cy="3950756"/>
          </a:xfrm>
          <a:prstGeom prst="rect">
            <a:avLst/>
          </a:prstGeom>
        </p:spPr>
      </p:pic>
    </p:spTree>
    <p:extLst>
      <p:ext uri="{BB962C8B-B14F-4D97-AF65-F5344CB8AC3E}">
        <p14:creationId xmlns:p14="http://schemas.microsoft.com/office/powerpoint/2010/main" val="3661023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156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a:extLst>
              <a:ext uri="{FF2B5EF4-FFF2-40B4-BE49-F238E27FC236}">
                <a16:creationId xmlns:a16="http://schemas.microsoft.com/office/drawing/2014/main" id="{3E48B176-737A-9792-E08B-7DC87159D4FE}"/>
              </a:ext>
            </a:extLst>
          </p:cNvPr>
          <p:cNvSpPr/>
          <p:nvPr>
            <p:custDataLst>
              <p:tags r:id="rId1"/>
            </p:custDataLst>
          </p:nvPr>
        </p:nvSpPr>
        <p:spPr>
          <a:xfrm>
            <a:off x="0" y="0"/>
            <a:ext cx="9144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8"/>
            <a:stretch>
              <a:fillRect t="-5555" b="-5555"/>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black"/>
              </a:solidFill>
              <a:effectLst/>
              <a:uLnTx/>
              <a:uFillTx/>
              <a:latin typeface="Dosis" pitchFamily="2" charset="0"/>
              <a:ea typeface="+mn-ea"/>
              <a:cs typeface="+mn-cs"/>
            </a:endParaRPr>
          </a:p>
        </p:txBody>
      </p:sp>
      <p:sp>
        <p:nvSpPr>
          <p:cNvPr id="6" name="TextBox 6"/>
          <p:cNvSpPr txBox="1"/>
          <p:nvPr>
            <p:custDataLst>
              <p:tags r:id="rId2"/>
            </p:custDataLst>
          </p:nvPr>
        </p:nvSpPr>
        <p:spPr>
          <a:xfrm>
            <a:off x="1247630" y="175155"/>
            <a:ext cx="7663307" cy="4901342"/>
          </a:xfrm>
          <a:prstGeom prst="rect">
            <a:avLst/>
          </a:prstGeom>
        </p:spPr>
        <p:txBody>
          <a:bodyPr wrap="square" lIns="0" tIns="0" rIns="0" bIns="0" rtlCol="0" anchor="t">
            <a:spAutoFit/>
          </a:bodyPr>
          <a:lstStyle/>
          <a:p>
            <a:pPr marL="0" marR="0" lvl="0" indent="0" algn="l" defTabSz="609630" rtl="0" eaLnBrk="1" fontAlgn="auto" latinLnBrk="0" hangingPunct="1">
              <a:lnSpc>
                <a:spcPts val="5486"/>
              </a:lnSpc>
              <a:spcBef>
                <a:spcPts val="0"/>
              </a:spcBef>
              <a:spcAft>
                <a:spcPts val="2000"/>
              </a:spcAft>
              <a:buClrTx/>
              <a:buSzTx/>
              <a:buFontTx/>
              <a:buNone/>
              <a:tabLst/>
              <a:defRPr/>
            </a:pPr>
            <a:r>
              <a:rPr kumimoji="0" lang="fr-FR" sz="4800" b="1" i="0" u="none" strike="noStrike" kern="1200" cap="none" spc="0" normalizeH="0" baseline="0" noProof="0" dirty="0">
                <a:ln>
                  <a:noFill/>
                </a:ln>
                <a:solidFill>
                  <a:srgbClr val="106585"/>
                </a:solidFill>
                <a:effectLst/>
                <a:uLnTx/>
                <a:uFillTx/>
                <a:latin typeface="Dosis" pitchFamily="2" charset="0"/>
                <a:ea typeface="Calibri" panose="020F0502020204030204" pitchFamily="34" charset="0"/>
                <a:cs typeface="Calibri" panose="020F0502020204030204" pitchFamily="34" charset="0"/>
              </a:rPr>
              <a:t>                      </a:t>
            </a:r>
            <a:endParaRPr kumimoji="0" lang="fr-FR" sz="4400" b="1" i="0" u="none" strike="noStrike" kern="1200" cap="none" spc="0" normalizeH="0" baseline="0" noProof="0" dirty="0">
              <a:ln>
                <a:noFill/>
              </a:ln>
              <a:solidFill>
                <a:srgbClr val="106585"/>
              </a:solidFill>
              <a:effectLst/>
              <a:uLnTx/>
              <a:uFillTx/>
              <a:latin typeface="Dosis" pitchFamily="2" charset="0"/>
              <a:ea typeface="Calibri" panose="020F0502020204030204" pitchFamily="34" charset="0"/>
              <a:cs typeface="Calibri" panose="020F0502020204030204" pitchFamily="34" charset="0"/>
            </a:endParaRPr>
          </a:p>
          <a:p>
            <a:pPr defTabSz="609630">
              <a:spcAft>
                <a:spcPts val="1200"/>
              </a:spcAft>
              <a:defRPr/>
            </a:pPr>
            <a:r>
              <a:rPr lang="fr-FR" sz="2800" b="1" dirty="0">
                <a:solidFill>
                  <a:prstClr val="white">
                    <a:lumMod val="75000"/>
                  </a:prstClr>
                </a:solidFill>
                <a:latin typeface="Dosis" pitchFamily="2" charset="0"/>
                <a:ea typeface="Calibri" panose="020F0502020204030204" pitchFamily="34" charset="0"/>
                <a:cs typeface="Calibri" panose="020F0502020204030204" pitchFamily="34" charset="0"/>
              </a:rPr>
              <a:t>Activité 1: Chanson-action</a:t>
            </a:r>
          </a:p>
          <a:p>
            <a:pPr defTabSz="609630">
              <a:spcAft>
                <a:spcPts val="1200"/>
              </a:spcAft>
              <a:defRPr/>
            </a:pPr>
            <a:r>
              <a:rPr lang="fr-FR" sz="2800" b="1" dirty="0">
                <a:solidFill>
                  <a:srgbClr val="4BACC6">
                    <a:lumMod val="50000"/>
                  </a:srgbClr>
                </a:solidFill>
                <a:latin typeface="Dosis" pitchFamily="2" charset="0"/>
                <a:ea typeface="Calibri" panose="020F0502020204030204" pitchFamily="34" charset="0"/>
                <a:cs typeface="Calibri" panose="020F0502020204030204" pitchFamily="34" charset="0"/>
              </a:rPr>
              <a:t>Activité 2:  Vocabulaire</a:t>
            </a:r>
          </a:p>
          <a:p>
            <a:pPr marL="0" marR="0" lvl="0" indent="0" algn="l" defTabSz="609630" rtl="0" eaLnBrk="1" fontAlgn="auto" latinLnBrk="0" hangingPunct="1">
              <a:lnSpc>
                <a:spcPct val="100000"/>
              </a:lnSpc>
              <a:spcBef>
                <a:spcPts val="0"/>
              </a:spcBef>
              <a:spcAft>
                <a:spcPts val="1200"/>
              </a:spcAft>
              <a:buClrTx/>
              <a:buSzTx/>
              <a:buFontTx/>
              <a:buNone/>
              <a:tabLst/>
              <a:defRPr/>
            </a:pPr>
            <a:r>
              <a:rPr kumimoji="0" lang="fr-FR" sz="2800" b="1" i="0" u="none" strike="noStrike" kern="1200" cap="none" spc="0" normalizeH="0" baseline="0" noProof="0" dirty="0">
                <a:ln>
                  <a:noFill/>
                </a:ln>
                <a:solidFill>
                  <a:prstClr val="white">
                    <a:lumMod val="75000"/>
                  </a:prstClr>
                </a:solidFill>
                <a:effectLst/>
                <a:uLnTx/>
                <a:uFillTx/>
                <a:latin typeface="Dosis" pitchFamily="2" charset="0"/>
                <a:ea typeface="Calibri" panose="020F0502020204030204" pitchFamily="34" charset="0"/>
                <a:cs typeface="Calibri" panose="020F0502020204030204" pitchFamily="34" charset="0"/>
              </a:rPr>
              <a:t>Activité 3: Lecture de syllabes simples</a:t>
            </a:r>
          </a:p>
          <a:p>
            <a:pPr marL="0" marR="0" lvl="0" indent="0" algn="l" defTabSz="609630" rtl="0" eaLnBrk="1" fontAlgn="auto" latinLnBrk="0" hangingPunct="1">
              <a:lnSpc>
                <a:spcPct val="100000"/>
              </a:lnSpc>
              <a:spcBef>
                <a:spcPts val="0"/>
              </a:spcBef>
              <a:spcAft>
                <a:spcPts val="1200"/>
              </a:spcAft>
              <a:buClrTx/>
              <a:buSzTx/>
              <a:buFontTx/>
              <a:buNone/>
              <a:tabLst/>
              <a:defRPr/>
            </a:pPr>
            <a:r>
              <a:rPr kumimoji="0" lang="fr-FR" sz="2800" b="1" i="0" u="none" strike="noStrike" kern="1200" cap="none" spc="0" normalizeH="0" baseline="0" noProof="0" dirty="0">
                <a:ln>
                  <a:noFill/>
                </a:ln>
                <a:solidFill>
                  <a:prstClr val="white">
                    <a:lumMod val="75000"/>
                  </a:prstClr>
                </a:solidFill>
                <a:effectLst/>
                <a:uLnTx/>
                <a:uFillTx/>
                <a:latin typeface="Dosis" pitchFamily="2" charset="0"/>
                <a:ea typeface="Calibri" panose="020F0502020204030204" pitchFamily="34" charset="0"/>
                <a:cs typeface="Calibri" panose="020F0502020204030204" pitchFamily="34" charset="0"/>
              </a:rPr>
              <a:t>Activité 4: Lecture de pseudo-mots /mots simples</a:t>
            </a:r>
          </a:p>
          <a:p>
            <a:pPr marL="0" marR="0" lvl="0" indent="0" algn="l" defTabSz="609630" rtl="0" eaLnBrk="1" fontAlgn="auto" latinLnBrk="0" hangingPunct="1">
              <a:lnSpc>
                <a:spcPct val="100000"/>
              </a:lnSpc>
              <a:spcBef>
                <a:spcPts val="0"/>
              </a:spcBef>
              <a:spcAft>
                <a:spcPts val="1200"/>
              </a:spcAft>
              <a:buClrTx/>
              <a:buSzTx/>
              <a:buFontTx/>
              <a:buNone/>
              <a:tabLst/>
              <a:defRPr/>
            </a:pPr>
            <a:r>
              <a:rPr kumimoji="0" lang="fr-FR" sz="2800" b="1" i="0" u="none" strike="noStrike" kern="1200" cap="none" spc="0" normalizeH="0" baseline="0" noProof="0" dirty="0">
                <a:ln>
                  <a:noFill/>
                </a:ln>
                <a:solidFill>
                  <a:prstClr val="white">
                    <a:lumMod val="75000"/>
                  </a:prstClr>
                </a:solidFill>
                <a:effectLst/>
                <a:uLnTx/>
                <a:uFillTx/>
                <a:latin typeface="Dosis" pitchFamily="2" charset="0"/>
                <a:ea typeface="Calibri" panose="020F0502020204030204" pitchFamily="34" charset="0"/>
                <a:cs typeface="Calibri" panose="020F0502020204030204" pitchFamily="34" charset="0"/>
              </a:rPr>
              <a:t>Activité 5: Lecture de mots-outils</a:t>
            </a:r>
          </a:p>
          <a:p>
            <a:pPr marL="0" marR="0" lvl="0" indent="0" algn="l" defTabSz="609630" rtl="0" eaLnBrk="1" fontAlgn="auto" latinLnBrk="0" hangingPunct="1">
              <a:lnSpc>
                <a:spcPct val="100000"/>
              </a:lnSpc>
              <a:spcBef>
                <a:spcPts val="0"/>
              </a:spcBef>
              <a:spcAft>
                <a:spcPts val="1200"/>
              </a:spcAft>
              <a:buClrTx/>
              <a:buSzTx/>
              <a:buFontTx/>
              <a:buNone/>
              <a:tabLst/>
              <a:defRPr/>
            </a:pPr>
            <a:r>
              <a:rPr kumimoji="0" lang="fr-FR" sz="2800" b="1" i="0" u="none" strike="noStrike" kern="1200" cap="none" spc="0" normalizeH="0" baseline="0" noProof="0" dirty="0">
                <a:ln>
                  <a:noFill/>
                </a:ln>
                <a:solidFill>
                  <a:prstClr val="white">
                    <a:lumMod val="75000"/>
                  </a:prstClr>
                </a:solidFill>
                <a:effectLst/>
                <a:uLnTx/>
                <a:uFillTx/>
                <a:latin typeface="Dosis" pitchFamily="2" charset="0"/>
                <a:ea typeface="Calibri" panose="020F0502020204030204" pitchFamily="34" charset="0"/>
                <a:cs typeface="Calibri" panose="020F0502020204030204" pitchFamily="34" charset="0"/>
              </a:rPr>
              <a:t>Activité </a:t>
            </a:r>
            <a:r>
              <a:rPr lang="fr-FR" sz="2800" b="1" dirty="0">
                <a:solidFill>
                  <a:prstClr val="white">
                    <a:lumMod val="75000"/>
                  </a:prstClr>
                </a:solidFill>
                <a:latin typeface="Dosis" pitchFamily="2" charset="0"/>
                <a:ea typeface="Calibri" panose="020F0502020204030204" pitchFamily="34" charset="0"/>
                <a:cs typeface="Calibri" panose="020F0502020204030204" pitchFamily="34" charset="0"/>
              </a:rPr>
              <a:t>6</a:t>
            </a:r>
            <a:r>
              <a:rPr kumimoji="0" lang="fr-FR" sz="2800" b="1" i="0" u="none" strike="noStrike" kern="1200" cap="none" spc="0" normalizeH="0" baseline="0" noProof="0" dirty="0">
                <a:ln>
                  <a:noFill/>
                </a:ln>
                <a:solidFill>
                  <a:prstClr val="white">
                    <a:lumMod val="75000"/>
                  </a:prstClr>
                </a:solidFill>
                <a:effectLst/>
                <a:uLnTx/>
                <a:uFillTx/>
                <a:latin typeface="Dosis" pitchFamily="2" charset="0"/>
                <a:ea typeface="Calibri" panose="020F0502020204030204" pitchFamily="34" charset="0"/>
                <a:cs typeface="Calibri" panose="020F0502020204030204" pitchFamily="34" charset="0"/>
              </a:rPr>
              <a:t>: Écriture</a:t>
            </a:r>
          </a:p>
          <a:p>
            <a:pPr marL="0" marR="0" lvl="0" indent="0" algn="l" defTabSz="609630" rtl="0" eaLnBrk="1" fontAlgn="auto" latinLnBrk="0" hangingPunct="1">
              <a:lnSpc>
                <a:spcPct val="100000"/>
              </a:lnSpc>
              <a:spcBef>
                <a:spcPts val="0"/>
              </a:spcBef>
              <a:spcAft>
                <a:spcPts val="1200"/>
              </a:spcAft>
              <a:buClrTx/>
              <a:buSzTx/>
              <a:buFontTx/>
              <a:buNone/>
              <a:tabLst/>
              <a:defRPr/>
            </a:pPr>
            <a:r>
              <a:rPr kumimoji="0" lang="fr-FR" sz="2800" b="1" i="0" u="none" strike="noStrike" kern="1200" cap="none" spc="0" normalizeH="0" baseline="0" noProof="0" dirty="0">
                <a:ln>
                  <a:noFill/>
                </a:ln>
                <a:solidFill>
                  <a:prstClr val="white">
                    <a:lumMod val="75000"/>
                  </a:prstClr>
                </a:solidFill>
                <a:effectLst/>
                <a:uLnTx/>
                <a:uFillTx/>
                <a:latin typeface="Dosis" pitchFamily="2" charset="0"/>
                <a:ea typeface="Calibri" panose="020F0502020204030204" pitchFamily="34" charset="0"/>
                <a:cs typeface="Calibri" panose="020F0502020204030204" pitchFamily="34" charset="0"/>
              </a:rPr>
              <a:t>Activité 7: Jeu</a:t>
            </a:r>
          </a:p>
        </p:txBody>
      </p:sp>
      <p:sp>
        <p:nvSpPr>
          <p:cNvPr id="9" name="Freeform 9"/>
          <p:cNvSpPr/>
          <p:nvPr>
            <p:custDataLst>
              <p:tags r:id="rId3"/>
            </p:custDataLst>
          </p:nvPr>
        </p:nvSpPr>
        <p:spPr>
          <a:xfrm>
            <a:off x="1" y="5502166"/>
            <a:ext cx="1061440" cy="1353534"/>
          </a:xfrm>
          <a:custGeom>
            <a:avLst/>
            <a:gdLst/>
            <a:ahLst/>
            <a:cxnLst/>
            <a:rect l="l" t="t" r="r" b="b"/>
            <a:pathLst>
              <a:path w="2684349" h="3327606">
                <a:moveTo>
                  <a:pt x="0" y="0"/>
                </a:moveTo>
                <a:lnTo>
                  <a:pt x="2684349" y="0"/>
                </a:lnTo>
                <a:lnTo>
                  <a:pt x="2684349" y="3327606"/>
                </a:lnTo>
                <a:lnTo>
                  <a:pt x="0" y="3327606"/>
                </a:lnTo>
                <a:lnTo>
                  <a:pt x="0" y="0"/>
                </a:lnTo>
                <a:close/>
              </a:path>
            </a:pathLst>
          </a:custGeom>
          <a:blipFill>
            <a:blip r:embed="rId9">
              <a:extLst>
                <a:ext uri="{96DAC541-7B7A-43D3-8B79-37D633B846F1}">
                  <asvg:svgBlip xmlns:asvg="http://schemas.microsoft.com/office/drawing/2016/SVG/main" r:embed="rId10"/>
                </a:ext>
              </a:extLst>
            </a:blip>
            <a:stretch>
              <a:fillRect l="-157570" t="-6438" b="-44673"/>
            </a:stretch>
          </a:blipFill>
          <a:ln>
            <a:noFill/>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fr-MA" sz="428" b="0" i="0" u="none" strike="noStrike" kern="1200" cap="none" spc="0" normalizeH="0" baseline="0" noProof="0" dirty="0">
              <a:ln>
                <a:noFill/>
              </a:ln>
              <a:solidFill>
                <a:prstClr val="black"/>
              </a:solidFill>
              <a:effectLst/>
              <a:uLnTx/>
              <a:uFillTx/>
              <a:latin typeface="Dosis" pitchFamily="2" charset="0"/>
              <a:ea typeface="+mn-ea"/>
              <a:cs typeface="+mn-cs"/>
            </a:endParaRPr>
          </a:p>
        </p:txBody>
      </p:sp>
      <p:sp>
        <p:nvSpPr>
          <p:cNvPr id="10" name="Freeform 10"/>
          <p:cNvSpPr/>
          <p:nvPr>
            <p:custDataLst>
              <p:tags r:id="rId4"/>
            </p:custDataLst>
          </p:nvPr>
        </p:nvSpPr>
        <p:spPr>
          <a:xfrm>
            <a:off x="7803932" y="5155324"/>
            <a:ext cx="1318648" cy="1700376"/>
          </a:xfrm>
          <a:custGeom>
            <a:avLst/>
            <a:gdLst/>
            <a:ahLst/>
            <a:cxnLst/>
            <a:rect l="l" t="t" r="r" b="b"/>
            <a:pathLst>
              <a:path w="3556432" h="3755858">
                <a:moveTo>
                  <a:pt x="0" y="0"/>
                </a:moveTo>
                <a:lnTo>
                  <a:pt x="3556432" y="0"/>
                </a:lnTo>
                <a:lnTo>
                  <a:pt x="3556432" y="3755858"/>
                </a:lnTo>
                <a:lnTo>
                  <a:pt x="0" y="3755858"/>
                </a:lnTo>
                <a:lnTo>
                  <a:pt x="0" y="0"/>
                </a:lnTo>
                <a:close/>
              </a:path>
            </a:pathLst>
          </a:custGeom>
          <a:blipFill>
            <a:blip r:embed="rId11">
              <a:extLst>
                <a:ext uri="{96DAC541-7B7A-43D3-8B79-37D633B846F1}">
                  <asvg:svgBlip xmlns:asvg="http://schemas.microsoft.com/office/drawing/2016/SVG/main" r:embed="rId12"/>
                </a:ext>
              </a:extLst>
            </a:blip>
            <a:stretch>
              <a:fillRect l="-4351" t="-332" r="-93446" b="-41558"/>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fr-MA" sz="428" b="0" i="0" u="none" strike="noStrike" kern="1200" cap="none" spc="0" normalizeH="0" baseline="0" noProof="0" dirty="0">
              <a:ln>
                <a:noFill/>
              </a:ln>
              <a:solidFill>
                <a:prstClr val="black"/>
              </a:solidFill>
              <a:effectLst/>
              <a:uLnTx/>
              <a:uFillTx/>
              <a:latin typeface="Dosis" pitchFamily="2" charset="0"/>
              <a:ea typeface="+mn-ea"/>
              <a:cs typeface="+mn-cs"/>
            </a:endParaRPr>
          </a:p>
        </p:txBody>
      </p:sp>
      <p:pic>
        <p:nvPicPr>
          <p:cNvPr id="14" name="Image 13">
            <a:extLst>
              <a:ext uri="{FF2B5EF4-FFF2-40B4-BE49-F238E27FC236}">
                <a16:creationId xmlns:a16="http://schemas.microsoft.com/office/drawing/2014/main" id="{01F9BE56-F3B5-9179-869D-9A0005D0B30C}"/>
              </a:ext>
            </a:extLst>
          </p:cNvPr>
          <p:cNvPicPr>
            <a:picLocks noChangeAspect="1"/>
          </p:cNvPicPr>
          <p:nvPr>
            <p:custDataLst>
              <p:tags r:id="rId5"/>
            </p:custDataLst>
          </p:nvPr>
        </p:nvPicPr>
        <p:blipFill>
          <a:blip r:embed="rId13">
            <a:clrChange>
              <a:clrFrom>
                <a:srgbClr val="E5E5E5"/>
              </a:clrFrom>
              <a:clrTo>
                <a:srgbClr val="E5E5E5">
                  <a:alpha val="0"/>
                </a:srgbClr>
              </a:clrTo>
            </a:clrChange>
          </a:blip>
          <a:stretch>
            <a:fillRect/>
          </a:stretch>
        </p:blipFill>
        <p:spPr>
          <a:xfrm>
            <a:off x="144832" y="1624725"/>
            <a:ext cx="916609" cy="508000"/>
          </a:xfrm>
          <a:prstGeom prst="rect">
            <a:avLst/>
          </a:prstGeom>
        </p:spPr>
      </p:pic>
      <p:sp>
        <p:nvSpPr>
          <p:cNvPr id="4" name="ZoneTexte 3">
            <a:extLst>
              <a:ext uri="{FF2B5EF4-FFF2-40B4-BE49-F238E27FC236}">
                <a16:creationId xmlns:a16="http://schemas.microsoft.com/office/drawing/2014/main" id="{B119C72B-B75D-7123-5906-BCEBD08B1612}"/>
              </a:ext>
            </a:extLst>
          </p:cNvPr>
          <p:cNvSpPr txBox="1"/>
          <p:nvPr>
            <p:custDataLst>
              <p:tags r:id="rId6"/>
            </p:custDataLst>
          </p:nvPr>
        </p:nvSpPr>
        <p:spPr>
          <a:xfrm>
            <a:off x="3639075" y="63173"/>
            <a:ext cx="2786663" cy="707886"/>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4000" b="1" i="0" u="none" strike="noStrike" kern="1200" cap="none" spc="0" normalizeH="0" baseline="0" noProof="0" dirty="0">
                <a:ln>
                  <a:noFill/>
                </a:ln>
                <a:solidFill>
                  <a:srgbClr val="106585"/>
                </a:solidFill>
                <a:effectLst/>
                <a:uLnTx/>
                <a:uFillTx/>
                <a:latin typeface="Dosis" pitchFamily="2" charset="0"/>
                <a:ea typeface="Calibri" panose="020F0502020204030204" pitchFamily="34" charset="0"/>
                <a:cs typeface="Calibri" panose="020F0502020204030204" pitchFamily="34" charset="0"/>
              </a:rPr>
              <a:t>Séance 16</a:t>
            </a:r>
            <a:endParaRPr kumimoji="0" lang="fr-FR" sz="40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4862304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custDataLst>
              <p:tags r:id="rId1"/>
            </p:custDataLst>
          </p:nvPr>
        </p:nvSpPr>
        <p:spPr>
          <a:xfrm>
            <a:off x="0" y="-25400"/>
            <a:ext cx="9144000" cy="68834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11"/>
            <a:stretch>
              <a:fillRect t="-5555" b="-5555"/>
            </a:stretch>
          </a:blipFill>
        </p:spPr>
        <p:txBody>
          <a:bodyPr/>
          <a:lstStyle/>
          <a:p>
            <a:pPr algn="just" defTabSz="457223">
              <a:defRPr/>
            </a:pPr>
            <a:endParaRPr lang="fr-MA" sz="900" dirty="0">
              <a:solidFill>
                <a:prstClr val="black"/>
              </a:solidFill>
              <a:latin typeface="Dosis" pitchFamily="2" charset="0"/>
            </a:endParaRPr>
          </a:p>
        </p:txBody>
      </p:sp>
      <p:grpSp>
        <p:nvGrpSpPr>
          <p:cNvPr id="3" name="Group 3"/>
          <p:cNvGrpSpPr/>
          <p:nvPr>
            <p:custDataLst>
              <p:tags r:id="rId2"/>
            </p:custDataLst>
          </p:nvPr>
        </p:nvGrpSpPr>
        <p:grpSpPr>
          <a:xfrm>
            <a:off x="254000" y="736600"/>
            <a:ext cx="8636000" cy="5596244"/>
            <a:chOff x="0" y="0"/>
            <a:chExt cx="3895412" cy="2555175"/>
          </a:xfrm>
        </p:grpSpPr>
        <p:sp>
          <p:nvSpPr>
            <p:cNvPr id="4" name="Freeform 4"/>
            <p:cNvSpPr/>
            <p:nvPr/>
          </p:nvSpPr>
          <p:spPr>
            <a:xfrm>
              <a:off x="0" y="0"/>
              <a:ext cx="3895412" cy="2555175"/>
            </a:xfrm>
            <a:custGeom>
              <a:avLst/>
              <a:gdLst/>
              <a:ahLst/>
              <a:cxnLst/>
              <a:rect l="l" t="t" r="r" b="b"/>
              <a:pathLst>
                <a:path w="3895412" h="2555175">
                  <a:moveTo>
                    <a:pt x="6703" y="0"/>
                  </a:moveTo>
                  <a:lnTo>
                    <a:pt x="3888710" y="0"/>
                  </a:lnTo>
                  <a:cubicBezTo>
                    <a:pt x="3892411" y="0"/>
                    <a:pt x="3895412" y="3001"/>
                    <a:pt x="3895412" y="6703"/>
                  </a:cubicBezTo>
                  <a:lnTo>
                    <a:pt x="3895412" y="2548473"/>
                  </a:lnTo>
                  <a:cubicBezTo>
                    <a:pt x="3895412" y="2550250"/>
                    <a:pt x="3894706" y="2551955"/>
                    <a:pt x="3893449" y="2553212"/>
                  </a:cubicBezTo>
                  <a:cubicBezTo>
                    <a:pt x="3892192" y="2554469"/>
                    <a:pt x="3890487" y="2555175"/>
                    <a:pt x="3888710" y="2555175"/>
                  </a:cubicBezTo>
                  <a:lnTo>
                    <a:pt x="6703" y="2555175"/>
                  </a:lnTo>
                  <a:cubicBezTo>
                    <a:pt x="4925" y="2555175"/>
                    <a:pt x="3220" y="2554469"/>
                    <a:pt x="1963" y="2553212"/>
                  </a:cubicBezTo>
                  <a:cubicBezTo>
                    <a:pt x="706" y="2551955"/>
                    <a:pt x="0" y="2550250"/>
                    <a:pt x="0" y="2548473"/>
                  </a:cubicBezTo>
                  <a:lnTo>
                    <a:pt x="0" y="6703"/>
                  </a:lnTo>
                  <a:cubicBezTo>
                    <a:pt x="0" y="4925"/>
                    <a:pt x="706" y="3220"/>
                    <a:pt x="1963" y="1963"/>
                  </a:cubicBezTo>
                  <a:cubicBezTo>
                    <a:pt x="3220" y="706"/>
                    <a:pt x="4925" y="0"/>
                    <a:pt x="6703" y="0"/>
                  </a:cubicBezTo>
                  <a:close/>
                </a:path>
              </a:pathLst>
            </a:custGeom>
            <a:solidFill>
              <a:srgbClr val="FFFFFF"/>
            </a:solidFill>
            <a:ln w="19050">
              <a:solidFill>
                <a:srgbClr val="000000"/>
              </a:solidFill>
            </a:ln>
          </p:spPr>
          <p:txBody>
            <a:bodyPr/>
            <a:lstStyle/>
            <a:p>
              <a:pPr algn="just" defTabSz="457223">
                <a:defRPr/>
              </a:pPr>
              <a:endParaRPr lang="fr-MA" sz="900" dirty="0">
                <a:solidFill>
                  <a:prstClr val="black"/>
                </a:solidFill>
                <a:latin typeface="Dosis" pitchFamily="2" charset="0"/>
              </a:endParaRPr>
            </a:p>
          </p:txBody>
        </p:sp>
        <p:sp>
          <p:nvSpPr>
            <p:cNvPr id="5" name="TextBox 5"/>
            <p:cNvSpPr txBox="1"/>
            <p:nvPr/>
          </p:nvSpPr>
          <p:spPr>
            <a:xfrm>
              <a:off x="0" y="-47625"/>
              <a:ext cx="812800" cy="860425"/>
            </a:xfrm>
            <a:prstGeom prst="rect">
              <a:avLst/>
            </a:prstGeom>
          </p:spPr>
          <p:txBody>
            <a:bodyPr lIns="25400" tIns="25400" rIns="25400" bIns="25400" rtlCol="0" anchor="ctr"/>
            <a:lstStyle/>
            <a:p>
              <a:pPr algn="just" defTabSz="457223">
                <a:lnSpc>
                  <a:spcPts val="1605"/>
                </a:lnSpc>
                <a:defRPr/>
              </a:pPr>
              <a:endParaRPr sz="900" dirty="0">
                <a:solidFill>
                  <a:prstClr val="black"/>
                </a:solidFill>
                <a:latin typeface="Dosis" pitchFamily="2" charset="0"/>
              </a:endParaRPr>
            </a:p>
          </p:txBody>
        </p:sp>
      </p:grpSp>
      <p:sp>
        <p:nvSpPr>
          <p:cNvPr id="7" name="Freeform 7"/>
          <p:cNvSpPr/>
          <p:nvPr>
            <p:custDataLst>
              <p:tags r:id="rId3"/>
            </p:custDataLst>
          </p:nvPr>
        </p:nvSpPr>
        <p:spPr>
          <a:xfrm>
            <a:off x="396417" y="294200"/>
            <a:ext cx="619583" cy="594800"/>
          </a:xfrm>
          <a:custGeom>
            <a:avLst/>
            <a:gdLst/>
            <a:ahLst/>
            <a:cxnLst/>
            <a:rect l="l" t="t" r="r" b="b"/>
            <a:pathLst>
              <a:path w="1239167" h="1189600">
                <a:moveTo>
                  <a:pt x="0" y="0"/>
                </a:moveTo>
                <a:lnTo>
                  <a:pt x="1239167" y="0"/>
                </a:lnTo>
                <a:lnTo>
                  <a:pt x="1239167" y="1189600"/>
                </a:lnTo>
                <a:lnTo>
                  <a:pt x="0" y="118960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algn="just" defTabSz="457223">
              <a:defRPr/>
            </a:pPr>
            <a:endParaRPr lang="fr-MA" sz="900" dirty="0">
              <a:solidFill>
                <a:prstClr val="black"/>
              </a:solidFill>
              <a:latin typeface="Dosis" pitchFamily="2" charset="0"/>
            </a:endParaRPr>
          </a:p>
        </p:txBody>
      </p:sp>
      <p:sp>
        <p:nvSpPr>
          <p:cNvPr id="9" name="TextBox 9"/>
          <p:cNvSpPr txBox="1"/>
          <p:nvPr>
            <p:custDataLst>
              <p:tags r:id="rId4"/>
            </p:custDataLst>
          </p:nvPr>
        </p:nvSpPr>
        <p:spPr>
          <a:xfrm>
            <a:off x="3314414" y="1445247"/>
            <a:ext cx="3352800" cy="359073"/>
          </a:xfrm>
          <a:prstGeom prst="rect">
            <a:avLst/>
          </a:prstGeom>
        </p:spPr>
        <p:txBody>
          <a:bodyPr wrap="square" lIns="0" tIns="0" rIns="0" bIns="0" rtlCol="0" anchor="t">
            <a:spAutoFit/>
          </a:bodyPr>
          <a:lstStyle/>
          <a:p>
            <a:pPr algn="just" defTabSz="457223">
              <a:lnSpc>
                <a:spcPts val="2799"/>
              </a:lnSpc>
              <a:defRPr/>
            </a:pPr>
            <a:r>
              <a:rPr lang="fr-FR" sz="2400" b="1" dirty="0">
                <a:solidFill>
                  <a:srgbClr val="106585"/>
                </a:solidFill>
                <a:latin typeface="+mj-lt"/>
              </a:rPr>
              <a:t>Objectifs de l’activité </a:t>
            </a:r>
          </a:p>
        </p:txBody>
      </p:sp>
      <p:sp>
        <p:nvSpPr>
          <p:cNvPr id="11" name="Freeform 17">
            <a:extLst>
              <a:ext uri="{FF2B5EF4-FFF2-40B4-BE49-F238E27FC236}">
                <a16:creationId xmlns:a16="http://schemas.microsoft.com/office/drawing/2014/main" id="{D18BEC05-D612-F7E2-194E-B3EA5F2BB168}"/>
              </a:ext>
            </a:extLst>
          </p:cNvPr>
          <p:cNvSpPr/>
          <p:nvPr>
            <p:custDataLst>
              <p:tags r:id="rId5"/>
            </p:custDataLst>
          </p:nvPr>
        </p:nvSpPr>
        <p:spPr>
          <a:xfrm rot="10800000" flipH="1">
            <a:off x="660401" y="2290667"/>
            <a:ext cx="7835151" cy="2202744"/>
          </a:xfrm>
          <a:custGeom>
            <a:avLst/>
            <a:gdLst/>
            <a:ahLst/>
            <a:cxnLst/>
            <a:rect l="l" t="t" r="r" b="b"/>
            <a:pathLst>
              <a:path w="3062465" h="1213150">
                <a:moveTo>
                  <a:pt x="0" y="0"/>
                </a:moveTo>
                <a:lnTo>
                  <a:pt x="3062465" y="0"/>
                </a:lnTo>
                <a:lnTo>
                  <a:pt x="3062465" y="1213150"/>
                </a:lnTo>
                <a:lnTo>
                  <a:pt x="0" y="1213150"/>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pPr defTabSz="609630">
              <a:defRPr/>
            </a:pPr>
            <a:endParaRPr lang="fr-MA" sz="600" dirty="0">
              <a:solidFill>
                <a:prstClr val="black"/>
              </a:solidFill>
              <a:latin typeface="Dosis" pitchFamily="2" charset="0"/>
            </a:endParaRPr>
          </a:p>
        </p:txBody>
      </p:sp>
      <p:sp>
        <p:nvSpPr>
          <p:cNvPr id="13" name="Freeform 17">
            <a:extLst>
              <a:ext uri="{FF2B5EF4-FFF2-40B4-BE49-F238E27FC236}">
                <a16:creationId xmlns:a16="http://schemas.microsoft.com/office/drawing/2014/main" id="{0C15E862-7EF3-9E28-081D-4B7348D69912}"/>
              </a:ext>
            </a:extLst>
          </p:cNvPr>
          <p:cNvSpPr/>
          <p:nvPr>
            <p:custDataLst>
              <p:tags r:id="rId6"/>
            </p:custDataLst>
          </p:nvPr>
        </p:nvSpPr>
        <p:spPr>
          <a:xfrm>
            <a:off x="816231" y="2350020"/>
            <a:ext cx="471005" cy="2110865"/>
          </a:xfrm>
          <a:custGeom>
            <a:avLst/>
            <a:gdLst/>
            <a:ahLst/>
            <a:cxnLst/>
            <a:rect l="l" t="t" r="r" b="b"/>
            <a:pathLst>
              <a:path w="3062465" h="1213150">
                <a:moveTo>
                  <a:pt x="0" y="0"/>
                </a:moveTo>
                <a:lnTo>
                  <a:pt x="3062465" y="0"/>
                </a:lnTo>
                <a:lnTo>
                  <a:pt x="3062465" y="1213150"/>
                </a:lnTo>
                <a:lnTo>
                  <a:pt x="0" y="1213150"/>
                </a:lnTo>
                <a:lnTo>
                  <a:pt x="0" y="0"/>
                </a:lnTo>
                <a:close/>
              </a:path>
            </a:pathLst>
          </a:custGeom>
          <a:blipFill>
            <a:blip r:embed="rId14">
              <a:extLst>
                <a:ext uri="{96DAC541-7B7A-43D3-8B79-37D633B846F1}">
                  <asvg:svgBlip xmlns:asvg="http://schemas.microsoft.com/office/drawing/2016/SVG/main" r:embed="rId16"/>
                </a:ext>
              </a:extLst>
            </a:blip>
            <a:stretch>
              <a:fillRect l="-109199" t="-6937" r="-896458" b="-829367"/>
            </a:stretch>
          </a:blipFill>
        </p:spPr>
        <p:txBody>
          <a:bodyPr/>
          <a:lstStyle/>
          <a:p>
            <a:pPr defTabSz="609630">
              <a:defRPr/>
            </a:pPr>
            <a:endParaRPr lang="fr-MA" sz="600" dirty="0">
              <a:solidFill>
                <a:prstClr val="black"/>
              </a:solidFill>
              <a:latin typeface="Dosis" pitchFamily="2" charset="0"/>
            </a:endParaRPr>
          </a:p>
        </p:txBody>
      </p:sp>
      <p:pic>
        <p:nvPicPr>
          <p:cNvPr id="19" name="Image 18">
            <a:extLst>
              <a:ext uri="{FF2B5EF4-FFF2-40B4-BE49-F238E27FC236}">
                <a16:creationId xmlns:a16="http://schemas.microsoft.com/office/drawing/2014/main" id="{C94B88BE-8917-6FF8-E4B2-F9E693387688}"/>
              </a:ext>
            </a:extLst>
          </p:cNvPr>
          <p:cNvPicPr>
            <a:picLocks noChangeAspect="1"/>
          </p:cNvPicPr>
          <p:nvPr>
            <p:custDataLst>
              <p:tags r:id="rId7"/>
            </p:custDataLst>
          </p:nvPr>
        </p:nvPicPr>
        <p:blipFill>
          <a:blip r:embed="rId17"/>
          <a:stretch>
            <a:fillRect/>
          </a:stretch>
        </p:blipFill>
        <p:spPr>
          <a:xfrm>
            <a:off x="1016000" y="2854857"/>
            <a:ext cx="336283" cy="366045"/>
          </a:xfrm>
          <a:prstGeom prst="rect">
            <a:avLst/>
          </a:prstGeom>
        </p:spPr>
      </p:pic>
      <p:sp>
        <p:nvSpPr>
          <p:cNvPr id="10" name="TextBox 10">
            <a:extLst>
              <a:ext uri="{FF2B5EF4-FFF2-40B4-BE49-F238E27FC236}">
                <a16:creationId xmlns:a16="http://schemas.microsoft.com/office/drawing/2014/main" id="{6D1AA5F5-9721-BDFB-5D84-C9B03241E66C}"/>
              </a:ext>
            </a:extLst>
          </p:cNvPr>
          <p:cNvSpPr txBox="1"/>
          <p:nvPr>
            <p:custDataLst>
              <p:tags r:id="rId8"/>
            </p:custDataLst>
          </p:nvPr>
        </p:nvSpPr>
        <p:spPr>
          <a:xfrm>
            <a:off x="1633484" y="2695602"/>
            <a:ext cx="6567423" cy="957709"/>
          </a:xfrm>
          <a:prstGeom prst="roundRect">
            <a:avLst/>
          </a:prstGeom>
          <a:noFill/>
        </p:spPr>
        <p:txBody>
          <a:bodyPr wrap="square" lIns="0" tIns="0" rIns="0" bIns="0" rtlCol="0" anchor="t">
            <a:spAutoFit/>
          </a:bodyPr>
          <a:lstStyle/>
          <a:p>
            <a:pPr defTabSz="457223">
              <a:lnSpc>
                <a:spcPct val="150000"/>
              </a:lnSpc>
              <a:spcAft>
                <a:spcPts val="400"/>
              </a:spcAft>
              <a:defRPr/>
            </a:pPr>
            <a:r>
              <a:rPr lang="fr-FR" sz="2000" dirty="0">
                <a:latin typeface="Dosis" pitchFamily="2" charset="0"/>
              </a:rPr>
              <a:t>Comprendre et produire des mots du vocabulaire: </a:t>
            </a:r>
            <a:r>
              <a:rPr lang="fr-FR" sz="2000" b="1" dirty="0">
                <a:solidFill>
                  <a:srgbClr val="225D6D"/>
                </a:solidFill>
                <a:latin typeface="Dosis" pitchFamily="2" charset="0"/>
              </a:rPr>
              <a:t>gare – guitare – girafe – gomme – gâteau – légumes.</a:t>
            </a:r>
          </a:p>
        </p:txBody>
      </p:sp>
      <p:sp>
        <p:nvSpPr>
          <p:cNvPr id="8" name="ZoneTexte 7">
            <a:extLst>
              <a:ext uri="{FF2B5EF4-FFF2-40B4-BE49-F238E27FC236}">
                <a16:creationId xmlns:a16="http://schemas.microsoft.com/office/drawing/2014/main" id="{E6FC7C3C-2E9F-74BB-F875-15B60CA7F57D}"/>
              </a:ext>
            </a:extLst>
          </p:cNvPr>
          <p:cNvSpPr txBox="1"/>
          <p:nvPr>
            <p:custDataLst>
              <p:tags r:id="rId9"/>
            </p:custDataLst>
          </p:nvPr>
        </p:nvSpPr>
        <p:spPr>
          <a:xfrm>
            <a:off x="5150497" y="215242"/>
            <a:ext cx="3531736" cy="338554"/>
          </a:xfrm>
          <a:prstGeom prst="rect">
            <a:avLst/>
          </a:prstGeom>
          <a:noFill/>
        </p:spPr>
        <p:txBody>
          <a:bodyPr wrap="none" rtlCol="0">
            <a:spAutoFit/>
          </a:bodyPr>
          <a:lstStyle/>
          <a:p>
            <a:r>
              <a:rPr lang="fr-FR" sz="1600" i="1" dirty="0">
                <a:solidFill>
                  <a:schemeClr val="bg1">
                    <a:lumMod val="50000"/>
                  </a:schemeClr>
                </a:solidFill>
              </a:rPr>
              <a:t>Pour l’enseignant – À ne pas lire aux élèves.</a:t>
            </a:r>
          </a:p>
        </p:txBody>
      </p:sp>
    </p:spTree>
    <p:extLst>
      <p:ext uri="{BB962C8B-B14F-4D97-AF65-F5344CB8AC3E}">
        <p14:creationId xmlns:p14="http://schemas.microsoft.com/office/powerpoint/2010/main" val="122226060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9A5135A5-E6D4-E198-AB98-3E6D67F19A38}"/>
              </a:ext>
            </a:extLst>
          </p:cNvPr>
          <p:cNvSpPr txBox="1"/>
          <p:nvPr>
            <p:custDataLst>
              <p:tags r:id="rId1"/>
            </p:custDataLst>
          </p:nvPr>
        </p:nvSpPr>
        <p:spPr>
          <a:xfrm>
            <a:off x="812800" y="376855"/>
            <a:ext cx="7924800" cy="584775"/>
          </a:xfrm>
          <a:prstGeom prst="rect">
            <a:avLst/>
          </a:prstGeom>
          <a:noFill/>
        </p:spPr>
        <p:txBody>
          <a:bodyPr wrap="square" rtlCol="0">
            <a:spAutoFit/>
          </a:bodyPr>
          <a:lstStyle/>
          <a:p>
            <a:pPr defTabSz="609630">
              <a:spcAft>
                <a:spcPts val="400"/>
              </a:spcAft>
              <a:defRPr/>
            </a:pPr>
            <a:r>
              <a:rPr lang="fr-FR" sz="1600" b="1" dirty="0">
                <a:solidFill>
                  <a:prstClr val="white">
                    <a:lumMod val="65000"/>
                  </a:prstClr>
                </a:solidFill>
                <a:latin typeface="+mj-lt"/>
              </a:rPr>
              <a:t>Nous allons réviser les mots que nous avons vus dans la séance précédente. Qui veut passer au tableau pour nommer les images ?</a:t>
            </a:r>
            <a:endParaRPr lang="fr-FR" sz="1600" dirty="0">
              <a:solidFill>
                <a:prstClr val="white">
                  <a:lumMod val="65000"/>
                </a:prstClr>
              </a:solidFill>
              <a:latin typeface="Dosis" pitchFamily="2" charset="0"/>
            </a:endParaRPr>
          </a:p>
        </p:txBody>
      </p:sp>
      <p:sp>
        <p:nvSpPr>
          <p:cNvPr id="4" name="Freeform 8">
            <a:extLst>
              <a:ext uri="{FF2B5EF4-FFF2-40B4-BE49-F238E27FC236}">
                <a16:creationId xmlns:a16="http://schemas.microsoft.com/office/drawing/2014/main" id="{231A3978-0424-91BC-EADE-5F82C5F6FDD9}"/>
              </a:ext>
            </a:extLst>
          </p:cNvPr>
          <p:cNvSpPr/>
          <p:nvPr>
            <p:custDataLst>
              <p:tags r:id="rId2"/>
            </p:custDataLst>
          </p:nvPr>
        </p:nvSpPr>
        <p:spPr>
          <a:xfrm rot="10800000" flipH="1">
            <a:off x="475862" y="441043"/>
            <a:ext cx="304800" cy="212619"/>
          </a:xfrm>
          <a:custGeom>
            <a:avLst/>
            <a:gdLst/>
            <a:ahLst/>
            <a:cxnLst/>
            <a:rect l="l" t="t" r="r" b="b"/>
            <a:pathLst>
              <a:path w="771785" h="671453">
                <a:moveTo>
                  <a:pt x="0" y="0"/>
                </a:moveTo>
                <a:lnTo>
                  <a:pt x="771785" y="0"/>
                </a:lnTo>
                <a:lnTo>
                  <a:pt x="771785" y="671453"/>
                </a:lnTo>
                <a:lnTo>
                  <a:pt x="0" y="67145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defTabSz="609630">
              <a:defRPr/>
            </a:pPr>
            <a:endParaRPr lang="fr-MA" sz="900" b="1" dirty="0">
              <a:solidFill>
                <a:prstClr val="white">
                  <a:lumMod val="50000"/>
                </a:prstClr>
              </a:solidFill>
              <a:latin typeface="Dosis" pitchFamily="2" charset="0"/>
            </a:endParaRPr>
          </a:p>
        </p:txBody>
      </p:sp>
      <p:pic>
        <p:nvPicPr>
          <p:cNvPr id="3" name="Image 2">
            <a:extLst>
              <a:ext uri="{FF2B5EF4-FFF2-40B4-BE49-F238E27FC236}">
                <a16:creationId xmlns:a16="http://schemas.microsoft.com/office/drawing/2014/main" id="{C6E40AE4-1770-03BA-EB2C-7609B8674ADF}"/>
              </a:ext>
            </a:extLst>
          </p:cNvPr>
          <p:cNvPicPr>
            <a:picLocks noChangeAspect="1"/>
          </p:cNvPicPr>
          <p:nvPr/>
        </p:nvPicPr>
        <p:blipFill>
          <a:blip r:embed="rId7"/>
          <a:stretch>
            <a:fillRect/>
          </a:stretch>
        </p:blipFill>
        <p:spPr>
          <a:xfrm>
            <a:off x="1004333" y="1765904"/>
            <a:ext cx="1563146" cy="1554364"/>
          </a:xfrm>
          <a:prstGeom prst="rect">
            <a:avLst/>
          </a:prstGeom>
        </p:spPr>
      </p:pic>
      <p:pic>
        <p:nvPicPr>
          <p:cNvPr id="5" name="Image 4">
            <a:extLst>
              <a:ext uri="{FF2B5EF4-FFF2-40B4-BE49-F238E27FC236}">
                <a16:creationId xmlns:a16="http://schemas.microsoft.com/office/drawing/2014/main" id="{823685A9-6BC4-FA1A-6C04-BDF718FF4041}"/>
              </a:ext>
            </a:extLst>
          </p:cNvPr>
          <p:cNvPicPr>
            <a:picLocks noChangeAspect="1"/>
          </p:cNvPicPr>
          <p:nvPr/>
        </p:nvPicPr>
        <p:blipFill>
          <a:blip r:embed="rId8"/>
          <a:stretch>
            <a:fillRect/>
          </a:stretch>
        </p:blipFill>
        <p:spPr>
          <a:xfrm>
            <a:off x="3468872" y="1710294"/>
            <a:ext cx="1849096" cy="1581464"/>
          </a:xfrm>
          <a:prstGeom prst="rect">
            <a:avLst/>
          </a:prstGeom>
        </p:spPr>
      </p:pic>
      <p:pic>
        <p:nvPicPr>
          <p:cNvPr id="6" name="Image 5">
            <a:extLst>
              <a:ext uri="{FF2B5EF4-FFF2-40B4-BE49-F238E27FC236}">
                <a16:creationId xmlns:a16="http://schemas.microsoft.com/office/drawing/2014/main" id="{B535DD1B-F27A-8BEF-4662-D123B5AC1F84}"/>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04333" y="4058096"/>
            <a:ext cx="1414888" cy="1318174"/>
          </a:xfrm>
          <a:prstGeom prst="rect">
            <a:avLst/>
          </a:prstGeom>
        </p:spPr>
      </p:pic>
      <p:pic>
        <p:nvPicPr>
          <p:cNvPr id="7" name="Image 6">
            <a:extLst>
              <a:ext uri="{FF2B5EF4-FFF2-40B4-BE49-F238E27FC236}">
                <a16:creationId xmlns:a16="http://schemas.microsoft.com/office/drawing/2014/main" id="{0CAFE6E9-C2B6-7D7D-8399-737FE1E384A6}"/>
              </a:ext>
            </a:extLst>
          </p:cNvPr>
          <p:cNvPicPr>
            <a:picLocks noChangeAspect="1"/>
          </p:cNvPicPr>
          <p:nvPr/>
        </p:nvPicPr>
        <p:blipFill>
          <a:blip r:embed="rId10"/>
          <a:stretch>
            <a:fillRect/>
          </a:stretch>
        </p:blipFill>
        <p:spPr>
          <a:xfrm>
            <a:off x="6153935" y="1883999"/>
            <a:ext cx="1920305" cy="1318175"/>
          </a:xfrm>
          <a:prstGeom prst="rect">
            <a:avLst/>
          </a:prstGeom>
        </p:spPr>
      </p:pic>
      <p:pic>
        <p:nvPicPr>
          <p:cNvPr id="8" name="Image 7" descr="Une image contenant roue, véhicule, Véhicule terrestre, pneu&#10;&#10;Description générée automatiquement">
            <a:extLst>
              <a:ext uri="{FF2B5EF4-FFF2-40B4-BE49-F238E27FC236}">
                <a16:creationId xmlns:a16="http://schemas.microsoft.com/office/drawing/2014/main" id="{06E47B03-38CC-8652-6500-F93120F97DBF}"/>
              </a:ext>
            </a:extLst>
          </p:cNvPr>
          <p:cNvPicPr>
            <a:picLocks noChangeAspect="1"/>
          </p:cNvPicPr>
          <p:nvPr/>
        </p:nvPicPr>
        <p:blipFill>
          <a:blip r:embed="rId11">
            <a:extLst>
              <a:ext uri="{28A0092B-C50C-407E-A947-70E740481C1C}">
                <a14:useLocalDpi xmlns:a14="http://schemas.microsoft.com/office/drawing/2010/main" val="0"/>
              </a:ext>
            </a:extLst>
          </a:blip>
          <a:srcRect l="24018" t="26514" r="5987" b="27380"/>
          <a:stretch/>
        </p:blipFill>
        <p:spPr>
          <a:xfrm>
            <a:off x="3518055" y="4376175"/>
            <a:ext cx="1815945" cy="1000095"/>
          </a:xfrm>
          <a:prstGeom prst="rect">
            <a:avLst/>
          </a:prstGeom>
        </p:spPr>
      </p:pic>
      <p:pic>
        <p:nvPicPr>
          <p:cNvPr id="9" name="Image 8">
            <a:extLst>
              <a:ext uri="{FF2B5EF4-FFF2-40B4-BE49-F238E27FC236}">
                <a16:creationId xmlns:a16="http://schemas.microsoft.com/office/drawing/2014/main" id="{FC5B0792-2FDF-A538-9BE6-A0A2CFDAEF26}"/>
              </a:ext>
            </a:extLst>
          </p:cNvPr>
          <p:cNvPicPr>
            <a:picLocks noChangeAspect="1"/>
          </p:cNvPicPr>
          <p:nvPr/>
        </p:nvPicPr>
        <p:blipFill>
          <a:blip r:embed="rId12"/>
          <a:stretch>
            <a:fillRect/>
          </a:stretch>
        </p:blipFill>
        <p:spPr>
          <a:xfrm>
            <a:off x="5899480" y="3655827"/>
            <a:ext cx="2429214" cy="2038635"/>
          </a:xfrm>
          <a:prstGeom prst="rect">
            <a:avLst/>
          </a:prstGeom>
        </p:spPr>
      </p:pic>
    </p:spTree>
    <p:extLst>
      <p:ext uri="{BB962C8B-B14F-4D97-AF65-F5344CB8AC3E}">
        <p14:creationId xmlns:p14="http://schemas.microsoft.com/office/powerpoint/2010/main" val="212785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9A5135A5-E6D4-E198-AB98-3E6D67F19A38}"/>
              </a:ext>
            </a:extLst>
          </p:cNvPr>
          <p:cNvSpPr txBox="1"/>
          <p:nvPr>
            <p:custDataLst>
              <p:tags r:id="rId1"/>
            </p:custDataLst>
          </p:nvPr>
        </p:nvSpPr>
        <p:spPr>
          <a:xfrm>
            <a:off x="812800" y="376855"/>
            <a:ext cx="7924800" cy="338554"/>
          </a:xfrm>
          <a:prstGeom prst="rect">
            <a:avLst/>
          </a:prstGeom>
          <a:noFill/>
        </p:spPr>
        <p:txBody>
          <a:bodyPr wrap="square" rtlCol="0">
            <a:spAutoFit/>
          </a:bodyPr>
          <a:lstStyle/>
          <a:p>
            <a:pPr marL="0" marR="0" lvl="0" indent="0" algn="l" defTabSz="609630" rtl="0" eaLnBrk="1" fontAlgn="auto" latinLnBrk="0" hangingPunct="1">
              <a:lnSpc>
                <a:spcPct val="100000"/>
              </a:lnSpc>
              <a:spcBef>
                <a:spcPts val="0"/>
              </a:spcBef>
              <a:spcAft>
                <a:spcPts val="400"/>
              </a:spcAft>
              <a:buClrTx/>
              <a:buSzTx/>
              <a:buFontTx/>
              <a:buNone/>
              <a:tabLst/>
              <a:defRPr/>
            </a:pPr>
            <a:r>
              <a:rPr kumimoji="0" lang="fr-FR" sz="1600" b="1" i="0" u="none" strike="noStrike" kern="1200" cap="none" spc="0" normalizeH="0" baseline="0" noProof="0" dirty="0">
                <a:ln>
                  <a:noFill/>
                </a:ln>
                <a:solidFill>
                  <a:prstClr val="white">
                    <a:lumMod val="65000"/>
                  </a:prstClr>
                </a:solidFill>
                <a:effectLst/>
                <a:uLnTx/>
                <a:uFillTx/>
                <a:latin typeface="Calibri"/>
                <a:ea typeface="+mn-ea"/>
                <a:cs typeface="+mn-cs"/>
              </a:rPr>
              <a:t>Aujourd’hui, vous allez apprendre de nouveaux mots en français</a:t>
            </a:r>
            <a:r>
              <a:rPr kumimoji="0" lang="fr-FR" sz="1600" b="1" i="0" u="none" strike="noStrike" kern="1200" cap="none" spc="0" normalizeH="0" baseline="0" noProof="0" dirty="0">
                <a:ln>
                  <a:noFill/>
                </a:ln>
                <a:solidFill>
                  <a:prstClr val="white">
                    <a:lumMod val="65000"/>
                  </a:prstClr>
                </a:solidFill>
                <a:effectLst/>
                <a:uLnTx/>
                <a:uFillTx/>
                <a:latin typeface="Dosis" pitchFamily="2" charset="0"/>
                <a:ea typeface="+mn-ea"/>
                <a:cs typeface="+mn-cs"/>
              </a:rPr>
              <a:t>. </a:t>
            </a:r>
            <a:endParaRPr kumimoji="0" lang="fr-FR" sz="1600" b="0" i="0" u="none" strike="noStrike" kern="1200" cap="none" spc="0" normalizeH="0" baseline="0" noProof="0" dirty="0">
              <a:ln>
                <a:noFill/>
              </a:ln>
              <a:solidFill>
                <a:prstClr val="white">
                  <a:lumMod val="65000"/>
                </a:prstClr>
              </a:solidFill>
              <a:effectLst/>
              <a:uLnTx/>
              <a:uFillTx/>
              <a:latin typeface="Dosis" pitchFamily="2" charset="0"/>
              <a:ea typeface="+mn-ea"/>
              <a:cs typeface="+mn-cs"/>
            </a:endParaRPr>
          </a:p>
        </p:txBody>
      </p:sp>
      <p:sp>
        <p:nvSpPr>
          <p:cNvPr id="4" name="Freeform 8">
            <a:extLst>
              <a:ext uri="{FF2B5EF4-FFF2-40B4-BE49-F238E27FC236}">
                <a16:creationId xmlns:a16="http://schemas.microsoft.com/office/drawing/2014/main" id="{231A3978-0424-91BC-EADE-5F82C5F6FDD9}"/>
              </a:ext>
            </a:extLst>
          </p:cNvPr>
          <p:cNvSpPr/>
          <p:nvPr>
            <p:custDataLst>
              <p:tags r:id="rId2"/>
            </p:custDataLst>
          </p:nvPr>
        </p:nvSpPr>
        <p:spPr>
          <a:xfrm rot="10800000" flipH="1">
            <a:off x="475862" y="441043"/>
            <a:ext cx="304800" cy="212619"/>
          </a:xfrm>
          <a:custGeom>
            <a:avLst/>
            <a:gdLst/>
            <a:ahLst/>
            <a:cxnLst/>
            <a:rect l="l" t="t" r="r" b="b"/>
            <a:pathLst>
              <a:path w="771785" h="671453">
                <a:moveTo>
                  <a:pt x="0" y="0"/>
                </a:moveTo>
                <a:lnTo>
                  <a:pt x="771785" y="0"/>
                </a:lnTo>
                <a:lnTo>
                  <a:pt x="771785" y="671453"/>
                </a:lnTo>
                <a:lnTo>
                  <a:pt x="0" y="67145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fr-MA" sz="900" b="1" i="0" u="none" strike="noStrike" kern="1200" cap="none" spc="0" normalizeH="0" baseline="0" noProof="0" dirty="0">
              <a:ln>
                <a:noFill/>
              </a:ln>
              <a:solidFill>
                <a:prstClr val="white">
                  <a:lumMod val="50000"/>
                </a:prstClr>
              </a:solidFill>
              <a:effectLst/>
              <a:uLnTx/>
              <a:uFillTx/>
              <a:latin typeface="Dosis" pitchFamily="2" charset="0"/>
              <a:ea typeface="+mn-ea"/>
              <a:cs typeface="+mn-cs"/>
            </a:endParaRPr>
          </a:p>
        </p:txBody>
      </p:sp>
      <p:pic>
        <p:nvPicPr>
          <p:cNvPr id="11" name="Image 10" descr="Une image contenant escaliers, conception, illustration&#10;&#10;Description générée automatiquement">
            <a:extLst>
              <a:ext uri="{FF2B5EF4-FFF2-40B4-BE49-F238E27FC236}">
                <a16:creationId xmlns:a16="http://schemas.microsoft.com/office/drawing/2014/main" id="{39E2E2F0-A15F-B61F-D3DD-DA3DABA8B19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12800" y="2290735"/>
            <a:ext cx="2133386" cy="1554364"/>
          </a:xfrm>
          <a:prstGeom prst="rect">
            <a:avLst/>
          </a:prstGeom>
        </p:spPr>
      </p:pic>
      <p:pic>
        <p:nvPicPr>
          <p:cNvPr id="13" name="Image 12" descr="Une image contenant instrument de musique, guitare&#10;&#10;Description générée automatiquement">
            <a:extLst>
              <a:ext uri="{FF2B5EF4-FFF2-40B4-BE49-F238E27FC236}">
                <a16:creationId xmlns:a16="http://schemas.microsoft.com/office/drawing/2014/main" id="{A80EECB2-9AF7-F96B-F60B-81A675F77AE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336795">
            <a:off x="5922406" y="2063046"/>
            <a:ext cx="2574976" cy="1434211"/>
          </a:xfrm>
          <a:prstGeom prst="rect">
            <a:avLst/>
          </a:prstGeom>
        </p:spPr>
      </p:pic>
      <p:pic>
        <p:nvPicPr>
          <p:cNvPr id="14" name="Image 13" descr="Une image contenant girafe, croquis, dessin humoristique, mammifère&#10;&#10;Description générée automatiquement">
            <a:extLst>
              <a:ext uri="{FF2B5EF4-FFF2-40B4-BE49-F238E27FC236}">
                <a16:creationId xmlns:a16="http://schemas.microsoft.com/office/drawing/2014/main" id="{2CBFE94E-E81D-1FA0-E81A-AA928C913004}"/>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714480" y="1571956"/>
            <a:ext cx="1497600" cy="2273143"/>
          </a:xfrm>
          <a:prstGeom prst="rect">
            <a:avLst/>
          </a:prstGeom>
        </p:spPr>
      </p:pic>
      <p:pic>
        <p:nvPicPr>
          <p:cNvPr id="15" name="Image 14">
            <a:extLst>
              <a:ext uri="{FF2B5EF4-FFF2-40B4-BE49-F238E27FC236}">
                <a16:creationId xmlns:a16="http://schemas.microsoft.com/office/drawing/2014/main" id="{5D0228D8-E662-283F-A422-B60BB4D3778C}"/>
              </a:ext>
            </a:extLst>
          </p:cNvPr>
          <p:cNvPicPr>
            <a:picLocks noChangeAspect="1"/>
          </p:cNvPicPr>
          <p:nvPr/>
        </p:nvPicPr>
        <p:blipFill>
          <a:blip r:embed="rId10"/>
          <a:stretch>
            <a:fillRect/>
          </a:stretch>
        </p:blipFill>
        <p:spPr>
          <a:xfrm>
            <a:off x="986663" y="4859897"/>
            <a:ext cx="1744975" cy="1026456"/>
          </a:xfrm>
          <a:prstGeom prst="rect">
            <a:avLst/>
          </a:prstGeom>
        </p:spPr>
      </p:pic>
      <p:pic>
        <p:nvPicPr>
          <p:cNvPr id="17" name="Image 16">
            <a:extLst>
              <a:ext uri="{FF2B5EF4-FFF2-40B4-BE49-F238E27FC236}">
                <a16:creationId xmlns:a16="http://schemas.microsoft.com/office/drawing/2014/main" id="{C1DDB658-BC52-B483-37B1-089759FE1DE5}"/>
              </a:ext>
            </a:extLst>
          </p:cNvPr>
          <p:cNvPicPr>
            <a:picLocks noChangeAspect="1"/>
          </p:cNvPicPr>
          <p:nvPr/>
        </p:nvPicPr>
        <p:blipFill>
          <a:blip r:embed="rId11"/>
          <a:stretch>
            <a:fillRect/>
          </a:stretch>
        </p:blipFill>
        <p:spPr>
          <a:xfrm>
            <a:off x="5966177" y="4147177"/>
            <a:ext cx="2740559" cy="1558612"/>
          </a:xfrm>
          <a:prstGeom prst="rect">
            <a:avLst/>
          </a:prstGeom>
        </p:spPr>
      </p:pic>
      <p:pic>
        <p:nvPicPr>
          <p:cNvPr id="19" name="Image 18">
            <a:extLst>
              <a:ext uri="{FF2B5EF4-FFF2-40B4-BE49-F238E27FC236}">
                <a16:creationId xmlns:a16="http://schemas.microsoft.com/office/drawing/2014/main" id="{FDA04451-D06D-2496-72B1-9439274E1A8D}"/>
              </a:ext>
            </a:extLst>
          </p:cNvPr>
          <p:cNvPicPr>
            <a:picLocks noChangeAspect="1"/>
          </p:cNvPicPr>
          <p:nvPr/>
        </p:nvPicPr>
        <p:blipFill>
          <a:blip r:embed="rId12"/>
          <a:stretch>
            <a:fillRect/>
          </a:stretch>
        </p:blipFill>
        <p:spPr>
          <a:xfrm>
            <a:off x="3389189" y="4289417"/>
            <a:ext cx="2168891" cy="1623737"/>
          </a:xfrm>
          <a:prstGeom prst="rect">
            <a:avLst/>
          </a:prstGeom>
        </p:spPr>
      </p:pic>
    </p:spTree>
    <p:extLst>
      <p:ext uri="{BB962C8B-B14F-4D97-AF65-F5344CB8AC3E}">
        <p14:creationId xmlns:p14="http://schemas.microsoft.com/office/powerpoint/2010/main" val="161380575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9A5135A5-E6D4-E198-AB98-3E6D67F19A38}"/>
              </a:ext>
            </a:extLst>
          </p:cNvPr>
          <p:cNvSpPr txBox="1"/>
          <p:nvPr>
            <p:custDataLst>
              <p:tags r:id="rId1"/>
            </p:custDataLst>
          </p:nvPr>
        </p:nvSpPr>
        <p:spPr>
          <a:xfrm>
            <a:off x="850123" y="423508"/>
            <a:ext cx="7924800" cy="338554"/>
          </a:xfrm>
          <a:prstGeom prst="rect">
            <a:avLst/>
          </a:prstGeom>
          <a:noFill/>
        </p:spPr>
        <p:txBody>
          <a:bodyPr wrap="square" rtlCol="0">
            <a:spAutoFit/>
          </a:bodyPr>
          <a:lstStyle/>
          <a:p>
            <a:pPr marL="0" marR="0" lvl="0" indent="0" algn="l" defTabSz="685818" rtl="0" eaLnBrk="1" fontAlgn="auto" latinLnBrk="0" hangingPunct="1">
              <a:lnSpc>
                <a:spcPct val="100000"/>
              </a:lnSpc>
              <a:spcBef>
                <a:spcPts val="0"/>
              </a:spcBef>
              <a:spcAft>
                <a:spcPts val="400"/>
              </a:spcAft>
              <a:buClrTx/>
              <a:buSzTx/>
              <a:buFontTx/>
              <a:buNone/>
              <a:tabLst/>
              <a:defRPr/>
            </a:pPr>
            <a:r>
              <a:rPr kumimoji="0" lang="fr-FR" sz="1600" b="1" i="0" u="none" strike="noStrike" kern="1200" cap="none" spc="0" normalizeH="0" baseline="0" noProof="0" dirty="0">
                <a:ln>
                  <a:noFill/>
                </a:ln>
                <a:solidFill>
                  <a:srgbClr val="A6A6A6"/>
                </a:solidFill>
                <a:effectLst/>
                <a:uLnTx/>
                <a:uFillTx/>
                <a:latin typeface="Calibri"/>
                <a:ea typeface="+mn-ea"/>
                <a:cs typeface="+mn-cs"/>
              </a:rPr>
              <a:t>C’est quoi  ? Dites </a:t>
            </a:r>
            <a:r>
              <a:rPr kumimoji="0" lang="fr-FR" sz="1600" b="1" i="0" u="none" strike="noStrike" kern="1200" cap="none" spc="0" normalizeH="0" baseline="0" noProof="0" dirty="0">
                <a:ln>
                  <a:noFill/>
                </a:ln>
                <a:solidFill>
                  <a:prstClr val="white">
                    <a:lumMod val="65000"/>
                  </a:prstClr>
                </a:solidFill>
                <a:effectLst/>
                <a:uLnTx/>
                <a:uFillTx/>
                <a:latin typeface="Calibri"/>
                <a:ea typeface="+mn-ea"/>
                <a:cs typeface="+mn-cs"/>
              </a:rPr>
              <a:t>le mot en français ou dans votre langue.</a:t>
            </a:r>
          </a:p>
        </p:txBody>
      </p:sp>
      <p:sp>
        <p:nvSpPr>
          <p:cNvPr id="4" name="Freeform 8">
            <a:extLst>
              <a:ext uri="{FF2B5EF4-FFF2-40B4-BE49-F238E27FC236}">
                <a16:creationId xmlns:a16="http://schemas.microsoft.com/office/drawing/2014/main" id="{231A3978-0424-91BC-EADE-5F82C5F6FDD9}"/>
              </a:ext>
            </a:extLst>
          </p:cNvPr>
          <p:cNvSpPr/>
          <p:nvPr>
            <p:custDataLst>
              <p:tags r:id="rId2"/>
            </p:custDataLst>
          </p:nvPr>
        </p:nvSpPr>
        <p:spPr>
          <a:xfrm rot="10800000" flipH="1">
            <a:off x="485193" y="478367"/>
            <a:ext cx="304800" cy="212619"/>
          </a:xfrm>
          <a:custGeom>
            <a:avLst/>
            <a:gdLst/>
            <a:ahLst/>
            <a:cxnLst/>
            <a:rect l="l" t="t" r="r" b="b"/>
            <a:pathLst>
              <a:path w="771785" h="671453">
                <a:moveTo>
                  <a:pt x="0" y="0"/>
                </a:moveTo>
                <a:lnTo>
                  <a:pt x="771785" y="0"/>
                </a:lnTo>
                <a:lnTo>
                  <a:pt x="771785" y="671453"/>
                </a:lnTo>
                <a:lnTo>
                  <a:pt x="0" y="67145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fr-MA" sz="900" b="1" i="0" u="none" strike="noStrike" kern="1200" cap="none" spc="0" normalizeH="0" baseline="0" noProof="0" dirty="0">
              <a:ln>
                <a:noFill/>
              </a:ln>
              <a:solidFill>
                <a:prstClr val="white">
                  <a:lumMod val="50000"/>
                </a:prstClr>
              </a:solidFill>
              <a:effectLst/>
              <a:uLnTx/>
              <a:uFillTx/>
              <a:latin typeface="Dosis" pitchFamily="2" charset="0"/>
              <a:ea typeface="+mn-ea"/>
              <a:cs typeface="+mn-cs"/>
            </a:endParaRPr>
          </a:p>
        </p:txBody>
      </p:sp>
      <p:pic>
        <p:nvPicPr>
          <p:cNvPr id="5" name="Image 4" descr="Une image contenant escaliers, conception, illustration&#10;&#10;Description générée automatiquement">
            <a:extLst>
              <a:ext uri="{FF2B5EF4-FFF2-40B4-BE49-F238E27FC236}">
                <a16:creationId xmlns:a16="http://schemas.microsoft.com/office/drawing/2014/main" id="{BCBB2604-5435-FA37-5927-C231A01A946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775454" y="2120055"/>
            <a:ext cx="3593091" cy="2617890"/>
          </a:xfrm>
          <a:prstGeom prst="rect">
            <a:avLst/>
          </a:prstGeom>
        </p:spPr>
      </p:pic>
    </p:spTree>
    <p:extLst>
      <p:ext uri="{BB962C8B-B14F-4D97-AF65-F5344CB8AC3E}">
        <p14:creationId xmlns:p14="http://schemas.microsoft.com/office/powerpoint/2010/main" val="7335901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9A5135A5-E6D4-E198-AB98-3E6D67F19A38}"/>
              </a:ext>
            </a:extLst>
          </p:cNvPr>
          <p:cNvSpPr txBox="1"/>
          <p:nvPr>
            <p:custDataLst>
              <p:tags r:id="rId1"/>
            </p:custDataLst>
          </p:nvPr>
        </p:nvSpPr>
        <p:spPr>
          <a:xfrm>
            <a:off x="812800" y="330200"/>
            <a:ext cx="7924800" cy="338554"/>
          </a:xfrm>
          <a:prstGeom prst="rect">
            <a:avLst/>
          </a:prstGeom>
          <a:noFill/>
        </p:spPr>
        <p:txBody>
          <a:bodyPr wrap="square" rtlCol="0">
            <a:spAutoFit/>
          </a:bodyPr>
          <a:lstStyle/>
          <a:p>
            <a:pPr marL="0" marR="0" lvl="0" indent="0" algn="l" defTabSz="685818"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prstClr val="white">
                    <a:lumMod val="65000"/>
                  </a:prstClr>
                </a:solidFill>
                <a:effectLst/>
                <a:uLnTx/>
                <a:uFillTx/>
                <a:latin typeface="Calibri"/>
                <a:ea typeface="+mn-ea"/>
                <a:cs typeface="+mn-cs"/>
              </a:rPr>
              <a:t>C’est une gare. Gare.  Qui veut répéter ?</a:t>
            </a:r>
            <a:endParaRPr kumimoji="0" lang="fr-FR" sz="1500" b="1" i="0" u="none" strike="noStrike" kern="1200" cap="none" spc="0" normalizeH="0" baseline="0" noProof="0" dirty="0">
              <a:ln>
                <a:noFill/>
              </a:ln>
              <a:solidFill>
                <a:srgbClr val="A6A6A6"/>
              </a:solidFill>
              <a:effectLst/>
              <a:uLnTx/>
              <a:uFillTx/>
              <a:latin typeface="Dosis" pitchFamily="2" charset="0"/>
              <a:ea typeface="+mn-ea"/>
              <a:cs typeface="+mn-cs"/>
            </a:endParaRPr>
          </a:p>
        </p:txBody>
      </p:sp>
      <p:sp>
        <p:nvSpPr>
          <p:cNvPr id="4" name="Freeform 8">
            <a:extLst>
              <a:ext uri="{FF2B5EF4-FFF2-40B4-BE49-F238E27FC236}">
                <a16:creationId xmlns:a16="http://schemas.microsoft.com/office/drawing/2014/main" id="{231A3978-0424-91BC-EADE-5F82C5F6FDD9}"/>
              </a:ext>
            </a:extLst>
          </p:cNvPr>
          <p:cNvSpPr/>
          <p:nvPr>
            <p:custDataLst>
              <p:tags r:id="rId2"/>
            </p:custDataLst>
          </p:nvPr>
        </p:nvSpPr>
        <p:spPr>
          <a:xfrm rot="10800000" flipH="1">
            <a:off x="457200" y="422381"/>
            <a:ext cx="304800" cy="212619"/>
          </a:xfrm>
          <a:custGeom>
            <a:avLst/>
            <a:gdLst/>
            <a:ahLst/>
            <a:cxnLst/>
            <a:rect l="l" t="t" r="r" b="b"/>
            <a:pathLst>
              <a:path w="771785" h="671453">
                <a:moveTo>
                  <a:pt x="0" y="0"/>
                </a:moveTo>
                <a:lnTo>
                  <a:pt x="771785" y="0"/>
                </a:lnTo>
                <a:lnTo>
                  <a:pt x="771785" y="671453"/>
                </a:lnTo>
                <a:lnTo>
                  <a:pt x="0" y="67145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fr-MA" sz="900" b="1" i="0" u="none" strike="noStrike" kern="1200" cap="none" spc="0" normalizeH="0" baseline="0" noProof="0" dirty="0">
              <a:ln>
                <a:noFill/>
              </a:ln>
              <a:solidFill>
                <a:prstClr val="white">
                  <a:lumMod val="50000"/>
                </a:prstClr>
              </a:solidFill>
              <a:effectLst/>
              <a:uLnTx/>
              <a:uFillTx/>
              <a:latin typeface="Dosis" pitchFamily="2" charset="0"/>
              <a:ea typeface="+mn-ea"/>
              <a:cs typeface="+mn-cs"/>
            </a:endParaRPr>
          </a:p>
        </p:txBody>
      </p:sp>
      <p:sp>
        <p:nvSpPr>
          <p:cNvPr id="7" name="ZoneTexte 6">
            <a:extLst>
              <a:ext uri="{FF2B5EF4-FFF2-40B4-BE49-F238E27FC236}">
                <a16:creationId xmlns:a16="http://schemas.microsoft.com/office/drawing/2014/main" id="{B0189872-B1F2-B4CE-8BA0-96C075E815A2}"/>
              </a:ext>
            </a:extLst>
          </p:cNvPr>
          <p:cNvSpPr txBox="1"/>
          <p:nvPr>
            <p:custDataLst>
              <p:tags r:id="rId3"/>
            </p:custDataLst>
          </p:nvPr>
        </p:nvSpPr>
        <p:spPr>
          <a:xfrm>
            <a:off x="4299780" y="2875002"/>
            <a:ext cx="3977118" cy="1107996"/>
          </a:xfrm>
          <a:prstGeom prst="rect">
            <a:avLst/>
          </a:prstGeom>
          <a:noFill/>
        </p:spPr>
        <p:txBody>
          <a:bodyPr wrap="square" rtlCol="0">
            <a:spAutoFit/>
          </a:bodyPr>
          <a:lstStyle/>
          <a:p>
            <a:pPr marL="0" marR="0" lvl="0" indent="0" algn="ctr" defTabSz="914423" rtl="0" eaLnBrk="1" fontAlgn="auto" latinLnBrk="0" hangingPunct="1">
              <a:lnSpc>
                <a:spcPct val="100000"/>
              </a:lnSpc>
              <a:spcBef>
                <a:spcPts val="0"/>
              </a:spcBef>
              <a:spcAft>
                <a:spcPts val="0"/>
              </a:spcAft>
              <a:buClrTx/>
              <a:buSzTx/>
              <a:buFontTx/>
              <a:buNone/>
              <a:tabLst/>
              <a:defRPr/>
            </a:pPr>
            <a:r>
              <a:rPr kumimoji="0" lang="fr-FR" sz="6000" b="1" i="0" u="none" strike="noStrike" kern="1200" cap="none" spc="0" normalizeH="0" baseline="0" noProof="0" dirty="0">
                <a:ln>
                  <a:noFill/>
                </a:ln>
                <a:solidFill>
                  <a:srgbClr val="4BACC6">
                    <a:lumMod val="50000"/>
                  </a:srgbClr>
                </a:solidFill>
                <a:effectLst/>
                <a:uLnTx/>
                <a:uFillTx/>
                <a:latin typeface="Dosis" pitchFamily="2" charset="0"/>
                <a:ea typeface="+mn-ea"/>
                <a:cs typeface="+mn-cs"/>
              </a:rPr>
              <a:t>gare </a:t>
            </a:r>
            <a:r>
              <a:rPr kumimoji="0" lang="fr-FR" sz="6600" b="1" i="0" u="none" strike="noStrike" kern="1200" cap="none" spc="0" normalizeH="0" baseline="0" noProof="0" dirty="0">
                <a:ln>
                  <a:noFill/>
                </a:ln>
                <a:solidFill>
                  <a:prstClr val="black"/>
                </a:solidFill>
                <a:effectLst/>
                <a:uLnTx/>
                <a:uFillTx/>
                <a:latin typeface="Dosis" pitchFamily="2" charset="0"/>
                <a:ea typeface="+mn-ea"/>
                <a:cs typeface="+mn-cs"/>
              </a:rPr>
              <a:t> </a:t>
            </a:r>
          </a:p>
        </p:txBody>
      </p:sp>
      <p:pic>
        <p:nvPicPr>
          <p:cNvPr id="3" name="Image 2" descr="Une image contenant escaliers, conception, illustration&#10;&#10;Description générée automatiquement">
            <a:extLst>
              <a:ext uri="{FF2B5EF4-FFF2-40B4-BE49-F238E27FC236}">
                <a16:creationId xmlns:a16="http://schemas.microsoft.com/office/drawing/2014/main" id="{5BD4F38A-69FB-793A-85D1-6F7045C6E81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78909" y="2120055"/>
            <a:ext cx="3593091" cy="2617890"/>
          </a:xfrm>
          <a:prstGeom prst="rect">
            <a:avLst/>
          </a:prstGeom>
        </p:spPr>
      </p:pic>
    </p:spTree>
    <p:extLst>
      <p:ext uri="{BB962C8B-B14F-4D97-AF65-F5344CB8AC3E}">
        <p14:creationId xmlns:p14="http://schemas.microsoft.com/office/powerpoint/2010/main" val="393937946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9A5135A5-E6D4-E198-AB98-3E6D67F19A38}"/>
              </a:ext>
            </a:extLst>
          </p:cNvPr>
          <p:cNvSpPr txBox="1"/>
          <p:nvPr>
            <p:custDataLst>
              <p:tags r:id="rId1"/>
            </p:custDataLst>
          </p:nvPr>
        </p:nvSpPr>
        <p:spPr>
          <a:xfrm>
            <a:off x="850123" y="423508"/>
            <a:ext cx="7924800" cy="338554"/>
          </a:xfrm>
          <a:prstGeom prst="rect">
            <a:avLst/>
          </a:prstGeom>
          <a:noFill/>
        </p:spPr>
        <p:txBody>
          <a:bodyPr wrap="square" rtlCol="0">
            <a:spAutoFit/>
          </a:bodyPr>
          <a:lstStyle/>
          <a:p>
            <a:pPr marL="0" marR="0" lvl="0" indent="0" algn="l" defTabSz="685818" rtl="0" eaLnBrk="1" fontAlgn="auto" latinLnBrk="0" hangingPunct="1">
              <a:lnSpc>
                <a:spcPct val="100000"/>
              </a:lnSpc>
              <a:spcBef>
                <a:spcPts val="0"/>
              </a:spcBef>
              <a:spcAft>
                <a:spcPts val="400"/>
              </a:spcAft>
              <a:buClrTx/>
              <a:buSzTx/>
              <a:buFontTx/>
              <a:buNone/>
              <a:tabLst/>
              <a:defRPr/>
            </a:pPr>
            <a:r>
              <a:rPr kumimoji="0" lang="fr-FR" sz="1600" b="1" i="0" u="none" strike="noStrike" kern="1200" cap="none" spc="0" normalizeH="0" baseline="0" noProof="0" dirty="0">
                <a:ln>
                  <a:noFill/>
                </a:ln>
                <a:solidFill>
                  <a:srgbClr val="A6A6A6"/>
                </a:solidFill>
                <a:effectLst/>
                <a:uLnTx/>
                <a:uFillTx/>
                <a:latin typeface="Calibri"/>
                <a:ea typeface="+mn-ea"/>
                <a:cs typeface="+mn-cs"/>
              </a:rPr>
              <a:t>C’est quel animal  ? Dites </a:t>
            </a:r>
            <a:r>
              <a:rPr kumimoji="0" lang="fr-FR" sz="1600" b="1" i="0" u="none" strike="noStrike" kern="1200" cap="none" spc="0" normalizeH="0" baseline="0" noProof="0" dirty="0">
                <a:ln>
                  <a:noFill/>
                </a:ln>
                <a:solidFill>
                  <a:prstClr val="white">
                    <a:lumMod val="65000"/>
                  </a:prstClr>
                </a:solidFill>
                <a:effectLst/>
                <a:uLnTx/>
                <a:uFillTx/>
                <a:latin typeface="Calibri"/>
                <a:ea typeface="+mn-ea"/>
                <a:cs typeface="+mn-cs"/>
              </a:rPr>
              <a:t>le mot en français ou dans votre langue.</a:t>
            </a:r>
          </a:p>
        </p:txBody>
      </p:sp>
      <p:sp>
        <p:nvSpPr>
          <p:cNvPr id="4" name="Freeform 8">
            <a:extLst>
              <a:ext uri="{FF2B5EF4-FFF2-40B4-BE49-F238E27FC236}">
                <a16:creationId xmlns:a16="http://schemas.microsoft.com/office/drawing/2014/main" id="{231A3978-0424-91BC-EADE-5F82C5F6FDD9}"/>
              </a:ext>
            </a:extLst>
          </p:cNvPr>
          <p:cNvSpPr/>
          <p:nvPr>
            <p:custDataLst>
              <p:tags r:id="rId2"/>
            </p:custDataLst>
          </p:nvPr>
        </p:nvSpPr>
        <p:spPr>
          <a:xfrm rot="10800000" flipH="1">
            <a:off x="485193" y="478367"/>
            <a:ext cx="304800" cy="212619"/>
          </a:xfrm>
          <a:custGeom>
            <a:avLst/>
            <a:gdLst/>
            <a:ahLst/>
            <a:cxnLst/>
            <a:rect l="l" t="t" r="r" b="b"/>
            <a:pathLst>
              <a:path w="771785" h="671453">
                <a:moveTo>
                  <a:pt x="0" y="0"/>
                </a:moveTo>
                <a:lnTo>
                  <a:pt x="771785" y="0"/>
                </a:lnTo>
                <a:lnTo>
                  <a:pt x="771785" y="671453"/>
                </a:lnTo>
                <a:lnTo>
                  <a:pt x="0" y="67145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fr-MA" sz="900" b="1" i="0" u="none" strike="noStrike" kern="1200" cap="none" spc="0" normalizeH="0" baseline="0" noProof="0" dirty="0">
              <a:ln>
                <a:noFill/>
              </a:ln>
              <a:solidFill>
                <a:prstClr val="white">
                  <a:lumMod val="50000"/>
                </a:prstClr>
              </a:solidFill>
              <a:effectLst/>
              <a:uLnTx/>
              <a:uFillTx/>
              <a:latin typeface="Dosis" pitchFamily="2" charset="0"/>
              <a:ea typeface="+mn-ea"/>
              <a:cs typeface="+mn-cs"/>
            </a:endParaRPr>
          </a:p>
        </p:txBody>
      </p:sp>
      <p:pic>
        <p:nvPicPr>
          <p:cNvPr id="3" name="Image 2" descr="Une image contenant girafe, croquis, dessin humoristique, mammifère&#10;&#10;Description générée automatiquement">
            <a:extLst>
              <a:ext uri="{FF2B5EF4-FFF2-40B4-BE49-F238E27FC236}">
                <a16:creationId xmlns:a16="http://schemas.microsoft.com/office/drawing/2014/main" id="{54142334-30D1-960E-87F5-2261CCBB274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223082" y="1747198"/>
            <a:ext cx="2216021" cy="3363604"/>
          </a:xfrm>
          <a:prstGeom prst="rect">
            <a:avLst/>
          </a:prstGeom>
        </p:spPr>
      </p:pic>
    </p:spTree>
    <p:extLst>
      <p:ext uri="{BB962C8B-B14F-4D97-AF65-F5344CB8AC3E}">
        <p14:creationId xmlns:p14="http://schemas.microsoft.com/office/powerpoint/2010/main" val="272551067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custDataLst>
              <p:tags r:id="rId1"/>
            </p:custDataLst>
          </p:nvPr>
        </p:nvSpPr>
        <p:spPr>
          <a:xfrm>
            <a:off x="0" y="-1"/>
            <a:ext cx="9144000" cy="6858001"/>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12"/>
            <a:stretch>
              <a:fillRect t="-5555" b="-5555"/>
            </a:stretch>
          </a:blipFill>
        </p:spPr>
        <p:txBody>
          <a:bodyPr/>
          <a:lstStyle/>
          <a:p>
            <a:pPr algn="just">
              <a:defRPr/>
            </a:pPr>
            <a:endParaRPr lang="fr-MA" sz="900" dirty="0">
              <a:solidFill>
                <a:prstClr val="black"/>
              </a:solidFill>
              <a:latin typeface="Dosis" pitchFamily="2" charset="0"/>
            </a:endParaRPr>
          </a:p>
        </p:txBody>
      </p:sp>
      <p:grpSp>
        <p:nvGrpSpPr>
          <p:cNvPr id="3" name="Group 3"/>
          <p:cNvGrpSpPr/>
          <p:nvPr>
            <p:custDataLst>
              <p:tags r:id="rId2"/>
            </p:custDataLst>
          </p:nvPr>
        </p:nvGrpSpPr>
        <p:grpSpPr>
          <a:xfrm>
            <a:off x="369907" y="589936"/>
            <a:ext cx="8404185" cy="5796116"/>
            <a:chOff x="0" y="0"/>
            <a:chExt cx="3895412" cy="2555175"/>
          </a:xfrm>
        </p:grpSpPr>
        <p:sp>
          <p:nvSpPr>
            <p:cNvPr id="4" name="Freeform 4"/>
            <p:cNvSpPr/>
            <p:nvPr/>
          </p:nvSpPr>
          <p:spPr>
            <a:xfrm>
              <a:off x="0" y="0"/>
              <a:ext cx="3895412" cy="2555175"/>
            </a:xfrm>
            <a:custGeom>
              <a:avLst/>
              <a:gdLst/>
              <a:ahLst/>
              <a:cxnLst/>
              <a:rect l="l" t="t" r="r" b="b"/>
              <a:pathLst>
                <a:path w="3895412" h="2555175">
                  <a:moveTo>
                    <a:pt x="6703" y="0"/>
                  </a:moveTo>
                  <a:lnTo>
                    <a:pt x="3888710" y="0"/>
                  </a:lnTo>
                  <a:cubicBezTo>
                    <a:pt x="3892411" y="0"/>
                    <a:pt x="3895412" y="3001"/>
                    <a:pt x="3895412" y="6703"/>
                  </a:cubicBezTo>
                  <a:lnTo>
                    <a:pt x="3895412" y="2548473"/>
                  </a:lnTo>
                  <a:cubicBezTo>
                    <a:pt x="3895412" y="2550250"/>
                    <a:pt x="3894706" y="2551955"/>
                    <a:pt x="3893449" y="2553212"/>
                  </a:cubicBezTo>
                  <a:cubicBezTo>
                    <a:pt x="3892192" y="2554469"/>
                    <a:pt x="3890487" y="2555175"/>
                    <a:pt x="3888710" y="2555175"/>
                  </a:cubicBezTo>
                  <a:lnTo>
                    <a:pt x="6703" y="2555175"/>
                  </a:lnTo>
                  <a:cubicBezTo>
                    <a:pt x="4925" y="2555175"/>
                    <a:pt x="3220" y="2554469"/>
                    <a:pt x="1963" y="2553212"/>
                  </a:cubicBezTo>
                  <a:cubicBezTo>
                    <a:pt x="706" y="2551955"/>
                    <a:pt x="0" y="2550250"/>
                    <a:pt x="0" y="2548473"/>
                  </a:cubicBezTo>
                  <a:lnTo>
                    <a:pt x="0" y="6703"/>
                  </a:lnTo>
                  <a:cubicBezTo>
                    <a:pt x="0" y="4925"/>
                    <a:pt x="706" y="3220"/>
                    <a:pt x="1963" y="1963"/>
                  </a:cubicBezTo>
                  <a:cubicBezTo>
                    <a:pt x="3220" y="706"/>
                    <a:pt x="4925" y="0"/>
                    <a:pt x="6703" y="0"/>
                  </a:cubicBezTo>
                  <a:close/>
                </a:path>
              </a:pathLst>
            </a:custGeom>
            <a:solidFill>
              <a:srgbClr val="FFFFFF"/>
            </a:solidFill>
            <a:ln w="19050">
              <a:solidFill>
                <a:srgbClr val="000000"/>
              </a:solidFill>
            </a:ln>
          </p:spPr>
          <p:txBody>
            <a:bodyPr/>
            <a:lstStyle/>
            <a:p>
              <a:pPr algn="just">
                <a:defRPr/>
              </a:pPr>
              <a:endParaRPr lang="fr-MA" sz="900" dirty="0">
                <a:solidFill>
                  <a:prstClr val="black"/>
                </a:solidFill>
                <a:latin typeface="Dosis" pitchFamily="2" charset="0"/>
              </a:endParaRPr>
            </a:p>
          </p:txBody>
        </p:sp>
        <p:sp>
          <p:nvSpPr>
            <p:cNvPr id="5" name="TextBox 5"/>
            <p:cNvSpPr txBox="1"/>
            <p:nvPr/>
          </p:nvSpPr>
          <p:spPr>
            <a:xfrm>
              <a:off x="0" y="-47625"/>
              <a:ext cx="812800" cy="860425"/>
            </a:xfrm>
            <a:prstGeom prst="rect">
              <a:avLst/>
            </a:prstGeom>
          </p:spPr>
          <p:txBody>
            <a:bodyPr lIns="25400" tIns="25400" rIns="25400" bIns="25400" rtlCol="0" anchor="ctr"/>
            <a:lstStyle/>
            <a:p>
              <a:pPr algn="just">
                <a:lnSpc>
                  <a:spcPts val="1605"/>
                </a:lnSpc>
                <a:defRPr/>
              </a:pPr>
              <a:endParaRPr sz="900" dirty="0">
                <a:solidFill>
                  <a:prstClr val="black"/>
                </a:solidFill>
                <a:latin typeface="Dosis" pitchFamily="2" charset="0"/>
              </a:endParaRPr>
            </a:p>
          </p:txBody>
        </p:sp>
      </p:grpSp>
      <p:sp>
        <p:nvSpPr>
          <p:cNvPr id="7" name="Freeform 7"/>
          <p:cNvSpPr/>
          <p:nvPr>
            <p:custDataLst>
              <p:tags r:id="rId3"/>
            </p:custDataLst>
          </p:nvPr>
        </p:nvSpPr>
        <p:spPr>
          <a:xfrm>
            <a:off x="609600" y="227720"/>
            <a:ext cx="619584" cy="594800"/>
          </a:xfrm>
          <a:custGeom>
            <a:avLst/>
            <a:gdLst/>
            <a:ahLst/>
            <a:cxnLst/>
            <a:rect l="l" t="t" r="r" b="b"/>
            <a:pathLst>
              <a:path w="1239167" h="1189600">
                <a:moveTo>
                  <a:pt x="0" y="0"/>
                </a:moveTo>
                <a:lnTo>
                  <a:pt x="1239167" y="0"/>
                </a:lnTo>
                <a:lnTo>
                  <a:pt x="1239167" y="1189600"/>
                </a:lnTo>
                <a:lnTo>
                  <a:pt x="0" y="1189600"/>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pPr algn="just">
              <a:defRPr/>
            </a:pPr>
            <a:endParaRPr lang="fr-MA" sz="900" dirty="0">
              <a:solidFill>
                <a:prstClr val="black"/>
              </a:solidFill>
              <a:latin typeface="Dosis" pitchFamily="2" charset="0"/>
            </a:endParaRPr>
          </a:p>
        </p:txBody>
      </p:sp>
      <p:sp>
        <p:nvSpPr>
          <p:cNvPr id="9" name="TextBox 9"/>
          <p:cNvSpPr txBox="1"/>
          <p:nvPr>
            <p:custDataLst>
              <p:tags r:id="rId4"/>
            </p:custDataLst>
          </p:nvPr>
        </p:nvSpPr>
        <p:spPr>
          <a:xfrm>
            <a:off x="1425244" y="1046441"/>
            <a:ext cx="7086600" cy="359073"/>
          </a:xfrm>
          <a:prstGeom prst="rect">
            <a:avLst/>
          </a:prstGeom>
        </p:spPr>
        <p:txBody>
          <a:bodyPr wrap="square" lIns="0" tIns="0" rIns="0" bIns="0" rtlCol="0" anchor="t">
            <a:spAutoFit/>
          </a:bodyPr>
          <a:lstStyle/>
          <a:p>
            <a:pPr algn="just">
              <a:lnSpc>
                <a:spcPts val="2800"/>
              </a:lnSpc>
              <a:defRPr/>
            </a:pPr>
            <a:r>
              <a:rPr lang="fr-FR" sz="2400" b="1" dirty="0">
                <a:solidFill>
                  <a:srgbClr val="1F497D"/>
                </a:solidFill>
                <a:latin typeface="Dosis" pitchFamily="2" charset="0"/>
              </a:rPr>
              <a:t> Recommandations générales pour les enseignants</a:t>
            </a:r>
          </a:p>
        </p:txBody>
      </p:sp>
      <p:sp>
        <p:nvSpPr>
          <p:cNvPr id="10" name="TextBox 10"/>
          <p:cNvSpPr txBox="1"/>
          <p:nvPr>
            <p:custDataLst>
              <p:tags r:id="rId5"/>
            </p:custDataLst>
          </p:nvPr>
        </p:nvSpPr>
        <p:spPr>
          <a:xfrm>
            <a:off x="369907" y="1775905"/>
            <a:ext cx="8404185" cy="238912"/>
          </a:xfrm>
          <a:prstGeom prst="rect">
            <a:avLst/>
          </a:prstGeom>
        </p:spPr>
        <p:txBody>
          <a:bodyPr wrap="square" lIns="0" tIns="0" rIns="0" bIns="0" rtlCol="0" anchor="t">
            <a:spAutoFit/>
          </a:bodyPr>
          <a:lstStyle/>
          <a:p>
            <a:pPr algn="just">
              <a:lnSpc>
                <a:spcPts val="2017"/>
              </a:lnSpc>
              <a:defRPr/>
            </a:pPr>
            <a:r>
              <a:rPr lang="en-US" sz="1600" b="1" dirty="0">
                <a:solidFill>
                  <a:srgbClr val="8DC63F"/>
                </a:solidFill>
                <a:latin typeface="Carelia"/>
              </a:rPr>
              <a:t>    </a:t>
            </a:r>
            <a:r>
              <a:rPr lang="en-US" sz="1600" b="1" dirty="0">
                <a:solidFill>
                  <a:srgbClr val="106585"/>
                </a:solidFill>
                <a:latin typeface="Carelia"/>
              </a:rPr>
              <a:t>1.  Se préparer </a:t>
            </a:r>
            <a:r>
              <a:rPr lang="en-US" sz="1600" dirty="0">
                <a:solidFill>
                  <a:srgbClr val="106585"/>
                </a:solidFill>
                <a:latin typeface="Carelia"/>
              </a:rPr>
              <a:t>:  </a:t>
            </a:r>
            <a:r>
              <a:rPr lang="en-US" sz="1600" u="sng" dirty="0">
                <a:solidFill>
                  <a:prstClr val="black">
                    <a:lumMod val="85000"/>
                    <a:lumOff val="15000"/>
                  </a:prstClr>
                </a:solidFill>
                <a:latin typeface="Dosis" pitchFamily="2" charset="0"/>
              </a:rPr>
              <a:t>lire le </a:t>
            </a:r>
            <a:r>
              <a:rPr lang="fr-FR" sz="1600" u="sng" dirty="0">
                <a:solidFill>
                  <a:prstClr val="black">
                    <a:lumMod val="85000"/>
                    <a:lumOff val="15000"/>
                  </a:prstClr>
                </a:solidFill>
                <a:latin typeface="Dosis" pitchFamily="2" charset="0"/>
              </a:rPr>
              <a:t>support avant la séance </a:t>
            </a:r>
            <a:r>
              <a:rPr lang="fr-FR" sz="1600" dirty="0">
                <a:solidFill>
                  <a:prstClr val="black">
                    <a:lumMod val="85000"/>
                    <a:lumOff val="15000"/>
                  </a:prstClr>
                </a:solidFill>
                <a:latin typeface="Dosis" pitchFamily="2" charset="0"/>
              </a:rPr>
              <a:t>pour s’en imprégner et visualiser les enchaînements</a:t>
            </a:r>
            <a:r>
              <a:rPr lang="fr-FR" sz="1400" dirty="0">
                <a:solidFill>
                  <a:prstClr val="black">
                    <a:lumMod val="85000"/>
                    <a:lumOff val="15000"/>
                  </a:prstClr>
                </a:solidFill>
                <a:latin typeface="Dosis" pitchFamily="2" charset="0"/>
              </a:rPr>
              <a:t>.  </a:t>
            </a:r>
          </a:p>
        </p:txBody>
      </p:sp>
      <p:sp>
        <p:nvSpPr>
          <p:cNvPr id="6" name="TextBox 10">
            <a:extLst>
              <a:ext uri="{FF2B5EF4-FFF2-40B4-BE49-F238E27FC236}">
                <a16:creationId xmlns:a16="http://schemas.microsoft.com/office/drawing/2014/main" id="{5998EB28-AEE7-E9A9-E81E-16DF54B59AAA}"/>
              </a:ext>
            </a:extLst>
          </p:cNvPr>
          <p:cNvSpPr txBox="1"/>
          <p:nvPr>
            <p:custDataLst>
              <p:tags r:id="rId6"/>
            </p:custDataLst>
          </p:nvPr>
        </p:nvSpPr>
        <p:spPr>
          <a:xfrm>
            <a:off x="369907" y="2218639"/>
            <a:ext cx="8164492" cy="1771639"/>
          </a:xfrm>
          <a:prstGeom prst="rect">
            <a:avLst/>
          </a:prstGeom>
        </p:spPr>
        <p:txBody>
          <a:bodyPr wrap="square" lIns="0" tIns="0" rIns="0" bIns="0" rtlCol="0" anchor="t">
            <a:spAutoFit/>
          </a:bodyPr>
          <a:lstStyle/>
          <a:p>
            <a:pPr marL="530225" indent="-530225" algn="just">
              <a:lnSpc>
                <a:spcPts val="2017"/>
              </a:lnSpc>
              <a:defRPr/>
            </a:pPr>
            <a:r>
              <a:rPr lang="en-US" sz="1600" dirty="0">
                <a:solidFill>
                  <a:srgbClr val="8DC63F"/>
                </a:solidFill>
                <a:latin typeface="Carelia"/>
              </a:rPr>
              <a:t>   </a:t>
            </a:r>
            <a:r>
              <a:rPr lang="en-US" sz="1600" b="1" dirty="0">
                <a:solidFill>
                  <a:srgbClr val="8DC63F"/>
                </a:solidFill>
                <a:latin typeface="Carelia"/>
              </a:rPr>
              <a:t> </a:t>
            </a:r>
            <a:r>
              <a:rPr lang="fr-FR" sz="1600" b="1" dirty="0">
                <a:solidFill>
                  <a:srgbClr val="106585"/>
                </a:solidFill>
                <a:latin typeface="Carelia"/>
              </a:rPr>
              <a:t>2.  Maintenir un rythme soutenu :  </a:t>
            </a:r>
            <a:r>
              <a:rPr lang="fr-FR" sz="1600" dirty="0">
                <a:solidFill>
                  <a:prstClr val="black">
                    <a:lumMod val="85000"/>
                    <a:lumOff val="15000"/>
                  </a:prstClr>
                </a:solidFill>
                <a:latin typeface="Dosis" pitchFamily="2" charset="0"/>
              </a:rPr>
              <a:t>l’enseignant doit imposer une cadence élevée à la classe, sans temps morts. Il doit veiller à couvrir le contenu de la leçon, </a:t>
            </a:r>
            <a:r>
              <a:rPr lang="fr-FR" sz="1600" u="sng" dirty="0">
                <a:solidFill>
                  <a:prstClr val="black">
                    <a:lumMod val="85000"/>
                    <a:lumOff val="15000"/>
                  </a:prstClr>
                </a:solidFill>
                <a:latin typeface="Dosis" pitchFamily="2" charset="0"/>
              </a:rPr>
              <a:t>en vérifiant la compréhension </a:t>
            </a:r>
            <a:r>
              <a:rPr lang="fr-FR" sz="1600" dirty="0">
                <a:solidFill>
                  <a:prstClr val="black">
                    <a:lumMod val="85000"/>
                    <a:lumOff val="15000"/>
                  </a:prstClr>
                </a:solidFill>
                <a:latin typeface="Dosis" pitchFamily="2" charset="0"/>
              </a:rPr>
              <a:t>avant de passer à l’étape suivante</a:t>
            </a:r>
            <a:r>
              <a:rPr lang="en-US" sz="1600" dirty="0">
                <a:solidFill>
                  <a:prstClr val="black">
                    <a:lumMod val="85000"/>
                    <a:lumOff val="15000"/>
                  </a:prstClr>
                </a:solidFill>
                <a:latin typeface="Dosis" pitchFamily="2" charset="0"/>
              </a:rPr>
              <a:t>. </a:t>
            </a:r>
          </a:p>
          <a:p>
            <a:pPr marL="530225" indent="-530225" algn="just">
              <a:lnSpc>
                <a:spcPts val="2017"/>
              </a:lnSpc>
              <a:defRPr/>
            </a:pPr>
            <a:endParaRPr lang="en-US" sz="1600" dirty="0">
              <a:solidFill>
                <a:prstClr val="black">
                  <a:lumMod val="85000"/>
                  <a:lumOff val="15000"/>
                </a:prstClr>
              </a:solidFill>
              <a:latin typeface="Dosis" pitchFamily="2" charset="0"/>
            </a:endParaRPr>
          </a:p>
          <a:p>
            <a:pPr algn="just">
              <a:lnSpc>
                <a:spcPts val="2017"/>
              </a:lnSpc>
              <a:defRPr/>
            </a:pPr>
            <a:endParaRPr lang="en-US" sz="1400" dirty="0">
              <a:solidFill>
                <a:prstClr val="black">
                  <a:lumMod val="85000"/>
                  <a:lumOff val="15000"/>
                </a:prstClr>
              </a:solidFill>
              <a:latin typeface="Dosis" pitchFamily="2" charset="0"/>
            </a:endParaRPr>
          </a:p>
          <a:p>
            <a:pPr algn="just">
              <a:lnSpc>
                <a:spcPts val="2017"/>
              </a:lnSpc>
              <a:defRPr/>
            </a:pPr>
            <a:endParaRPr lang="en-US" sz="1400" dirty="0">
              <a:solidFill>
                <a:prstClr val="black">
                  <a:lumMod val="85000"/>
                  <a:lumOff val="15000"/>
                </a:prstClr>
              </a:solidFill>
              <a:latin typeface="Dosis" pitchFamily="2" charset="0"/>
            </a:endParaRPr>
          </a:p>
          <a:p>
            <a:pPr algn="just">
              <a:lnSpc>
                <a:spcPts val="2017"/>
              </a:lnSpc>
              <a:defRPr/>
            </a:pPr>
            <a:endParaRPr lang="fr-FR" sz="1400" dirty="0">
              <a:solidFill>
                <a:prstClr val="black">
                  <a:lumMod val="85000"/>
                  <a:lumOff val="15000"/>
                </a:prstClr>
              </a:solidFill>
              <a:latin typeface="Dosis" pitchFamily="2" charset="0"/>
            </a:endParaRPr>
          </a:p>
        </p:txBody>
      </p:sp>
      <p:sp>
        <p:nvSpPr>
          <p:cNvPr id="11" name="TextBox 10">
            <a:extLst>
              <a:ext uri="{FF2B5EF4-FFF2-40B4-BE49-F238E27FC236}">
                <a16:creationId xmlns:a16="http://schemas.microsoft.com/office/drawing/2014/main" id="{7475E687-99C9-E5BA-1B1E-D08C54140986}"/>
              </a:ext>
            </a:extLst>
          </p:cNvPr>
          <p:cNvSpPr txBox="1"/>
          <p:nvPr>
            <p:custDataLst>
              <p:tags r:id="rId7"/>
            </p:custDataLst>
          </p:nvPr>
        </p:nvSpPr>
        <p:spPr>
          <a:xfrm>
            <a:off x="347355" y="3143926"/>
            <a:ext cx="8164491" cy="1258678"/>
          </a:xfrm>
          <a:prstGeom prst="rect">
            <a:avLst/>
          </a:prstGeom>
        </p:spPr>
        <p:txBody>
          <a:bodyPr wrap="square" lIns="0" tIns="0" rIns="0" bIns="0" rtlCol="0" anchor="t">
            <a:spAutoFit/>
          </a:bodyPr>
          <a:lstStyle/>
          <a:p>
            <a:pPr marL="530225" indent="-530225" algn="just">
              <a:lnSpc>
                <a:spcPts val="2017"/>
              </a:lnSpc>
              <a:defRPr/>
            </a:pPr>
            <a:r>
              <a:rPr lang="en-US" sz="1600" b="1" dirty="0">
                <a:solidFill>
                  <a:srgbClr val="8DC63F"/>
                </a:solidFill>
                <a:latin typeface="Carelia"/>
              </a:rPr>
              <a:t>    </a:t>
            </a:r>
            <a:r>
              <a:rPr lang="en-US" sz="1600" b="1" dirty="0">
                <a:solidFill>
                  <a:srgbClr val="106585"/>
                </a:solidFill>
                <a:latin typeface="Carelia"/>
              </a:rPr>
              <a:t>3.  </a:t>
            </a:r>
            <a:r>
              <a:rPr lang="fr-FR" sz="1600" b="1" dirty="0">
                <a:solidFill>
                  <a:srgbClr val="106585"/>
                </a:solidFill>
                <a:latin typeface="Carelia"/>
              </a:rPr>
              <a:t>Questionner et corriger :  </a:t>
            </a:r>
            <a:r>
              <a:rPr lang="fr-FR" sz="1600" dirty="0">
                <a:solidFill>
                  <a:prstClr val="black">
                    <a:lumMod val="85000"/>
                    <a:lumOff val="15000"/>
                  </a:prstClr>
                </a:solidFill>
                <a:latin typeface="Dosis" pitchFamily="2" charset="0"/>
              </a:rPr>
              <a:t>l’enseignant doit </a:t>
            </a:r>
            <a:r>
              <a:rPr lang="fr-FR" sz="1600" u="sng" dirty="0">
                <a:solidFill>
                  <a:prstClr val="black">
                    <a:lumMod val="85000"/>
                    <a:lumOff val="15000"/>
                  </a:prstClr>
                </a:solidFill>
                <a:latin typeface="Dosis" pitchFamily="2" charset="0"/>
              </a:rPr>
              <a:t>faire participer le maximum d’élèves </a:t>
            </a:r>
            <a:r>
              <a:rPr lang="fr-FR" sz="1600" dirty="0">
                <a:solidFill>
                  <a:prstClr val="black">
                    <a:lumMod val="85000"/>
                    <a:lumOff val="15000"/>
                  </a:prstClr>
                </a:solidFill>
                <a:latin typeface="Dosis" pitchFamily="2" charset="0"/>
              </a:rPr>
              <a:t>pendant la séance, surtout les plus faibles. Chaque réponse erronée doit être corrigée pour éviter l’installation durable de lacunes. </a:t>
            </a:r>
          </a:p>
          <a:p>
            <a:pPr algn="just">
              <a:lnSpc>
                <a:spcPts val="2017"/>
              </a:lnSpc>
              <a:defRPr/>
            </a:pPr>
            <a:endParaRPr lang="en-US" sz="1400" dirty="0">
              <a:solidFill>
                <a:prstClr val="black">
                  <a:lumMod val="85000"/>
                  <a:lumOff val="15000"/>
                </a:prstClr>
              </a:solidFill>
              <a:latin typeface="Dosis" pitchFamily="2" charset="0"/>
            </a:endParaRPr>
          </a:p>
          <a:p>
            <a:pPr algn="just">
              <a:lnSpc>
                <a:spcPts val="2017"/>
              </a:lnSpc>
              <a:defRPr/>
            </a:pPr>
            <a:endParaRPr lang="fr-FR" sz="1400" dirty="0">
              <a:solidFill>
                <a:prstClr val="black">
                  <a:lumMod val="85000"/>
                  <a:lumOff val="15000"/>
                </a:prstClr>
              </a:solidFill>
              <a:latin typeface="Dosis" pitchFamily="2" charset="0"/>
            </a:endParaRPr>
          </a:p>
        </p:txBody>
      </p:sp>
      <p:sp>
        <p:nvSpPr>
          <p:cNvPr id="12" name="TextBox 10">
            <a:extLst>
              <a:ext uri="{FF2B5EF4-FFF2-40B4-BE49-F238E27FC236}">
                <a16:creationId xmlns:a16="http://schemas.microsoft.com/office/drawing/2014/main" id="{DD020D86-1783-DC1F-58A1-C4FF8DF367C7}"/>
              </a:ext>
            </a:extLst>
          </p:cNvPr>
          <p:cNvSpPr txBox="1"/>
          <p:nvPr>
            <p:custDataLst>
              <p:tags r:id="rId8"/>
            </p:custDataLst>
          </p:nvPr>
        </p:nvSpPr>
        <p:spPr>
          <a:xfrm>
            <a:off x="369907" y="4098310"/>
            <a:ext cx="8164490" cy="1264449"/>
          </a:xfrm>
          <a:prstGeom prst="rect">
            <a:avLst/>
          </a:prstGeom>
        </p:spPr>
        <p:txBody>
          <a:bodyPr wrap="square" lIns="0" tIns="0" rIns="0" bIns="0" rtlCol="0" anchor="t">
            <a:spAutoFit/>
          </a:bodyPr>
          <a:lstStyle/>
          <a:p>
            <a:pPr marL="633413" indent="-633413" algn="just">
              <a:defRPr/>
            </a:pPr>
            <a:r>
              <a:rPr lang="en-US" sz="1600" b="1" dirty="0">
                <a:solidFill>
                  <a:srgbClr val="8DC63F"/>
                </a:solidFill>
                <a:latin typeface="Carelia"/>
              </a:rPr>
              <a:t>    </a:t>
            </a:r>
            <a:r>
              <a:rPr lang="en-US" sz="1600" b="1" dirty="0">
                <a:solidFill>
                  <a:srgbClr val="106585"/>
                </a:solidFill>
                <a:latin typeface="Carelia"/>
              </a:rPr>
              <a:t>4.  </a:t>
            </a:r>
            <a:r>
              <a:rPr lang="fr-FR" sz="1600" b="1" dirty="0">
                <a:solidFill>
                  <a:srgbClr val="106585"/>
                </a:solidFill>
                <a:latin typeface="Carelia"/>
              </a:rPr>
              <a:t>Suivre les étapes du support sans le lire passivement :  </a:t>
            </a:r>
            <a:r>
              <a:rPr lang="fr-FR" sz="1600" dirty="0">
                <a:solidFill>
                  <a:prstClr val="black">
                    <a:lumMod val="85000"/>
                    <a:lumOff val="15000"/>
                  </a:prstClr>
                </a:solidFill>
                <a:latin typeface="Dosis" pitchFamily="2" charset="0"/>
              </a:rPr>
              <a:t>chaque haut de page contient un encadré avec des suggestions pour les enseignants. Il est essentiel de respecter ces orientations et de ne sauter aucune page. Toutefois, </a:t>
            </a:r>
            <a:r>
              <a:rPr lang="fr-FR" sz="1600" u="sng" dirty="0">
                <a:solidFill>
                  <a:prstClr val="black">
                    <a:lumMod val="85000"/>
                    <a:lumOff val="15000"/>
                  </a:prstClr>
                </a:solidFill>
                <a:latin typeface="Dosis" pitchFamily="2" charset="0"/>
              </a:rPr>
              <a:t>l’enseignant ne doit pas faire de lecture passive</a:t>
            </a:r>
            <a:r>
              <a:rPr lang="fr-FR" sz="1600" dirty="0">
                <a:solidFill>
                  <a:prstClr val="black">
                    <a:lumMod val="85000"/>
                    <a:lumOff val="15000"/>
                  </a:prstClr>
                </a:solidFill>
                <a:latin typeface="Dosis" pitchFamily="2" charset="0"/>
              </a:rPr>
              <a:t>.  Il se tient debout, circule et occupe la salle. Il explique de manière vivante et expressive, donne des exemples, fait participer les élèves et corrige les réponses. </a:t>
            </a:r>
          </a:p>
        </p:txBody>
      </p:sp>
      <p:sp>
        <p:nvSpPr>
          <p:cNvPr id="13" name="TextBox 10">
            <a:extLst>
              <a:ext uri="{FF2B5EF4-FFF2-40B4-BE49-F238E27FC236}">
                <a16:creationId xmlns:a16="http://schemas.microsoft.com/office/drawing/2014/main" id="{E7FF1698-0E0C-6FCF-FD7A-FAF68840BB1E}"/>
              </a:ext>
            </a:extLst>
          </p:cNvPr>
          <p:cNvSpPr txBox="1"/>
          <p:nvPr>
            <p:custDataLst>
              <p:tags r:id="rId9"/>
            </p:custDataLst>
          </p:nvPr>
        </p:nvSpPr>
        <p:spPr>
          <a:xfrm>
            <a:off x="369908" y="5471407"/>
            <a:ext cx="8164491" cy="1002197"/>
          </a:xfrm>
          <a:prstGeom prst="rect">
            <a:avLst/>
          </a:prstGeom>
        </p:spPr>
        <p:txBody>
          <a:bodyPr wrap="square" lIns="0" tIns="0" rIns="0" bIns="0" rtlCol="0" anchor="t">
            <a:spAutoFit/>
          </a:bodyPr>
          <a:lstStyle/>
          <a:p>
            <a:pPr marL="530225" indent="-530225" algn="just">
              <a:lnSpc>
                <a:spcPts val="2017"/>
              </a:lnSpc>
              <a:defRPr/>
            </a:pPr>
            <a:r>
              <a:rPr lang="en-US" sz="1600" b="1" dirty="0">
                <a:solidFill>
                  <a:srgbClr val="8DC63F"/>
                </a:solidFill>
                <a:latin typeface="Carelia"/>
              </a:rPr>
              <a:t>    </a:t>
            </a:r>
            <a:r>
              <a:rPr lang="en-US" sz="1600" b="1" dirty="0">
                <a:solidFill>
                  <a:srgbClr val="106585"/>
                </a:solidFill>
                <a:latin typeface="Carelia"/>
              </a:rPr>
              <a:t>5.  </a:t>
            </a:r>
            <a:r>
              <a:rPr lang="fr-FR" sz="1600" b="1" dirty="0">
                <a:solidFill>
                  <a:srgbClr val="106585"/>
                </a:solidFill>
                <a:latin typeface="Carelia"/>
              </a:rPr>
              <a:t>Expliquer les consignes :  </a:t>
            </a:r>
            <a:r>
              <a:rPr lang="fr-FR" sz="1600" dirty="0">
                <a:solidFill>
                  <a:prstClr val="black">
                    <a:lumMod val="85000"/>
                    <a:lumOff val="15000"/>
                  </a:prstClr>
                </a:solidFill>
                <a:latin typeface="Dosis" pitchFamily="2" charset="0"/>
              </a:rPr>
              <a:t>l’enseignant  veille à ce que tous les élèves comprennent les consignes des activités en leur demandant de les reformuler ou en les réexpliquant dans leur langue maternelle. </a:t>
            </a:r>
            <a:endParaRPr lang="en-US" sz="1400" dirty="0">
              <a:solidFill>
                <a:prstClr val="black">
                  <a:lumMod val="85000"/>
                  <a:lumOff val="15000"/>
                </a:prstClr>
              </a:solidFill>
              <a:latin typeface="Dosis" pitchFamily="2" charset="0"/>
            </a:endParaRPr>
          </a:p>
          <a:p>
            <a:pPr algn="just">
              <a:lnSpc>
                <a:spcPts val="2017"/>
              </a:lnSpc>
              <a:defRPr/>
            </a:pPr>
            <a:endParaRPr lang="fr-FR" sz="1400" dirty="0">
              <a:solidFill>
                <a:prstClr val="black">
                  <a:lumMod val="85000"/>
                  <a:lumOff val="15000"/>
                </a:prstClr>
              </a:solidFill>
              <a:latin typeface="Dosis" pitchFamily="2" charset="0"/>
            </a:endParaRPr>
          </a:p>
        </p:txBody>
      </p:sp>
      <p:sp>
        <p:nvSpPr>
          <p:cNvPr id="14" name="ZoneTexte 13">
            <a:extLst>
              <a:ext uri="{FF2B5EF4-FFF2-40B4-BE49-F238E27FC236}">
                <a16:creationId xmlns:a16="http://schemas.microsoft.com/office/drawing/2014/main" id="{5B013BBA-C959-103F-B019-2C219D4AD9F3}"/>
              </a:ext>
            </a:extLst>
          </p:cNvPr>
          <p:cNvSpPr txBox="1"/>
          <p:nvPr>
            <p:custDataLst>
              <p:tags r:id="rId10"/>
            </p:custDataLst>
          </p:nvPr>
        </p:nvSpPr>
        <p:spPr>
          <a:xfrm>
            <a:off x="5150497" y="215242"/>
            <a:ext cx="3837461" cy="338554"/>
          </a:xfrm>
          <a:prstGeom prst="rect">
            <a:avLst/>
          </a:prstGeom>
          <a:noFill/>
        </p:spPr>
        <p:txBody>
          <a:bodyPr wrap="none" rtlCol="0">
            <a:spAutoFit/>
          </a:bodyPr>
          <a:lstStyle/>
          <a:p>
            <a:r>
              <a:rPr lang="fr-FR" sz="1600" i="1" dirty="0">
                <a:solidFill>
                  <a:schemeClr val="bg1">
                    <a:lumMod val="50000"/>
                  </a:schemeClr>
                </a:solidFill>
              </a:rPr>
              <a:t>Pour l’enseignant – À ne pas lire aux élèves.</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9A5135A5-E6D4-E198-AB98-3E6D67F19A38}"/>
              </a:ext>
            </a:extLst>
          </p:cNvPr>
          <p:cNvSpPr txBox="1"/>
          <p:nvPr>
            <p:custDataLst>
              <p:tags r:id="rId1"/>
            </p:custDataLst>
          </p:nvPr>
        </p:nvSpPr>
        <p:spPr>
          <a:xfrm>
            <a:off x="812800" y="330200"/>
            <a:ext cx="7924800" cy="338554"/>
          </a:xfrm>
          <a:prstGeom prst="rect">
            <a:avLst/>
          </a:prstGeom>
          <a:noFill/>
        </p:spPr>
        <p:txBody>
          <a:bodyPr wrap="square" rtlCol="0">
            <a:spAutoFit/>
          </a:bodyPr>
          <a:lstStyle/>
          <a:p>
            <a:pPr marL="0" marR="0" lvl="0" indent="0" algn="l" defTabSz="685818"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prstClr val="white">
                    <a:lumMod val="65000"/>
                  </a:prstClr>
                </a:solidFill>
                <a:effectLst/>
                <a:uLnTx/>
                <a:uFillTx/>
                <a:latin typeface="Calibri"/>
                <a:ea typeface="+mn-ea"/>
                <a:cs typeface="+mn-cs"/>
              </a:rPr>
              <a:t>C’est une girafe. Girafe.  Qui veut répéter ?</a:t>
            </a:r>
            <a:endParaRPr kumimoji="0" lang="fr-FR" sz="1500" b="1" i="0" u="none" strike="noStrike" kern="1200" cap="none" spc="0" normalizeH="0" baseline="0" noProof="0" dirty="0">
              <a:ln>
                <a:noFill/>
              </a:ln>
              <a:solidFill>
                <a:srgbClr val="A6A6A6"/>
              </a:solidFill>
              <a:effectLst/>
              <a:uLnTx/>
              <a:uFillTx/>
              <a:latin typeface="Dosis" pitchFamily="2" charset="0"/>
              <a:ea typeface="+mn-ea"/>
              <a:cs typeface="+mn-cs"/>
            </a:endParaRPr>
          </a:p>
        </p:txBody>
      </p:sp>
      <p:sp>
        <p:nvSpPr>
          <p:cNvPr id="4" name="Freeform 8">
            <a:extLst>
              <a:ext uri="{FF2B5EF4-FFF2-40B4-BE49-F238E27FC236}">
                <a16:creationId xmlns:a16="http://schemas.microsoft.com/office/drawing/2014/main" id="{231A3978-0424-91BC-EADE-5F82C5F6FDD9}"/>
              </a:ext>
            </a:extLst>
          </p:cNvPr>
          <p:cNvSpPr/>
          <p:nvPr>
            <p:custDataLst>
              <p:tags r:id="rId2"/>
            </p:custDataLst>
          </p:nvPr>
        </p:nvSpPr>
        <p:spPr>
          <a:xfrm rot="10800000" flipH="1">
            <a:off x="457200" y="422381"/>
            <a:ext cx="304800" cy="212619"/>
          </a:xfrm>
          <a:custGeom>
            <a:avLst/>
            <a:gdLst/>
            <a:ahLst/>
            <a:cxnLst/>
            <a:rect l="l" t="t" r="r" b="b"/>
            <a:pathLst>
              <a:path w="771785" h="671453">
                <a:moveTo>
                  <a:pt x="0" y="0"/>
                </a:moveTo>
                <a:lnTo>
                  <a:pt x="771785" y="0"/>
                </a:lnTo>
                <a:lnTo>
                  <a:pt x="771785" y="671453"/>
                </a:lnTo>
                <a:lnTo>
                  <a:pt x="0" y="67145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fr-MA" sz="900" b="1" i="0" u="none" strike="noStrike" kern="1200" cap="none" spc="0" normalizeH="0" baseline="0" noProof="0" dirty="0">
              <a:ln>
                <a:noFill/>
              </a:ln>
              <a:solidFill>
                <a:prstClr val="white">
                  <a:lumMod val="50000"/>
                </a:prstClr>
              </a:solidFill>
              <a:effectLst/>
              <a:uLnTx/>
              <a:uFillTx/>
              <a:latin typeface="Dosis" pitchFamily="2" charset="0"/>
              <a:ea typeface="+mn-ea"/>
              <a:cs typeface="+mn-cs"/>
            </a:endParaRPr>
          </a:p>
        </p:txBody>
      </p:sp>
      <p:sp>
        <p:nvSpPr>
          <p:cNvPr id="7" name="ZoneTexte 6">
            <a:extLst>
              <a:ext uri="{FF2B5EF4-FFF2-40B4-BE49-F238E27FC236}">
                <a16:creationId xmlns:a16="http://schemas.microsoft.com/office/drawing/2014/main" id="{B0189872-B1F2-B4CE-8BA0-96C075E815A2}"/>
              </a:ext>
            </a:extLst>
          </p:cNvPr>
          <p:cNvSpPr txBox="1"/>
          <p:nvPr>
            <p:custDataLst>
              <p:tags r:id="rId3"/>
            </p:custDataLst>
          </p:nvPr>
        </p:nvSpPr>
        <p:spPr>
          <a:xfrm>
            <a:off x="3763751" y="2792895"/>
            <a:ext cx="4973849" cy="1107996"/>
          </a:xfrm>
          <a:prstGeom prst="rect">
            <a:avLst/>
          </a:prstGeom>
          <a:noFill/>
        </p:spPr>
        <p:txBody>
          <a:bodyPr wrap="square" rtlCol="0">
            <a:spAutoFit/>
          </a:bodyPr>
          <a:lstStyle/>
          <a:p>
            <a:pPr marL="0" marR="0" lvl="0" indent="0" algn="ctr" defTabSz="914423" rtl="0" eaLnBrk="1" fontAlgn="auto" latinLnBrk="0" hangingPunct="1">
              <a:lnSpc>
                <a:spcPct val="100000"/>
              </a:lnSpc>
              <a:spcBef>
                <a:spcPts val="0"/>
              </a:spcBef>
              <a:spcAft>
                <a:spcPts val="0"/>
              </a:spcAft>
              <a:buClrTx/>
              <a:buSzTx/>
              <a:buFontTx/>
              <a:buNone/>
              <a:tabLst/>
              <a:defRPr/>
            </a:pPr>
            <a:r>
              <a:rPr kumimoji="0" lang="fr-FR" sz="6600" b="1" i="0" u="none" strike="noStrike" kern="1200" cap="none" spc="0" normalizeH="0" baseline="0" noProof="0" dirty="0">
                <a:ln>
                  <a:noFill/>
                </a:ln>
                <a:solidFill>
                  <a:srgbClr val="4BACC6">
                    <a:lumMod val="50000"/>
                  </a:srgbClr>
                </a:solidFill>
                <a:effectLst/>
                <a:uLnTx/>
                <a:uFillTx/>
                <a:latin typeface="Dosis" pitchFamily="2" charset="0"/>
                <a:ea typeface="+mn-ea"/>
                <a:cs typeface="+mn-cs"/>
              </a:rPr>
              <a:t>girafe</a:t>
            </a:r>
            <a:endParaRPr kumimoji="0" lang="fr-FR" sz="7200" b="1" i="0" u="none" strike="noStrike" kern="1200" cap="none" spc="0" normalizeH="0" baseline="0" noProof="0" dirty="0">
              <a:ln>
                <a:noFill/>
              </a:ln>
              <a:solidFill>
                <a:prstClr val="black"/>
              </a:solidFill>
              <a:effectLst/>
              <a:uLnTx/>
              <a:uFillTx/>
              <a:latin typeface="Dosis" pitchFamily="2" charset="0"/>
              <a:ea typeface="+mn-ea"/>
              <a:cs typeface="+mn-cs"/>
            </a:endParaRPr>
          </a:p>
        </p:txBody>
      </p:sp>
      <p:pic>
        <p:nvPicPr>
          <p:cNvPr id="5" name="Image 4" descr="Une image contenant girafe, croquis, dessin humoristique, mammifère&#10;&#10;Description générée automatiquement">
            <a:extLst>
              <a:ext uri="{FF2B5EF4-FFF2-40B4-BE49-F238E27FC236}">
                <a16:creationId xmlns:a16="http://schemas.microsoft.com/office/drawing/2014/main" id="{7757E23A-781E-7A92-2677-11E2D1E46AD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547730" y="1747198"/>
            <a:ext cx="2216021" cy="3363604"/>
          </a:xfrm>
          <a:prstGeom prst="rect">
            <a:avLst/>
          </a:prstGeom>
        </p:spPr>
      </p:pic>
    </p:spTree>
    <p:extLst>
      <p:ext uri="{BB962C8B-B14F-4D97-AF65-F5344CB8AC3E}">
        <p14:creationId xmlns:p14="http://schemas.microsoft.com/office/powerpoint/2010/main" val="78667532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4" name="Freeform 8">
            <a:extLst>
              <a:ext uri="{FF2B5EF4-FFF2-40B4-BE49-F238E27FC236}">
                <a16:creationId xmlns:a16="http://schemas.microsoft.com/office/drawing/2014/main" id="{231A3978-0424-91BC-EADE-5F82C5F6FDD9}"/>
              </a:ext>
            </a:extLst>
          </p:cNvPr>
          <p:cNvSpPr/>
          <p:nvPr>
            <p:custDataLst>
              <p:tags r:id="rId1"/>
            </p:custDataLst>
          </p:nvPr>
        </p:nvSpPr>
        <p:spPr>
          <a:xfrm rot="10800000" flipH="1">
            <a:off x="457200" y="422381"/>
            <a:ext cx="304800" cy="212619"/>
          </a:xfrm>
          <a:custGeom>
            <a:avLst/>
            <a:gdLst/>
            <a:ahLst/>
            <a:cxnLst/>
            <a:rect l="l" t="t" r="r" b="b"/>
            <a:pathLst>
              <a:path w="771785" h="671453">
                <a:moveTo>
                  <a:pt x="0" y="0"/>
                </a:moveTo>
                <a:lnTo>
                  <a:pt x="771785" y="0"/>
                </a:lnTo>
                <a:lnTo>
                  <a:pt x="771785" y="671453"/>
                </a:lnTo>
                <a:lnTo>
                  <a:pt x="0" y="67145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fr-MA" sz="900" b="1" i="0" u="none" strike="noStrike" kern="1200" cap="none" spc="0" normalizeH="0" baseline="0" noProof="0" dirty="0">
              <a:ln>
                <a:noFill/>
              </a:ln>
              <a:solidFill>
                <a:prstClr val="white">
                  <a:lumMod val="50000"/>
                </a:prstClr>
              </a:solidFill>
              <a:effectLst/>
              <a:uLnTx/>
              <a:uFillTx/>
              <a:latin typeface="Dosis" pitchFamily="2" charset="0"/>
              <a:ea typeface="+mn-ea"/>
              <a:cs typeface="+mn-cs"/>
            </a:endParaRPr>
          </a:p>
        </p:txBody>
      </p:sp>
      <p:sp>
        <p:nvSpPr>
          <p:cNvPr id="7" name="ZoneTexte 6">
            <a:extLst>
              <a:ext uri="{FF2B5EF4-FFF2-40B4-BE49-F238E27FC236}">
                <a16:creationId xmlns:a16="http://schemas.microsoft.com/office/drawing/2014/main" id="{C902A9C7-08D0-0849-FDE6-380D4F638509}"/>
              </a:ext>
            </a:extLst>
          </p:cNvPr>
          <p:cNvSpPr txBox="1"/>
          <p:nvPr>
            <p:custDataLst>
              <p:tags r:id="rId2"/>
            </p:custDataLst>
          </p:nvPr>
        </p:nvSpPr>
        <p:spPr>
          <a:xfrm>
            <a:off x="957943" y="374803"/>
            <a:ext cx="7924800" cy="338554"/>
          </a:xfrm>
          <a:prstGeom prst="rect">
            <a:avLst/>
          </a:prstGeom>
          <a:noFill/>
        </p:spPr>
        <p:txBody>
          <a:bodyPr wrap="square" rtlCol="0">
            <a:spAutoFit/>
          </a:bodyPr>
          <a:lstStyle/>
          <a:p>
            <a:pPr marL="0" marR="0" lvl="0" indent="0" algn="l" defTabSz="685852" rtl="0" eaLnBrk="1" fontAlgn="auto" latinLnBrk="0" hangingPunct="1">
              <a:lnSpc>
                <a:spcPct val="100000"/>
              </a:lnSpc>
              <a:spcBef>
                <a:spcPts val="0"/>
              </a:spcBef>
              <a:spcAft>
                <a:spcPts val="400"/>
              </a:spcAft>
              <a:buClrTx/>
              <a:buSzTx/>
              <a:buFontTx/>
              <a:buNone/>
              <a:tabLst/>
              <a:defRPr/>
            </a:pPr>
            <a:r>
              <a:rPr kumimoji="0" lang="fr-FR" sz="1600" b="1" i="0" u="none" strike="noStrike" kern="1200" cap="none" spc="0" normalizeH="0" baseline="0" noProof="0" dirty="0">
                <a:ln>
                  <a:noFill/>
                </a:ln>
                <a:solidFill>
                  <a:srgbClr val="A6A6A6"/>
                </a:solidFill>
                <a:effectLst/>
                <a:uLnTx/>
                <a:uFillTx/>
                <a:latin typeface="Calibri"/>
                <a:ea typeface="+mn-ea"/>
                <a:cs typeface="+mn-cs"/>
              </a:rPr>
              <a:t>C’est quoi ? Dites le mot en français ou dans votre langue. </a:t>
            </a:r>
            <a:endParaRPr kumimoji="0" lang="fr-FR" sz="1600" b="1" i="0" u="none" strike="noStrike" kern="1200" cap="none" spc="0" normalizeH="0" baseline="0" noProof="0" dirty="0">
              <a:ln>
                <a:noFill/>
              </a:ln>
              <a:solidFill>
                <a:prstClr val="white">
                  <a:lumMod val="65000"/>
                </a:prstClr>
              </a:solidFill>
              <a:effectLst/>
              <a:uLnTx/>
              <a:uFillTx/>
              <a:latin typeface="Calibri"/>
              <a:ea typeface="+mn-ea"/>
              <a:cs typeface="+mn-cs"/>
            </a:endParaRPr>
          </a:p>
        </p:txBody>
      </p:sp>
      <p:pic>
        <p:nvPicPr>
          <p:cNvPr id="3" name="Image 2" descr="Une image contenant instrument de musique, guitare&#10;&#10;Description générée automatiquement">
            <a:extLst>
              <a:ext uri="{FF2B5EF4-FFF2-40B4-BE49-F238E27FC236}">
                <a16:creationId xmlns:a16="http://schemas.microsoft.com/office/drawing/2014/main" id="{03C05310-8FF3-7EA3-B0F9-E67ED6868DD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2336795">
            <a:off x="2556313" y="2155494"/>
            <a:ext cx="3874776" cy="2158174"/>
          </a:xfrm>
          <a:prstGeom prst="rect">
            <a:avLst/>
          </a:prstGeom>
        </p:spPr>
      </p:pic>
    </p:spTree>
    <p:extLst>
      <p:ext uri="{BB962C8B-B14F-4D97-AF65-F5344CB8AC3E}">
        <p14:creationId xmlns:p14="http://schemas.microsoft.com/office/powerpoint/2010/main" val="134549928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4" name="Freeform 8">
            <a:extLst>
              <a:ext uri="{FF2B5EF4-FFF2-40B4-BE49-F238E27FC236}">
                <a16:creationId xmlns:a16="http://schemas.microsoft.com/office/drawing/2014/main" id="{231A3978-0424-91BC-EADE-5F82C5F6FDD9}"/>
              </a:ext>
            </a:extLst>
          </p:cNvPr>
          <p:cNvSpPr/>
          <p:nvPr>
            <p:custDataLst>
              <p:tags r:id="rId1"/>
            </p:custDataLst>
          </p:nvPr>
        </p:nvSpPr>
        <p:spPr>
          <a:xfrm rot="10800000" flipH="1">
            <a:off x="466531" y="487698"/>
            <a:ext cx="304800" cy="212619"/>
          </a:xfrm>
          <a:custGeom>
            <a:avLst/>
            <a:gdLst/>
            <a:ahLst/>
            <a:cxnLst/>
            <a:rect l="l" t="t" r="r" b="b"/>
            <a:pathLst>
              <a:path w="771785" h="671453">
                <a:moveTo>
                  <a:pt x="0" y="0"/>
                </a:moveTo>
                <a:lnTo>
                  <a:pt x="771785" y="0"/>
                </a:lnTo>
                <a:lnTo>
                  <a:pt x="771785" y="671453"/>
                </a:lnTo>
                <a:lnTo>
                  <a:pt x="0" y="67145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fr-MA" sz="900" b="1" i="0" u="none" strike="noStrike" kern="1200" cap="none" spc="0" normalizeH="0" baseline="0" noProof="0" dirty="0">
              <a:ln>
                <a:noFill/>
              </a:ln>
              <a:solidFill>
                <a:prstClr val="white">
                  <a:lumMod val="50000"/>
                </a:prstClr>
              </a:solidFill>
              <a:effectLst/>
              <a:uLnTx/>
              <a:uFillTx/>
              <a:latin typeface="Dosis" pitchFamily="2" charset="0"/>
              <a:ea typeface="+mn-ea"/>
              <a:cs typeface="+mn-cs"/>
            </a:endParaRPr>
          </a:p>
        </p:txBody>
      </p:sp>
      <p:sp>
        <p:nvSpPr>
          <p:cNvPr id="3" name="ZoneTexte 2">
            <a:extLst>
              <a:ext uri="{FF2B5EF4-FFF2-40B4-BE49-F238E27FC236}">
                <a16:creationId xmlns:a16="http://schemas.microsoft.com/office/drawing/2014/main" id="{FAA169B1-33EB-9752-435E-064F3ADEB74A}"/>
              </a:ext>
            </a:extLst>
          </p:cNvPr>
          <p:cNvSpPr txBox="1"/>
          <p:nvPr>
            <p:custDataLst>
              <p:tags r:id="rId2"/>
            </p:custDataLst>
          </p:nvPr>
        </p:nvSpPr>
        <p:spPr>
          <a:xfrm>
            <a:off x="812800" y="422381"/>
            <a:ext cx="7924800" cy="338554"/>
          </a:xfrm>
          <a:prstGeom prst="rect">
            <a:avLst/>
          </a:prstGeom>
          <a:noFill/>
        </p:spPr>
        <p:txBody>
          <a:bodyPr wrap="square" rtlCol="0">
            <a:spAutoFit/>
          </a:bodyPr>
          <a:lstStyle/>
          <a:p>
            <a:pPr marL="0" marR="0" lvl="0" indent="0" algn="l" defTabSz="685818"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prstClr val="white">
                    <a:lumMod val="65000"/>
                  </a:prstClr>
                </a:solidFill>
                <a:effectLst/>
                <a:uLnTx/>
                <a:uFillTx/>
                <a:latin typeface="Calibri"/>
                <a:ea typeface="+mn-ea"/>
                <a:cs typeface="+mn-cs"/>
              </a:rPr>
              <a:t>C’est une guitare. Guitare. Qui veut répéter ?</a:t>
            </a:r>
          </a:p>
        </p:txBody>
      </p:sp>
      <p:sp>
        <p:nvSpPr>
          <p:cNvPr id="2" name="ZoneTexte 1">
            <a:extLst>
              <a:ext uri="{FF2B5EF4-FFF2-40B4-BE49-F238E27FC236}">
                <a16:creationId xmlns:a16="http://schemas.microsoft.com/office/drawing/2014/main" id="{76F9E4D4-6F72-B056-95D8-77D085EE850F}"/>
              </a:ext>
            </a:extLst>
          </p:cNvPr>
          <p:cNvSpPr txBox="1"/>
          <p:nvPr>
            <p:custDataLst>
              <p:tags r:id="rId3"/>
            </p:custDataLst>
          </p:nvPr>
        </p:nvSpPr>
        <p:spPr>
          <a:xfrm>
            <a:off x="4138147" y="2828833"/>
            <a:ext cx="3962400" cy="1200329"/>
          </a:xfrm>
          <a:prstGeom prst="rect">
            <a:avLst/>
          </a:prstGeom>
          <a:noFill/>
        </p:spPr>
        <p:txBody>
          <a:bodyPr wrap="square" rtlCol="0">
            <a:spAutoFit/>
          </a:bodyPr>
          <a:lstStyle/>
          <a:p>
            <a:pPr marL="0" marR="0" lvl="0" indent="0" algn="ctr" defTabSz="914423" rtl="0" eaLnBrk="1" fontAlgn="auto" latinLnBrk="0" hangingPunct="1">
              <a:lnSpc>
                <a:spcPct val="100000"/>
              </a:lnSpc>
              <a:spcBef>
                <a:spcPts val="0"/>
              </a:spcBef>
              <a:spcAft>
                <a:spcPts val="0"/>
              </a:spcAft>
              <a:buClrTx/>
              <a:buSzTx/>
              <a:buFontTx/>
              <a:buNone/>
              <a:tabLst/>
              <a:defRPr/>
            </a:pPr>
            <a:r>
              <a:rPr kumimoji="0" lang="fr-FR" sz="7200" b="1" i="0" u="none" strike="noStrike" kern="1200" cap="none" spc="0" normalizeH="0" baseline="0" noProof="0" dirty="0">
                <a:ln>
                  <a:noFill/>
                </a:ln>
                <a:solidFill>
                  <a:srgbClr val="4BACC6">
                    <a:lumMod val="50000"/>
                  </a:srgbClr>
                </a:solidFill>
                <a:effectLst/>
                <a:uLnTx/>
                <a:uFillTx/>
                <a:latin typeface="Dosis" pitchFamily="2" charset="0"/>
                <a:ea typeface="+mn-ea"/>
                <a:cs typeface="+mn-cs"/>
              </a:rPr>
              <a:t>g</a:t>
            </a:r>
            <a:r>
              <a:rPr kumimoji="0" lang="fr-FR" sz="7200" b="1" i="0" u="none" strike="noStrike" kern="1200" cap="none" spc="0" normalizeH="0" baseline="0" noProof="0" dirty="0" err="1">
                <a:ln>
                  <a:noFill/>
                </a:ln>
                <a:solidFill>
                  <a:srgbClr val="4BACC6">
                    <a:lumMod val="50000"/>
                  </a:srgbClr>
                </a:solidFill>
                <a:effectLst/>
                <a:uLnTx/>
                <a:uFillTx/>
                <a:latin typeface="Dosis" pitchFamily="2" charset="0"/>
                <a:ea typeface="+mn-ea"/>
                <a:cs typeface="+mn-cs"/>
              </a:rPr>
              <a:t>uitare</a:t>
            </a:r>
            <a:r>
              <a:rPr kumimoji="0" lang="fr-FR" sz="7200" b="1" i="0" u="none" strike="noStrike" kern="1200" cap="none" spc="0" normalizeH="0" baseline="0" noProof="0" dirty="0">
                <a:ln>
                  <a:noFill/>
                </a:ln>
                <a:solidFill>
                  <a:srgbClr val="4BACC6">
                    <a:lumMod val="50000"/>
                  </a:srgbClr>
                </a:solidFill>
                <a:effectLst/>
                <a:uLnTx/>
                <a:uFillTx/>
                <a:latin typeface="Dosis" pitchFamily="2" charset="0"/>
                <a:ea typeface="+mn-ea"/>
                <a:cs typeface="+mn-cs"/>
              </a:rPr>
              <a:t> </a:t>
            </a:r>
            <a:r>
              <a:rPr kumimoji="0" lang="fr-FR" sz="6600" b="1" i="0" u="none" strike="noStrike" kern="1200" cap="none" spc="0" normalizeH="0" baseline="0" noProof="0" dirty="0">
                <a:ln>
                  <a:noFill/>
                </a:ln>
                <a:solidFill>
                  <a:prstClr val="black"/>
                </a:solidFill>
                <a:effectLst/>
                <a:uLnTx/>
                <a:uFillTx/>
                <a:latin typeface="Dosis" pitchFamily="2" charset="0"/>
                <a:ea typeface="+mn-ea"/>
                <a:cs typeface="+mn-cs"/>
              </a:rPr>
              <a:t> </a:t>
            </a:r>
          </a:p>
        </p:txBody>
      </p:sp>
      <p:pic>
        <p:nvPicPr>
          <p:cNvPr id="5" name="Image 4" descr="Une image contenant instrument de musique, guitare&#10;&#10;Description générée automatiquement">
            <a:extLst>
              <a:ext uri="{FF2B5EF4-FFF2-40B4-BE49-F238E27FC236}">
                <a16:creationId xmlns:a16="http://schemas.microsoft.com/office/drawing/2014/main" id="{160A3209-9D81-193A-E749-2F31EB224853}"/>
              </a:ext>
            </a:extLst>
          </p:cNvPr>
          <p:cNvPicPr>
            <a:picLocks noChangeAspect="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rot="2336795">
            <a:off x="449533" y="2349909"/>
            <a:ext cx="3874776" cy="2158174"/>
          </a:xfrm>
          <a:prstGeom prst="rect">
            <a:avLst/>
          </a:prstGeom>
        </p:spPr>
      </p:pic>
    </p:spTree>
    <p:extLst>
      <p:ext uri="{BB962C8B-B14F-4D97-AF65-F5344CB8AC3E}">
        <p14:creationId xmlns:p14="http://schemas.microsoft.com/office/powerpoint/2010/main" val="363967647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4" name="Freeform 8">
            <a:extLst>
              <a:ext uri="{FF2B5EF4-FFF2-40B4-BE49-F238E27FC236}">
                <a16:creationId xmlns:a16="http://schemas.microsoft.com/office/drawing/2014/main" id="{231A3978-0424-91BC-EADE-5F82C5F6FDD9}"/>
              </a:ext>
            </a:extLst>
          </p:cNvPr>
          <p:cNvSpPr/>
          <p:nvPr>
            <p:custDataLst>
              <p:tags r:id="rId1"/>
            </p:custDataLst>
          </p:nvPr>
        </p:nvSpPr>
        <p:spPr>
          <a:xfrm rot="10800000" flipH="1">
            <a:off x="457200" y="422381"/>
            <a:ext cx="304800" cy="212619"/>
          </a:xfrm>
          <a:custGeom>
            <a:avLst/>
            <a:gdLst/>
            <a:ahLst/>
            <a:cxnLst/>
            <a:rect l="l" t="t" r="r" b="b"/>
            <a:pathLst>
              <a:path w="771785" h="671453">
                <a:moveTo>
                  <a:pt x="0" y="0"/>
                </a:moveTo>
                <a:lnTo>
                  <a:pt x="771785" y="0"/>
                </a:lnTo>
                <a:lnTo>
                  <a:pt x="771785" y="671453"/>
                </a:lnTo>
                <a:lnTo>
                  <a:pt x="0" y="67145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fr-MA" sz="900" b="1" i="0" u="none" strike="noStrike" kern="1200" cap="none" spc="0" normalizeH="0" baseline="0" noProof="0" dirty="0">
              <a:ln>
                <a:noFill/>
              </a:ln>
              <a:solidFill>
                <a:prstClr val="white">
                  <a:lumMod val="50000"/>
                </a:prstClr>
              </a:solidFill>
              <a:effectLst/>
              <a:uLnTx/>
              <a:uFillTx/>
              <a:latin typeface="Dosis" pitchFamily="2" charset="0"/>
              <a:ea typeface="+mn-ea"/>
              <a:cs typeface="+mn-cs"/>
            </a:endParaRPr>
          </a:p>
        </p:txBody>
      </p:sp>
      <p:sp>
        <p:nvSpPr>
          <p:cNvPr id="7" name="ZoneTexte 6">
            <a:extLst>
              <a:ext uri="{FF2B5EF4-FFF2-40B4-BE49-F238E27FC236}">
                <a16:creationId xmlns:a16="http://schemas.microsoft.com/office/drawing/2014/main" id="{C902A9C7-08D0-0849-FDE6-380D4F638509}"/>
              </a:ext>
            </a:extLst>
          </p:cNvPr>
          <p:cNvSpPr txBox="1"/>
          <p:nvPr>
            <p:custDataLst>
              <p:tags r:id="rId2"/>
            </p:custDataLst>
          </p:nvPr>
        </p:nvSpPr>
        <p:spPr>
          <a:xfrm>
            <a:off x="957943" y="374803"/>
            <a:ext cx="7924800" cy="338554"/>
          </a:xfrm>
          <a:prstGeom prst="rect">
            <a:avLst/>
          </a:prstGeom>
          <a:noFill/>
        </p:spPr>
        <p:txBody>
          <a:bodyPr wrap="square" rtlCol="0">
            <a:spAutoFit/>
          </a:bodyPr>
          <a:lstStyle/>
          <a:p>
            <a:pPr marL="0" marR="0" lvl="0" indent="0" algn="l" defTabSz="685852" rtl="0" eaLnBrk="1" fontAlgn="auto" latinLnBrk="0" hangingPunct="1">
              <a:lnSpc>
                <a:spcPct val="100000"/>
              </a:lnSpc>
              <a:spcBef>
                <a:spcPts val="0"/>
              </a:spcBef>
              <a:spcAft>
                <a:spcPts val="400"/>
              </a:spcAft>
              <a:buClrTx/>
              <a:buSzTx/>
              <a:buFontTx/>
              <a:buNone/>
              <a:tabLst/>
              <a:defRPr/>
            </a:pPr>
            <a:r>
              <a:rPr kumimoji="0" lang="fr-FR" sz="1600" b="1" i="0" u="none" strike="noStrike" kern="1200" cap="none" spc="0" normalizeH="0" baseline="0" noProof="0" dirty="0">
                <a:ln>
                  <a:noFill/>
                </a:ln>
                <a:solidFill>
                  <a:srgbClr val="A6A6A6"/>
                </a:solidFill>
                <a:effectLst/>
                <a:uLnTx/>
                <a:uFillTx/>
                <a:latin typeface="Calibri"/>
                <a:ea typeface="+mn-ea"/>
                <a:cs typeface="+mn-cs"/>
              </a:rPr>
              <a:t>C’est quoi ? Dites le mot en français ou dans votre langue. </a:t>
            </a:r>
            <a:endParaRPr kumimoji="0" lang="fr-FR" sz="1600" b="1" i="0" u="none" strike="noStrike" kern="1200" cap="none" spc="0" normalizeH="0" baseline="0" noProof="0" dirty="0">
              <a:ln>
                <a:noFill/>
              </a:ln>
              <a:solidFill>
                <a:prstClr val="white">
                  <a:lumMod val="65000"/>
                </a:prstClr>
              </a:solidFill>
              <a:effectLst/>
              <a:uLnTx/>
              <a:uFillTx/>
              <a:latin typeface="Calibri"/>
              <a:ea typeface="+mn-ea"/>
              <a:cs typeface="+mn-cs"/>
            </a:endParaRPr>
          </a:p>
        </p:txBody>
      </p:sp>
      <p:pic>
        <p:nvPicPr>
          <p:cNvPr id="2" name="Image 1">
            <a:extLst>
              <a:ext uri="{FF2B5EF4-FFF2-40B4-BE49-F238E27FC236}">
                <a16:creationId xmlns:a16="http://schemas.microsoft.com/office/drawing/2014/main" id="{00C16388-AD5D-DC06-3B40-8A9EC93866AE}"/>
              </a:ext>
            </a:extLst>
          </p:cNvPr>
          <p:cNvPicPr>
            <a:picLocks noChangeAspect="1"/>
          </p:cNvPicPr>
          <p:nvPr/>
        </p:nvPicPr>
        <p:blipFill>
          <a:blip r:embed="rId7"/>
          <a:stretch>
            <a:fillRect/>
          </a:stretch>
        </p:blipFill>
        <p:spPr>
          <a:xfrm>
            <a:off x="3096172" y="2560866"/>
            <a:ext cx="2951655" cy="1736268"/>
          </a:xfrm>
          <a:prstGeom prst="rect">
            <a:avLst/>
          </a:prstGeom>
        </p:spPr>
      </p:pic>
    </p:spTree>
    <p:extLst>
      <p:ext uri="{BB962C8B-B14F-4D97-AF65-F5344CB8AC3E}">
        <p14:creationId xmlns:p14="http://schemas.microsoft.com/office/powerpoint/2010/main" val="131587519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4" name="Freeform 8">
            <a:extLst>
              <a:ext uri="{FF2B5EF4-FFF2-40B4-BE49-F238E27FC236}">
                <a16:creationId xmlns:a16="http://schemas.microsoft.com/office/drawing/2014/main" id="{231A3978-0424-91BC-EADE-5F82C5F6FDD9}"/>
              </a:ext>
            </a:extLst>
          </p:cNvPr>
          <p:cNvSpPr/>
          <p:nvPr>
            <p:custDataLst>
              <p:tags r:id="rId1"/>
            </p:custDataLst>
          </p:nvPr>
        </p:nvSpPr>
        <p:spPr>
          <a:xfrm rot="10800000" flipH="1">
            <a:off x="457200" y="422381"/>
            <a:ext cx="304800" cy="212619"/>
          </a:xfrm>
          <a:custGeom>
            <a:avLst/>
            <a:gdLst/>
            <a:ahLst/>
            <a:cxnLst/>
            <a:rect l="l" t="t" r="r" b="b"/>
            <a:pathLst>
              <a:path w="771785" h="671453">
                <a:moveTo>
                  <a:pt x="0" y="0"/>
                </a:moveTo>
                <a:lnTo>
                  <a:pt x="771785" y="0"/>
                </a:lnTo>
                <a:lnTo>
                  <a:pt x="771785" y="671453"/>
                </a:lnTo>
                <a:lnTo>
                  <a:pt x="0" y="67145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fr-MA" sz="900" b="1" i="0" u="none" strike="noStrike" kern="1200" cap="none" spc="0" normalizeH="0" baseline="0" noProof="0" dirty="0">
              <a:ln>
                <a:noFill/>
              </a:ln>
              <a:solidFill>
                <a:prstClr val="white">
                  <a:lumMod val="50000"/>
                </a:prstClr>
              </a:solidFill>
              <a:effectLst/>
              <a:uLnTx/>
              <a:uFillTx/>
              <a:latin typeface="Dosis" pitchFamily="2" charset="0"/>
              <a:ea typeface="+mn-ea"/>
              <a:cs typeface="+mn-cs"/>
            </a:endParaRPr>
          </a:p>
        </p:txBody>
      </p:sp>
      <p:sp>
        <p:nvSpPr>
          <p:cNvPr id="3" name="ZoneTexte 2">
            <a:extLst>
              <a:ext uri="{FF2B5EF4-FFF2-40B4-BE49-F238E27FC236}">
                <a16:creationId xmlns:a16="http://schemas.microsoft.com/office/drawing/2014/main" id="{FAA169B1-33EB-9752-435E-064F3ADEB74A}"/>
              </a:ext>
            </a:extLst>
          </p:cNvPr>
          <p:cNvSpPr txBox="1"/>
          <p:nvPr>
            <p:custDataLst>
              <p:tags r:id="rId2"/>
            </p:custDataLst>
          </p:nvPr>
        </p:nvSpPr>
        <p:spPr>
          <a:xfrm>
            <a:off x="840792" y="359414"/>
            <a:ext cx="7924800" cy="338554"/>
          </a:xfrm>
          <a:prstGeom prst="rect">
            <a:avLst/>
          </a:prstGeom>
          <a:noFill/>
        </p:spPr>
        <p:txBody>
          <a:bodyPr wrap="square" rtlCol="0">
            <a:spAutoFit/>
          </a:bodyPr>
          <a:lstStyle/>
          <a:p>
            <a:pPr marL="0" marR="0" lvl="0" indent="0" algn="l" defTabSz="685818"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prstClr val="white">
                    <a:lumMod val="65000"/>
                  </a:prstClr>
                </a:solidFill>
                <a:effectLst/>
                <a:uLnTx/>
                <a:uFillTx/>
                <a:latin typeface="Calibri"/>
                <a:ea typeface="+mn-ea"/>
                <a:cs typeface="+mn-cs"/>
              </a:rPr>
              <a:t>C’est une gomme. Gomme.  Qui veut répéter ?</a:t>
            </a:r>
          </a:p>
        </p:txBody>
      </p:sp>
      <p:sp>
        <p:nvSpPr>
          <p:cNvPr id="2" name="ZoneTexte 1">
            <a:extLst>
              <a:ext uri="{FF2B5EF4-FFF2-40B4-BE49-F238E27FC236}">
                <a16:creationId xmlns:a16="http://schemas.microsoft.com/office/drawing/2014/main" id="{76F9E4D4-6F72-B056-95D8-77D085EE850F}"/>
              </a:ext>
            </a:extLst>
          </p:cNvPr>
          <p:cNvSpPr txBox="1"/>
          <p:nvPr>
            <p:custDataLst>
              <p:tags r:id="rId3"/>
            </p:custDataLst>
          </p:nvPr>
        </p:nvSpPr>
        <p:spPr>
          <a:xfrm>
            <a:off x="4951244" y="2733882"/>
            <a:ext cx="3495368" cy="1107996"/>
          </a:xfrm>
          <a:prstGeom prst="rect">
            <a:avLst/>
          </a:prstGeom>
          <a:noFill/>
        </p:spPr>
        <p:txBody>
          <a:bodyPr wrap="square" rtlCol="0">
            <a:spAutoFit/>
          </a:bodyPr>
          <a:lstStyle/>
          <a:p>
            <a:pPr marL="0" marR="0" lvl="0" indent="0" algn="ctr" defTabSz="914423" rtl="0" eaLnBrk="1" fontAlgn="auto" latinLnBrk="0" hangingPunct="1">
              <a:lnSpc>
                <a:spcPct val="100000"/>
              </a:lnSpc>
              <a:spcBef>
                <a:spcPts val="0"/>
              </a:spcBef>
              <a:spcAft>
                <a:spcPts val="0"/>
              </a:spcAft>
              <a:buClrTx/>
              <a:buSzTx/>
              <a:buFontTx/>
              <a:buNone/>
              <a:tabLst/>
              <a:defRPr/>
            </a:pPr>
            <a:r>
              <a:rPr kumimoji="0" lang="fr-FR" sz="6600" b="1" i="0" u="none" strike="noStrike" kern="1200" cap="none" spc="0" normalizeH="0" baseline="0" noProof="0" dirty="0">
                <a:ln>
                  <a:noFill/>
                </a:ln>
                <a:solidFill>
                  <a:srgbClr val="4BACC6">
                    <a:lumMod val="50000"/>
                  </a:srgbClr>
                </a:solidFill>
                <a:effectLst/>
                <a:uLnTx/>
                <a:uFillTx/>
                <a:latin typeface="Dosis" pitchFamily="2" charset="0"/>
                <a:ea typeface="+mn-ea"/>
                <a:cs typeface="+mn-cs"/>
              </a:rPr>
              <a:t>gomme</a:t>
            </a:r>
            <a:endParaRPr kumimoji="0" lang="fr-FR" sz="6600" b="1" i="0" u="none" strike="noStrike" kern="1200" cap="none" spc="0" normalizeH="0" baseline="0" noProof="0" dirty="0">
              <a:ln>
                <a:noFill/>
              </a:ln>
              <a:solidFill>
                <a:prstClr val="black"/>
              </a:solidFill>
              <a:effectLst/>
              <a:uLnTx/>
              <a:uFillTx/>
              <a:latin typeface="Dosis" pitchFamily="2" charset="0"/>
              <a:ea typeface="+mn-ea"/>
              <a:cs typeface="+mn-cs"/>
            </a:endParaRPr>
          </a:p>
        </p:txBody>
      </p:sp>
      <p:pic>
        <p:nvPicPr>
          <p:cNvPr id="5" name="Image 4">
            <a:extLst>
              <a:ext uri="{FF2B5EF4-FFF2-40B4-BE49-F238E27FC236}">
                <a16:creationId xmlns:a16="http://schemas.microsoft.com/office/drawing/2014/main" id="{ED8B218E-4C67-0BF7-C8BF-49142F1F10AB}"/>
              </a:ext>
            </a:extLst>
          </p:cNvPr>
          <p:cNvPicPr>
            <a:picLocks noChangeAspect="1"/>
          </p:cNvPicPr>
          <p:nvPr/>
        </p:nvPicPr>
        <p:blipFill>
          <a:blip r:embed="rId8"/>
          <a:stretch>
            <a:fillRect/>
          </a:stretch>
        </p:blipFill>
        <p:spPr>
          <a:xfrm>
            <a:off x="1620345" y="2560866"/>
            <a:ext cx="2951655" cy="1736268"/>
          </a:xfrm>
          <a:prstGeom prst="rect">
            <a:avLst/>
          </a:prstGeom>
        </p:spPr>
      </p:pic>
    </p:spTree>
    <p:extLst>
      <p:ext uri="{BB962C8B-B14F-4D97-AF65-F5344CB8AC3E}">
        <p14:creationId xmlns:p14="http://schemas.microsoft.com/office/powerpoint/2010/main" val="2072635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a:extLst>
            <a:ext uri="{FF2B5EF4-FFF2-40B4-BE49-F238E27FC236}">
              <a16:creationId xmlns:a16="http://schemas.microsoft.com/office/drawing/2014/main" id="{12D15E2B-8B9B-F42C-836E-5CD08C6D733A}"/>
            </a:ext>
          </a:extLst>
        </p:cNvPr>
        <p:cNvGrpSpPr/>
        <p:nvPr/>
      </p:nvGrpSpPr>
      <p:grpSpPr>
        <a:xfrm>
          <a:off x="0" y="0"/>
          <a:ext cx="0" cy="0"/>
          <a:chOff x="0" y="0"/>
          <a:chExt cx="0" cy="0"/>
        </a:xfrm>
      </p:grpSpPr>
      <p:sp>
        <p:nvSpPr>
          <p:cNvPr id="2" name="ZoneTexte 1">
            <a:extLst>
              <a:ext uri="{FF2B5EF4-FFF2-40B4-BE49-F238E27FC236}">
                <a16:creationId xmlns:a16="http://schemas.microsoft.com/office/drawing/2014/main" id="{7F31A625-FD08-2AF8-2460-DDD297F4D049}"/>
              </a:ext>
            </a:extLst>
          </p:cNvPr>
          <p:cNvSpPr txBox="1"/>
          <p:nvPr>
            <p:custDataLst>
              <p:tags r:id="rId1"/>
            </p:custDataLst>
          </p:nvPr>
        </p:nvSpPr>
        <p:spPr>
          <a:xfrm>
            <a:off x="762001" y="359415"/>
            <a:ext cx="7924800" cy="338554"/>
          </a:xfrm>
          <a:prstGeom prst="rect">
            <a:avLst/>
          </a:prstGeom>
          <a:noFill/>
        </p:spPr>
        <p:txBody>
          <a:bodyPr wrap="square" rtlCol="0">
            <a:spAutoFit/>
          </a:bodyPr>
          <a:lstStyle/>
          <a:p>
            <a:pPr marL="0" marR="0" lvl="0" indent="0" algn="l" defTabSz="685852" rtl="0" eaLnBrk="1" fontAlgn="auto" latinLnBrk="0" hangingPunct="1">
              <a:lnSpc>
                <a:spcPct val="100000"/>
              </a:lnSpc>
              <a:spcBef>
                <a:spcPts val="0"/>
              </a:spcBef>
              <a:spcAft>
                <a:spcPts val="400"/>
              </a:spcAft>
              <a:buClrTx/>
              <a:buSzTx/>
              <a:buFontTx/>
              <a:buNone/>
              <a:tabLst/>
              <a:defRPr/>
            </a:pPr>
            <a:r>
              <a:rPr kumimoji="0" lang="fr-FR" sz="1600" b="1" i="0" u="none" strike="noStrike" kern="1200" cap="none" spc="0" normalizeH="0" baseline="0" noProof="0" dirty="0">
                <a:ln>
                  <a:noFill/>
                </a:ln>
                <a:solidFill>
                  <a:srgbClr val="A6A6A6"/>
                </a:solidFill>
                <a:effectLst/>
                <a:uLnTx/>
                <a:uFillTx/>
                <a:latin typeface="Calibri"/>
                <a:ea typeface="+mn-ea"/>
                <a:cs typeface="+mn-cs"/>
              </a:rPr>
              <a:t>C’est quoi ?  Dites le mot en français ou dans votre langue. </a:t>
            </a:r>
            <a:endParaRPr kumimoji="0" lang="fr-FR" sz="1600" b="1" i="0" u="none" strike="noStrike" kern="1200" cap="none" spc="0" normalizeH="0" baseline="0" noProof="0" dirty="0">
              <a:ln>
                <a:noFill/>
              </a:ln>
              <a:solidFill>
                <a:prstClr val="white">
                  <a:lumMod val="65000"/>
                </a:prstClr>
              </a:solidFill>
              <a:effectLst/>
              <a:uLnTx/>
              <a:uFillTx/>
              <a:latin typeface="Calibri"/>
              <a:ea typeface="+mn-ea"/>
              <a:cs typeface="+mn-cs"/>
            </a:endParaRPr>
          </a:p>
        </p:txBody>
      </p:sp>
      <p:sp>
        <p:nvSpPr>
          <p:cNvPr id="4" name="Freeform 8">
            <a:extLst>
              <a:ext uri="{FF2B5EF4-FFF2-40B4-BE49-F238E27FC236}">
                <a16:creationId xmlns:a16="http://schemas.microsoft.com/office/drawing/2014/main" id="{C362EF45-E276-8224-D5E0-7C649BB53095}"/>
              </a:ext>
            </a:extLst>
          </p:cNvPr>
          <p:cNvSpPr/>
          <p:nvPr>
            <p:custDataLst>
              <p:tags r:id="rId2"/>
            </p:custDataLst>
          </p:nvPr>
        </p:nvSpPr>
        <p:spPr>
          <a:xfrm rot="10800000" flipH="1">
            <a:off x="457200" y="422382"/>
            <a:ext cx="304800" cy="212619"/>
          </a:xfrm>
          <a:custGeom>
            <a:avLst/>
            <a:gdLst/>
            <a:ahLst/>
            <a:cxnLst/>
            <a:rect l="l" t="t" r="r" b="b"/>
            <a:pathLst>
              <a:path w="771785" h="671453">
                <a:moveTo>
                  <a:pt x="0" y="0"/>
                </a:moveTo>
                <a:lnTo>
                  <a:pt x="771785" y="0"/>
                </a:lnTo>
                <a:lnTo>
                  <a:pt x="771785" y="671453"/>
                </a:lnTo>
                <a:lnTo>
                  <a:pt x="0" y="67145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609660" rtl="0" eaLnBrk="1" fontAlgn="auto" latinLnBrk="0" hangingPunct="1">
              <a:lnSpc>
                <a:spcPct val="100000"/>
              </a:lnSpc>
              <a:spcBef>
                <a:spcPts val="0"/>
              </a:spcBef>
              <a:spcAft>
                <a:spcPts val="0"/>
              </a:spcAft>
              <a:buClrTx/>
              <a:buSzTx/>
              <a:buFontTx/>
              <a:buNone/>
              <a:tabLst/>
              <a:defRPr/>
            </a:pPr>
            <a:endParaRPr kumimoji="0" lang="fr-MA" sz="900" b="1" i="0" u="none" strike="noStrike" kern="1200" cap="none" spc="0" normalizeH="0" baseline="0" noProof="0" dirty="0">
              <a:ln>
                <a:noFill/>
              </a:ln>
              <a:solidFill>
                <a:prstClr val="white">
                  <a:lumMod val="50000"/>
                </a:prstClr>
              </a:solidFill>
              <a:effectLst/>
              <a:uLnTx/>
              <a:uFillTx/>
              <a:latin typeface="Dosis" pitchFamily="2" charset="0"/>
              <a:ea typeface="+mn-ea"/>
              <a:cs typeface="+mn-cs"/>
            </a:endParaRPr>
          </a:p>
        </p:txBody>
      </p:sp>
      <p:pic>
        <p:nvPicPr>
          <p:cNvPr id="6" name="Image 5">
            <a:extLst>
              <a:ext uri="{FF2B5EF4-FFF2-40B4-BE49-F238E27FC236}">
                <a16:creationId xmlns:a16="http://schemas.microsoft.com/office/drawing/2014/main" id="{168B3548-D21F-4F6A-C0F2-DEF5534FA04A}"/>
              </a:ext>
            </a:extLst>
          </p:cNvPr>
          <p:cNvPicPr>
            <a:picLocks noChangeAspect="1"/>
          </p:cNvPicPr>
          <p:nvPr/>
        </p:nvPicPr>
        <p:blipFill>
          <a:blip r:embed="rId7"/>
          <a:stretch>
            <a:fillRect/>
          </a:stretch>
        </p:blipFill>
        <p:spPr>
          <a:xfrm>
            <a:off x="3097845" y="2325376"/>
            <a:ext cx="2948309" cy="2207247"/>
          </a:xfrm>
          <a:prstGeom prst="rect">
            <a:avLst/>
          </a:prstGeom>
        </p:spPr>
      </p:pic>
    </p:spTree>
    <p:extLst>
      <p:ext uri="{BB962C8B-B14F-4D97-AF65-F5344CB8AC3E}">
        <p14:creationId xmlns:p14="http://schemas.microsoft.com/office/powerpoint/2010/main" val="110372657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a:extLst>
            <a:ext uri="{FF2B5EF4-FFF2-40B4-BE49-F238E27FC236}">
              <a16:creationId xmlns:a16="http://schemas.microsoft.com/office/drawing/2014/main" id="{53C85791-E116-1E02-22CA-4A803BAB3907}"/>
            </a:ext>
          </a:extLst>
        </p:cNvPr>
        <p:cNvGrpSpPr/>
        <p:nvPr/>
      </p:nvGrpSpPr>
      <p:grpSpPr>
        <a:xfrm>
          <a:off x="0" y="0"/>
          <a:ext cx="0" cy="0"/>
          <a:chOff x="0" y="0"/>
          <a:chExt cx="0" cy="0"/>
        </a:xfrm>
      </p:grpSpPr>
      <p:sp>
        <p:nvSpPr>
          <p:cNvPr id="2" name="ZoneTexte 1">
            <a:extLst>
              <a:ext uri="{FF2B5EF4-FFF2-40B4-BE49-F238E27FC236}">
                <a16:creationId xmlns:a16="http://schemas.microsoft.com/office/drawing/2014/main" id="{E120DEDA-360A-FB98-57B3-490CE486F536}"/>
              </a:ext>
            </a:extLst>
          </p:cNvPr>
          <p:cNvSpPr txBox="1"/>
          <p:nvPr>
            <p:custDataLst>
              <p:tags r:id="rId1"/>
            </p:custDataLst>
          </p:nvPr>
        </p:nvSpPr>
        <p:spPr>
          <a:xfrm>
            <a:off x="876041" y="374803"/>
            <a:ext cx="6676571" cy="338554"/>
          </a:xfrm>
          <a:prstGeom prst="rect">
            <a:avLst/>
          </a:prstGeom>
          <a:noFill/>
        </p:spPr>
        <p:txBody>
          <a:bodyPr wrap="square" rtlCol="0">
            <a:spAutoFit/>
          </a:bodyPr>
          <a:lstStyle/>
          <a:p>
            <a:pPr marL="0" marR="0" lvl="0" indent="0" algn="l" defTabSz="685852"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prstClr val="white">
                    <a:lumMod val="65000"/>
                  </a:prstClr>
                </a:solidFill>
                <a:effectLst/>
                <a:uLnTx/>
                <a:uFillTx/>
                <a:latin typeface="Calibri"/>
                <a:ea typeface="+mn-ea"/>
                <a:cs typeface="+mn-cs"/>
              </a:rPr>
              <a:t>C’est un gâteau. Gâteau. Qui veut répéter ?</a:t>
            </a:r>
          </a:p>
        </p:txBody>
      </p:sp>
      <p:sp>
        <p:nvSpPr>
          <p:cNvPr id="4" name="Freeform 8">
            <a:extLst>
              <a:ext uri="{FF2B5EF4-FFF2-40B4-BE49-F238E27FC236}">
                <a16:creationId xmlns:a16="http://schemas.microsoft.com/office/drawing/2014/main" id="{EAA8CE47-1140-9E08-751E-8AEBA629C3AF}"/>
              </a:ext>
            </a:extLst>
          </p:cNvPr>
          <p:cNvSpPr/>
          <p:nvPr>
            <p:custDataLst>
              <p:tags r:id="rId2"/>
            </p:custDataLst>
          </p:nvPr>
        </p:nvSpPr>
        <p:spPr>
          <a:xfrm rot="10800000" flipH="1">
            <a:off x="457200" y="422382"/>
            <a:ext cx="304800" cy="212619"/>
          </a:xfrm>
          <a:custGeom>
            <a:avLst/>
            <a:gdLst/>
            <a:ahLst/>
            <a:cxnLst/>
            <a:rect l="l" t="t" r="r" b="b"/>
            <a:pathLst>
              <a:path w="771785" h="671453">
                <a:moveTo>
                  <a:pt x="0" y="0"/>
                </a:moveTo>
                <a:lnTo>
                  <a:pt x="771785" y="0"/>
                </a:lnTo>
                <a:lnTo>
                  <a:pt x="771785" y="671453"/>
                </a:lnTo>
                <a:lnTo>
                  <a:pt x="0" y="67145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609660" rtl="0" eaLnBrk="1" fontAlgn="auto" latinLnBrk="0" hangingPunct="1">
              <a:lnSpc>
                <a:spcPct val="100000"/>
              </a:lnSpc>
              <a:spcBef>
                <a:spcPts val="0"/>
              </a:spcBef>
              <a:spcAft>
                <a:spcPts val="0"/>
              </a:spcAft>
              <a:buClrTx/>
              <a:buSzTx/>
              <a:buFontTx/>
              <a:buNone/>
              <a:tabLst/>
              <a:defRPr/>
            </a:pPr>
            <a:endParaRPr kumimoji="0" lang="fr-MA" sz="900" b="1" i="0" u="none" strike="noStrike" kern="1200" cap="none" spc="0" normalizeH="0" baseline="0" noProof="0" dirty="0">
              <a:ln>
                <a:noFill/>
              </a:ln>
              <a:solidFill>
                <a:prstClr val="white">
                  <a:lumMod val="50000"/>
                </a:prstClr>
              </a:solidFill>
              <a:effectLst/>
              <a:uLnTx/>
              <a:uFillTx/>
              <a:latin typeface="Dosis" pitchFamily="2" charset="0"/>
              <a:ea typeface="+mn-ea"/>
              <a:cs typeface="+mn-cs"/>
            </a:endParaRPr>
          </a:p>
        </p:txBody>
      </p:sp>
      <p:sp>
        <p:nvSpPr>
          <p:cNvPr id="7" name="ZoneTexte 6">
            <a:extLst>
              <a:ext uri="{FF2B5EF4-FFF2-40B4-BE49-F238E27FC236}">
                <a16:creationId xmlns:a16="http://schemas.microsoft.com/office/drawing/2014/main" id="{730A2D68-E6C0-A333-BAB1-BCD69034F4B4}"/>
              </a:ext>
            </a:extLst>
          </p:cNvPr>
          <p:cNvSpPr txBox="1"/>
          <p:nvPr>
            <p:custDataLst>
              <p:tags r:id="rId3"/>
            </p:custDataLst>
          </p:nvPr>
        </p:nvSpPr>
        <p:spPr>
          <a:xfrm>
            <a:off x="3834249" y="2715056"/>
            <a:ext cx="4973849" cy="1200329"/>
          </a:xfrm>
          <a:prstGeom prst="rect">
            <a:avLst/>
          </a:prstGeom>
          <a:noFill/>
        </p:spPr>
        <p:txBody>
          <a:bodyPr wrap="square" rtlCol="0">
            <a:spAutoFit/>
          </a:bodyPr>
          <a:lstStyle/>
          <a:p>
            <a:pPr marL="0" marR="0" lvl="0" indent="0" algn="ctr" defTabSz="914423" rtl="0" eaLnBrk="1" fontAlgn="auto" latinLnBrk="0" hangingPunct="1">
              <a:lnSpc>
                <a:spcPct val="100000"/>
              </a:lnSpc>
              <a:spcBef>
                <a:spcPts val="0"/>
              </a:spcBef>
              <a:spcAft>
                <a:spcPts val="0"/>
              </a:spcAft>
              <a:buClrTx/>
              <a:buSzTx/>
              <a:buFontTx/>
              <a:buNone/>
              <a:tabLst/>
              <a:defRPr/>
            </a:pPr>
            <a:r>
              <a:rPr kumimoji="0" lang="fr-FR" sz="7200" b="1" i="0" u="none" strike="noStrike" kern="1200" cap="none" spc="0" normalizeH="0" baseline="0" noProof="0" dirty="0">
                <a:ln>
                  <a:noFill/>
                </a:ln>
                <a:solidFill>
                  <a:srgbClr val="4BACC6">
                    <a:lumMod val="50000"/>
                  </a:srgbClr>
                </a:solidFill>
                <a:effectLst/>
                <a:uLnTx/>
                <a:uFillTx/>
                <a:latin typeface="Dosis" pitchFamily="2" charset="0"/>
                <a:ea typeface="+mn-ea"/>
                <a:cs typeface="+mn-cs"/>
              </a:rPr>
              <a:t>gâteau</a:t>
            </a:r>
            <a:endParaRPr kumimoji="0" lang="fr-FR" sz="6600" b="1" i="0" u="none" strike="noStrike" kern="1200" cap="none" spc="0" normalizeH="0" baseline="0" noProof="0" dirty="0">
              <a:ln>
                <a:noFill/>
              </a:ln>
              <a:solidFill>
                <a:prstClr val="black"/>
              </a:solidFill>
              <a:effectLst/>
              <a:uLnTx/>
              <a:uFillTx/>
              <a:latin typeface="Dosis" pitchFamily="2" charset="0"/>
              <a:ea typeface="+mn-ea"/>
              <a:cs typeface="+mn-cs"/>
            </a:endParaRPr>
          </a:p>
        </p:txBody>
      </p:sp>
      <p:pic>
        <p:nvPicPr>
          <p:cNvPr id="5" name="Image 4">
            <a:extLst>
              <a:ext uri="{FF2B5EF4-FFF2-40B4-BE49-F238E27FC236}">
                <a16:creationId xmlns:a16="http://schemas.microsoft.com/office/drawing/2014/main" id="{49B244C1-E96D-5B4F-36BC-A807BC73CE3B}"/>
              </a:ext>
            </a:extLst>
          </p:cNvPr>
          <p:cNvPicPr>
            <a:picLocks noChangeAspect="1"/>
          </p:cNvPicPr>
          <p:nvPr/>
        </p:nvPicPr>
        <p:blipFill>
          <a:blip r:embed="rId8"/>
          <a:stretch>
            <a:fillRect/>
          </a:stretch>
        </p:blipFill>
        <p:spPr>
          <a:xfrm>
            <a:off x="885940" y="2325376"/>
            <a:ext cx="2948309" cy="2207247"/>
          </a:xfrm>
          <a:prstGeom prst="rect">
            <a:avLst/>
          </a:prstGeom>
        </p:spPr>
      </p:pic>
    </p:spTree>
    <p:extLst>
      <p:ext uri="{BB962C8B-B14F-4D97-AF65-F5344CB8AC3E}">
        <p14:creationId xmlns:p14="http://schemas.microsoft.com/office/powerpoint/2010/main" val="162889743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a:extLst>
            <a:ext uri="{FF2B5EF4-FFF2-40B4-BE49-F238E27FC236}">
              <a16:creationId xmlns:a16="http://schemas.microsoft.com/office/drawing/2014/main" id="{12D15E2B-8B9B-F42C-836E-5CD08C6D733A}"/>
            </a:ext>
          </a:extLst>
        </p:cNvPr>
        <p:cNvGrpSpPr/>
        <p:nvPr/>
      </p:nvGrpSpPr>
      <p:grpSpPr>
        <a:xfrm>
          <a:off x="0" y="0"/>
          <a:ext cx="0" cy="0"/>
          <a:chOff x="0" y="0"/>
          <a:chExt cx="0" cy="0"/>
        </a:xfrm>
      </p:grpSpPr>
      <p:sp>
        <p:nvSpPr>
          <p:cNvPr id="2" name="ZoneTexte 1">
            <a:extLst>
              <a:ext uri="{FF2B5EF4-FFF2-40B4-BE49-F238E27FC236}">
                <a16:creationId xmlns:a16="http://schemas.microsoft.com/office/drawing/2014/main" id="{7F31A625-FD08-2AF8-2460-DDD297F4D049}"/>
              </a:ext>
            </a:extLst>
          </p:cNvPr>
          <p:cNvSpPr txBox="1"/>
          <p:nvPr>
            <p:custDataLst>
              <p:tags r:id="rId1"/>
            </p:custDataLst>
          </p:nvPr>
        </p:nvSpPr>
        <p:spPr>
          <a:xfrm>
            <a:off x="762001" y="359415"/>
            <a:ext cx="7924800" cy="338554"/>
          </a:xfrm>
          <a:prstGeom prst="rect">
            <a:avLst/>
          </a:prstGeom>
          <a:noFill/>
        </p:spPr>
        <p:txBody>
          <a:bodyPr wrap="square" rtlCol="0">
            <a:spAutoFit/>
          </a:bodyPr>
          <a:lstStyle/>
          <a:p>
            <a:pPr marL="0" marR="0" lvl="0" indent="0" algn="l" defTabSz="685852" rtl="0" eaLnBrk="1" fontAlgn="auto" latinLnBrk="0" hangingPunct="1">
              <a:lnSpc>
                <a:spcPct val="100000"/>
              </a:lnSpc>
              <a:spcBef>
                <a:spcPts val="0"/>
              </a:spcBef>
              <a:spcAft>
                <a:spcPts val="400"/>
              </a:spcAft>
              <a:buClrTx/>
              <a:buSzTx/>
              <a:buFontTx/>
              <a:buNone/>
              <a:tabLst/>
              <a:defRPr/>
            </a:pPr>
            <a:r>
              <a:rPr kumimoji="0" lang="fr-FR" sz="1600" b="1" i="0" u="none" strike="noStrike" kern="1200" cap="none" spc="0" normalizeH="0" baseline="0" noProof="0" dirty="0">
                <a:ln>
                  <a:noFill/>
                </a:ln>
                <a:solidFill>
                  <a:srgbClr val="A6A6A6"/>
                </a:solidFill>
                <a:effectLst/>
                <a:uLnTx/>
                <a:uFillTx/>
                <a:latin typeface="Calibri"/>
                <a:ea typeface="+mn-ea"/>
                <a:cs typeface="+mn-cs"/>
              </a:rPr>
              <a:t>C’est quoi ?  Dites le mot en français ou dans votre langue. </a:t>
            </a:r>
            <a:endParaRPr kumimoji="0" lang="fr-FR" sz="1600" b="1" i="0" u="none" strike="noStrike" kern="1200" cap="none" spc="0" normalizeH="0" baseline="0" noProof="0" dirty="0">
              <a:ln>
                <a:noFill/>
              </a:ln>
              <a:solidFill>
                <a:prstClr val="white">
                  <a:lumMod val="65000"/>
                </a:prstClr>
              </a:solidFill>
              <a:effectLst/>
              <a:uLnTx/>
              <a:uFillTx/>
              <a:latin typeface="Calibri"/>
              <a:ea typeface="+mn-ea"/>
              <a:cs typeface="+mn-cs"/>
            </a:endParaRPr>
          </a:p>
        </p:txBody>
      </p:sp>
      <p:sp>
        <p:nvSpPr>
          <p:cNvPr id="4" name="Freeform 8">
            <a:extLst>
              <a:ext uri="{FF2B5EF4-FFF2-40B4-BE49-F238E27FC236}">
                <a16:creationId xmlns:a16="http://schemas.microsoft.com/office/drawing/2014/main" id="{C362EF45-E276-8224-D5E0-7C649BB53095}"/>
              </a:ext>
            </a:extLst>
          </p:cNvPr>
          <p:cNvSpPr/>
          <p:nvPr>
            <p:custDataLst>
              <p:tags r:id="rId2"/>
            </p:custDataLst>
          </p:nvPr>
        </p:nvSpPr>
        <p:spPr>
          <a:xfrm rot="10800000" flipH="1">
            <a:off x="457200" y="422382"/>
            <a:ext cx="304800" cy="212619"/>
          </a:xfrm>
          <a:custGeom>
            <a:avLst/>
            <a:gdLst/>
            <a:ahLst/>
            <a:cxnLst/>
            <a:rect l="l" t="t" r="r" b="b"/>
            <a:pathLst>
              <a:path w="771785" h="671453">
                <a:moveTo>
                  <a:pt x="0" y="0"/>
                </a:moveTo>
                <a:lnTo>
                  <a:pt x="771785" y="0"/>
                </a:lnTo>
                <a:lnTo>
                  <a:pt x="771785" y="671453"/>
                </a:lnTo>
                <a:lnTo>
                  <a:pt x="0" y="67145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609660" rtl="0" eaLnBrk="1" fontAlgn="auto" latinLnBrk="0" hangingPunct="1">
              <a:lnSpc>
                <a:spcPct val="100000"/>
              </a:lnSpc>
              <a:spcBef>
                <a:spcPts val="0"/>
              </a:spcBef>
              <a:spcAft>
                <a:spcPts val="0"/>
              </a:spcAft>
              <a:buClrTx/>
              <a:buSzTx/>
              <a:buFontTx/>
              <a:buNone/>
              <a:tabLst/>
              <a:defRPr/>
            </a:pPr>
            <a:endParaRPr kumimoji="0" lang="fr-MA" sz="900" b="1" i="0" u="none" strike="noStrike" kern="1200" cap="none" spc="0" normalizeH="0" baseline="0" noProof="0" dirty="0">
              <a:ln>
                <a:noFill/>
              </a:ln>
              <a:solidFill>
                <a:prstClr val="white">
                  <a:lumMod val="50000"/>
                </a:prstClr>
              </a:solidFill>
              <a:effectLst/>
              <a:uLnTx/>
              <a:uFillTx/>
              <a:latin typeface="Dosis" pitchFamily="2" charset="0"/>
              <a:ea typeface="+mn-ea"/>
              <a:cs typeface="+mn-cs"/>
            </a:endParaRPr>
          </a:p>
        </p:txBody>
      </p:sp>
      <p:pic>
        <p:nvPicPr>
          <p:cNvPr id="5" name="Image 4">
            <a:extLst>
              <a:ext uri="{FF2B5EF4-FFF2-40B4-BE49-F238E27FC236}">
                <a16:creationId xmlns:a16="http://schemas.microsoft.com/office/drawing/2014/main" id="{BF33039C-129A-36CC-AC1B-DC2D0A9D5121}"/>
              </a:ext>
            </a:extLst>
          </p:cNvPr>
          <p:cNvPicPr>
            <a:picLocks noChangeAspect="1"/>
          </p:cNvPicPr>
          <p:nvPr/>
        </p:nvPicPr>
        <p:blipFill>
          <a:blip r:embed="rId7"/>
          <a:stretch>
            <a:fillRect/>
          </a:stretch>
        </p:blipFill>
        <p:spPr>
          <a:xfrm>
            <a:off x="2937627" y="2499498"/>
            <a:ext cx="3268746" cy="1859003"/>
          </a:xfrm>
          <a:prstGeom prst="rect">
            <a:avLst/>
          </a:prstGeom>
        </p:spPr>
      </p:pic>
    </p:spTree>
    <p:extLst>
      <p:ext uri="{BB962C8B-B14F-4D97-AF65-F5344CB8AC3E}">
        <p14:creationId xmlns:p14="http://schemas.microsoft.com/office/powerpoint/2010/main" val="189685114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a:extLst>
            <a:ext uri="{FF2B5EF4-FFF2-40B4-BE49-F238E27FC236}">
              <a16:creationId xmlns:a16="http://schemas.microsoft.com/office/drawing/2014/main" id="{53C85791-E116-1E02-22CA-4A803BAB3907}"/>
            </a:ext>
          </a:extLst>
        </p:cNvPr>
        <p:cNvGrpSpPr/>
        <p:nvPr/>
      </p:nvGrpSpPr>
      <p:grpSpPr>
        <a:xfrm>
          <a:off x="0" y="0"/>
          <a:ext cx="0" cy="0"/>
          <a:chOff x="0" y="0"/>
          <a:chExt cx="0" cy="0"/>
        </a:xfrm>
      </p:grpSpPr>
      <p:sp>
        <p:nvSpPr>
          <p:cNvPr id="2" name="ZoneTexte 1">
            <a:extLst>
              <a:ext uri="{FF2B5EF4-FFF2-40B4-BE49-F238E27FC236}">
                <a16:creationId xmlns:a16="http://schemas.microsoft.com/office/drawing/2014/main" id="{E120DEDA-360A-FB98-57B3-490CE486F536}"/>
              </a:ext>
            </a:extLst>
          </p:cNvPr>
          <p:cNvSpPr txBox="1"/>
          <p:nvPr>
            <p:custDataLst>
              <p:tags r:id="rId1"/>
            </p:custDataLst>
          </p:nvPr>
        </p:nvSpPr>
        <p:spPr>
          <a:xfrm>
            <a:off x="876041" y="374803"/>
            <a:ext cx="6676571" cy="338554"/>
          </a:xfrm>
          <a:prstGeom prst="rect">
            <a:avLst/>
          </a:prstGeom>
          <a:noFill/>
        </p:spPr>
        <p:txBody>
          <a:bodyPr wrap="square" rtlCol="0">
            <a:spAutoFit/>
          </a:bodyPr>
          <a:lstStyle/>
          <a:p>
            <a:pPr marL="0" marR="0" lvl="0" indent="0" algn="l" defTabSz="685852"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prstClr val="white">
                    <a:lumMod val="65000"/>
                  </a:prstClr>
                </a:solidFill>
                <a:effectLst/>
                <a:uLnTx/>
                <a:uFillTx/>
                <a:latin typeface="Calibri"/>
                <a:ea typeface="+mn-ea"/>
                <a:cs typeface="+mn-cs"/>
              </a:rPr>
              <a:t>Ce sont des légumes. Légumes. Qui veut répéter ?</a:t>
            </a:r>
          </a:p>
        </p:txBody>
      </p:sp>
      <p:sp>
        <p:nvSpPr>
          <p:cNvPr id="4" name="Freeform 8">
            <a:extLst>
              <a:ext uri="{FF2B5EF4-FFF2-40B4-BE49-F238E27FC236}">
                <a16:creationId xmlns:a16="http://schemas.microsoft.com/office/drawing/2014/main" id="{EAA8CE47-1140-9E08-751E-8AEBA629C3AF}"/>
              </a:ext>
            </a:extLst>
          </p:cNvPr>
          <p:cNvSpPr/>
          <p:nvPr>
            <p:custDataLst>
              <p:tags r:id="rId2"/>
            </p:custDataLst>
          </p:nvPr>
        </p:nvSpPr>
        <p:spPr>
          <a:xfrm rot="10800000" flipH="1">
            <a:off x="457200" y="422382"/>
            <a:ext cx="304800" cy="212619"/>
          </a:xfrm>
          <a:custGeom>
            <a:avLst/>
            <a:gdLst/>
            <a:ahLst/>
            <a:cxnLst/>
            <a:rect l="l" t="t" r="r" b="b"/>
            <a:pathLst>
              <a:path w="771785" h="671453">
                <a:moveTo>
                  <a:pt x="0" y="0"/>
                </a:moveTo>
                <a:lnTo>
                  <a:pt x="771785" y="0"/>
                </a:lnTo>
                <a:lnTo>
                  <a:pt x="771785" y="671453"/>
                </a:lnTo>
                <a:lnTo>
                  <a:pt x="0" y="67145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609660" rtl="0" eaLnBrk="1" fontAlgn="auto" latinLnBrk="0" hangingPunct="1">
              <a:lnSpc>
                <a:spcPct val="100000"/>
              </a:lnSpc>
              <a:spcBef>
                <a:spcPts val="0"/>
              </a:spcBef>
              <a:spcAft>
                <a:spcPts val="0"/>
              </a:spcAft>
              <a:buClrTx/>
              <a:buSzTx/>
              <a:buFontTx/>
              <a:buNone/>
              <a:tabLst/>
              <a:defRPr/>
            </a:pPr>
            <a:endParaRPr kumimoji="0" lang="fr-MA" sz="900" b="1" i="0" u="none" strike="noStrike" kern="1200" cap="none" spc="0" normalizeH="0" baseline="0" noProof="0" dirty="0">
              <a:ln>
                <a:noFill/>
              </a:ln>
              <a:solidFill>
                <a:prstClr val="white">
                  <a:lumMod val="50000"/>
                </a:prstClr>
              </a:solidFill>
              <a:effectLst/>
              <a:uLnTx/>
              <a:uFillTx/>
              <a:latin typeface="Dosis" pitchFamily="2" charset="0"/>
              <a:ea typeface="+mn-ea"/>
              <a:cs typeface="+mn-cs"/>
            </a:endParaRPr>
          </a:p>
        </p:txBody>
      </p:sp>
      <p:sp>
        <p:nvSpPr>
          <p:cNvPr id="7" name="ZoneTexte 6">
            <a:extLst>
              <a:ext uri="{FF2B5EF4-FFF2-40B4-BE49-F238E27FC236}">
                <a16:creationId xmlns:a16="http://schemas.microsoft.com/office/drawing/2014/main" id="{730A2D68-E6C0-A333-BAB1-BCD69034F4B4}"/>
              </a:ext>
            </a:extLst>
          </p:cNvPr>
          <p:cNvSpPr txBox="1"/>
          <p:nvPr>
            <p:custDataLst>
              <p:tags r:id="rId3"/>
            </p:custDataLst>
          </p:nvPr>
        </p:nvSpPr>
        <p:spPr>
          <a:xfrm>
            <a:off x="3834249" y="2715056"/>
            <a:ext cx="4973849" cy="1200329"/>
          </a:xfrm>
          <a:prstGeom prst="rect">
            <a:avLst/>
          </a:prstGeom>
          <a:noFill/>
        </p:spPr>
        <p:txBody>
          <a:bodyPr wrap="square" rtlCol="0">
            <a:spAutoFit/>
          </a:bodyPr>
          <a:lstStyle/>
          <a:p>
            <a:pPr marL="0" marR="0" lvl="0" indent="0" algn="ctr" defTabSz="914423" rtl="0" eaLnBrk="1" fontAlgn="auto" latinLnBrk="0" hangingPunct="1">
              <a:lnSpc>
                <a:spcPct val="100000"/>
              </a:lnSpc>
              <a:spcBef>
                <a:spcPts val="0"/>
              </a:spcBef>
              <a:spcAft>
                <a:spcPts val="0"/>
              </a:spcAft>
              <a:buClrTx/>
              <a:buSzTx/>
              <a:buFontTx/>
              <a:buNone/>
              <a:tabLst/>
              <a:defRPr/>
            </a:pPr>
            <a:r>
              <a:rPr kumimoji="0" lang="fr-FR" sz="7200" b="1" i="0" u="none" strike="noStrike" kern="1200" cap="none" spc="0" normalizeH="0" baseline="0" noProof="0" dirty="0">
                <a:ln>
                  <a:noFill/>
                </a:ln>
                <a:solidFill>
                  <a:srgbClr val="4BACC6">
                    <a:lumMod val="50000"/>
                  </a:srgbClr>
                </a:solidFill>
                <a:effectLst/>
                <a:uLnTx/>
                <a:uFillTx/>
                <a:latin typeface="Dosis" pitchFamily="2" charset="0"/>
                <a:ea typeface="+mn-ea"/>
                <a:cs typeface="+mn-cs"/>
              </a:rPr>
              <a:t>légumes</a:t>
            </a:r>
            <a:endParaRPr kumimoji="0" lang="fr-FR" sz="6600" b="1" i="0" u="none" strike="noStrike" kern="1200" cap="none" spc="0" normalizeH="0" baseline="0" noProof="0" dirty="0">
              <a:ln>
                <a:noFill/>
              </a:ln>
              <a:solidFill>
                <a:prstClr val="black"/>
              </a:solidFill>
              <a:effectLst/>
              <a:uLnTx/>
              <a:uFillTx/>
              <a:latin typeface="Dosis" pitchFamily="2" charset="0"/>
              <a:ea typeface="+mn-ea"/>
              <a:cs typeface="+mn-cs"/>
            </a:endParaRPr>
          </a:p>
        </p:txBody>
      </p:sp>
      <p:pic>
        <p:nvPicPr>
          <p:cNvPr id="5" name="Image 4">
            <a:extLst>
              <a:ext uri="{FF2B5EF4-FFF2-40B4-BE49-F238E27FC236}">
                <a16:creationId xmlns:a16="http://schemas.microsoft.com/office/drawing/2014/main" id="{C034F8D5-84B8-BBEA-A544-8F2174994FE0}"/>
              </a:ext>
            </a:extLst>
          </p:cNvPr>
          <p:cNvPicPr>
            <a:picLocks noChangeAspect="1"/>
          </p:cNvPicPr>
          <p:nvPr/>
        </p:nvPicPr>
        <p:blipFill>
          <a:blip r:embed="rId8"/>
          <a:stretch>
            <a:fillRect/>
          </a:stretch>
        </p:blipFill>
        <p:spPr>
          <a:xfrm>
            <a:off x="945580" y="2499498"/>
            <a:ext cx="3268746" cy="1859003"/>
          </a:xfrm>
          <a:prstGeom prst="rect">
            <a:avLst/>
          </a:prstGeom>
        </p:spPr>
      </p:pic>
    </p:spTree>
    <p:extLst>
      <p:ext uri="{BB962C8B-B14F-4D97-AF65-F5344CB8AC3E}">
        <p14:creationId xmlns:p14="http://schemas.microsoft.com/office/powerpoint/2010/main" val="117758959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4" name="Freeform 8">
            <a:extLst>
              <a:ext uri="{FF2B5EF4-FFF2-40B4-BE49-F238E27FC236}">
                <a16:creationId xmlns:a16="http://schemas.microsoft.com/office/drawing/2014/main" id="{231A3978-0424-91BC-EADE-5F82C5F6FDD9}"/>
              </a:ext>
            </a:extLst>
          </p:cNvPr>
          <p:cNvSpPr/>
          <p:nvPr>
            <p:custDataLst>
              <p:tags r:id="rId1"/>
            </p:custDataLst>
          </p:nvPr>
        </p:nvSpPr>
        <p:spPr>
          <a:xfrm rot="10800000" flipH="1">
            <a:off x="466531" y="422381"/>
            <a:ext cx="304800" cy="212619"/>
          </a:xfrm>
          <a:custGeom>
            <a:avLst/>
            <a:gdLst/>
            <a:ahLst/>
            <a:cxnLst/>
            <a:rect l="l" t="t" r="r" b="b"/>
            <a:pathLst>
              <a:path w="771785" h="671453">
                <a:moveTo>
                  <a:pt x="0" y="0"/>
                </a:moveTo>
                <a:lnTo>
                  <a:pt x="771785" y="0"/>
                </a:lnTo>
                <a:lnTo>
                  <a:pt x="771785" y="671453"/>
                </a:lnTo>
                <a:lnTo>
                  <a:pt x="0" y="67145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fr-MA" sz="900" b="1" i="0" u="none" strike="noStrike" kern="1200" cap="none" spc="0" normalizeH="0" baseline="0" noProof="0" dirty="0">
              <a:ln>
                <a:noFill/>
              </a:ln>
              <a:solidFill>
                <a:prstClr val="white">
                  <a:lumMod val="50000"/>
                </a:prstClr>
              </a:solidFill>
              <a:effectLst/>
              <a:uLnTx/>
              <a:uFillTx/>
              <a:latin typeface="Dosis" pitchFamily="2" charset="0"/>
              <a:ea typeface="+mn-ea"/>
              <a:cs typeface="+mn-cs"/>
            </a:endParaRPr>
          </a:p>
        </p:txBody>
      </p:sp>
      <p:sp>
        <p:nvSpPr>
          <p:cNvPr id="3" name="ZoneTexte 2">
            <a:extLst>
              <a:ext uri="{FF2B5EF4-FFF2-40B4-BE49-F238E27FC236}">
                <a16:creationId xmlns:a16="http://schemas.microsoft.com/office/drawing/2014/main" id="{FAA169B1-33EB-9752-435E-064F3ADEB74A}"/>
              </a:ext>
            </a:extLst>
          </p:cNvPr>
          <p:cNvSpPr txBox="1"/>
          <p:nvPr>
            <p:custDataLst>
              <p:tags r:id="rId2"/>
            </p:custDataLst>
          </p:nvPr>
        </p:nvSpPr>
        <p:spPr>
          <a:xfrm>
            <a:off x="850123" y="359414"/>
            <a:ext cx="7924800" cy="338554"/>
          </a:xfrm>
          <a:prstGeom prst="rect">
            <a:avLst/>
          </a:prstGeom>
          <a:noFill/>
        </p:spPr>
        <p:txBody>
          <a:bodyPr wrap="square" rtlCol="0">
            <a:spAutoFit/>
          </a:bodyPr>
          <a:lstStyle/>
          <a:p>
            <a:pPr marL="0" marR="0" lvl="0" indent="0" algn="l" defTabSz="685818"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prstClr val="white">
                    <a:lumMod val="65000"/>
                  </a:prstClr>
                </a:solidFill>
                <a:effectLst/>
                <a:uLnTx/>
                <a:uFillTx/>
                <a:latin typeface="Calibri"/>
                <a:ea typeface="+mn-ea"/>
                <a:cs typeface="+mn-cs"/>
              </a:rPr>
              <a:t>On vient de voir les mots  : </a:t>
            </a:r>
            <a:r>
              <a:rPr kumimoji="0" lang="fi-FI" sz="1600" b="1" i="0" u="none" strike="noStrike" kern="1200" cap="none" spc="0" normalizeH="0" baseline="0" noProof="0" dirty="0">
                <a:ln>
                  <a:noFill/>
                </a:ln>
                <a:solidFill>
                  <a:prstClr val="white">
                    <a:lumMod val="65000"/>
                  </a:prstClr>
                </a:solidFill>
                <a:effectLst/>
                <a:uLnTx/>
                <a:uFillTx/>
                <a:latin typeface="Calibri"/>
                <a:ea typeface="+mn-ea"/>
                <a:cs typeface="+mn-cs"/>
              </a:rPr>
              <a:t>gare – girafe – guitare – gomme – gâteau – légumes</a:t>
            </a:r>
            <a:r>
              <a:rPr kumimoji="0" lang="fr-FR" sz="1600" b="1" i="0" u="none" strike="noStrike" kern="1200" cap="none" spc="0" normalizeH="0" baseline="0" noProof="0" dirty="0">
                <a:ln>
                  <a:noFill/>
                </a:ln>
                <a:solidFill>
                  <a:prstClr val="white">
                    <a:lumMod val="65000"/>
                  </a:prstClr>
                </a:solidFill>
                <a:effectLst/>
                <a:uLnTx/>
                <a:uFillTx/>
                <a:latin typeface="Calibri"/>
                <a:ea typeface="+mn-ea"/>
                <a:cs typeface="+mn-cs"/>
              </a:rPr>
              <a:t>.</a:t>
            </a:r>
            <a:endParaRPr kumimoji="0" lang="fi-FI" sz="1600" b="1" i="0" u="none" strike="noStrike" kern="1200" cap="none" spc="0" normalizeH="0" baseline="0" noProof="0" dirty="0">
              <a:ln>
                <a:noFill/>
              </a:ln>
              <a:solidFill>
                <a:prstClr val="white">
                  <a:lumMod val="65000"/>
                </a:prstClr>
              </a:solidFill>
              <a:effectLst/>
              <a:uLnTx/>
              <a:uFillTx/>
              <a:latin typeface="Calibri"/>
              <a:ea typeface="+mn-ea"/>
              <a:cs typeface="+mn-cs"/>
            </a:endParaRPr>
          </a:p>
        </p:txBody>
      </p:sp>
      <p:pic>
        <p:nvPicPr>
          <p:cNvPr id="2" name="Image 1" descr="Une image contenant escaliers, conception, illustration&#10;&#10;Description générée automatiquement">
            <a:extLst>
              <a:ext uri="{FF2B5EF4-FFF2-40B4-BE49-F238E27FC236}">
                <a16:creationId xmlns:a16="http://schemas.microsoft.com/office/drawing/2014/main" id="{A16BF84E-2AAE-F95B-8BA3-7DF0A3D5293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86663" y="2267085"/>
            <a:ext cx="2133386" cy="1554364"/>
          </a:xfrm>
          <a:prstGeom prst="rect">
            <a:avLst/>
          </a:prstGeom>
        </p:spPr>
      </p:pic>
      <p:pic>
        <p:nvPicPr>
          <p:cNvPr id="5" name="Image 4" descr="Une image contenant instrument de musique, guitare&#10;&#10;Description générée automatiquement">
            <a:extLst>
              <a:ext uri="{FF2B5EF4-FFF2-40B4-BE49-F238E27FC236}">
                <a16:creationId xmlns:a16="http://schemas.microsoft.com/office/drawing/2014/main" id="{9CAFD11C-A9CF-D83A-4F27-EFA20E9188D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336795">
            <a:off x="6023624" y="2177816"/>
            <a:ext cx="2433176" cy="1355231"/>
          </a:xfrm>
          <a:prstGeom prst="rect">
            <a:avLst/>
          </a:prstGeom>
        </p:spPr>
      </p:pic>
      <p:pic>
        <p:nvPicPr>
          <p:cNvPr id="6" name="Image 5" descr="Une image contenant girafe, croquis, dessin humoristique, mammifère&#10;&#10;Description générée automatiquement">
            <a:extLst>
              <a:ext uri="{FF2B5EF4-FFF2-40B4-BE49-F238E27FC236}">
                <a16:creationId xmlns:a16="http://schemas.microsoft.com/office/drawing/2014/main" id="{977E3939-A877-1309-F7B9-3BFE5AE1404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919984" y="1865766"/>
            <a:ext cx="1304031" cy="1979333"/>
          </a:xfrm>
          <a:prstGeom prst="rect">
            <a:avLst/>
          </a:prstGeom>
        </p:spPr>
      </p:pic>
      <p:pic>
        <p:nvPicPr>
          <p:cNvPr id="7" name="Image 6">
            <a:extLst>
              <a:ext uri="{FF2B5EF4-FFF2-40B4-BE49-F238E27FC236}">
                <a16:creationId xmlns:a16="http://schemas.microsoft.com/office/drawing/2014/main" id="{DA0E16B5-D1CB-F7CF-B1FA-9ABC372684C3}"/>
              </a:ext>
            </a:extLst>
          </p:cNvPr>
          <p:cNvPicPr>
            <a:picLocks noChangeAspect="1"/>
          </p:cNvPicPr>
          <p:nvPr/>
        </p:nvPicPr>
        <p:blipFill>
          <a:blip r:embed="rId10"/>
          <a:stretch>
            <a:fillRect/>
          </a:stretch>
        </p:blipFill>
        <p:spPr>
          <a:xfrm>
            <a:off x="1180868" y="4812102"/>
            <a:ext cx="1744975" cy="1026456"/>
          </a:xfrm>
          <a:prstGeom prst="rect">
            <a:avLst/>
          </a:prstGeom>
        </p:spPr>
      </p:pic>
      <p:pic>
        <p:nvPicPr>
          <p:cNvPr id="8" name="Image 7">
            <a:extLst>
              <a:ext uri="{FF2B5EF4-FFF2-40B4-BE49-F238E27FC236}">
                <a16:creationId xmlns:a16="http://schemas.microsoft.com/office/drawing/2014/main" id="{BFBB0E55-EFB2-1588-31AD-866241DE17EB}"/>
              </a:ext>
            </a:extLst>
          </p:cNvPr>
          <p:cNvPicPr>
            <a:picLocks noChangeAspect="1"/>
          </p:cNvPicPr>
          <p:nvPr/>
        </p:nvPicPr>
        <p:blipFill>
          <a:blip r:embed="rId11"/>
          <a:stretch>
            <a:fillRect/>
          </a:stretch>
        </p:blipFill>
        <p:spPr>
          <a:xfrm>
            <a:off x="5966177" y="4147177"/>
            <a:ext cx="2740559" cy="1558612"/>
          </a:xfrm>
          <a:prstGeom prst="rect">
            <a:avLst/>
          </a:prstGeom>
        </p:spPr>
      </p:pic>
      <p:pic>
        <p:nvPicPr>
          <p:cNvPr id="13" name="Image 12">
            <a:extLst>
              <a:ext uri="{FF2B5EF4-FFF2-40B4-BE49-F238E27FC236}">
                <a16:creationId xmlns:a16="http://schemas.microsoft.com/office/drawing/2014/main" id="{46D51C32-C336-6C2A-C36F-A72E3B9E9C9F}"/>
              </a:ext>
            </a:extLst>
          </p:cNvPr>
          <p:cNvPicPr>
            <a:picLocks noChangeAspect="1"/>
          </p:cNvPicPr>
          <p:nvPr/>
        </p:nvPicPr>
        <p:blipFill>
          <a:blip r:embed="rId12"/>
          <a:stretch>
            <a:fillRect/>
          </a:stretch>
        </p:blipFill>
        <p:spPr>
          <a:xfrm>
            <a:off x="3632565" y="4197061"/>
            <a:ext cx="2141124" cy="1602949"/>
          </a:xfrm>
          <a:prstGeom prst="rect">
            <a:avLst/>
          </a:prstGeom>
        </p:spPr>
      </p:pic>
    </p:spTree>
    <p:extLst>
      <p:ext uri="{BB962C8B-B14F-4D97-AF65-F5344CB8AC3E}">
        <p14:creationId xmlns:p14="http://schemas.microsoft.com/office/powerpoint/2010/main" val="188966783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custDataLst>
              <p:tags r:id="rId1"/>
            </p:custDataLst>
          </p:nvPr>
        </p:nvSpPr>
        <p:spPr>
          <a:xfrm>
            <a:off x="0" y="0"/>
            <a:ext cx="9144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7"/>
            <a:stretch>
              <a:fillRect t="-5555" b="-5555"/>
            </a:stretch>
          </a:blipFill>
        </p:spPr>
        <p:txBody>
          <a:bodyPr/>
          <a:lstStyle/>
          <a:p>
            <a:pPr marL="0" marR="0" lvl="0" indent="0" algn="just"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black"/>
              </a:solidFill>
              <a:effectLst/>
              <a:uLnTx/>
              <a:uFillTx/>
              <a:latin typeface="Dosis" pitchFamily="2" charset="0"/>
              <a:ea typeface="+mn-ea"/>
              <a:cs typeface="+mn-cs"/>
            </a:endParaRPr>
          </a:p>
        </p:txBody>
      </p:sp>
      <p:grpSp>
        <p:nvGrpSpPr>
          <p:cNvPr id="3" name="Group 3"/>
          <p:cNvGrpSpPr/>
          <p:nvPr>
            <p:custDataLst>
              <p:tags r:id="rId2"/>
            </p:custDataLst>
          </p:nvPr>
        </p:nvGrpSpPr>
        <p:grpSpPr>
          <a:xfrm>
            <a:off x="254000" y="427703"/>
            <a:ext cx="8636000" cy="6209580"/>
            <a:chOff x="0" y="0"/>
            <a:chExt cx="3895412" cy="2555175"/>
          </a:xfrm>
        </p:grpSpPr>
        <p:sp>
          <p:nvSpPr>
            <p:cNvPr id="4" name="Freeform 4"/>
            <p:cNvSpPr/>
            <p:nvPr/>
          </p:nvSpPr>
          <p:spPr>
            <a:xfrm>
              <a:off x="0" y="0"/>
              <a:ext cx="3895412" cy="2555175"/>
            </a:xfrm>
            <a:custGeom>
              <a:avLst/>
              <a:gdLst/>
              <a:ahLst/>
              <a:cxnLst/>
              <a:rect l="l" t="t" r="r" b="b"/>
              <a:pathLst>
                <a:path w="3895412" h="2555175">
                  <a:moveTo>
                    <a:pt x="6703" y="0"/>
                  </a:moveTo>
                  <a:lnTo>
                    <a:pt x="3888710" y="0"/>
                  </a:lnTo>
                  <a:cubicBezTo>
                    <a:pt x="3892411" y="0"/>
                    <a:pt x="3895412" y="3001"/>
                    <a:pt x="3895412" y="6703"/>
                  </a:cubicBezTo>
                  <a:lnTo>
                    <a:pt x="3895412" y="2548473"/>
                  </a:lnTo>
                  <a:cubicBezTo>
                    <a:pt x="3895412" y="2550250"/>
                    <a:pt x="3894706" y="2551955"/>
                    <a:pt x="3893449" y="2553212"/>
                  </a:cubicBezTo>
                  <a:cubicBezTo>
                    <a:pt x="3892192" y="2554469"/>
                    <a:pt x="3890487" y="2555175"/>
                    <a:pt x="3888710" y="2555175"/>
                  </a:cubicBezTo>
                  <a:lnTo>
                    <a:pt x="6703" y="2555175"/>
                  </a:lnTo>
                  <a:cubicBezTo>
                    <a:pt x="4925" y="2555175"/>
                    <a:pt x="3220" y="2554469"/>
                    <a:pt x="1963" y="2553212"/>
                  </a:cubicBezTo>
                  <a:cubicBezTo>
                    <a:pt x="706" y="2551955"/>
                    <a:pt x="0" y="2550250"/>
                    <a:pt x="0" y="2548473"/>
                  </a:cubicBezTo>
                  <a:lnTo>
                    <a:pt x="0" y="6703"/>
                  </a:lnTo>
                  <a:cubicBezTo>
                    <a:pt x="0" y="4925"/>
                    <a:pt x="706" y="3220"/>
                    <a:pt x="1963" y="1963"/>
                  </a:cubicBezTo>
                  <a:cubicBezTo>
                    <a:pt x="3220" y="706"/>
                    <a:pt x="4925" y="0"/>
                    <a:pt x="6703" y="0"/>
                  </a:cubicBezTo>
                  <a:close/>
                </a:path>
              </a:pathLst>
            </a:custGeom>
            <a:solidFill>
              <a:srgbClr val="FFFFFF"/>
            </a:solidFill>
            <a:ln w="19050">
              <a:solidFill>
                <a:srgbClr val="000000"/>
              </a:solidFill>
            </a:ln>
          </p:spPr>
          <p:txBody>
            <a:bodyPr/>
            <a:lstStyle/>
            <a:p>
              <a:pPr marL="0" marR="0" lvl="0" indent="0" algn="just"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black"/>
                </a:solidFill>
                <a:effectLst/>
                <a:uLnTx/>
                <a:uFillTx/>
                <a:latin typeface="Dosis" pitchFamily="2" charset="0"/>
                <a:ea typeface="+mn-ea"/>
                <a:cs typeface="+mn-cs"/>
              </a:endParaRPr>
            </a:p>
          </p:txBody>
        </p:sp>
        <p:sp>
          <p:nvSpPr>
            <p:cNvPr id="5" name="TextBox 5"/>
            <p:cNvSpPr txBox="1"/>
            <p:nvPr/>
          </p:nvSpPr>
          <p:spPr>
            <a:xfrm>
              <a:off x="0" y="-47625"/>
              <a:ext cx="812800" cy="860425"/>
            </a:xfrm>
            <a:prstGeom prst="rect">
              <a:avLst/>
            </a:prstGeom>
          </p:spPr>
          <p:txBody>
            <a:bodyPr lIns="25400" tIns="25400" rIns="25400" bIns="25400" rtlCol="0" anchor="ctr"/>
            <a:lstStyle/>
            <a:p>
              <a:pPr marL="0" marR="0" lvl="0" indent="0" algn="just" defTabSz="457223" rtl="0" eaLnBrk="1" fontAlgn="auto" latinLnBrk="0" hangingPunct="1">
                <a:lnSpc>
                  <a:spcPts val="1605"/>
                </a:lnSpc>
                <a:spcBef>
                  <a:spcPts val="0"/>
                </a:spcBef>
                <a:spcAft>
                  <a:spcPts val="0"/>
                </a:spcAft>
                <a:buClrTx/>
                <a:buSzTx/>
                <a:buFontTx/>
                <a:buNone/>
                <a:tabLst/>
                <a:defRPr/>
              </a:pPr>
              <a:endParaRPr kumimoji="0" sz="900" b="0" i="0" u="none" strike="noStrike" kern="1200" cap="none" spc="0" normalizeH="0" baseline="0" noProof="0" dirty="0">
                <a:ln>
                  <a:noFill/>
                </a:ln>
                <a:solidFill>
                  <a:prstClr val="black"/>
                </a:solidFill>
                <a:effectLst/>
                <a:uLnTx/>
                <a:uFillTx/>
                <a:latin typeface="Dosis" pitchFamily="2" charset="0"/>
                <a:ea typeface="+mn-ea"/>
                <a:cs typeface="+mn-cs"/>
              </a:endParaRPr>
            </a:p>
          </p:txBody>
        </p:sp>
      </p:grpSp>
      <p:sp>
        <p:nvSpPr>
          <p:cNvPr id="7" name="Freeform 7"/>
          <p:cNvSpPr/>
          <p:nvPr>
            <p:custDataLst>
              <p:tags r:id="rId3"/>
            </p:custDataLst>
          </p:nvPr>
        </p:nvSpPr>
        <p:spPr>
          <a:xfrm>
            <a:off x="396417" y="-43068"/>
            <a:ext cx="619583" cy="594800"/>
          </a:xfrm>
          <a:custGeom>
            <a:avLst/>
            <a:gdLst/>
            <a:ahLst/>
            <a:cxnLst/>
            <a:rect l="l" t="t" r="r" b="b"/>
            <a:pathLst>
              <a:path w="1239167" h="1189600">
                <a:moveTo>
                  <a:pt x="0" y="0"/>
                </a:moveTo>
                <a:lnTo>
                  <a:pt x="1239167" y="0"/>
                </a:lnTo>
                <a:lnTo>
                  <a:pt x="1239167" y="1189600"/>
                </a:lnTo>
                <a:lnTo>
                  <a:pt x="0" y="11896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just"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black"/>
              </a:solidFill>
              <a:effectLst/>
              <a:uLnTx/>
              <a:uFillTx/>
              <a:latin typeface="Dosis" pitchFamily="2" charset="0"/>
              <a:ea typeface="+mn-ea"/>
              <a:cs typeface="+mn-cs"/>
            </a:endParaRPr>
          </a:p>
        </p:txBody>
      </p:sp>
      <p:sp>
        <p:nvSpPr>
          <p:cNvPr id="9" name="TextBox 9"/>
          <p:cNvSpPr txBox="1"/>
          <p:nvPr>
            <p:custDataLst>
              <p:tags r:id="rId4"/>
            </p:custDataLst>
          </p:nvPr>
        </p:nvSpPr>
        <p:spPr>
          <a:xfrm>
            <a:off x="1520651" y="692854"/>
            <a:ext cx="6768494" cy="331566"/>
          </a:xfrm>
          <a:prstGeom prst="rect">
            <a:avLst/>
          </a:prstGeom>
        </p:spPr>
        <p:txBody>
          <a:bodyPr wrap="square" lIns="0" tIns="0" rIns="0" bIns="0" rtlCol="0" anchor="t">
            <a:spAutoFit/>
          </a:bodyPr>
          <a:lstStyle/>
          <a:p>
            <a:pPr marL="0" marR="0" lvl="0" indent="0" algn="just" defTabSz="457223" rtl="0" eaLnBrk="1" fontAlgn="auto" latinLnBrk="0" hangingPunct="1">
              <a:lnSpc>
                <a:spcPts val="2799"/>
              </a:lnSpc>
              <a:spcBef>
                <a:spcPts val="0"/>
              </a:spcBef>
              <a:spcAft>
                <a:spcPts val="0"/>
              </a:spcAft>
              <a:buClrTx/>
              <a:buSzTx/>
              <a:buFontTx/>
              <a:buNone/>
              <a:tabLst/>
              <a:defRPr/>
            </a:pPr>
            <a:r>
              <a:rPr kumimoji="0" lang="fr-FR" sz="2000" b="1" i="0" u="none" strike="noStrike" kern="1200" cap="none" spc="0" normalizeH="0" baseline="0" noProof="0" dirty="0">
                <a:ln>
                  <a:noFill/>
                </a:ln>
                <a:solidFill>
                  <a:srgbClr val="106585"/>
                </a:solidFill>
                <a:effectLst/>
                <a:uLnTx/>
                <a:uFillTx/>
                <a:latin typeface="Carelia"/>
                <a:ea typeface="+mn-ea"/>
                <a:cs typeface="+mn-cs"/>
              </a:rPr>
              <a:t>Programmation  du parcours 1 pour </a:t>
            </a:r>
            <a:r>
              <a:rPr lang="fr-FR" sz="2000" b="1" dirty="0">
                <a:solidFill>
                  <a:srgbClr val="106585"/>
                </a:solidFill>
                <a:latin typeface="Carelia"/>
              </a:rPr>
              <a:t>la </a:t>
            </a:r>
            <a:r>
              <a:rPr kumimoji="0" lang="fr-FR" sz="2000" b="1" i="0" u="none" strike="noStrike" kern="1200" cap="none" spc="0" normalizeH="0" baseline="0" noProof="0" dirty="0">
                <a:ln>
                  <a:noFill/>
                </a:ln>
                <a:solidFill>
                  <a:srgbClr val="106585"/>
                </a:solidFill>
                <a:effectLst/>
                <a:uLnTx/>
                <a:uFillTx/>
                <a:latin typeface="Carelia"/>
                <a:ea typeface="+mn-ea"/>
                <a:cs typeface="+mn-cs"/>
              </a:rPr>
              <a:t>2</a:t>
            </a:r>
            <a:r>
              <a:rPr kumimoji="0" lang="fr-FR" sz="2000" b="1" i="0" u="none" strike="noStrike" kern="1200" cap="none" spc="0" normalizeH="0" baseline="30000" noProof="0" dirty="0">
                <a:ln>
                  <a:noFill/>
                </a:ln>
                <a:solidFill>
                  <a:srgbClr val="106585"/>
                </a:solidFill>
                <a:effectLst/>
                <a:uLnTx/>
                <a:uFillTx/>
                <a:latin typeface="Carelia"/>
                <a:ea typeface="+mn-ea"/>
                <a:cs typeface="+mn-cs"/>
              </a:rPr>
              <a:t>ème</a:t>
            </a:r>
            <a:r>
              <a:rPr kumimoji="0" lang="fr-FR" sz="2000" b="1" i="0" u="none" strike="noStrike" kern="1200" cap="none" spc="0" normalizeH="0" baseline="0" noProof="0" dirty="0">
                <a:ln>
                  <a:noFill/>
                </a:ln>
                <a:solidFill>
                  <a:srgbClr val="106585"/>
                </a:solidFill>
                <a:effectLst/>
                <a:uLnTx/>
                <a:uFillTx/>
                <a:latin typeface="Carelia"/>
                <a:ea typeface="+mn-ea"/>
                <a:cs typeface="+mn-cs"/>
              </a:rPr>
              <a:t> AP</a:t>
            </a:r>
          </a:p>
        </p:txBody>
      </p:sp>
      <p:sp>
        <p:nvSpPr>
          <p:cNvPr id="6" name="ZoneTexte 5">
            <a:extLst>
              <a:ext uri="{FF2B5EF4-FFF2-40B4-BE49-F238E27FC236}">
                <a16:creationId xmlns:a16="http://schemas.microsoft.com/office/drawing/2014/main" id="{FDD5AF7F-D025-9E4C-F522-31755BA641FD}"/>
              </a:ext>
            </a:extLst>
          </p:cNvPr>
          <p:cNvSpPr txBox="1"/>
          <p:nvPr>
            <p:custDataLst>
              <p:tags r:id="rId5"/>
            </p:custDataLst>
          </p:nvPr>
        </p:nvSpPr>
        <p:spPr>
          <a:xfrm>
            <a:off x="5753052" y="66819"/>
            <a:ext cx="4429063" cy="297454"/>
          </a:xfrm>
          <a:prstGeom prst="rect">
            <a:avLst/>
          </a:prstGeom>
          <a:noFill/>
        </p:spPr>
        <p:txBody>
          <a:bodyPr wrap="square" rtlCol="0">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fr-MA" sz="1333" b="0" i="1" u="none" strike="noStrike" kern="1200" cap="none" spc="0" normalizeH="0" baseline="0" noProof="0" dirty="0">
                <a:ln>
                  <a:noFill/>
                </a:ln>
                <a:solidFill>
                  <a:prstClr val="black">
                    <a:lumMod val="50000"/>
                    <a:lumOff val="50000"/>
                  </a:prstClr>
                </a:solidFill>
                <a:effectLst/>
                <a:uLnTx/>
                <a:uFillTx/>
                <a:latin typeface="Calibri"/>
                <a:ea typeface="+mn-ea"/>
                <a:cs typeface="+mn-cs"/>
              </a:rPr>
              <a:t>Pour l’enseignant</a:t>
            </a:r>
          </a:p>
        </p:txBody>
      </p:sp>
      <p:pic>
        <p:nvPicPr>
          <p:cNvPr id="12" name="Image 11">
            <a:extLst>
              <a:ext uri="{FF2B5EF4-FFF2-40B4-BE49-F238E27FC236}">
                <a16:creationId xmlns:a16="http://schemas.microsoft.com/office/drawing/2014/main" id="{FA2FC689-7FC8-FC7B-D328-22451404F5A9}"/>
              </a:ext>
            </a:extLst>
          </p:cNvPr>
          <p:cNvPicPr>
            <a:picLocks noChangeAspect="1"/>
          </p:cNvPicPr>
          <p:nvPr/>
        </p:nvPicPr>
        <p:blipFill>
          <a:blip r:embed="rId10"/>
          <a:stretch>
            <a:fillRect/>
          </a:stretch>
        </p:blipFill>
        <p:spPr>
          <a:xfrm>
            <a:off x="621511" y="1360088"/>
            <a:ext cx="7900978" cy="4782170"/>
          </a:xfrm>
          <a:prstGeom prst="rect">
            <a:avLst/>
          </a:prstGeom>
        </p:spPr>
      </p:pic>
    </p:spTree>
    <p:extLst>
      <p:ext uri="{BB962C8B-B14F-4D97-AF65-F5344CB8AC3E}">
        <p14:creationId xmlns:p14="http://schemas.microsoft.com/office/powerpoint/2010/main" val="13950799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custDataLst>
              <p:tags r:id="rId1"/>
            </p:custDataLst>
          </p:nvPr>
        </p:nvSpPr>
        <p:spPr>
          <a:xfrm>
            <a:off x="0" y="0"/>
            <a:ext cx="9144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7"/>
            <a:stretch>
              <a:fillRect t="-5555" b="-5555"/>
            </a:stretch>
          </a:blipFill>
        </p:spPr>
        <p:txBody>
          <a:bodyPr/>
          <a:lstStyle/>
          <a:p>
            <a:pPr marL="0" marR="0" lvl="0" indent="0" algn="l" defTabSz="457246"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black"/>
              </a:solidFill>
              <a:effectLst/>
              <a:uLnTx/>
              <a:uFillTx/>
              <a:latin typeface="Dosis" pitchFamily="2" charset="0"/>
              <a:ea typeface="+mn-ea"/>
              <a:cs typeface="+mn-cs"/>
            </a:endParaRPr>
          </a:p>
        </p:txBody>
      </p:sp>
      <p:sp>
        <p:nvSpPr>
          <p:cNvPr id="6" name="TextBox 6"/>
          <p:cNvSpPr txBox="1"/>
          <p:nvPr>
            <p:custDataLst>
              <p:tags r:id="rId2"/>
            </p:custDataLst>
          </p:nvPr>
        </p:nvSpPr>
        <p:spPr>
          <a:xfrm>
            <a:off x="647701" y="2175224"/>
            <a:ext cx="7800675" cy="828560"/>
          </a:xfrm>
          <a:prstGeom prst="rect">
            <a:avLst/>
          </a:prstGeom>
        </p:spPr>
        <p:txBody>
          <a:bodyPr lIns="0" tIns="0" rIns="0" bIns="0" rtlCol="0" anchor="t">
            <a:spAutoFit/>
          </a:bodyPr>
          <a:lstStyle/>
          <a:p>
            <a:pPr marL="0" marR="0" lvl="0" indent="0" algn="ctr" defTabSz="457246" rtl="0" eaLnBrk="1" fontAlgn="auto" latinLnBrk="0" hangingPunct="1">
              <a:lnSpc>
                <a:spcPts val="74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1070A"/>
                </a:solidFill>
                <a:effectLst/>
                <a:uLnTx/>
                <a:uFillTx/>
                <a:latin typeface="Dosis" pitchFamily="2" charset="0"/>
                <a:ea typeface="+mn-ea"/>
                <a:cs typeface="+mn-cs"/>
              </a:rPr>
              <a:t>Rebrassage du vocabulaire (1)</a:t>
            </a:r>
          </a:p>
        </p:txBody>
      </p:sp>
      <p:sp>
        <p:nvSpPr>
          <p:cNvPr id="7" name="TextBox 7"/>
          <p:cNvSpPr txBox="1"/>
          <p:nvPr>
            <p:custDataLst>
              <p:tags r:id="rId3"/>
            </p:custDataLst>
          </p:nvPr>
        </p:nvSpPr>
        <p:spPr>
          <a:xfrm>
            <a:off x="703247" y="3238502"/>
            <a:ext cx="7800675" cy="546303"/>
          </a:xfrm>
          <a:prstGeom prst="rect">
            <a:avLst/>
          </a:prstGeom>
        </p:spPr>
        <p:txBody>
          <a:bodyPr lIns="0" tIns="0" rIns="0" bIns="0" rtlCol="0" anchor="t">
            <a:spAutoFit/>
          </a:bodyPr>
          <a:lstStyle/>
          <a:p>
            <a:pPr marL="0" marR="0" lvl="0" indent="0" algn="ctr" defTabSz="457246" rtl="0" eaLnBrk="1" fontAlgn="auto" latinLnBrk="0" hangingPunct="1">
              <a:lnSpc>
                <a:spcPts val="4608"/>
              </a:lnSpc>
              <a:spcBef>
                <a:spcPts val="0"/>
              </a:spcBef>
              <a:spcAft>
                <a:spcPts val="0"/>
              </a:spcAft>
              <a:buClrTx/>
              <a:buSzTx/>
              <a:buFontTx/>
              <a:buNone/>
              <a:tabLst/>
              <a:defRPr/>
            </a:pPr>
            <a:r>
              <a:rPr kumimoji="0" lang="fr-FR" sz="3600" b="1" i="0" u="none" strike="noStrike" kern="1200" cap="none" spc="0" normalizeH="0" baseline="0" noProof="0" dirty="0">
                <a:ln>
                  <a:noFill/>
                </a:ln>
                <a:solidFill>
                  <a:srgbClr val="106585"/>
                </a:solidFill>
                <a:effectLst/>
                <a:uLnTx/>
                <a:uFillTx/>
                <a:latin typeface="Dosis" pitchFamily="2" charset="0"/>
                <a:ea typeface="+mn-ea"/>
                <a:cs typeface="+mn-cs"/>
              </a:rPr>
              <a:t>Je dis, tu montres</a:t>
            </a:r>
            <a:endParaRPr kumimoji="0" lang="en-US" sz="3200" b="0" i="0" u="none" strike="noStrike" kern="1200" cap="none" spc="0" normalizeH="0" baseline="0" noProof="0" dirty="0">
              <a:ln>
                <a:noFill/>
              </a:ln>
              <a:solidFill>
                <a:srgbClr val="9BBB59">
                  <a:lumMod val="75000"/>
                </a:srgbClr>
              </a:solidFill>
              <a:effectLst/>
              <a:uLnTx/>
              <a:uFillTx/>
              <a:latin typeface="Dosis" pitchFamily="2" charset="0"/>
              <a:ea typeface="+mn-ea"/>
              <a:cs typeface="+mn-cs"/>
            </a:endParaRPr>
          </a:p>
        </p:txBody>
      </p:sp>
      <p:sp>
        <p:nvSpPr>
          <p:cNvPr id="9" name="Freeform 9"/>
          <p:cNvSpPr/>
          <p:nvPr>
            <p:custDataLst>
              <p:tags r:id="rId4"/>
            </p:custDataLst>
          </p:nvPr>
        </p:nvSpPr>
        <p:spPr>
          <a:xfrm>
            <a:off x="576" y="5219596"/>
            <a:ext cx="1342175" cy="1663804"/>
          </a:xfrm>
          <a:custGeom>
            <a:avLst/>
            <a:gdLst/>
            <a:ahLst/>
            <a:cxnLst/>
            <a:rect l="l" t="t" r="r" b="b"/>
            <a:pathLst>
              <a:path w="2684349" h="3327606">
                <a:moveTo>
                  <a:pt x="0" y="0"/>
                </a:moveTo>
                <a:lnTo>
                  <a:pt x="2684349" y="0"/>
                </a:lnTo>
                <a:lnTo>
                  <a:pt x="2684349" y="3327606"/>
                </a:lnTo>
                <a:lnTo>
                  <a:pt x="0" y="3327606"/>
                </a:lnTo>
                <a:lnTo>
                  <a:pt x="0" y="0"/>
                </a:lnTo>
                <a:close/>
              </a:path>
            </a:pathLst>
          </a:custGeom>
          <a:blipFill>
            <a:blip r:embed="rId8">
              <a:extLst>
                <a:ext uri="{96DAC541-7B7A-43D3-8B79-37D633B846F1}">
                  <asvg:svgBlip xmlns:asvg="http://schemas.microsoft.com/office/drawing/2016/SVG/main" r:embed="rId9"/>
                </a:ext>
              </a:extLst>
            </a:blip>
            <a:stretch>
              <a:fillRect l="-157570" t="-6438" b="-44673"/>
            </a:stretch>
          </a:blipFill>
          <a:ln>
            <a:noFill/>
          </a:ln>
        </p:spPr>
        <p:txBody>
          <a:bodyPr/>
          <a:lstStyle/>
          <a:p>
            <a:pPr marL="0" marR="0" lvl="0" indent="0" algn="l" defTabSz="457246"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black"/>
              </a:solidFill>
              <a:effectLst/>
              <a:uLnTx/>
              <a:uFillTx/>
              <a:latin typeface="Dosis" pitchFamily="2" charset="0"/>
              <a:ea typeface="+mn-ea"/>
              <a:cs typeface="+mn-cs"/>
            </a:endParaRPr>
          </a:p>
        </p:txBody>
      </p:sp>
      <p:sp>
        <p:nvSpPr>
          <p:cNvPr id="10" name="Freeform 10"/>
          <p:cNvSpPr/>
          <p:nvPr>
            <p:custDataLst>
              <p:tags r:id="rId5"/>
            </p:custDataLst>
          </p:nvPr>
        </p:nvSpPr>
        <p:spPr>
          <a:xfrm>
            <a:off x="7365784" y="5005470"/>
            <a:ext cx="1778217" cy="1877929"/>
          </a:xfrm>
          <a:custGeom>
            <a:avLst/>
            <a:gdLst/>
            <a:ahLst/>
            <a:cxnLst/>
            <a:rect l="l" t="t" r="r" b="b"/>
            <a:pathLst>
              <a:path w="3556432" h="3755858">
                <a:moveTo>
                  <a:pt x="0" y="0"/>
                </a:moveTo>
                <a:lnTo>
                  <a:pt x="3556432" y="0"/>
                </a:lnTo>
                <a:lnTo>
                  <a:pt x="3556432" y="3755858"/>
                </a:lnTo>
                <a:lnTo>
                  <a:pt x="0" y="3755858"/>
                </a:lnTo>
                <a:lnTo>
                  <a:pt x="0" y="0"/>
                </a:lnTo>
                <a:close/>
              </a:path>
            </a:pathLst>
          </a:custGeom>
          <a:blipFill>
            <a:blip r:embed="rId10">
              <a:extLst>
                <a:ext uri="{96DAC541-7B7A-43D3-8B79-37D633B846F1}">
                  <asvg:svgBlip xmlns:asvg="http://schemas.microsoft.com/office/drawing/2016/SVG/main" r:embed="rId11"/>
                </a:ext>
              </a:extLst>
            </a:blip>
            <a:stretch>
              <a:fillRect l="-4351" t="-332" r="-93446" b="-41558"/>
            </a:stretch>
          </a:blipFill>
        </p:spPr>
        <p:txBody>
          <a:bodyPr/>
          <a:lstStyle/>
          <a:p>
            <a:pPr marL="0" marR="0" lvl="0" indent="0" algn="l" defTabSz="457246"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black"/>
              </a:solidFill>
              <a:effectLst/>
              <a:uLnTx/>
              <a:uFillTx/>
              <a:latin typeface="Dosis" pitchFamily="2" charset="0"/>
              <a:ea typeface="+mn-ea"/>
              <a:cs typeface="+mn-cs"/>
            </a:endParaRPr>
          </a:p>
        </p:txBody>
      </p:sp>
    </p:spTree>
    <p:extLst>
      <p:ext uri="{BB962C8B-B14F-4D97-AF65-F5344CB8AC3E}">
        <p14:creationId xmlns:p14="http://schemas.microsoft.com/office/powerpoint/2010/main" val="91368342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4" name="Freeform 8">
            <a:extLst>
              <a:ext uri="{FF2B5EF4-FFF2-40B4-BE49-F238E27FC236}">
                <a16:creationId xmlns:a16="http://schemas.microsoft.com/office/drawing/2014/main" id="{231A3978-0424-91BC-EADE-5F82C5F6FDD9}"/>
              </a:ext>
            </a:extLst>
          </p:cNvPr>
          <p:cNvSpPr/>
          <p:nvPr>
            <p:custDataLst>
              <p:tags r:id="rId1"/>
            </p:custDataLst>
          </p:nvPr>
        </p:nvSpPr>
        <p:spPr>
          <a:xfrm rot="10800000" flipH="1">
            <a:off x="503855" y="422381"/>
            <a:ext cx="304800" cy="212619"/>
          </a:xfrm>
          <a:custGeom>
            <a:avLst/>
            <a:gdLst/>
            <a:ahLst/>
            <a:cxnLst/>
            <a:rect l="l" t="t" r="r" b="b"/>
            <a:pathLst>
              <a:path w="771785" h="671453">
                <a:moveTo>
                  <a:pt x="0" y="0"/>
                </a:moveTo>
                <a:lnTo>
                  <a:pt x="771785" y="0"/>
                </a:lnTo>
                <a:lnTo>
                  <a:pt x="771785" y="671453"/>
                </a:lnTo>
                <a:lnTo>
                  <a:pt x="0" y="67145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fr-MA" sz="900" b="1" i="0" u="none" strike="noStrike" kern="1200" cap="none" spc="0" normalizeH="0" baseline="0" noProof="0" dirty="0">
              <a:ln>
                <a:noFill/>
              </a:ln>
              <a:solidFill>
                <a:prstClr val="white">
                  <a:lumMod val="50000"/>
                </a:prstClr>
              </a:solidFill>
              <a:effectLst/>
              <a:uLnTx/>
              <a:uFillTx/>
              <a:latin typeface="Dosis" pitchFamily="2" charset="0"/>
              <a:ea typeface="+mn-ea"/>
              <a:cs typeface="+mn-cs"/>
            </a:endParaRPr>
          </a:p>
        </p:txBody>
      </p:sp>
      <p:sp>
        <p:nvSpPr>
          <p:cNvPr id="3" name="ZoneTexte 2">
            <a:extLst>
              <a:ext uri="{FF2B5EF4-FFF2-40B4-BE49-F238E27FC236}">
                <a16:creationId xmlns:a16="http://schemas.microsoft.com/office/drawing/2014/main" id="{FAA169B1-33EB-9752-435E-064F3ADEB74A}"/>
              </a:ext>
            </a:extLst>
          </p:cNvPr>
          <p:cNvSpPr txBox="1"/>
          <p:nvPr>
            <p:custDataLst>
              <p:tags r:id="rId2"/>
            </p:custDataLst>
          </p:nvPr>
        </p:nvSpPr>
        <p:spPr>
          <a:xfrm>
            <a:off x="901290" y="359414"/>
            <a:ext cx="7924800" cy="338554"/>
          </a:xfrm>
          <a:prstGeom prst="rect">
            <a:avLst/>
          </a:prstGeom>
          <a:noFill/>
        </p:spPr>
        <p:txBody>
          <a:bodyPr wrap="square" rtlCol="0">
            <a:spAutoFit/>
          </a:bodyPr>
          <a:lstStyle/>
          <a:p>
            <a:pPr marL="0" marR="0" lvl="0" indent="0" algn="l" defTabSz="685818"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prstClr val="white">
                    <a:lumMod val="65000"/>
                  </a:prstClr>
                </a:solidFill>
                <a:effectLst/>
                <a:uLnTx/>
                <a:uFillTx/>
                <a:latin typeface="Calibri"/>
                <a:ea typeface="+mn-ea"/>
                <a:cs typeface="+mn-cs"/>
              </a:rPr>
              <a:t>Prenez vos ardoises.</a:t>
            </a:r>
          </a:p>
        </p:txBody>
      </p:sp>
      <p:pic>
        <p:nvPicPr>
          <p:cNvPr id="5" name="Image 4">
            <a:extLst>
              <a:ext uri="{FF2B5EF4-FFF2-40B4-BE49-F238E27FC236}">
                <a16:creationId xmlns:a16="http://schemas.microsoft.com/office/drawing/2014/main" id="{C3C1D7C8-EDD7-8464-9B97-F80A23960793}"/>
              </a:ext>
            </a:extLst>
          </p:cNvPr>
          <p:cNvPicPr>
            <a:picLocks noChangeAspect="1"/>
          </p:cNvPicPr>
          <p:nvPr>
            <p:custDataLst>
              <p:tags r:id="rId3"/>
            </p:custDataLst>
          </p:nvPr>
        </p:nvPicPr>
        <p:blipFill>
          <a:blip r:embed="rId8">
            <a:clrChange>
              <a:clrFrom>
                <a:srgbClr val="FFFFFF"/>
              </a:clrFrom>
              <a:clrTo>
                <a:srgbClr val="FFFFFF">
                  <a:alpha val="0"/>
                </a:srgbClr>
              </a:clrTo>
            </a:clrChange>
          </a:blip>
          <a:stretch>
            <a:fillRect/>
          </a:stretch>
        </p:blipFill>
        <p:spPr>
          <a:xfrm>
            <a:off x="2398456" y="1748555"/>
            <a:ext cx="4347087" cy="3360889"/>
          </a:xfrm>
          <a:prstGeom prst="rect">
            <a:avLst/>
          </a:prstGeom>
        </p:spPr>
      </p:pic>
    </p:spTree>
    <p:extLst>
      <p:ext uri="{BB962C8B-B14F-4D97-AF65-F5344CB8AC3E}">
        <p14:creationId xmlns:p14="http://schemas.microsoft.com/office/powerpoint/2010/main" val="314619495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8">
            <a:lum/>
          </a:blip>
          <a:srcRect/>
          <a:stretch>
            <a:fillRect/>
          </a:stretch>
        </a:blipFill>
        <a:effectLst/>
      </p:bgPr>
    </p:bg>
    <p:spTree>
      <p:nvGrpSpPr>
        <p:cNvPr id="1" name=""/>
        <p:cNvGrpSpPr/>
        <p:nvPr/>
      </p:nvGrpSpPr>
      <p:grpSpPr>
        <a:xfrm>
          <a:off x="0" y="0"/>
          <a:ext cx="0" cy="0"/>
          <a:chOff x="0" y="0"/>
          <a:chExt cx="0" cy="0"/>
        </a:xfrm>
      </p:grpSpPr>
      <p:sp>
        <p:nvSpPr>
          <p:cNvPr id="4" name="Freeform 8">
            <a:extLst>
              <a:ext uri="{FF2B5EF4-FFF2-40B4-BE49-F238E27FC236}">
                <a16:creationId xmlns:a16="http://schemas.microsoft.com/office/drawing/2014/main" id="{231A3978-0424-91BC-EADE-5F82C5F6FDD9}"/>
              </a:ext>
            </a:extLst>
          </p:cNvPr>
          <p:cNvSpPr/>
          <p:nvPr>
            <p:custDataLst>
              <p:tags r:id="rId1"/>
            </p:custDataLst>
          </p:nvPr>
        </p:nvSpPr>
        <p:spPr>
          <a:xfrm rot="10800000" flipH="1">
            <a:off x="535762" y="445128"/>
            <a:ext cx="304800" cy="212619"/>
          </a:xfrm>
          <a:custGeom>
            <a:avLst/>
            <a:gdLst/>
            <a:ahLst/>
            <a:cxnLst/>
            <a:rect l="l" t="t" r="r" b="b"/>
            <a:pathLst>
              <a:path w="771785" h="671453">
                <a:moveTo>
                  <a:pt x="0" y="0"/>
                </a:moveTo>
                <a:lnTo>
                  <a:pt x="771785" y="0"/>
                </a:lnTo>
                <a:lnTo>
                  <a:pt x="771785" y="671453"/>
                </a:lnTo>
                <a:lnTo>
                  <a:pt x="0" y="671453"/>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fr-MA" sz="900" b="1" i="0" u="none" strike="noStrike" kern="1200" cap="none" spc="0" normalizeH="0" baseline="0" noProof="0" dirty="0">
              <a:ln>
                <a:noFill/>
              </a:ln>
              <a:solidFill>
                <a:prstClr val="white">
                  <a:lumMod val="50000"/>
                </a:prstClr>
              </a:solidFill>
              <a:effectLst/>
              <a:uLnTx/>
              <a:uFillTx/>
              <a:latin typeface="Dosis" pitchFamily="2" charset="0"/>
              <a:ea typeface="+mn-ea"/>
              <a:cs typeface="+mn-cs"/>
            </a:endParaRPr>
          </a:p>
        </p:txBody>
      </p:sp>
      <p:sp>
        <p:nvSpPr>
          <p:cNvPr id="3" name="ZoneTexte 2">
            <a:extLst>
              <a:ext uri="{FF2B5EF4-FFF2-40B4-BE49-F238E27FC236}">
                <a16:creationId xmlns:a16="http://schemas.microsoft.com/office/drawing/2014/main" id="{FAA169B1-33EB-9752-435E-064F3ADEB74A}"/>
              </a:ext>
            </a:extLst>
          </p:cNvPr>
          <p:cNvSpPr txBox="1"/>
          <p:nvPr>
            <p:custDataLst>
              <p:tags r:id="rId2"/>
            </p:custDataLst>
          </p:nvPr>
        </p:nvSpPr>
        <p:spPr>
          <a:xfrm>
            <a:off x="867100" y="365849"/>
            <a:ext cx="7924800" cy="338554"/>
          </a:xfrm>
          <a:prstGeom prst="rect">
            <a:avLst/>
          </a:prstGeom>
          <a:noFill/>
        </p:spPr>
        <p:txBody>
          <a:bodyPr wrap="square" rtlCol="0">
            <a:spAutoFit/>
          </a:bodyPr>
          <a:lstStyle/>
          <a:p>
            <a:pPr marL="0" marR="0" lvl="0" indent="0" algn="l" defTabSz="685818"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prstClr val="white">
                    <a:lumMod val="65000"/>
                  </a:prstClr>
                </a:solidFill>
                <a:effectLst/>
                <a:uLnTx/>
                <a:uFillTx/>
                <a:latin typeface="Calibri"/>
                <a:ea typeface="+mn-ea"/>
                <a:cs typeface="+mn-cs"/>
              </a:rPr>
              <a:t>Écrivez sur vos ardoises </a:t>
            </a:r>
            <a:r>
              <a:rPr kumimoji="0" lang="fr-FR" sz="1600" b="1" i="0" u="sng" strike="noStrike" kern="1200" cap="none" spc="0" normalizeH="0" baseline="0" noProof="0" dirty="0">
                <a:ln>
                  <a:noFill/>
                </a:ln>
                <a:solidFill>
                  <a:prstClr val="white">
                    <a:lumMod val="65000"/>
                  </a:prstClr>
                </a:solidFill>
                <a:effectLst/>
                <a:uLnTx/>
                <a:uFillTx/>
                <a:latin typeface="Calibri"/>
                <a:ea typeface="+mn-ea"/>
                <a:cs typeface="+mn-cs"/>
              </a:rPr>
              <a:t>le numéro </a:t>
            </a:r>
            <a:r>
              <a:rPr kumimoji="0" lang="fr-FR" sz="1600" b="1" i="0" u="none" strike="noStrike" kern="1200" cap="none" spc="0" normalizeH="0" baseline="0" noProof="0" dirty="0">
                <a:ln>
                  <a:noFill/>
                </a:ln>
                <a:solidFill>
                  <a:prstClr val="white">
                    <a:lumMod val="65000"/>
                  </a:prstClr>
                </a:solidFill>
                <a:effectLst/>
                <a:uLnTx/>
                <a:uFillTx/>
                <a:latin typeface="Calibri"/>
                <a:ea typeface="+mn-ea"/>
                <a:cs typeface="+mn-cs"/>
              </a:rPr>
              <a:t>du mot « girafe ».</a:t>
            </a:r>
          </a:p>
        </p:txBody>
      </p:sp>
      <p:pic>
        <p:nvPicPr>
          <p:cNvPr id="2" name="Picture 2" descr="Afbeeldingen over Circle Font – Blader in stockfoto's, vectoren en video's  over 1,068,626 | Adobe Stock">
            <a:extLst>
              <a:ext uri="{FF2B5EF4-FFF2-40B4-BE49-F238E27FC236}">
                <a16:creationId xmlns:a16="http://schemas.microsoft.com/office/drawing/2014/main" id="{C2A534CA-5C35-C535-2472-ADC09DD1C9BF}"/>
              </a:ext>
            </a:extLst>
          </p:cNvPr>
          <p:cNvPicPr>
            <a:picLocks noChangeAspect="1" noChangeArrowheads="1"/>
          </p:cNvPicPr>
          <p:nvPr>
            <p:custDataLst>
              <p:tags r:id="rId3"/>
            </p:custDataLst>
          </p:nvPr>
        </p:nvPicPr>
        <p:blipFill rotWithShape="1">
          <a:blip r:embed="rId11">
            <a:duotone>
              <a:schemeClr val="accent5">
                <a:shade val="45000"/>
                <a:satMod val="135000"/>
              </a:schemeClr>
              <a:prstClr val="white"/>
            </a:duotone>
            <a:extLst>
              <a:ext uri="{28A0092B-C50C-407E-A947-70E740481C1C}">
                <a14:useLocalDpi xmlns:a14="http://schemas.microsoft.com/office/drawing/2010/main" val="0"/>
              </a:ext>
            </a:extLst>
          </a:blip>
          <a:srcRect l="5991" t="12958" r="75238" b="50000"/>
          <a:stretch/>
        </p:blipFill>
        <p:spPr bwMode="auto">
          <a:xfrm>
            <a:off x="1324947" y="4772122"/>
            <a:ext cx="750796" cy="64419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Afbeeldingen over Circle Font – Blader in stockfoto's, vectoren en video's  over 1,068,626 | Adobe Stock">
            <a:extLst>
              <a:ext uri="{FF2B5EF4-FFF2-40B4-BE49-F238E27FC236}">
                <a16:creationId xmlns:a16="http://schemas.microsoft.com/office/drawing/2014/main" id="{BF8E7337-41DD-BD61-4742-CEE6573EF859}"/>
              </a:ext>
            </a:extLst>
          </p:cNvPr>
          <p:cNvPicPr>
            <a:picLocks noChangeAspect="1" noChangeArrowheads="1"/>
          </p:cNvPicPr>
          <p:nvPr>
            <p:custDataLst>
              <p:tags r:id="rId4"/>
            </p:custDataLst>
          </p:nvPr>
        </p:nvPicPr>
        <p:blipFill rotWithShape="1">
          <a:blip r:embed="rId11">
            <a:duotone>
              <a:schemeClr val="accent5">
                <a:shade val="45000"/>
                <a:satMod val="135000"/>
              </a:schemeClr>
              <a:prstClr val="white"/>
            </a:duotone>
            <a:extLst>
              <a:ext uri="{28A0092B-C50C-407E-A947-70E740481C1C}">
                <a14:useLocalDpi xmlns:a14="http://schemas.microsoft.com/office/drawing/2010/main" val="0"/>
              </a:ext>
            </a:extLst>
          </a:blip>
          <a:srcRect l="24059" t="12958" r="59007" b="50000"/>
          <a:stretch/>
        </p:blipFill>
        <p:spPr bwMode="auto">
          <a:xfrm>
            <a:off x="4233328" y="4730162"/>
            <a:ext cx="677343" cy="64419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Afbeeldingen over Circle Font – Blader in stockfoto's, vectoren en video's  over 1,068,626 | Adobe Stock">
            <a:extLst>
              <a:ext uri="{FF2B5EF4-FFF2-40B4-BE49-F238E27FC236}">
                <a16:creationId xmlns:a16="http://schemas.microsoft.com/office/drawing/2014/main" id="{3782B7FA-3EF7-4065-91D7-3104074C6F25}"/>
              </a:ext>
            </a:extLst>
          </p:cNvPr>
          <p:cNvPicPr>
            <a:picLocks noChangeAspect="1" noChangeArrowheads="1"/>
          </p:cNvPicPr>
          <p:nvPr>
            <p:custDataLst>
              <p:tags r:id="rId5"/>
            </p:custDataLst>
          </p:nvPr>
        </p:nvPicPr>
        <p:blipFill rotWithShape="1">
          <a:blip r:embed="rId11">
            <a:duotone>
              <a:schemeClr val="accent5">
                <a:shade val="45000"/>
                <a:satMod val="135000"/>
              </a:schemeClr>
              <a:prstClr val="white"/>
            </a:duotone>
            <a:extLst>
              <a:ext uri="{28A0092B-C50C-407E-A947-70E740481C1C}">
                <a14:useLocalDpi xmlns:a14="http://schemas.microsoft.com/office/drawing/2010/main" val="0"/>
              </a:ext>
            </a:extLst>
          </a:blip>
          <a:srcRect l="41788" t="12958" r="41278" b="50000"/>
          <a:stretch/>
        </p:blipFill>
        <p:spPr bwMode="auto">
          <a:xfrm>
            <a:off x="6916671" y="4730162"/>
            <a:ext cx="677342" cy="644189"/>
          </a:xfrm>
          <a:prstGeom prst="rect">
            <a:avLst/>
          </a:prstGeom>
          <a:noFill/>
          <a:extLst>
            <a:ext uri="{909E8E84-426E-40DD-AFC4-6F175D3DCCD1}">
              <a14:hiddenFill xmlns:a14="http://schemas.microsoft.com/office/drawing/2010/main">
                <a:solidFill>
                  <a:srgbClr val="FFFFFF"/>
                </a:solidFill>
              </a14:hiddenFill>
            </a:ext>
          </a:extLst>
        </p:spPr>
      </p:pic>
      <p:sp>
        <p:nvSpPr>
          <p:cNvPr id="5" name="ZoneTexte 4">
            <a:extLst>
              <a:ext uri="{FF2B5EF4-FFF2-40B4-BE49-F238E27FC236}">
                <a16:creationId xmlns:a16="http://schemas.microsoft.com/office/drawing/2014/main" id="{C7148FBF-8093-5496-44E5-6C0BB1CCE3BB}"/>
              </a:ext>
            </a:extLst>
          </p:cNvPr>
          <p:cNvSpPr txBox="1"/>
          <p:nvPr>
            <p:custDataLst>
              <p:tags r:id="rId6"/>
            </p:custDataLst>
          </p:nvPr>
        </p:nvSpPr>
        <p:spPr>
          <a:xfrm>
            <a:off x="867100" y="695422"/>
            <a:ext cx="6038363"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400" b="0" i="1" u="none" strike="noStrike" kern="1200" cap="none" spc="0" normalizeH="0" baseline="0" noProof="0" dirty="0">
                <a:ln>
                  <a:noFill/>
                </a:ln>
                <a:solidFill>
                  <a:prstClr val="white">
                    <a:lumMod val="65000"/>
                  </a:prstClr>
                </a:solidFill>
                <a:effectLst/>
                <a:uLnTx/>
                <a:uFillTx/>
                <a:latin typeface="Calibri"/>
                <a:ea typeface="+mn-ea"/>
                <a:cs typeface="+mn-cs"/>
              </a:rPr>
              <a:t>L’enseignant corrige après la réponse des élèves. </a:t>
            </a:r>
            <a:endParaRPr kumimoji="0" lang="fr-FR" sz="1800" b="0" i="1" u="none" strike="noStrike" kern="1200" cap="none" spc="0" normalizeH="0" baseline="0" noProof="0" dirty="0">
              <a:ln>
                <a:noFill/>
              </a:ln>
              <a:solidFill>
                <a:prstClr val="white">
                  <a:lumMod val="65000"/>
                </a:prstClr>
              </a:solidFill>
              <a:effectLst/>
              <a:uLnTx/>
              <a:uFillTx/>
              <a:latin typeface="Calibri"/>
              <a:ea typeface="+mn-ea"/>
              <a:cs typeface="+mn-cs"/>
            </a:endParaRPr>
          </a:p>
        </p:txBody>
      </p:sp>
      <p:pic>
        <p:nvPicPr>
          <p:cNvPr id="10" name="Image 9" descr="Une image contenant escaliers, conception, illustration&#10;&#10;Description générée automatiquement">
            <a:extLst>
              <a:ext uri="{FF2B5EF4-FFF2-40B4-BE49-F238E27FC236}">
                <a16:creationId xmlns:a16="http://schemas.microsoft.com/office/drawing/2014/main" id="{15BE4846-36EA-579E-61AD-79DA8181E7C6}"/>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40562" y="2537567"/>
            <a:ext cx="2133386" cy="1554364"/>
          </a:xfrm>
          <a:prstGeom prst="rect">
            <a:avLst/>
          </a:prstGeom>
        </p:spPr>
      </p:pic>
      <p:pic>
        <p:nvPicPr>
          <p:cNvPr id="13" name="Image 12" descr="Une image contenant girafe, croquis, dessin humoristique, mammifère&#10;&#10;Description générée automatiquement">
            <a:extLst>
              <a:ext uri="{FF2B5EF4-FFF2-40B4-BE49-F238E27FC236}">
                <a16:creationId xmlns:a16="http://schemas.microsoft.com/office/drawing/2014/main" id="{FA4C6DCD-4D6C-538E-57F0-23F4E883BBF9}"/>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919983" y="2127838"/>
            <a:ext cx="1304031" cy="1979333"/>
          </a:xfrm>
          <a:prstGeom prst="rect">
            <a:avLst/>
          </a:prstGeom>
        </p:spPr>
      </p:pic>
      <p:pic>
        <p:nvPicPr>
          <p:cNvPr id="8" name="Image 7" descr="Une image contenant instrument de musique, guitare&#10;&#10;Description générée automatiquement">
            <a:extLst>
              <a:ext uri="{FF2B5EF4-FFF2-40B4-BE49-F238E27FC236}">
                <a16:creationId xmlns:a16="http://schemas.microsoft.com/office/drawing/2014/main" id="{8717C9F1-9BBA-AF67-2855-8056D90D4E3D}"/>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rot="2336795">
            <a:off x="5916834" y="2560132"/>
            <a:ext cx="2433176" cy="1355231"/>
          </a:xfrm>
          <a:prstGeom prst="rect">
            <a:avLst/>
          </a:prstGeom>
        </p:spPr>
      </p:pic>
    </p:spTree>
    <p:extLst>
      <p:ext uri="{BB962C8B-B14F-4D97-AF65-F5344CB8AC3E}">
        <p14:creationId xmlns:p14="http://schemas.microsoft.com/office/powerpoint/2010/main" val="418742787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8">
            <a:lum/>
          </a:blip>
          <a:srcRect/>
          <a:stretch>
            <a:fillRect/>
          </a:stretch>
        </a:blipFill>
        <a:effectLst/>
      </p:bgPr>
    </p:bg>
    <p:spTree>
      <p:nvGrpSpPr>
        <p:cNvPr id="1" name=""/>
        <p:cNvGrpSpPr/>
        <p:nvPr/>
      </p:nvGrpSpPr>
      <p:grpSpPr>
        <a:xfrm>
          <a:off x="0" y="0"/>
          <a:ext cx="0" cy="0"/>
          <a:chOff x="0" y="0"/>
          <a:chExt cx="0" cy="0"/>
        </a:xfrm>
      </p:grpSpPr>
      <p:sp>
        <p:nvSpPr>
          <p:cNvPr id="4" name="Freeform 8">
            <a:extLst>
              <a:ext uri="{FF2B5EF4-FFF2-40B4-BE49-F238E27FC236}">
                <a16:creationId xmlns:a16="http://schemas.microsoft.com/office/drawing/2014/main" id="{231A3978-0424-91BC-EADE-5F82C5F6FDD9}"/>
              </a:ext>
            </a:extLst>
          </p:cNvPr>
          <p:cNvSpPr/>
          <p:nvPr>
            <p:custDataLst>
              <p:tags r:id="rId1"/>
            </p:custDataLst>
          </p:nvPr>
        </p:nvSpPr>
        <p:spPr>
          <a:xfrm rot="10800000" flipH="1">
            <a:off x="619737" y="398476"/>
            <a:ext cx="304800" cy="212619"/>
          </a:xfrm>
          <a:custGeom>
            <a:avLst/>
            <a:gdLst/>
            <a:ahLst/>
            <a:cxnLst/>
            <a:rect l="l" t="t" r="r" b="b"/>
            <a:pathLst>
              <a:path w="771785" h="671453">
                <a:moveTo>
                  <a:pt x="0" y="0"/>
                </a:moveTo>
                <a:lnTo>
                  <a:pt x="771785" y="0"/>
                </a:lnTo>
                <a:lnTo>
                  <a:pt x="771785" y="671453"/>
                </a:lnTo>
                <a:lnTo>
                  <a:pt x="0" y="671453"/>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fr-MA" sz="900" b="1" i="0" u="none" strike="noStrike" kern="1200" cap="none" spc="0" normalizeH="0" baseline="0" noProof="0" dirty="0">
              <a:ln>
                <a:noFill/>
              </a:ln>
              <a:solidFill>
                <a:prstClr val="white">
                  <a:lumMod val="50000"/>
                </a:prstClr>
              </a:solidFill>
              <a:effectLst/>
              <a:uLnTx/>
              <a:uFillTx/>
              <a:latin typeface="Dosis" pitchFamily="2" charset="0"/>
              <a:ea typeface="+mn-ea"/>
              <a:cs typeface="+mn-cs"/>
            </a:endParaRPr>
          </a:p>
        </p:txBody>
      </p:sp>
      <p:sp>
        <p:nvSpPr>
          <p:cNvPr id="3" name="ZoneTexte 2">
            <a:extLst>
              <a:ext uri="{FF2B5EF4-FFF2-40B4-BE49-F238E27FC236}">
                <a16:creationId xmlns:a16="http://schemas.microsoft.com/office/drawing/2014/main" id="{FAA169B1-33EB-9752-435E-064F3ADEB74A}"/>
              </a:ext>
            </a:extLst>
          </p:cNvPr>
          <p:cNvSpPr txBox="1"/>
          <p:nvPr>
            <p:custDataLst>
              <p:tags r:id="rId2"/>
            </p:custDataLst>
          </p:nvPr>
        </p:nvSpPr>
        <p:spPr>
          <a:xfrm>
            <a:off x="948271" y="322506"/>
            <a:ext cx="7924800" cy="338554"/>
          </a:xfrm>
          <a:prstGeom prst="rect">
            <a:avLst/>
          </a:prstGeom>
          <a:noFill/>
        </p:spPr>
        <p:txBody>
          <a:bodyPr wrap="square" rtlCol="0">
            <a:spAutoFit/>
          </a:bodyPr>
          <a:lstStyle/>
          <a:p>
            <a:pPr marL="0" marR="0" lvl="0" indent="0" algn="l" defTabSz="685818"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prstClr val="white">
                    <a:lumMod val="65000"/>
                  </a:prstClr>
                </a:solidFill>
                <a:effectLst/>
                <a:uLnTx/>
                <a:uFillTx/>
                <a:latin typeface="Calibri"/>
                <a:ea typeface="+mn-ea"/>
                <a:cs typeface="+mn-cs"/>
              </a:rPr>
              <a:t>Écrivez sur vos ardoises </a:t>
            </a:r>
            <a:r>
              <a:rPr kumimoji="0" lang="fr-FR" sz="1600" b="1" i="0" u="sng" strike="noStrike" kern="1200" cap="none" spc="0" normalizeH="0" baseline="0" noProof="0" dirty="0">
                <a:ln>
                  <a:noFill/>
                </a:ln>
                <a:solidFill>
                  <a:prstClr val="white">
                    <a:lumMod val="65000"/>
                  </a:prstClr>
                </a:solidFill>
                <a:effectLst/>
                <a:uLnTx/>
                <a:uFillTx/>
                <a:latin typeface="Calibri"/>
                <a:ea typeface="+mn-ea"/>
                <a:cs typeface="+mn-cs"/>
              </a:rPr>
              <a:t>le numéro </a:t>
            </a:r>
            <a:r>
              <a:rPr kumimoji="0" lang="fr-FR" sz="1600" b="1" i="0" u="none" strike="noStrike" kern="1200" cap="none" spc="0" normalizeH="0" baseline="0" noProof="0" dirty="0">
                <a:ln>
                  <a:noFill/>
                </a:ln>
                <a:solidFill>
                  <a:prstClr val="white">
                    <a:lumMod val="65000"/>
                  </a:prstClr>
                </a:solidFill>
                <a:effectLst/>
                <a:uLnTx/>
                <a:uFillTx/>
                <a:latin typeface="Calibri"/>
                <a:ea typeface="+mn-ea"/>
                <a:cs typeface="+mn-cs"/>
              </a:rPr>
              <a:t>du mot « guitare »</a:t>
            </a:r>
          </a:p>
        </p:txBody>
      </p:sp>
      <p:pic>
        <p:nvPicPr>
          <p:cNvPr id="2" name="Picture 2" descr="Afbeeldingen over Circle Font – Blader in stockfoto's, vectoren en video's  over 1,068,626 | Adobe Stock">
            <a:extLst>
              <a:ext uri="{FF2B5EF4-FFF2-40B4-BE49-F238E27FC236}">
                <a16:creationId xmlns:a16="http://schemas.microsoft.com/office/drawing/2014/main" id="{C2A534CA-5C35-C535-2472-ADC09DD1C9BF}"/>
              </a:ext>
            </a:extLst>
          </p:cNvPr>
          <p:cNvPicPr>
            <a:picLocks noChangeAspect="1" noChangeArrowheads="1"/>
          </p:cNvPicPr>
          <p:nvPr>
            <p:custDataLst>
              <p:tags r:id="rId3"/>
            </p:custDataLst>
          </p:nvPr>
        </p:nvPicPr>
        <p:blipFill rotWithShape="1">
          <a:blip r:embed="rId11">
            <a:duotone>
              <a:schemeClr val="accent5">
                <a:shade val="45000"/>
                <a:satMod val="135000"/>
              </a:schemeClr>
              <a:prstClr val="white"/>
            </a:duotone>
            <a:extLst>
              <a:ext uri="{28A0092B-C50C-407E-A947-70E740481C1C}">
                <a14:useLocalDpi xmlns:a14="http://schemas.microsoft.com/office/drawing/2010/main" val="0"/>
              </a:ext>
            </a:extLst>
          </a:blip>
          <a:srcRect l="5991" t="12958" r="75238" b="50000"/>
          <a:stretch/>
        </p:blipFill>
        <p:spPr bwMode="auto">
          <a:xfrm>
            <a:off x="1324947" y="4772122"/>
            <a:ext cx="750796" cy="64419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Afbeeldingen over Circle Font – Blader in stockfoto's, vectoren en video's  over 1,068,626 | Adobe Stock">
            <a:extLst>
              <a:ext uri="{FF2B5EF4-FFF2-40B4-BE49-F238E27FC236}">
                <a16:creationId xmlns:a16="http://schemas.microsoft.com/office/drawing/2014/main" id="{BF8E7337-41DD-BD61-4742-CEE6573EF859}"/>
              </a:ext>
            </a:extLst>
          </p:cNvPr>
          <p:cNvPicPr>
            <a:picLocks noChangeAspect="1" noChangeArrowheads="1"/>
          </p:cNvPicPr>
          <p:nvPr>
            <p:custDataLst>
              <p:tags r:id="rId4"/>
            </p:custDataLst>
          </p:nvPr>
        </p:nvPicPr>
        <p:blipFill rotWithShape="1">
          <a:blip r:embed="rId11">
            <a:duotone>
              <a:schemeClr val="accent5">
                <a:shade val="45000"/>
                <a:satMod val="135000"/>
              </a:schemeClr>
              <a:prstClr val="white"/>
            </a:duotone>
            <a:extLst>
              <a:ext uri="{28A0092B-C50C-407E-A947-70E740481C1C}">
                <a14:useLocalDpi xmlns:a14="http://schemas.microsoft.com/office/drawing/2010/main" val="0"/>
              </a:ext>
            </a:extLst>
          </a:blip>
          <a:srcRect l="24059" t="12958" r="59007" b="50000"/>
          <a:stretch/>
        </p:blipFill>
        <p:spPr bwMode="auto">
          <a:xfrm>
            <a:off x="4233328" y="4730162"/>
            <a:ext cx="677343" cy="64419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Afbeeldingen over Circle Font – Blader in stockfoto's, vectoren en video's  over 1,068,626 | Adobe Stock">
            <a:extLst>
              <a:ext uri="{FF2B5EF4-FFF2-40B4-BE49-F238E27FC236}">
                <a16:creationId xmlns:a16="http://schemas.microsoft.com/office/drawing/2014/main" id="{3782B7FA-3EF7-4065-91D7-3104074C6F25}"/>
              </a:ext>
            </a:extLst>
          </p:cNvPr>
          <p:cNvPicPr>
            <a:picLocks noChangeAspect="1" noChangeArrowheads="1"/>
          </p:cNvPicPr>
          <p:nvPr>
            <p:custDataLst>
              <p:tags r:id="rId5"/>
            </p:custDataLst>
          </p:nvPr>
        </p:nvPicPr>
        <p:blipFill rotWithShape="1">
          <a:blip r:embed="rId11">
            <a:duotone>
              <a:schemeClr val="accent5">
                <a:shade val="45000"/>
                <a:satMod val="135000"/>
              </a:schemeClr>
              <a:prstClr val="white"/>
            </a:duotone>
            <a:extLst>
              <a:ext uri="{28A0092B-C50C-407E-A947-70E740481C1C}">
                <a14:useLocalDpi xmlns:a14="http://schemas.microsoft.com/office/drawing/2010/main" val="0"/>
              </a:ext>
            </a:extLst>
          </a:blip>
          <a:srcRect l="41788" t="12958" r="41278" b="50000"/>
          <a:stretch/>
        </p:blipFill>
        <p:spPr bwMode="auto">
          <a:xfrm>
            <a:off x="6916671" y="4730162"/>
            <a:ext cx="677342" cy="644189"/>
          </a:xfrm>
          <a:prstGeom prst="rect">
            <a:avLst/>
          </a:prstGeom>
          <a:noFill/>
          <a:extLst>
            <a:ext uri="{909E8E84-426E-40DD-AFC4-6F175D3DCCD1}">
              <a14:hiddenFill xmlns:a14="http://schemas.microsoft.com/office/drawing/2010/main">
                <a:solidFill>
                  <a:srgbClr val="FFFFFF"/>
                </a:solidFill>
              </a14:hiddenFill>
            </a:ext>
          </a:extLst>
        </p:spPr>
      </p:pic>
      <p:sp>
        <p:nvSpPr>
          <p:cNvPr id="11" name="ZoneTexte 10">
            <a:extLst>
              <a:ext uri="{FF2B5EF4-FFF2-40B4-BE49-F238E27FC236}">
                <a16:creationId xmlns:a16="http://schemas.microsoft.com/office/drawing/2014/main" id="{F4CD03F2-E91B-BAFB-D509-FC5BD71865F5}"/>
              </a:ext>
            </a:extLst>
          </p:cNvPr>
          <p:cNvSpPr txBox="1"/>
          <p:nvPr>
            <p:custDataLst>
              <p:tags r:id="rId6"/>
            </p:custDataLst>
          </p:nvPr>
        </p:nvSpPr>
        <p:spPr>
          <a:xfrm>
            <a:off x="948271" y="661060"/>
            <a:ext cx="6038363"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400" b="0" i="1" u="none" strike="noStrike" kern="1200" cap="none" spc="0" normalizeH="0" baseline="0" noProof="0" dirty="0">
                <a:ln>
                  <a:noFill/>
                </a:ln>
                <a:solidFill>
                  <a:prstClr val="white">
                    <a:lumMod val="65000"/>
                  </a:prstClr>
                </a:solidFill>
                <a:effectLst/>
                <a:uLnTx/>
                <a:uFillTx/>
                <a:latin typeface="Calibri"/>
                <a:ea typeface="+mn-ea"/>
                <a:cs typeface="+mn-cs"/>
              </a:rPr>
              <a:t>L’enseignant corrige après la réponse des élèves. </a:t>
            </a:r>
            <a:endParaRPr kumimoji="0" lang="fr-FR" sz="1800" b="0" i="1" u="none" strike="noStrike" kern="1200" cap="none" spc="0" normalizeH="0" baseline="0" noProof="0" dirty="0">
              <a:ln>
                <a:noFill/>
              </a:ln>
              <a:solidFill>
                <a:prstClr val="white">
                  <a:lumMod val="65000"/>
                </a:prstClr>
              </a:solidFill>
              <a:effectLst/>
              <a:uLnTx/>
              <a:uFillTx/>
              <a:latin typeface="Calibri"/>
              <a:ea typeface="+mn-ea"/>
              <a:cs typeface="+mn-cs"/>
            </a:endParaRPr>
          </a:p>
        </p:txBody>
      </p:sp>
      <p:pic>
        <p:nvPicPr>
          <p:cNvPr id="8" name="Image 7" descr="Une image contenant escaliers, conception, illustration&#10;&#10;Description générée automatiquement">
            <a:extLst>
              <a:ext uri="{FF2B5EF4-FFF2-40B4-BE49-F238E27FC236}">
                <a16:creationId xmlns:a16="http://schemas.microsoft.com/office/drawing/2014/main" id="{79C9544D-3CB2-0930-989C-7D851E3477B5}"/>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19534" y="2460566"/>
            <a:ext cx="2133386" cy="1554364"/>
          </a:xfrm>
          <a:prstGeom prst="rect">
            <a:avLst/>
          </a:prstGeom>
        </p:spPr>
      </p:pic>
      <p:pic>
        <p:nvPicPr>
          <p:cNvPr id="12" name="Image 11" descr="Une image contenant instrument de musique, guitare&#10;&#10;Description générée automatiquement">
            <a:extLst>
              <a:ext uri="{FF2B5EF4-FFF2-40B4-BE49-F238E27FC236}">
                <a16:creationId xmlns:a16="http://schemas.microsoft.com/office/drawing/2014/main" id="{95E70D5D-F32F-E2F5-C16B-1BA67EAE3DD2}"/>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2336795">
            <a:off x="5916834" y="2560132"/>
            <a:ext cx="2433176" cy="1355231"/>
          </a:xfrm>
          <a:prstGeom prst="rect">
            <a:avLst/>
          </a:prstGeom>
        </p:spPr>
      </p:pic>
      <p:pic>
        <p:nvPicPr>
          <p:cNvPr id="13" name="Image 12">
            <a:extLst>
              <a:ext uri="{FF2B5EF4-FFF2-40B4-BE49-F238E27FC236}">
                <a16:creationId xmlns:a16="http://schemas.microsoft.com/office/drawing/2014/main" id="{FFF810F5-C8FA-B181-8D4C-51D4C340E6B2}"/>
              </a:ext>
            </a:extLst>
          </p:cNvPr>
          <p:cNvPicPr>
            <a:picLocks noChangeAspect="1"/>
          </p:cNvPicPr>
          <p:nvPr/>
        </p:nvPicPr>
        <p:blipFill>
          <a:blip r:embed="rId14"/>
          <a:stretch>
            <a:fillRect/>
          </a:stretch>
        </p:blipFill>
        <p:spPr>
          <a:xfrm>
            <a:off x="3699511" y="2724520"/>
            <a:ext cx="1744975" cy="1026456"/>
          </a:xfrm>
          <a:prstGeom prst="rect">
            <a:avLst/>
          </a:prstGeom>
        </p:spPr>
      </p:pic>
    </p:spTree>
    <p:extLst>
      <p:ext uri="{BB962C8B-B14F-4D97-AF65-F5344CB8AC3E}">
        <p14:creationId xmlns:p14="http://schemas.microsoft.com/office/powerpoint/2010/main" val="71676238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8">
            <a:lum/>
          </a:blip>
          <a:srcRect/>
          <a:stretch>
            <a:fillRect/>
          </a:stretch>
        </a:blipFill>
        <a:effectLst/>
      </p:bgPr>
    </p:bg>
    <p:spTree>
      <p:nvGrpSpPr>
        <p:cNvPr id="1" name=""/>
        <p:cNvGrpSpPr/>
        <p:nvPr/>
      </p:nvGrpSpPr>
      <p:grpSpPr>
        <a:xfrm>
          <a:off x="0" y="0"/>
          <a:ext cx="0" cy="0"/>
          <a:chOff x="0" y="0"/>
          <a:chExt cx="0" cy="0"/>
        </a:xfrm>
      </p:grpSpPr>
      <p:sp>
        <p:nvSpPr>
          <p:cNvPr id="4" name="Freeform 8">
            <a:extLst>
              <a:ext uri="{FF2B5EF4-FFF2-40B4-BE49-F238E27FC236}">
                <a16:creationId xmlns:a16="http://schemas.microsoft.com/office/drawing/2014/main" id="{231A3978-0424-91BC-EADE-5F82C5F6FDD9}"/>
              </a:ext>
            </a:extLst>
          </p:cNvPr>
          <p:cNvSpPr/>
          <p:nvPr>
            <p:custDataLst>
              <p:tags r:id="rId1"/>
            </p:custDataLst>
          </p:nvPr>
        </p:nvSpPr>
        <p:spPr>
          <a:xfrm rot="10800000" flipH="1">
            <a:off x="535762" y="445128"/>
            <a:ext cx="304800" cy="212619"/>
          </a:xfrm>
          <a:custGeom>
            <a:avLst/>
            <a:gdLst/>
            <a:ahLst/>
            <a:cxnLst/>
            <a:rect l="l" t="t" r="r" b="b"/>
            <a:pathLst>
              <a:path w="771785" h="671453">
                <a:moveTo>
                  <a:pt x="0" y="0"/>
                </a:moveTo>
                <a:lnTo>
                  <a:pt x="771785" y="0"/>
                </a:lnTo>
                <a:lnTo>
                  <a:pt x="771785" y="671453"/>
                </a:lnTo>
                <a:lnTo>
                  <a:pt x="0" y="671453"/>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fr-MA" sz="900" b="1" i="0" u="none" strike="noStrike" kern="1200" cap="none" spc="0" normalizeH="0" baseline="0" noProof="0" dirty="0">
              <a:ln>
                <a:noFill/>
              </a:ln>
              <a:solidFill>
                <a:prstClr val="white">
                  <a:lumMod val="50000"/>
                </a:prstClr>
              </a:solidFill>
              <a:effectLst/>
              <a:uLnTx/>
              <a:uFillTx/>
              <a:latin typeface="Dosis" pitchFamily="2" charset="0"/>
              <a:ea typeface="+mn-ea"/>
              <a:cs typeface="+mn-cs"/>
            </a:endParaRPr>
          </a:p>
        </p:txBody>
      </p:sp>
      <p:sp>
        <p:nvSpPr>
          <p:cNvPr id="3" name="ZoneTexte 2">
            <a:extLst>
              <a:ext uri="{FF2B5EF4-FFF2-40B4-BE49-F238E27FC236}">
                <a16:creationId xmlns:a16="http://schemas.microsoft.com/office/drawing/2014/main" id="{FAA169B1-33EB-9752-435E-064F3ADEB74A}"/>
              </a:ext>
            </a:extLst>
          </p:cNvPr>
          <p:cNvSpPr txBox="1"/>
          <p:nvPr>
            <p:custDataLst>
              <p:tags r:id="rId2"/>
            </p:custDataLst>
          </p:nvPr>
        </p:nvSpPr>
        <p:spPr>
          <a:xfrm>
            <a:off x="867100" y="365849"/>
            <a:ext cx="7924800" cy="338554"/>
          </a:xfrm>
          <a:prstGeom prst="rect">
            <a:avLst/>
          </a:prstGeom>
          <a:noFill/>
        </p:spPr>
        <p:txBody>
          <a:bodyPr wrap="square" rtlCol="0">
            <a:spAutoFit/>
          </a:bodyPr>
          <a:lstStyle/>
          <a:p>
            <a:pPr marL="0" marR="0" lvl="0" indent="0" algn="l" defTabSz="685818"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prstClr val="white">
                    <a:lumMod val="65000"/>
                  </a:prstClr>
                </a:solidFill>
                <a:effectLst/>
                <a:uLnTx/>
                <a:uFillTx/>
                <a:latin typeface="Calibri"/>
                <a:ea typeface="+mn-ea"/>
                <a:cs typeface="+mn-cs"/>
              </a:rPr>
              <a:t>Écrivez sur vos ardoises </a:t>
            </a:r>
            <a:r>
              <a:rPr kumimoji="0" lang="fr-FR" sz="1600" b="1" i="0" u="sng" strike="noStrike" kern="1200" cap="none" spc="0" normalizeH="0" baseline="0" noProof="0" dirty="0">
                <a:ln>
                  <a:noFill/>
                </a:ln>
                <a:solidFill>
                  <a:prstClr val="white">
                    <a:lumMod val="65000"/>
                  </a:prstClr>
                </a:solidFill>
                <a:effectLst/>
                <a:uLnTx/>
                <a:uFillTx/>
                <a:latin typeface="Calibri"/>
                <a:ea typeface="+mn-ea"/>
                <a:cs typeface="+mn-cs"/>
              </a:rPr>
              <a:t>le numéro </a:t>
            </a:r>
            <a:r>
              <a:rPr kumimoji="0" lang="fr-FR" sz="1600" b="1" i="0" u="none" strike="noStrike" kern="1200" cap="none" spc="0" normalizeH="0" baseline="0" noProof="0" dirty="0">
                <a:ln>
                  <a:noFill/>
                </a:ln>
                <a:solidFill>
                  <a:prstClr val="white">
                    <a:lumMod val="65000"/>
                  </a:prstClr>
                </a:solidFill>
                <a:effectLst/>
                <a:uLnTx/>
                <a:uFillTx/>
                <a:latin typeface="Calibri"/>
                <a:ea typeface="+mn-ea"/>
                <a:cs typeface="+mn-cs"/>
              </a:rPr>
              <a:t>du mot « gare ».</a:t>
            </a:r>
          </a:p>
        </p:txBody>
      </p:sp>
      <p:pic>
        <p:nvPicPr>
          <p:cNvPr id="2" name="Picture 2" descr="Afbeeldingen over Circle Font – Blader in stockfoto's, vectoren en video's  over 1,068,626 | Adobe Stock">
            <a:extLst>
              <a:ext uri="{FF2B5EF4-FFF2-40B4-BE49-F238E27FC236}">
                <a16:creationId xmlns:a16="http://schemas.microsoft.com/office/drawing/2014/main" id="{C2A534CA-5C35-C535-2472-ADC09DD1C9BF}"/>
              </a:ext>
            </a:extLst>
          </p:cNvPr>
          <p:cNvPicPr>
            <a:picLocks noChangeAspect="1" noChangeArrowheads="1"/>
          </p:cNvPicPr>
          <p:nvPr>
            <p:custDataLst>
              <p:tags r:id="rId3"/>
            </p:custDataLst>
          </p:nvPr>
        </p:nvPicPr>
        <p:blipFill rotWithShape="1">
          <a:blip r:embed="rId11">
            <a:duotone>
              <a:schemeClr val="accent5">
                <a:shade val="45000"/>
                <a:satMod val="135000"/>
              </a:schemeClr>
              <a:prstClr val="white"/>
            </a:duotone>
            <a:extLst>
              <a:ext uri="{28A0092B-C50C-407E-A947-70E740481C1C}">
                <a14:useLocalDpi xmlns:a14="http://schemas.microsoft.com/office/drawing/2010/main" val="0"/>
              </a:ext>
            </a:extLst>
          </a:blip>
          <a:srcRect l="5991" t="12958" r="75238" b="50000"/>
          <a:stretch/>
        </p:blipFill>
        <p:spPr bwMode="auto">
          <a:xfrm>
            <a:off x="1324947" y="4772122"/>
            <a:ext cx="750796" cy="64419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Afbeeldingen over Circle Font – Blader in stockfoto's, vectoren en video's  over 1,068,626 | Adobe Stock">
            <a:extLst>
              <a:ext uri="{FF2B5EF4-FFF2-40B4-BE49-F238E27FC236}">
                <a16:creationId xmlns:a16="http://schemas.microsoft.com/office/drawing/2014/main" id="{BF8E7337-41DD-BD61-4742-CEE6573EF859}"/>
              </a:ext>
            </a:extLst>
          </p:cNvPr>
          <p:cNvPicPr>
            <a:picLocks noChangeAspect="1" noChangeArrowheads="1"/>
          </p:cNvPicPr>
          <p:nvPr>
            <p:custDataLst>
              <p:tags r:id="rId4"/>
            </p:custDataLst>
          </p:nvPr>
        </p:nvPicPr>
        <p:blipFill rotWithShape="1">
          <a:blip r:embed="rId11">
            <a:duotone>
              <a:schemeClr val="accent5">
                <a:shade val="45000"/>
                <a:satMod val="135000"/>
              </a:schemeClr>
              <a:prstClr val="white"/>
            </a:duotone>
            <a:extLst>
              <a:ext uri="{28A0092B-C50C-407E-A947-70E740481C1C}">
                <a14:useLocalDpi xmlns:a14="http://schemas.microsoft.com/office/drawing/2010/main" val="0"/>
              </a:ext>
            </a:extLst>
          </a:blip>
          <a:srcRect l="24059" t="12958" r="59007" b="50000"/>
          <a:stretch/>
        </p:blipFill>
        <p:spPr bwMode="auto">
          <a:xfrm>
            <a:off x="4233328" y="4730162"/>
            <a:ext cx="677343" cy="64419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Afbeeldingen over Circle Font – Blader in stockfoto's, vectoren en video's  over 1,068,626 | Adobe Stock">
            <a:extLst>
              <a:ext uri="{FF2B5EF4-FFF2-40B4-BE49-F238E27FC236}">
                <a16:creationId xmlns:a16="http://schemas.microsoft.com/office/drawing/2014/main" id="{3782B7FA-3EF7-4065-91D7-3104074C6F25}"/>
              </a:ext>
            </a:extLst>
          </p:cNvPr>
          <p:cNvPicPr>
            <a:picLocks noChangeAspect="1" noChangeArrowheads="1"/>
          </p:cNvPicPr>
          <p:nvPr>
            <p:custDataLst>
              <p:tags r:id="rId5"/>
            </p:custDataLst>
          </p:nvPr>
        </p:nvPicPr>
        <p:blipFill rotWithShape="1">
          <a:blip r:embed="rId11">
            <a:duotone>
              <a:schemeClr val="accent5">
                <a:shade val="45000"/>
                <a:satMod val="135000"/>
              </a:schemeClr>
              <a:prstClr val="white"/>
            </a:duotone>
            <a:extLst>
              <a:ext uri="{28A0092B-C50C-407E-A947-70E740481C1C}">
                <a14:useLocalDpi xmlns:a14="http://schemas.microsoft.com/office/drawing/2010/main" val="0"/>
              </a:ext>
            </a:extLst>
          </a:blip>
          <a:srcRect l="41788" t="12958" r="41278" b="50000"/>
          <a:stretch/>
        </p:blipFill>
        <p:spPr bwMode="auto">
          <a:xfrm>
            <a:off x="6916671" y="4730162"/>
            <a:ext cx="677342" cy="644189"/>
          </a:xfrm>
          <a:prstGeom prst="rect">
            <a:avLst/>
          </a:prstGeom>
          <a:noFill/>
          <a:extLst>
            <a:ext uri="{909E8E84-426E-40DD-AFC4-6F175D3DCCD1}">
              <a14:hiddenFill xmlns:a14="http://schemas.microsoft.com/office/drawing/2010/main">
                <a:solidFill>
                  <a:srgbClr val="FFFFFF"/>
                </a:solidFill>
              </a14:hiddenFill>
            </a:ext>
          </a:extLst>
        </p:spPr>
      </p:pic>
      <p:sp>
        <p:nvSpPr>
          <p:cNvPr id="5" name="ZoneTexte 4">
            <a:extLst>
              <a:ext uri="{FF2B5EF4-FFF2-40B4-BE49-F238E27FC236}">
                <a16:creationId xmlns:a16="http://schemas.microsoft.com/office/drawing/2014/main" id="{C7148FBF-8093-5496-44E5-6C0BB1CCE3BB}"/>
              </a:ext>
            </a:extLst>
          </p:cNvPr>
          <p:cNvSpPr txBox="1"/>
          <p:nvPr>
            <p:custDataLst>
              <p:tags r:id="rId6"/>
            </p:custDataLst>
          </p:nvPr>
        </p:nvSpPr>
        <p:spPr>
          <a:xfrm>
            <a:off x="867100" y="695422"/>
            <a:ext cx="6038363"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400" b="0" i="1" u="none" strike="noStrike" kern="1200" cap="none" spc="0" normalizeH="0" baseline="0" noProof="0" dirty="0">
                <a:ln>
                  <a:noFill/>
                </a:ln>
                <a:solidFill>
                  <a:prstClr val="white">
                    <a:lumMod val="65000"/>
                  </a:prstClr>
                </a:solidFill>
                <a:effectLst/>
                <a:uLnTx/>
                <a:uFillTx/>
                <a:latin typeface="Calibri"/>
                <a:ea typeface="+mn-ea"/>
                <a:cs typeface="+mn-cs"/>
              </a:rPr>
              <a:t>L’enseignant corrige après la réponse des élèves. </a:t>
            </a:r>
            <a:endParaRPr kumimoji="0" lang="fr-FR" sz="1800" b="0" i="1" u="none" strike="noStrike" kern="1200" cap="none" spc="0" normalizeH="0" baseline="0" noProof="0" dirty="0">
              <a:ln>
                <a:noFill/>
              </a:ln>
              <a:solidFill>
                <a:prstClr val="white">
                  <a:lumMod val="65000"/>
                </a:prstClr>
              </a:solidFill>
              <a:effectLst/>
              <a:uLnTx/>
              <a:uFillTx/>
              <a:latin typeface="Calibri"/>
              <a:ea typeface="+mn-ea"/>
              <a:cs typeface="+mn-cs"/>
            </a:endParaRPr>
          </a:p>
        </p:txBody>
      </p:sp>
      <p:pic>
        <p:nvPicPr>
          <p:cNvPr id="8" name="Image 7" descr="Une image contenant escaliers, conception, illustration&#10;&#10;Description générée automatiquement">
            <a:extLst>
              <a:ext uri="{FF2B5EF4-FFF2-40B4-BE49-F238E27FC236}">
                <a16:creationId xmlns:a16="http://schemas.microsoft.com/office/drawing/2014/main" id="{FD19CFF0-7B72-94C5-3B7F-4CE39AD4021C}"/>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505306" y="2651818"/>
            <a:ext cx="2133386" cy="1554364"/>
          </a:xfrm>
          <a:prstGeom prst="rect">
            <a:avLst/>
          </a:prstGeom>
        </p:spPr>
      </p:pic>
      <p:pic>
        <p:nvPicPr>
          <p:cNvPr id="10" name="Image 9">
            <a:extLst>
              <a:ext uri="{FF2B5EF4-FFF2-40B4-BE49-F238E27FC236}">
                <a16:creationId xmlns:a16="http://schemas.microsoft.com/office/drawing/2014/main" id="{ADD44D26-C968-7696-9D8B-78B97C90F13D}"/>
              </a:ext>
            </a:extLst>
          </p:cNvPr>
          <p:cNvPicPr>
            <a:picLocks noChangeAspect="1"/>
          </p:cNvPicPr>
          <p:nvPr/>
        </p:nvPicPr>
        <p:blipFill>
          <a:blip r:embed="rId13"/>
          <a:stretch>
            <a:fillRect/>
          </a:stretch>
        </p:blipFill>
        <p:spPr>
          <a:xfrm>
            <a:off x="827857" y="2915772"/>
            <a:ext cx="1744975" cy="1026456"/>
          </a:xfrm>
          <a:prstGeom prst="rect">
            <a:avLst/>
          </a:prstGeom>
        </p:spPr>
      </p:pic>
      <p:pic>
        <p:nvPicPr>
          <p:cNvPr id="13" name="Image 12">
            <a:extLst>
              <a:ext uri="{FF2B5EF4-FFF2-40B4-BE49-F238E27FC236}">
                <a16:creationId xmlns:a16="http://schemas.microsoft.com/office/drawing/2014/main" id="{631E8B0E-615C-36BA-43C7-93AEF95D274E}"/>
              </a:ext>
            </a:extLst>
          </p:cNvPr>
          <p:cNvPicPr>
            <a:picLocks noChangeAspect="1"/>
          </p:cNvPicPr>
          <p:nvPr/>
        </p:nvPicPr>
        <p:blipFill>
          <a:blip r:embed="rId14"/>
          <a:stretch>
            <a:fillRect/>
          </a:stretch>
        </p:blipFill>
        <p:spPr>
          <a:xfrm>
            <a:off x="6088535" y="2844510"/>
            <a:ext cx="2076227" cy="1554364"/>
          </a:xfrm>
          <a:prstGeom prst="rect">
            <a:avLst/>
          </a:prstGeom>
        </p:spPr>
      </p:pic>
    </p:spTree>
    <p:extLst>
      <p:ext uri="{BB962C8B-B14F-4D97-AF65-F5344CB8AC3E}">
        <p14:creationId xmlns:p14="http://schemas.microsoft.com/office/powerpoint/2010/main" val="98105019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8">
            <a:lum/>
          </a:blip>
          <a:srcRect/>
          <a:stretch>
            <a:fillRect/>
          </a:stretch>
        </a:blipFill>
        <a:effectLst/>
      </p:bgPr>
    </p:bg>
    <p:spTree>
      <p:nvGrpSpPr>
        <p:cNvPr id="1" name=""/>
        <p:cNvGrpSpPr/>
        <p:nvPr/>
      </p:nvGrpSpPr>
      <p:grpSpPr>
        <a:xfrm>
          <a:off x="0" y="0"/>
          <a:ext cx="0" cy="0"/>
          <a:chOff x="0" y="0"/>
          <a:chExt cx="0" cy="0"/>
        </a:xfrm>
      </p:grpSpPr>
      <p:sp>
        <p:nvSpPr>
          <p:cNvPr id="4" name="Freeform 8">
            <a:extLst>
              <a:ext uri="{FF2B5EF4-FFF2-40B4-BE49-F238E27FC236}">
                <a16:creationId xmlns:a16="http://schemas.microsoft.com/office/drawing/2014/main" id="{231A3978-0424-91BC-EADE-5F82C5F6FDD9}"/>
              </a:ext>
            </a:extLst>
          </p:cNvPr>
          <p:cNvSpPr/>
          <p:nvPr>
            <p:custDataLst>
              <p:tags r:id="rId1"/>
            </p:custDataLst>
          </p:nvPr>
        </p:nvSpPr>
        <p:spPr>
          <a:xfrm rot="10800000" flipH="1">
            <a:off x="619737" y="398476"/>
            <a:ext cx="304800" cy="212619"/>
          </a:xfrm>
          <a:custGeom>
            <a:avLst/>
            <a:gdLst/>
            <a:ahLst/>
            <a:cxnLst/>
            <a:rect l="l" t="t" r="r" b="b"/>
            <a:pathLst>
              <a:path w="771785" h="671453">
                <a:moveTo>
                  <a:pt x="0" y="0"/>
                </a:moveTo>
                <a:lnTo>
                  <a:pt x="771785" y="0"/>
                </a:lnTo>
                <a:lnTo>
                  <a:pt x="771785" y="671453"/>
                </a:lnTo>
                <a:lnTo>
                  <a:pt x="0" y="671453"/>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fr-MA" sz="900" b="1" i="0" u="none" strike="noStrike" kern="1200" cap="none" spc="0" normalizeH="0" baseline="0" noProof="0" dirty="0">
              <a:ln>
                <a:noFill/>
              </a:ln>
              <a:solidFill>
                <a:prstClr val="white">
                  <a:lumMod val="50000"/>
                </a:prstClr>
              </a:solidFill>
              <a:effectLst/>
              <a:uLnTx/>
              <a:uFillTx/>
              <a:latin typeface="Dosis" pitchFamily="2" charset="0"/>
              <a:ea typeface="+mn-ea"/>
              <a:cs typeface="+mn-cs"/>
            </a:endParaRPr>
          </a:p>
        </p:txBody>
      </p:sp>
      <p:sp>
        <p:nvSpPr>
          <p:cNvPr id="3" name="ZoneTexte 2">
            <a:extLst>
              <a:ext uri="{FF2B5EF4-FFF2-40B4-BE49-F238E27FC236}">
                <a16:creationId xmlns:a16="http://schemas.microsoft.com/office/drawing/2014/main" id="{FAA169B1-33EB-9752-435E-064F3ADEB74A}"/>
              </a:ext>
            </a:extLst>
          </p:cNvPr>
          <p:cNvSpPr txBox="1"/>
          <p:nvPr>
            <p:custDataLst>
              <p:tags r:id="rId2"/>
            </p:custDataLst>
          </p:nvPr>
        </p:nvSpPr>
        <p:spPr>
          <a:xfrm>
            <a:off x="948271" y="322506"/>
            <a:ext cx="7924800" cy="338554"/>
          </a:xfrm>
          <a:prstGeom prst="rect">
            <a:avLst/>
          </a:prstGeom>
          <a:noFill/>
        </p:spPr>
        <p:txBody>
          <a:bodyPr wrap="square" rtlCol="0">
            <a:spAutoFit/>
          </a:bodyPr>
          <a:lstStyle/>
          <a:p>
            <a:pPr marL="0" marR="0" lvl="0" indent="0" algn="l" defTabSz="685818"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prstClr val="white">
                    <a:lumMod val="65000"/>
                  </a:prstClr>
                </a:solidFill>
                <a:effectLst/>
                <a:uLnTx/>
                <a:uFillTx/>
                <a:latin typeface="Calibri"/>
                <a:ea typeface="+mn-ea"/>
                <a:cs typeface="+mn-cs"/>
              </a:rPr>
              <a:t>Écrivez sur vos ardoises </a:t>
            </a:r>
            <a:r>
              <a:rPr kumimoji="0" lang="fr-FR" sz="1600" b="1" i="0" u="sng" strike="noStrike" kern="1200" cap="none" spc="0" normalizeH="0" baseline="0" noProof="0" dirty="0">
                <a:ln>
                  <a:noFill/>
                </a:ln>
                <a:solidFill>
                  <a:prstClr val="white">
                    <a:lumMod val="65000"/>
                  </a:prstClr>
                </a:solidFill>
                <a:effectLst/>
                <a:uLnTx/>
                <a:uFillTx/>
                <a:latin typeface="Calibri"/>
                <a:ea typeface="+mn-ea"/>
                <a:cs typeface="+mn-cs"/>
              </a:rPr>
              <a:t>le numéro </a:t>
            </a:r>
            <a:r>
              <a:rPr kumimoji="0" lang="fr-FR" sz="1600" b="1" i="0" u="none" strike="noStrike" kern="1200" cap="none" spc="0" normalizeH="0" baseline="0" noProof="0" dirty="0">
                <a:ln>
                  <a:noFill/>
                </a:ln>
                <a:solidFill>
                  <a:prstClr val="white">
                    <a:lumMod val="65000"/>
                  </a:prstClr>
                </a:solidFill>
                <a:effectLst/>
                <a:uLnTx/>
                <a:uFillTx/>
                <a:latin typeface="Calibri"/>
                <a:ea typeface="+mn-ea"/>
                <a:cs typeface="+mn-cs"/>
              </a:rPr>
              <a:t>du mot « gâteau  ».</a:t>
            </a:r>
          </a:p>
        </p:txBody>
      </p:sp>
      <p:pic>
        <p:nvPicPr>
          <p:cNvPr id="2" name="Picture 2" descr="Afbeeldingen over Circle Font – Blader in stockfoto's, vectoren en video's  over 1,068,626 | Adobe Stock">
            <a:extLst>
              <a:ext uri="{FF2B5EF4-FFF2-40B4-BE49-F238E27FC236}">
                <a16:creationId xmlns:a16="http://schemas.microsoft.com/office/drawing/2014/main" id="{C2A534CA-5C35-C535-2472-ADC09DD1C9BF}"/>
              </a:ext>
            </a:extLst>
          </p:cNvPr>
          <p:cNvPicPr>
            <a:picLocks noChangeAspect="1" noChangeArrowheads="1"/>
          </p:cNvPicPr>
          <p:nvPr>
            <p:custDataLst>
              <p:tags r:id="rId3"/>
            </p:custDataLst>
          </p:nvPr>
        </p:nvPicPr>
        <p:blipFill rotWithShape="1">
          <a:blip r:embed="rId11">
            <a:duotone>
              <a:schemeClr val="accent5">
                <a:shade val="45000"/>
                <a:satMod val="135000"/>
              </a:schemeClr>
              <a:prstClr val="white"/>
            </a:duotone>
            <a:extLst>
              <a:ext uri="{28A0092B-C50C-407E-A947-70E740481C1C}">
                <a14:useLocalDpi xmlns:a14="http://schemas.microsoft.com/office/drawing/2010/main" val="0"/>
              </a:ext>
            </a:extLst>
          </a:blip>
          <a:srcRect l="5991" t="12958" r="75238" b="50000"/>
          <a:stretch/>
        </p:blipFill>
        <p:spPr bwMode="auto">
          <a:xfrm>
            <a:off x="1324947" y="4772122"/>
            <a:ext cx="750796" cy="64419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Afbeeldingen over Circle Font – Blader in stockfoto's, vectoren en video's  over 1,068,626 | Adobe Stock">
            <a:extLst>
              <a:ext uri="{FF2B5EF4-FFF2-40B4-BE49-F238E27FC236}">
                <a16:creationId xmlns:a16="http://schemas.microsoft.com/office/drawing/2014/main" id="{BF8E7337-41DD-BD61-4742-CEE6573EF859}"/>
              </a:ext>
            </a:extLst>
          </p:cNvPr>
          <p:cNvPicPr>
            <a:picLocks noChangeAspect="1" noChangeArrowheads="1"/>
          </p:cNvPicPr>
          <p:nvPr>
            <p:custDataLst>
              <p:tags r:id="rId4"/>
            </p:custDataLst>
          </p:nvPr>
        </p:nvPicPr>
        <p:blipFill rotWithShape="1">
          <a:blip r:embed="rId11">
            <a:duotone>
              <a:schemeClr val="accent5">
                <a:shade val="45000"/>
                <a:satMod val="135000"/>
              </a:schemeClr>
              <a:prstClr val="white"/>
            </a:duotone>
            <a:extLst>
              <a:ext uri="{28A0092B-C50C-407E-A947-70E740481C1C}">
                <a14:useLocalDpi xmlns:a14="http://schemas.microsoft.com/office/drawing/2010/main" val="0"/>
              </a:ext>
            </a:extLst>
          </a:blip>
          <a:srcRect l="24059" t="12958" r="59007" b="50000"/>
          <a:stretch/>
        </p:blipFill>
        <p:spPr bwMode="auto">
          <a:xfrm>
            <a:off x="4233328" y="4730162"/>
            <a:ext cx="677343" cy="64419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Afbeeldingen over Circle Font – Blader in stockfoto's, vectoren en video's  over 1,068,626 | Adobe Stock">
            <a:extLst>
              <a:ext uri="{FF2B5EF4-FFF2-40B4-BE49-F238E27FC236}">
                <a16:creationId xmlns:a16="http://schemas.microsoft.com/office/drawing/2014/main" id="{3782B7FA-3EF7-4065-91D7-3104074C6F25}"/>
              </a:ext>
            </a:extLst>
          </p:cNvPr>
          <p:cNvPicPr>
            <a:picLocks noChangeAspect="1" noChangeArrowheads="1"/>
          </p:cNvPicPr>
          <p:nvPr>
            <p:custDataLst>
              <p:tags r:id="rId5"/>
            </p:custDataLst>
          </p:nvPr>
        </p:nvPicPr>
        <p:blipFill rotWithShape="1">
          <a:blip r:embed="rId11">
            <a:duotone>
              <a:schemeClr val="accent5">
                <a:shade val="45000"/>
                <a:satMod val="135000"/>
              </a:schemeClr>
              <a:prstClr val="white"/>
            </a:duotone>
            <a:extLst>
              <a:ext uri="{28A0092B-C50C-407E-A947-70E740481C1C}">
                <a14:useLocalDpi xmlns:a14="http://schemas.microsoft.com/office/drawing/2010/main" val="0"/>
              </a:ext>
            </a:extLst>
          </a:blip>
          <a:srcRect l="41788" t="12958" r="41278" b="50000"/>
          <a:stretch/>
        </p:blipFill>
        <p:spPr bwMode="auto">
          <a:xfrm>
            <a:off x="6916671" y="4730162"/>
            <a:ext cx="677342" cy="644189"/>
          </a:xfrm>
          <a:prstGeom prst="rect">
            <a:avLst/>
          </a:prstGeom>
          <a:noFill/>
          <a:extLst>
            <a:ext uri="{909E8E84-426E-40DD-AFC4-6F175D3DCCD1}">
              <a14:hiddenFill xmlns:a14="http://schemas.microsoft.com/office/drawing/2010/main">
                <a:solidFill>
                  <a:srgbClr val="FFFFFF"/>
                </a:solidFill>
              </a14:hiddenFill>
            </a:ext>
          </a:extLst>
        </p:spPr>
      </p:pic>
      <p:sp>
        <p:nvSpPr>
          <p:cNvPr id="11" name="ZoneTexte 10">
            <a:extLst>
              <a:ext uri="{FF2B5EF4-FFF2-40B4-BE49-F238E27FC236}">
                <a16:creationId xmlns:a16="http://schemas.microsoft.com/office/drawing/2014/main" id="{F4CD03F2-E91B-BAFB-D509-FC5BD71865F5}"/>
              </a:ext>
            </a:extLst>
          </p:cNvPr>
          <p:cNvSpPr txBox="1"/>
          <p:nvPr>
            <p:custDataLst>
              <p:tags r:id="rId6"/>
            </p:custDataLst>
          </p:nvPr>
        </p:nvSpPr>
        <p:spPr>
          <a:xfrm>
            <a:off x="948271" y="661060"/>
            <a:ext cx="6038363"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400" b="0" i="1" u="none" strike="noStrike" kern="1200" cap="none" spc="0" normalizeH="0" baseline="0" noProof="0" dirty="0">
                <a:ln>
                  <a:noFill/>
                </a:ln>
                <a:solidFill>
                  <a:prstClr val="white">
                    <a:lumMod val="65000"/>
                  </a:prstClr>
                </a:solidFill>
                <a:effectLst/>
                <a:uLnTx/>
                <a:uFillTx/>
                <a:latin typeface="Calibri"/>
                <a:ea typeface="+mn-ea"/>
                <a:cs typeface="+mn-cs"/>
              </a:rPr>
              <a:t>L’enseignant corrige après la réponse des élèves. </a:t>
            </a:r>
            <a:endParaRPr kumimoji="0" lang="fr-FR" sz="1800" b="0" i="1" u="none" strike="noStrike" kern="1200" cap="none" spc="0" normalizeH="0" baseline="0" noProof="0" dirty="0">
              <a:ln>
                <a:noFill/>
              </a:ln>
              <a:solidFill>
                <a:prstClr val="white">
                  <a:lumMod val="65000"/>
                </a:prstClr>
              </a:solidFill>
              <a:effectLst/>
              <a:uLnTx/>
              <a:uFillTx/>
              <a:latin typeface="Calibri"/>
              <a:ea typeface="+mn-ea"/>
              <a:cs typeface="+mn-cs"/>
            </a:endParaRPr>
          </a:p>
        </p:txBody>
      </p:sp>
      <p:pic>
        <p:nvPicPr>
          <p:cNvPr id="5" name="Image 4">
            <a:extLst>
              <a:ext uri="{FF2B5EF4-FFF2-40B4-BE49-F238E27FC236}">
                <a16:creationId xmlns:a16="http://schemas.microsoft.com/office/drawing/2014/main" id="{557E64AC-14BF-563D-CF84-45EE8784BF69}"/>
              </a:ext>
            </a:extLst>
          </p:cNvPr>
          <p:cNvPicPr>
            <a:picLocks noChangeAspect="1"/>
          </p:cNvPicPr>
          <p:nvPr/>
        </p:nvPicPr>
        <p:blipFill>
          <a:blip r:embed="rId12"/>
          <a:stretch>
            <a:fillRect/>
          </a:stretch>
        </p:blipFill>
        <p:spPr>
          <a:xfrm>
            <a:off x="3699511" y="2915772"/>
            <a:ext cx="1744975" cy="1026456"/>
          </a:xfrm>
          <a:prstGeom prst="rect">
            <a:avLst/>
          </a:prstGeom>
        </p:spPr>
      </p:pic>
      <p:pic>
        <p:nvPicPr>
          <p:cNvPr id="10" name="Image 9">
            <a:extLst>
              <a:ext uri="{FF2B5EF4-FFF2-40B4-BE49-F238E27FC236}">
                <a16:creationId xmlns:a16="http://schemas.microsoft.com/office/drawing/2014/main" id="{5DA7B70F-8B6D-0722-E817-F2D5BF500EC9}"/>
              </a:ext>
            </a:extLst>
          </p:cNvPr>
          <p:cNvPicPr>
            <a:picLocks noChangeAspect="1"/>
          </p:cNvPicPr>
          <p:nvPr/>
        </p:nvPicPr>
        <p:blipFill>
          <a:blip r:embed="rId13"/>
          <a:stretch>
            <a:fillRect/>
          </a:stretch>
        </p:blipFill>
        <p:spPr>
          <a:xfrm>
            <a:off x="5885062" y="2540213"/>
            <a:ext cx="2740559" cy="1558612"/>
          </a:xfrm>
          <a:prstGeom prst="rect">
            <a:avLst/>
          </a:prstGeom>
        </p:spPr>
      </p:pic>
      <p:pic>
        <p:nvPicPr>
          <p:cNvPr id="9" name="Image 8">
            <a:extLst>
              <a:ext uri="{FF2B5EF4-FFF2-40B4-BE49-F238E27FC236}">
                <a16:creationId xmlns:a16="http://schemas.microsoft.com/office/drawing/2014/main" id="{CAE91EE5-4B03-F9A3-3D60-BA5EF66F3FC0}"/>
              </a:ext>
            </a:extLst>
          </p:cNvPr>
          <p:cNvPicPr>
            <a:picLocks noChangeAspect="1"/>
          </p:cNvPicPr>
          <p:nvPr/>
        </p:nvPicPr>
        <p:blipFill>
          <a:blip r:embed="rId14"/>
          <a:stretch>
            <a:fillRect/>
          </a:stretch>
        </p:blipFill>
        <p:spPr>
          <a:xfrm>
            <a:off x="662231" y="2651818"/>
            <a:ext cx="2076227" cy="1554364"/>
          </a:xfrm>
          <a:prstGeom prst="rect">
            <a:avLst/>
          </a:prstGeom>
        </p:spPr>
      </p:pic>
    </p:spTree>
    <p:extLst>
      <p:ext uri="{BB962C8B-B14F-4D97-AF65-F5344CB8AC3E}">
        <p14:creationId xmlns:p14="http://schemas.microsoft.com/office/powerpoint/2010/main" val="363155032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8">
            <a:lum/>
          </a:blip>
          <a:srcRect/>
          <a:stretch>
            <a:fillRect/>
          </a:stretch>
        </a:blipFill>
        <a:effectLst/>
      </p:bgPr>
    </p:bg>
    <p:spTree>
      <p:nvGrpSpPr>
        <p:cNvPr id="1" name=""/>
        <p:cNvGrpSpPr/>
        <p:nvPr/>
      </p:nvGrpSpPr>
      <p:grpSpPr>
        <a:xfrm>
          <a:off x="0" y="0"/>
          <a:ext cx="0" cy="0"/>
          <a:chOff x="0" y="0"/>
          <a:chExt cx="0" cy="0"/>
        </a:xfrm>
      </p:grpSpPr>
      <p:pic>
        <p:nvPicPr>
          <p:cNvPr id="2" name="Picture 2" descr="Afbeeldingen over Circle Font – Blader in stockfoto's, vectoren en video's  over 1,068,626 | Adobe Stock">
            <a:extLst>
              <a:ext uri="{FF2B5EF4-FFF2-40B4-BE49-F238E27FC236}">
                <a16:creationId xmlns:a16="http://schemas.microsoft.com/office/drawing/2014/main" id="{C2A534CA-5C35-C535-2472-ADC09DD1C9BF}"/>
              </a:ext>
            </a:extLst>
          </p:cNvPr>
          <p:cNvPicPr>
            <a:picLocks noChangeAspect="1" noChangeArrowheads="1"/>
          </p:cNvPicPr>
          <p:nvPr>
            <p:custDataLst>
              <p:tags r:id="rId1"/>
            </p:custDataLst>
          </p:nvPr>
        </p:nvPicPr>
        <p:blipFill rotWithShape="1">
          <a:blip r:embed="rId9">
            <a:duotone>
              <a:schemeClr val="accent5">
                <a:shade val="45000"/>
                <a:satMod val="135000"/>
              </a:schemeClr>
              <a:prstClr val="white"/>
            </a:duotone>
            <a:extLst>
              <a:ext uri="{28A0092B-C50C-407E-A947-70E740481C1C}">
                <a14:useLocalDpi xmlns:a14="http://schemas.microsoft.com/office/drawing/2010/main" val="0"/>
              </a:ext>
            </a:extLst>
          </a:blip>
          <a:srcRect l="5991" t="12958" r="75238" b="50000"/>
          <a:stretch/>
        </p:blipFill>
        <p:spPr bwMode="auto">
          <a:xfrm>
            <a:off x="1324947" y="4772122"/>
            <a:ext cx="750796" cy="64419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Afbeeldingen over Circle Font – Blader in stockfoto's, vectoren en video's  over 1,068,626 | Adobe Stock">
            <a:extLst>
              <a:ext uri="{FF2B5EF4-FFF2-40B4-BE49-F238E27FC236}">
                <a16:creationId xmlns:a16="http://schemas.microsoft.com/office/drawing/2014/main" id="{BF8E7337-41DD-BD61-4742-CEE6573EF859}"/>
              </a:ext>
            </a:extLst>
          </p:cNvPr>
          <p:cNvPicPr>
            <a:picLocks noChangeAspect="1" noChangeArrowheads="1"/>
          </p:cNvPicPr>
          <p:nvPr>
            <p:custDataLst>
              <p:tags r:id="rId2"/>
            </p:custDataLst>
          </p:nvPr>
        </p:nvPicPr>
        <p:blipFill rotWithShape="1">
          <a:blip r:embed="rId9">
            <a:duotone>
              <a:schemeClr val="accent5">
                <a:shade val="45000"/>
                <a:satMod val="135000"/>
              </a:schemeClr>
              <a:prstClr val="white"/>
            </a:duotone>
            <a:extLst>
              <a:ext uri="{28A0092B-C50C-407E-A947-70E740481C1C}">
                <a14:useLocalDpi xmlns:a14="http://schemas.microsoft.com/office/drawing/2010/main" val="0"/>
              </a:ext>
            </a:extLst>
          </a:blip>
          <a:srcRect l="24059" t="12958" r="59007" b="50000"/>
          <a:stretch/>
        </p:blipFill>
        <p:spPr bwMode="auto">
          <a:xfrm>
            <a:off x="4233328" y="4730162"/>
            <a:ext cx="677343" cy="64419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Afbeeldingen over Circle Font – Blader in stockfoto's, vectoren en video's  over 1,068,626 | Adobe Stock">
            <a:extLst>
              <a:ext uri="{FF2B5EF4-FFF2-40B4-BE49-F238E27FC236}">
                <a16:creationId xmlns:a16="http://schemas.microsoft.com/office/drawing/2014/main" id="{3782B7FA-3EF7-4065-91D7-3104074C6F25}"/>
              </a:ext>
            </a:extLst>
          </p:cNvPr>
          <p:cNvPicPr>
            <a:picLocks noChangeAspect="1" noChangeArrowheads="1"/>
          </p:cNvPicPr>
          <p:nvPr>
            <p:custDataLst>
              <p:tags r:id="rId3"/>
            </p:custDataLst>
          </p:nvPr>
        </p:nvPicPr>
        <p:blipFill rotWithShape="1">
          <a:blip r:embed="rId9">
            <a:duotone>
              <a:schemeClr val="accent5">
                <a:shade val="45000"/>
                <a:satMod val="135000"/>
              </a:schemeClr>
              <a:prstClr val="white"/>
            </a:duotone>
            <a:extLst>
              <a:ext uri="{28A0092B-C50C-407E-A947-70E740481C1C}">
                <a14:useLocalDpi xmlns:a14="http://schemas.microsoft.com/office/drawing/2010/main" val="0"/>
              </a:ext>
            </a:extLst>
          </a:blip>
          <a:srcRect l="41788" t="12958" r="41278" b="50000"/>
          <a:stretch/>
        </p:blipFill>
        <p:spPr bwMode="auto">
          <a:xfrm>
            <a:off x="6916671" y="4730162"/>
            <a:ext cx="677342" cy="644189"/>
          </a:xfrm>
          <a:prstGeom prst="rect">
            <a:avLst/>
          </a:prstGeom>
          <a:noFill/>
          <a:extLst>
            <a:ext uri="{909E8E84-426E-40DD-AFC4-6F175D3DCCD1}">
              <a14:hiddenFill xmlns:a14="http://schemas.microsoft.com/office/drawing/2010/main">
                <a:solidFill>
                  <a:srgbClr val="FFFFFF"/>
                </a:solidFill>
              </a14:hiddenFill>
            </a:ext>
          </a:extLst>
        </p:spPr>
      </p:pic>
      <p:sp>
        <p:nvSpPr>
          <p:cNvPr id="11" name="Freeform 8">
            <a:extLst>
              <a:ext uri="{FF2B5EF4-FFF2-40B4-BE49-F238E27FC236}">
                <a16:creationId xmlns:a16="http://schemas.microsoft.com/office/drawing/2014/main" id="{002E0FCC-4542-8610-FB22-D3D540C24029}"/>
              </a:ext>
            </a:extLst>
          </p:cNvPr>
          <p:cNvSpPr/>
          <p:nvPr>
            <p:custDataLst>
              <p:tags r:id="rId4"/>
            </p:custDataLst>
          </p:nvPr>
        </p:nvSpPr>
        <p:spPr>
          <a:xfrm rot="10800000" flipH="1">
            <a:off x="619737" y="398476"/>
            <a:ext cx="304800" cy="212619"/>
          </a:xfrm>
          <a:custGeom>
            <a:avLst/>
            <a:gdLst/>
            <a:ahLst/>
            <a:cxnLst/>
            <a:rect l="l" t="t" r="r" b="b"/>
            <a:pathLst>
              <a:path w="771785" h="671453">
                <a:moveTo>
                  <a:pt x="0" y="0"/>
                </a:moveTo>
                <a:lnTo>
                  <a:pt x="771785" y="0"/>
                </a:lnTo>
                <a:lnTo>
                  <a:pt x="771785" y="671453"/>
                </a:lnTo>
                <a:lnTo>
                  <a:pt x="0" y="671453"/>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fr-MA" sz="900" b="1" i="0" u="none" strike="noStrike" kern="1200" cap="none" spc="0" normalizeH="0" baseline="0" noProof="0" dirty="0">
              <a:ln>
                <a:noFill/>
              </a:ln>
              <a:solidFill>
                <a:prstClr val="white">
                  <a:lumMod val="50000"/>
                </a:prstClr>
              </a:solidFill>
              <a:effectLst/>
              <a:uLnTx/>
              <a:uFillTx/>
              <a:latin typeface="Dosis" pitchFamily="2" charset="0"/>
              <a:ea typeface="+mn-ea"/>
              <a:cs typeface="+mn-cs"/>
            </a:endParaRPr>
          </a:p>
        </p:txBody>
      </p:sp>
      <p:sp>
        <p:nvSpPr>
          <p:cNvPr id="12" name="ZoneTexte 11">
            <a:extLst>
              <a:ext uri="{FF2B5EF4-FFF2-40B4-BE49-F238E27FC236}">
                <a16:creationId xmlns:a16="http://schemas.microsoft.com/office/drawing/2014/main" id="{45200ECC-CD6F-004D-9F15-F2592BAA9BE2}"/>
              </a:ext>
            </a:extLst>
          </p:cNvPr>
          <p:cNvSpPr txBox="1"/>
          <p:nvPr>
            <p:custDataLst>
              <p:tags r:id="rId5"/>
            </p:custDataLst>
          </p:nvPr>
        </p:nvSpPr>
        <p:spPr>
          <a:xfrm>
            <a:off x="948271" y="322506"/>
            <a:ext cx="7924800" cy="338554"/>
          </a:xfrm>
          <a:prstGeom prst="rect">
            <a:avLst/>
          </a:prstGeom>
          <a:noFill/>
        </p:spPr>
        <p:txBody>
          <a:bodyPr wrap="square" rtlCol="0">
            <a:spAutoFit/>
          </a:bodyPr>
          <a:lstStyle/>
          <a:p>
            <a:pPr marL="0" marR="0" lvl="0" indent="0" algn="l" defTabSz="685818"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prstClr val="white">
                    <a:lumMod val="65000"/>
                  </a:prstClr>
                </a:solidFill>
                <a:effectLst/>
                <a:uLnTx/>
                <a:uFillTx/>
                <a:latin typeface="Calibri"/>
                <a:ea typeface="+mn-ea"/>
                <a:cs typeface="+mn-cs"/>
              </a:rPr>
              <a:t>Écrivez sur vos ardoises </a:t>
            </a:r>
            <a:r>
              <a:rPr kumimoji="0" lang="fr-FR" sz="1600" b="1" i="0" u="sng" strike="noStrike" kern="1200" cap="none" spc="0" normalizeH="0" baseline="0" noProof="0" dirty="0">
                <a:ln>
                  <a:noFill/>
                </a:ln>
                <a:solidFill>
                  <a:prstClr val="white">
                    <a:lumMod val="65000"/>
                  </a:prstClr>
                </a:solidFill>
                <a:effectLst/>
                <a:uLnTx/>
                <a:uFillTx/>
                <a:latin typeface="Calibri"/>
                <a:ea typeface="+mn-ea"/>
                <a:cs typeface="+mn-cs"/>
              </a:rPr>
              <a:t>le numéro </a:t>
            </a:r>
            <a:r>
              <a:rPr kumimoji="0" lang="fr-FR" sz="1600" b="1" i="0" u="none" strike="noStrike" kern="1200" cap="none" spc="0" normalizeH="0" baseline="0" noProof="0" dirty="0">
                <a:ln>
                  <a:noFill/>
                </a:ln>
                <a:solidFill>
                  <a:prstClr val="white">
                    <a:lumMod val="65000"/>
                  </a:prstClr>
                </a:solidFill>
                <a:effectLst/>
                <a:uLnTx/>
                <a:uFillTx/>
                <a:latin typeface="Calibri"/>
                <a:ea typeface="+mn-ea"/>
                <a:cs typeface="+mn-cs"/>
              </a:rPr>
              <a:t>du mot « gomme ».</a:t>
            </a:r>
          </a:p>
        </p:txBody>
      </p:sp>
      <p:sp>
        <p:nvSpPr>
          <p:cNvPr id="13" name="ZoneTexte 12">
            <a:extLst>
              <a:ext uri="{FF2B5EF4-FFF2-40B4-BE49-F238E27FC236}">
                <a16:creationId xmlns:a16="http://schemas.microsoft.com/office/drawing/2014/main" id="{189CA9F8-A85D-DD78-512F-1C591B28F945}"/>
              </a:ext>
            </a:extLst>
          </p:cNvPr>
          <p:cNvSpPr txBox="1"/>
          <p:nvPr>
            <p:custDataLst>
              <p:tags r:id="rId6"/>
            </p:custDataLst>
          </p:nvPr>
        </p:nvSpPr>
        <p:spPr>
          <a:xfrm>
            <a:off x="948271" y="661060"/>
            <a:ext cx="6038363"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400" b="0" i="1" u="none" strike="noStrike" kern="1200" cap="none" spc="0" normalizeH="0" baseline="0" noProof="0" dirty="0">
                <a:ln>
                  <a:noFill/>
                </a:ln>
                <a:solidFill>
                  <a:prstClr val="white">
                    <a:lumMod val="65000"/>
                  </a:prstClr>
                </a:solidFill>
                <a:effectLst/>
                <a:uLnTx/>
                <a:uFillTx/>
                <a:latin typeface="Calibri"/>
                <a:ea typeface="+mn-ea"/>
                <a:cs typeface="+mn-cs"/>
              </a:rPr>
              <a:t>L’enseignant corrige après la réponse des élèves. </a:t>
            </a:r>
            <a:endParaRPr kumimoji="0" lang="fr-FR" sz="1800" b="0" i="1" u="none" strike="noStrike" kern="1200" cap="none" spc="0" normalizeH="0" baseline="0" noProof="0" dirty="0">
              <a:ln>
                <a:noFill/>
              </a:ln>
              <a:solidFill>
                <a:prstClr val="white">
                  <a:lumMod val="65000"/>
                </a:prstClr>
              </a:solidFill>
              <a:effectLst/>
              <a:uLnTx/>
              <a:uFillTx/>
              <a:latin typeface="Calibri"/>
              <a:ea typeface="+mn-ea"/>
              <a:cs typeface="+mn-cs"/>
            </a:endParaRPr>
          </a:p>
        </p:txBody>
      </p:sp>
      <p:pic>
        <p:nvPicPr>
          <p:cNvPr id="5" name="Image 4">
            <a:extLst>
              <a:ext uri="{FF2B5EF4-FFF2-40B4-BE49-F238E27FC236}">
                <a16:creationId xmlns:a16="http://schemas.microsoft.com/office/drawing/2014/main" id="{B9C153FB-7C8B-9376-B08D-A0E1CF0EB3ED}"/>
              </a:ext>
            </a:extLst>
          </p:cNvPr>
          <p:cNvPicPr>
            <a:picLocks noChangeAspect="1"/>
          </p:cNvPicPr>
          <p:nvPr/>
        </p:nvPicPr>
        <p:blipFill>
          <a:blip r:embed="rId12"/>
          <a:stretch>
            <a:fillRect/>
          </a:stretch>
        </p:blipFill>
        <p:spPr>
          <a:xfrm>
            <a:off x="3699511" y="2915772"/>
            <a:ext cx="1744975" cy="1026456"/>
          </a:xfrm>
          <a:prstGeom prst="rect">
            <a:avLst/>
          </a:prstGeom>
        </p:spPr>
      </p:pic>
      <p:pic>
        <p:nvPicPr>
          <p:cNvPr id="14" name="Image 13">
            <a:extLst>
              <a:ext uri="{FF2B5EF4-FFF2-40B4-BE49-F238E27FC236}">
                <a16:creationId xmlns:a16="http://schemas.microsoft.com/office/drawing/2014/main" id="{D905206D-0C73-C3CC-3F7E-1EF3FDE19EFC}"/>
              </a:ext>
            </a:extLst>
          </p:cNvPr>
          <p:cNvPicPr>
            <a:picLocks noChangeAspect="1"/>
          </p:cNvPicPr>
          <p:nvPr/>
        </p:nvPicPr>
        <p:blipFill>
          <a:blip r:embed="rId13"/>
          <a:stretch>
            <a:fillRect/>
          </a:stretch>
        </p:blipFill>
        <p:spPr>
          <a:xfrm>
            <a:off x="924537" y="2652604"/>
            <a:ext cx="1829055" cy="1552792"/>
          </a:xfrm>
          <a:prstGeom prst="rect">
            <a:avLst/>
          </a:prstGeom>
        </p:spPr>
      </p:pic>
      <p:pic>
        <p:nvPicPr>
          <p:cNvPr id="3" name="Image 2">
            <a:extLst>
              <a:ext uri="{FF2B5EF4-FFF2-40B4-BE49-F238E27FC236}">
                <a16:creationId xmlns:a16="http://schemas.microsoft.com/office/drawing/2014/main" id="{0E23942C-075D-C58B-AE64-4474BE085D94}"/>
              </a:ext>
            </a:extLst>
          </p:cNvPr>
          <p:cNvPicPr>
            <a:picLocks noChangeAspect="1"/>
          </p:cNvPicPr>
          <p:nvPr/>
        </p:nvPicPr>
        <p:blipFill>
          <a:blip r:embed="rId14"/>
          <a:stretch>
            <a:fillRect/>
          </a:stretch>
        </p:blipFill>
        <p:spPr>
          <a:xfrm>
            <a:off x="5885062" y="2540213"/>
            <a:ext cx="2740559" cy="1558612"/>
          </a:xfrm>
          <a:prstGeom prst="rect">
            <a:avLst/>
          </a:prstGeom>
        </p:spPr>
      </p:pic>
    </p:spTree>
    <p:extLst>
      <p:ext uri="{BB962C8B-B14F-4D97-AF65-F5344CB8AC3E}">
        <p14:creationId xmlns:p14="http://schemas.microsoft.com/office/powerpoint/2010/main" val="134357841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8">
            <a:lum/>
          </a:blip>
          <a:srcRect/>
          <a:stretch>
            <a:fillRect/>
          </a:stretch>
        </a:blipFill>
        <a:effectLst/>
      </p:bgPr>
    </p:bg>
    <p:spTree>
      <p:nvGrpSpPr>
        <p:cNvPr id="1" name=""/>
        <p:cNvGrpSpPr/>
        <p:nvPr/>
      </p:nvGrpSpPr>
      <p:grpSpPr>
        <a:xfrm>
          <a:off x="0" y="0"/>
          <a:ext cx="0" cy="0"/>
          <a:chOff x="0" y="0"/>
          <a:chExt cx="0" cy="0"/>
        </a:xfrm>
      </p:grpSpPr>
      <p:pic>
        <p:nvPicPr>
          <p:cNvPr id="2" name="Picture 2" descr="Afbeeldingen over Circle Font – Blader in stockfoto's, vectoren en video's  over 1,068,626 | Adobe Stock">
            <a:extLst>
              <a:ext uri="{FF2B5EF4-FFF2-40B4-BE49-F238E27FC236}">
                <a16:creationId xmlns:a16="http://schemas.microsoft.com/office/drawing/2014/main" id="{C2A534CA-5C35-C535-2472-ADC09DD1C9BF}"/>
              </a:ext>
            </a:extLst>
          </p:cNvPr>
          <p:cNvPicPr>
            <a:picLocks noChangeAspect="1" noChangeArrowheads="1"/>
          </p:cNvPicPr>
          <p:nvPr>
            <p:custDataLst>
              <p:tags r:id="rId1"/>
            </p:custDataLst>
          </p:nvPr>
        </p:nvPicPr>
        <p:blipFill rotWithShape="1">
          <a:blip r:embed="rId9">
            <a:duotone>
              <a:schemeClr val="accent5">
                <a:shade val="45000"/>
                <a:satMod val="135000"/>
              </a:schemeClr>
              <a:prstClr val="white"/>
            </a:duotone>
            <a:extLst>
              <a:ext uri="{28A0092B-C50C-407E-A947-70E740481C1C}">
                <a14:useLocalDpi xmlns:a14="http://schemas.microsoft.com/office/drawing/2010/main" val="0"/>
              </a:ext>
            </a:extLst>
          </a:blip>
          <a:srcRect l="5991" t="12958" r="75238" b="50000"/>
          <a:stretch/>
        </p:blipFill>
        <p:spPr bwMode="auto">
          <a:xfrm>
            <a:off x="1324947" y="4772122"/>
            <a:ext cx="750796" cy="64419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Afbeeldingen over Circle Font – Blader in stockfoto's, vectoren en video's  over 1,068,626 | Adobe Stock">
            <a:extLst>
              <a:ext uri="{FF2B5EF4-FFF2-40B4-BE49-F238E27FC236}">
                <a16:creationId xmlns:a16="http://schemas.microsoft.com/office/drawing/2014/main" id="{BF8E7337-41DD-BD61-4742-CEE6573EF859}"/>
              </a:ext>
            </a:extLst>
          </p:cNvPr>
          <p:cNvPicPr>
            <a:picLocks noChangeAspect="1" noChangeArrowheads="1"/>
          </p:cNvPicPr>
          <p:nvPr>
            <p:custDataLst>
              <p:tags r:id="rId2"/>
            </p:custDataLst>
          </p:nvPr>
        </p:nvPicPr>
        <p:blipFill rotWithShape="1">
          <a:blip r:embed="rId9">
            <a:duotone>
              <a:schemeClr val="accent5">
                <a:shade val="45000"/>
                <a:satMod val="135000"/>
              </a:schemeClr>
              <a:prstClr val="white"/>
            </a:duotone>
            <a:extLst>
              <a:ext uri="{28A0092B-C50C-407E-A947-70E740481C1C}">
                <a14:useLocalDpi xmlns:a14="http://schemas.microsoft.com/office/drawing/2010/main" val="0"/>
              </a:ext>
            </a:extLst>
          </a:blip>
          <a:srcRect l="24059" t="12958" r="59007" b="50000"/>
          <a:stretch/>
        </p:blipFill>
        <p:spPr bwMode="auto">
          <a:xfrm>
            <a:off x="4233328" y="4730162"/>
            <a:ext cx="677343" cy="64419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Afbeeldingen over Circle Font – Blader in stockfoto's, vectoren en video's  over 1,068,626 | Adobe Stock">
            <a:extLst>
              <a:ext uri="{FF2B5EF4-FFF2-40B4-BE49-F238E27FC236}">
                <a16:creationId xmlns:a16="http://schemas.microsoft.com/office/drawing/2014/main" id="{3782B7FA-3EF7-4065-91D7-3104074C6F25}"/>
              </a:ext>
            </a:extLst>
          </p:cNvPr>
          <p:cNvPicPr>
            <a:picLocks noChangeAspect="1" noChangeArrowheads="1"/>
          </p:cNvPicPr>
          <p:nvPr>
            <p:custDataLst>
              <p:tags r:id="rId3"/>
            </p:custDataLst>
          </p:nvPr>
        </p:nvPicPr>
        <p:blipFill rotWithShape="1">
          <a:blip r:embed="rId9">
            <a:duotone>
              <a:schemeClr val="accent5">
                <a:shade val="45000"/>
                <a:satMod val="135000"/>
              </a:schemeClr>
              <a:prstClr val="white"/>
            </a:duotone>
            <a:extLst>
              <a:ext uri="{28A0092B-C50C-407E-A947-70E740481C1C}">
                <a14:useLocalDpi xmlns:a14="http://schemas.microsoft.com/office/drawing/2010/main" val="0"/>
              </a:ext>
            </a:extLst>
          </a:blip>
          <a:srcRect l="41788" t="12958" r="41278" b="50000"/>
          <a:stretch/>
        </p:blipFill>
        <p:spPr bwMode="auto">
          <a:xfrm>
            <a:off x="6916671" y="4730162"/>
            <a:ext cx="677342" cy="644189"/>
          </a:xfrm>
          <a:prstGeom prst="rect">
            <a:avLst/>
          </a:prstGeom>
          <a:noFill/>
          <a:extLst>
            <a:ext uri="{909E8E84-426E-40DD-AFC4-6F175D3DCCD1}">
              <a14:hiddenFill xmlns:a14="http://schemas.microsoft.com/office/drawing/2010/main">
                <a:solidFill>
                  <a:srgbClr val="FFFFFF"/>
                </a:solidFill>
              </a14:hiddenFill>
            </a:ext>
          </a:extLst>
        </p:spPr>
      </p:pic>
      <p:sp>
        <p:nvSpPr>
          <p:cNvPr id="11" name="Freeform 8">
            <a:extLst>
              <a:ext uri="{FF2B5EF4-FFF2-40B4-BE49-F238E27FC236}">
                <a16:creationId xmlns:a16="http://schemas.microsoft.com/office/drawing/2014/main" id="{DF59DBB7-90FB-720A-8F6C-85FAE9F4BF02}"/>
              </a:ext>
            </a:extLst>
          </p:cNvPr>
          <p:cNvSpPr/>
          <p:nvPr>
            <p:custDataLst>
              <p:tags r:id="rId4"/>
            </p:custDataLst>
          </p:nvPr>
        </p:nvSpPr>
        <p:spPr>
          <a:xfrm rot="10800000" flipH="1">
            <a:off x="619737" y="398476"/>
            <a:ext cx="304800" cy="212619"/>
          </a:xfrm>
          <a:custGeom>
            <a:avLst/>
            <a:gdLst/>
            <a:ahLst/>
            <a:cxnLst/>
            <a:rect l="l" t="t" r="r" b="b"/>
            <a:pathLst>
              <a:path w="771785" h="671453">
                <a:moveTo>
                  <a:pt x="0" y="0"/>
                </a:moveTo>
                <a:lnTo>
                  <a:pt x="771785" y="0"/>
                </a:lnTo>
                <a:lnTo>
                  <a:pt x="771785" y="671453"/>
                </a:lnTo>
                <a:lnTo>
                  <a:pt x="0" y="671453"/>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fr-MA" sz="900" b="1" i="0" u="none" strike="noStrike" kern="1200" cap="none" spc="0" normalizeH="0" baseline="0" noProof="0" dirty="0">
              <a:ln>
                <a:noFill/>
              </a:ln>
              <a:solidFill>
                <a:prstClr val="white">
                  <a:lumMod val="50000"/>
                </a:prstClr>
              </a:solidFill>
              <a:effectLst/>
              <a:uLnTx/>
              <a:uFillTx/>
              <a:latin typeface="Dosis" pitchFamily="2" charset="0"/>
              <a:ea typeface="+mn-ea"/>
              <a:cs typeface="+mn-cs"/>
            </a:endParaRPr>
          </a:p>
        </p:txBody>
      </p:sp>
      <p:sp>
        <p:nvSpPr>
          <p:cNvPr id="12" name="ZoneTexte 11">
            <a:extLst>
              <a:ext uri="{FF2B5EF4-FFF2-40B4-BE49-F238E27FC236}">
                <a16:creationId xmlns:a16="http://schemas.microsoft.com/office/drawing/2014/main" id="{0A65A61F-956A-FB99-EF17-FFDC45767376}"/>
              </a:ext>
            </a:extLst>
          </p:cNvPr>
          <p:cNvSpPr txBox="1"/>
          <p:nvPr>
            <p:custDataLst>
              <p:tags r:id="rId5"/>
            </p:custDataLst>
          </p:nvPr>
        </p:nvSpPr>
        <p:spPr>
          <a:xfrm>
            <a:off x="948271" y="322506"/>
            <a:ext cx="7924800" cy="338554"/>
          </a:xfrm>
          <a:prstGeom prst="rect">
            <a:avLst/>
          </a:prstGeom>
          <a:noFill/>
        </p:spPr>
        <p:txBody>
          <a:bodyPr wrap="square" rtlCol="0">
            <a:spAutoFit/>
          </a:bodyPr>
          <a:lstStyle/>
          <a:p>
            <a:pPr marL="0" marR="0" lvl="0" indent="0" algn="l" defTabSz="685818"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prstClr val="white">
                    <a:lumMod val="65000"/>
                  </a:prstClr>
                </a:solidFill>
                <a:effectLst/>
                <a:uLnTx/>
                <a:uFillTx/>
                <a:latin typeface="Calibri"/>
                <a:ea typeface="+mn-ea"/>
                <a:cs typeface="+mn-cs"/>
              </a:rPr>
              <a:t>Écrivez sur vos ardoises </a:t>
            </a:r>
            <a:r>
              <a:rPr kumimoji="0" lang="fr-FR" sz="1600" b="1" i="0" u="sng" strike="noStrike" kern="1200" cap="none" spc="0" normalizeH="0" baseline="0" noProof="0" dirty="0">
                <a:ln>
                  <a:noFill/>
                </a:ln>
                <a:solidFill>
                  <a:prstClr val="white">
                    <a:lumMod val="65000"/>
                  </a:prstClr>
                </a:solidFill>
                <a:effectLst/>
                <a:uLnTx/>
                <a:uFillTx/>
                <a:latin typeface="Calibri"/>
                <a:ea typeface="+mn-ea"/>
                <a:cs typeface="+mn-cs"/>
              </a:rPr>
              <a:t>le numéro </a:t>
            </a:r>
            <a:r>
              <a:rPr kumimoji="0" lang="fr-FR" sz="1600" b="1" i="0" u="none" strike="noStrike" kern="1200" cap="none" spc="0" normalizeH="0" baseline="0" noProof="0" dirty="0">
                <a:ln>
                  <a:noFill/>
                </a:ln>
                <a:solidFill>
                  <a:prstClr val="white">
                    <a:lumMod val="65000"/>
                  </a:prstClr>
                </a:solidFill>
                <a:effectLst/>
                <a:uLnTx/>
                <a:uFillTx/>
                <a:latin typeface="Calibri"/>
                <a:ea typeface="+mn-ea"/>
                <a:cs typeface="+mn-cs"/>
              </a:rPr>
              <a:t>du mot « légumes ».</a:t>
            </a:r>
          </a:p>
        </p:txBody>
      </p:sp>
      <p:sp>
        <p:nvSpPr>
          <p:cNvPr id="13" name="ZoneTexte 12">
            <a:extLst>
              <a:ext uri="{FF2B5EF4-FFF2-40B4-BE49-F238E27FC236}">
                <a16:creationId xmlns:a16="http://schemas.microsoft.com/office/drawing/2014/main" id="{E38E193E-C398-0C12-6E2B-F5BA7543C870}"/>
              </a:ext>
            </a:extLst>
          </p:cNvPr>
          <p:cNvSpPr txBox="1"/>
          <p:nvPr>
            <p:custDataLst>
              <p:tags r:id="rId6"/>
            </p:custDataLst>
          </p:nvPr>
        </p:nvSpPr>
        <p:spPr>
          <a:xfrm>
            <a:off x="948271" y="661060"/>
            <a:ext cx="6038363"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400" b="0" i="1" u="none" strike="noStrike" kern="1200" cap="none" spc="0" normalizeH="0" baseline="0" noProof="0" dirty="0">
                <a:ln>
                  <a:noFill/>
                </a:ln>
                <a:solidFill>
                  <a:prstClr val="white">
                    <a:lumMod val="65000"/>
                  </a:prstClr>
                </a:solidFill>
                <a:effectLst/>
                <a:uLnTx/>
                <a:uFillTx/>
                <a:latin typeface="Calibri"/>
                <a:ea typeface="+mn-ea"/>
                <a:cs typeface="+mn-cs"/>
              </a:rPr>
              <a:t>L’enseignant corrige après la réponse des élèves. </a:t>
            </a:r>
            <a:endParaRPr kumimoji="0" lang="fr-FR" sz="1800" b="0" i="1" u="none" strike="noStrike" kern="1200" cap="none" spc="0" normalizeH="0" baseline="0" noProof="0" dirty="0">
              <a:ln>
                <a:noFill/>
              </a:ln>
              <a:solidFill>
                <a:prstClr val="white">
                  <a:lumMod val="65000"/>
                </a:prstClr>
              </a:solidFill>
              <a:effectLst/>
              <a:uLnTx/>
              <a:uFillTx/>
              <a:latin typeface="Calibri"/>
              <a:ea typeface="+mn-ea"/>
              <a:cs typeface="+mn-cs"/>
            </a:endParaRPr>
          </a:p>
        </p:txBody>
      </p:sp>
      <p:pic>
        <p:nvPicPr>
          <p:cNvPr id="5" name="Image 4">
            <a:extLst>
              <a:ext uri="{FF2B5EF4-FFF2-40B4-BE49-F238E27FC236}">
                <a16:creationId xmlns:a16="http://schemas.microsoft.com/office/drawing/2014/main" id="{72DC051F-1A58-187A-84E3-5A3712F142F3}"/>
              </a:ext>
            </a:extLst>
          </p:cNvPr>
          <p:cNvPicPr>
            <a:picLocks noChangeAspect="1"/>
          </p:cNvPicPr>
          <p:nvPr/>
        </p:nvPicPr>
        <p:blipFill>
          <a:blip r:embed="rId12"/>
          <a:stretch>
            <a:fillRect/>
          </a:stretch>
        </p:blipFill>
        <p:spPr>
          <a:xfrm>
            <a:off x="772136" y="2378737"/>
            <a:ext cx="2140769" cy="1611331"/>
          </a:xfrm>
          <a:prstGeom prst="rect">
            <a:avLst/>
          </a:prstGeom>
        </p:spPr>
      </p:pic>
      <p:pic>
        <p:nvPicPr>
          <p:cNvPr id="15" name="Image 14">
            <a:extLst>
              <a:ext uri="{FF2B5EF4-FFF2-40B4-BE49-F238E27FC236}">
                <a16:creationId xmlns:a16="http://schemas.microsoft.com/office/drawing/2014/main" id="{6066480D-A312-9280-1D9D-673ACB301B41}"/>
              </a:ext>
            </a:extLst>
          </p:cNvPr>
          <p:cNvPicPr>
            <a:picLocks noChangeAspect="1"/>
          </p:cNvPicPr>
          <p:nvPr/>
        </p:nvPicPr>
        <p:blipFill>
          <a:blip r:embed="rId13"/>
          <a:stretch>
            <a:fillRect/>
          </a:stretch>
        </p:blipFill>
        <p:spPr>
          <a:xfrm>
            <a:off x="3456530" y="2594179"/>
            <a:ext cx="2230940" cy="1180449"/>
          </a:xfrm>
          <a:prstGeom prst="rect">
            <a:avLst/>
          </a:prstGeom>
        </p:spPr>
      </p:pic>
      <p:pic>
        <p:nvPicPr>
          <p:cNvPr id="4" name="Image 3">
            <a:extLst>
              <a:ext uri="{FF2B5EF4-FFF2-40B4-BE49-F238E27FC236}">
                <a16:creationId xmlns:a16="http://schemas.microsoft.com/office/drawing/2014/main" id="{CC96F332-378D-E770-CD99-25571A264960}"/>
              </a:ext>
            </a:extLst>
          </p:cNvPr>
          <p:cNvPicPr>
            <a:picLocks noChangeAspect="1"/>
          </p:cNvPicPr>
          <p:nvPr/>
        </p:nvPicPr>
        <p:blipFill>
          <a:blip r:embed="rId14"/>
          <a:stretch>
            <a:fillRect/>
          </a:stretch>
        </p:blipFill>
        <p:spPr>
          <a:xfrm>
            <a:off x="5885062" y="2540213"/>
            <a:ext cx="2740559" cy="1558612"/>
          </a:xfrm>
          <a:prstGeom prst="rect">
            <a:avLst/>
          </a:prstGeom>
        </p:spPr>
      </p:pic>
    </p:spTree>
    <p:extLst>
      <p:ext uri="{BB962C8B-B14F-4D97-AF65-F5344CB8AC3E}">
        <p14:creationId xmlns:p14="http://schemas.microsoft.com/office/powerpoint/2010/main" val="238747132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custDataLst>
              <p:tags r:id="rId1"/>
            </p:custDataLst>
          </p:nvPr>
        </p:nvSpPr>
        <p:spPr>
          <a:xfrm>
            <a:off x="0" y="0"/>
            <a:ext cx="9144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7"/>
            <a:stretch>
              <a:fillRect t="-5555" b="-5555"/>
            </a:stretch>
          </a:blipFill>
        </p:spPr>
        <p:txBody>
          <a:bodyPr/>
          <a:lstStyle/>
          <a:p>
            <a:pPr marL="0" marR="0" lvl="0" indent="0" algn="l" defTabSz="457246"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black"/>
              </a:solidFill>
              <a:effectLst/>
              <a:uLnTx/>
              <a:uFillTx/>
              <a:latin typeface="Dosis" pitchFamily="2" charset="0"/>
              <a:ea typeface="+mn-ea"/>
              <a:cs typeface="+mn-cs"/>
            </a:endParaRPr>
          </a:p>
        </p:txBody>
      </p:sp>
      <p:sp>
        <p:nvSpPr>
          <p:cNvPr id="6" name="TextBox 6"/>
          <p:cNvSpPr txBox="1"/>
          <p:nvPr>
            <p:custDataLst>
              <p:tags r:id="rId2"/>
            </p:custDataLst>
          </p:nvPr>
        </p:nvSpPr>
        <p:spPr>
          <a:xfrm>
            <a:off x="647701" y="2175224"/>
            <a:ext cx="7800675" cy="828560"/>
          </a:xfrm>
          <a:prstGeom prst="rect">
            <a:avLst/>
          </a:prstGeom>
        </p:spPr>
        <p:txBody>
          <a:bodyPr lIns="0" tIns="0" rIns="0" bIns="0" rtlCol="0" anchor="t">
            <a:spAutoFit/>
          </a:bodyPr>
          <a:lstStyle/>
          <a:p>
            <a:pPr marL="0" marR="0" lvl="0" indent="0" algn="ctr" defTabSz="457246" rtl="0" eaLnBrk="1" fontAlgn="auto" latinLnBrk="0" hangingPunct="1">
              <a:lnSpc>
                <a:spcPts val="74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1070A"/>
                </a:solidFill>
                <a:effectLst/>
                <a:uLnTx/>
                <a:uFillTx/>
                <a:latin typeface="Dosis" pitchFamily="2" charset="0"/>
                <a:ea typeface="+mn-ea"/>
                <a:cs typeface="+mn-cs"/>
              </a:rPr>
              <a:t>Rebrassage du vocabulaire (2)</a:t>
            </a:r>
          </a:p>
        </p:txBody>
      </p:sp>
      <p:sp>
        <p:nvSpPr>
          <p:cNvPr id="7" name="TextBox 7"/>
          <p:cNvSpPr txBox="1"/>
          <p:nvPr>
            <p:custDataLst>
              <p:tags r:id="rId3"/>
            </p:custDataLst>
          </p:nvPr>
        </p:nvSpPr>
        <p:spPr>
          <a:xfrm>
            <a:off x="703247" y="3238502"/>
            <a:ext cx="7800675" cy="546303"/>
          </a:xfrm>
          <a:prstGeom prst="rect">
            <a:avLst/>
          </a:prstGeom>
        </p:spPr>
        <p:txBody>
          <a:bodyPr lIns="0" tIns="0" rIns="0" bIns="0" rtlCol="0" anchor="t">
            <a:spAutoFit/>
          </a:bodyPr>
          <a:lstStyle/>
          <a:p>
            <a:pPr marL="0" marR="0" lvl="0" indent="0" algn="ctr" defTabSz="457246" rtl="0" eaLnBrk="1" fontAlgn="auto" latinLnBrk="0" hangingPunct="1">
              <a:lnSpc>
                <a:spcPts val="4608"/>
              </a:lnSpc>
              <a:spcBef>
                <a:spcPts val="0"/>
              </a:spcBef>
              <a:spcAft>
                <a:spcPts val="0"/>
              </a:spcAft>
              <a:buClrTx/>
              <a:buSzTx/>
              <a:buFontTx/>
              <a:buNone/>
              <a:tabLst/>
              <a:defRPr/>
            </a:pPr>
            <a:r>
              <a:rPr kumimoji="0" lang="fr-FR" sz="3600" b="1" i="0" u="none" strike="noStrike" kern="1200" cap="none" spc="0" normalizeH="0" baseline="0" noProof="0" dirty="0">
                <a:ln>
                  <a:noFill/>
                </a:ln>
                <a:solidFill>
                  <a:srgbClr val="106585"/>
                </a:solidFill>
                <a:effectLst/>
                <a:uLnTx/>
                <a:uFillTx/>
                <a:latin typeface="Dosis" pitchFamily="2" charset="0"/>
                <a:ea typeface="+mn-ea"/>
                <a:cs typeface="+mn-cs"/>
              </a:rPr>
              <a:t>Je montre, tu dis</a:t>
            </a:r>
            <a:endParaRPr kumimoji="0" lang="en-US" sz="3200" b="0" i="0" u="none" strike="noStrike" kern="1200" cap="none" spc="0" normalizeH="0" baseline="0" noProof="0" dirty="0">
              <a:ln>
                <a:noFill/>
              </a:ln>
              <a:solidFill>
                <a:srgbClr val="9BBB59">
                  <a:lumMod val="75000"/>
                </a:srgbClr>
              </a:solidFill>
              <a:effectLst/>
              <a:uLnTx/>
              <a:uFillTx/>
              <a:latin typeface="Dosis" pitchFamily="2" charset="0"/>
              <a:ea typeface="+mn-ea"/>
              <a:cs typeface="+mn-cs"/>
            </a:endParaRPr>
          </a:p>
        </p:txBody>
      </p:sp>
      <p:sp>
        <p:nvSpPr>
          <p:cNvPr id="9" name="Freeform 9"/>
          <p:cNvSpPr/>
          <p:nvPr>
            <p:custDataLst>
              <p:tags r:id="rId4"/>
            </p:custDataLst>
          </p:nvPr>
        </p:nvSpPr>
        <p:spPr>
          <a:xfrm>
            <a:off x="576" y="5219596"/>
            <a:ext cx="1342175" cy="1663804"/>
          </a:xfrm>
          <a:custGeom>
            <a:avLst/>
            <a:gdLst/>
            <a:ahLst/>
            <a:cxnLst/>
            <a:rect l="l" t="t" r="r" b="b"/>
            <a:pathLst>
              <a:path w="2684349" h="3327606">
                <a:moveTo>
                  <a:pt x="0" y="0"/>
                </a:moveTo>
                <a:lnTo>
                  <a:pt x="2684349" y="0"/>
                </a:lnTo>
                <a:lnTo>
                  <a:pt x="2684349" y="3327606"/>
                </a:lnTo>
                <a:lnTo>
                  <a:pt x="0" y="3327606"/>
                </a:lnTo>
                <a:lnTo>
                  <a:pt x="0" y="0"/>
                </a:lnTo>
                <a:close/>
              </a:path>
            </a:pathLst>
          </a:custGeom>
          <a:blipFill>
            <a:blip r:embed="rId8">
              <a:extLst>
                <a:ext uri="{96DAC541-7B7A-43D3-8B79-37D633B846F1}">
                  <asvg:svgBlip xmlns:asvg="http://schemas.microsoft.com/office/drawing/2016/SVG/main" r:embed="rId9"/>
                </a:ext>
              </a:extLst>
            </a:blip>
            <a:stretch>
              <a:fillRect l="-157570" t="-6438" b="-44673"/>
            </a:stretch>
          </a:blipFill>
          <a:ln>
            <a:noFill/>
          </a:ln>
        </p:spPr>
        <p:txBody>
          <a:bodyPr/>
          <a:lstStyle/>
          <a:p>
            <a:pPr marL="0" marR="0" lvl="0" indent="0" algn="l" defTabSz="457246"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black"/>
              </a:solidFill>
              <a:effectLst/>
              <a:uLnTx/>
              <a:uFillTx/>
              <a:latin typeface="Dosis" pitchFamily="2" charset="0"/>
              <a:ea typeface="+mn-ea"/>
              <a:cs typeface="+mn-cs"/>
            </a:endParaRPr>
          </a:p>
        </p:txBody>
      </p:sp>
      <p:sp>
        <p:nvSpPr>
          <p:cNvPr id="10" name="Freeform 10"/>
          <p:cNvSpPr/>
          <p:nvPr>
            <p:custDataLst>
              <p:tags r:id="rId5"/>
            </p:custDataLst>
          </p:nvPr>
        </p:nvSpPr>
        <p:spPr>
          <a:xfrm>
            <a:off x="7365784" y="5005470"/>
            <a:ext cx="1778217" cy="1877929"/>
          </a:xfrm>
          <a:custGeom>
            <a:avLst/>
            <a:gdLst/>
            <a:ahLst/>
            <a:cxnLst/>
            <a:rect l="l" t="t" r="r" b="b"/>
            <a:pathLst>
              <a:path w="3556432" h="3755858">
                <a:moveTo>
                  <a:pt x="0" y="0"/>
                </a:moveTo>
                <a:lnTo>
                  <a:pt x="3556432" y="0"/>
                </a:lnTo>
                <a:lnTo>
                  <a:pt x="3556432" y="3755858"/>
                </a:lnTo>
                <a:lnTo>
                  <a:pt x="0" y="3755858"/>
                </a:lnTo>
                <a:lnTo>
                  <a:pt x="0" y="0"/>
                </a:lnTo>
                <a:close/>
              </a:path>
            </a:pathLst>
          </a:custGeom>
          <a:blipFill>
            <a:blip r:embed="rId10">
              <a:extLst>
                <a:ext uri="{96DAC541-7B7A-43D3-8B79-37D633B846F1}">
                  <asvg:svgBlip xmlns:asvg="http://schemas.microsoft.com/office/drawing/2016/SVG/main" r:embed="rId11"/>
                </a:ext>
              </a:extLst>
            </a:blip>
            <a:stretch>
              <a:fillRect l="-4351" t="-332" r="-93446" b="-41558"/>
            </a:stretch>
          </a:blipFill>
        </p:spPr>
        <p:txBody>
          <a:bodyPr/>
          <a:lstStyle/>
          <a:p>
            <a:pPr marL="0" marR="0" lvl="0" indent="0" algn="l" defTabSz="457246"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black"/>
              </a:solidFill>
              <a:effectLst/>
              <a:uLnTx/>
              <a:uFillTx/>
              <a:latin typeface="Dosis" pitchFamily="2" charset="0"/>
              <a:ea typeface="+mn-ea"/>
              <a:cs typeface="+mn-cs"/>
            </a:endParaRPr>
          </a:p>
        </p:txBody>
      </p:sp>
    </p:spTree>
    <p:extLst>
      <p:ext uri="{BB962C8B-B14F-4D97-AF65-F5344CB8AC3E}">
        <p14:creationId xmlns:p14="http://schemas.microsoft.com/office/powerpoint/2010/main" val="69974930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4" name="Freeform 8">
            <a:extLst>
              <a:ext uri="{FF2B5EF4-FFF2-40B4-BE49-F238E27FC236}">
                <a16:creationId xmlns:a16="http://schemas.microsoft.com/office/drawing/2014/main" id="{231A3978-0424-91BC-EADE-5F82C5F6FDD9}"/>
              </a:ext>
            </a:extLst>
          </p:cNvPr>
          <p:cNvSpPr/>
          <p:nvPr>
            <p:custDataLst>
              <p:tags r:id="rId1"/>
            </p:custDataLst>
          </p:nvPr>
        </p:nvSpPr>
        <p:spPr>
          <a:xfrm rot="10800000" flipH="1">
            <a:off x="524319" y="382731"/>
            <a:ext cx="304800" cy="212619"/>
          </a:xfrm>
          <a:custGeom>
            <a:avLst/>
            <a:gdLst/>
            <a:ahLst/>
            <a:cxnLst/>
            <a:rect l="l" t="t" r="r" b="b"/>
            <a:pathLst>
              <a:path w="771785" h="671453">
                <a:moveTo>
                  <a:pt x="0" y="0"/>
                </a:moveTo>
                <a:lnTo>
                  <a:pt x="771785" y="0"/>
                </a:lnTo>
                <a:lnTo>
                  <a:pt x="771785" y="671453"/>
                </a:lnTo>
                <a:lnTo>
                  <a:pt x="0" y="67145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fr-MA" sz="900" b="1" i="0" u="none" strike="noStrike" kern="1200" cap="none" spc="0" normalizeH="0" baseline="0" noProof="0" dirty="0">
              <a:ln>
                <a:noFill/>
              </a:ln>
              <a:solidFill>
                <a:prstClr val="white">
                  <a:lumMod val="50000"/>
                </a:prstClr>
              </a:solidFill>
              <a:effectLst/>
              <a:uLnTx/>
              <a:uFillTx/>
              <a:latin typeface="Dosis" pitchFamily="2" charset="0"/>
              <a:ea typeface="+mn-ea"/>
              <a:cs typeface="+mn-cs"/>
            </a:endParaRPr>
          </a:p>
        </p:txBody>
      </p:sp>
      <p:sp>
        <p:nvSpPr>
          <p:cNvPr id="3" name="ZoneTexte 2">
            <a:extLst>
              <a:ext uri="{FF2B5EF4-FFF2-40B4-BE49-F238E27FC236}">
                <a16:creationId xmlns:a16="http://schemas.microsoft.com/office/drawing/2014/main" id="{FAA169B1-33EB-9752-435E-064F3ADEB74A}"/>
              </a:ext>
            </a:extLst>
          </p:cNvPr>
          <p:cNvSpPr txBox="1"/>
          <p:nvPr>
            <p:custDataLst>
              <p:tags r:id="rId2"/>
            </p:custDataLst>
          </p:nvPr>
        </p:nvSpPr>
        <p:spPr>
          <a:xfrm>
            <a:off x="831130" y="319764"/>
            <a:ext cx="7924800" cy="338554"/>
          </a:xfrm>
          <a:prstGeom prst="rect">
            <a:avLst/>
          </a:prstGeom>
          <a:noFill/>
        </p:spPr>
        <p:txBody>
          <a:bodyPr wrap="square" rtlCol="0">
            <a:spAutoFit/>
          </a:bodyPr>
          <a:lstStyle/>
          <a:p>
            <a:pPr marL="0" marR="0" lvl="0" indent="0" algn="l" defTabSz="685818"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prstClr val="white">
                    <a:lumMod val="65000"/>
                  </a:prstClr>
                </a:solidFill>
                <a:effectLst/>
                <a:uLnTx/>
                <a:uFillTx/>
                <a:latin typeface="Calibri"/>
                <a:ea typeface="+mn-ea"/>
                <a:cs typeface="+mn-cs"/>
              </a:rPr>
              <a:t>Qui veut passer au tableau pour nommer ces images ? </a:t>
            </a:r>
          </a:p>
        </p:txBody>
      </p:sp>
      <p:sp>
        <p:nvSpPr>
          <p:cNvPr id="2" name="ZoneTexte 1">
            <a:extLst>
              <a:ext uri="{FF2B5EF4-FFF2-40B4-BE49-F238E27FC236}">
                <a16:creationId xmlns:a16="http://schemas.microsoft.com/office/drawing/2014/main" id="{B728522E-BED6-D43A-012D-B5F168439E4D}"/>
              </a:ext>
            </a:extLst>
          </p:cNvPr>
          <p:cNvSpPr txBox="1"/>
          <p:nvPr>
            <p:custDataLst>
              <p:tags r:id="rId3"/>
            </p:custDataLst>
          </p:nvPr>
        </p:nvSpPr>
        <p:spPr>
          <a:xfrm>
            <a:off x="831130" y="625815"/>
            <a:ext cx="6038363"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400" b="0" i="1" u="none" strike="noStrike" kern="1200" cap="none" spc="0" normalizeH="0" baseline="0" noProof="0" dirty="0">
                <a:ln>
                  <a:noFill/>
                </a:ln>
                <a:solidFill>
                  <a:prstClr val="white">
                    <a:lumMod val="65000"/>
                  </a:prstClr>
                </a:solidFill>
                <a:effectLst/>
                <a:uLnTx/>
                <a:uFillTx/>
                <a:latin typeface="Dosis" pitchFamily="2" charset="0"/>
                <a:ea typeface="+mn-ea"/>
                <a:cs typeface="+mn-cs"/>
              </a:rPr>
              <a:t>L’enseignant fait passer plusieurs élèves au tableau. </a:t>
            </a:r>
            <a:endParaRPr kumimoji="0" lang="fr-FR" sz="1800" b="0" i="1" u="none" strike="noStrike" kern="1200" cap="none" spc="0" normalizeH="0" baseline="0" noProof="0" dirty="0">
              <a:ln>
                <a:noFill/>
              </a:ln>
              <a:solidFill>
                <a:prstClr val="white">
                  <a:lumMod val="65000"/>
                </a:prstClr>
              </a:solidFill>
              <a:effectLst/>
              <a:uLnTx/>
              <a:uFillTx/>
              <a:latin typeface="Calibri"/>
              <a:ea typeface="+mn-ea"/>
              <a:cs typeface="+mn-cs"/>
            </a:endParaRPr>
          </a:p>
        </p:txBody>
      </p:sp>
      <p:pic>
        <p:nvPicPr>
          <p:cNvPr id="5" name="Image 4" descr="Une image contenant escaliers, conception, illustration&#10;&#10;Description générée automatiquement">
            <a:extLst>
              <a:ext uri="{FF2B5EF4-FFF2-40B4-BE49-F238E27FC236}">
                <a16:creationId xmlns:a16="http://schemas.microsoft.com/office/drawing/2014/main" id="{EF174A1A-1959-9313-B5F4-3002C6D6834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86663" y="2267085"/>
            <a:ext cx="2133386" cy="1554364"/>
          </a:xfrm>
          <a:prstGeom prst="rect">
            <a:avLst/>
          </a:prstGeom>
        </p:spPr>
      </p:pic>
      <p:pic>
        <p:nvPicPr>
          <p:cNvPr id="8" name="Image 7" descr="Une image contenant instrument de musique, guitare&#10;&#10;Description générée automatiquement">
            <a:extLst>
              <a:ext uri="{FF2B5EF4-FFF2-40B4-BE49-F238E27FC236}">
                <a16:creationId xmlns:a16="http://schemas.microsoft.com/office/drawing/2014/main" id="{EAC59E2C-C7BA-8280-A0BF-416689D16FF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2336795">
            <a:off x="6023624" y="2177816"/>
            <a:ext cx="2433176" cy="1355231"/>
          </a:xfrm>
          <a:prstGeom prst="rect">
            <a:avLst/>
          </a:prstGeom>
        </p:spPr>
      </p:pic>
      <p:pic>
        <p:nvPicPr>
          <p:cNvPr id="9" name="Image 8" descr="Une image contenant girafe, croquis, dessin humoristique, mammifère&#10;&#10;Description générée automatiquement">
            <a:extLst>
              <a:ext uri="{FF2B5EF4-FFF2-40B4-BE49-F238E27FC236}">
                <a16:creationId xmlns:a16="http://schemas.microsoft.com/office/drawing/2014/main" id="{478A6B51-4249-AC1C-7861-0A1950FEB5E5}"/>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919984" y="1865766"/>
            <a:ext cx="1304031" cy="1979333"/>
          </a:xfrm>
          <a:prstGeom prst="rect">
            <a:avLst/>
          </a:prstGeom>
        </p:spPr>
      </p:pic>
      <p:pic>
        <p:nvPicPr>
          <p:cNvPr id="10" name="Image 9">
            <a:extLst>
              <a:ext uri="{FF2B5EF4-FFF2-40B4-BE49-F238E27FC236}">
                <a16:creationId xmlns:a16="http://schemas.microsoft.com/office/drawing/2014/main" id="{A4EF327C-3E10-505A-7CBC-1DEB065766C9}"/>
              </a:ext>
            </a:extLst>
          </p:cNvPr>
          <p:cNvPicPr>
            <a:picLocks noChangeAspect="1"/>
          </p:cNvPicPr>
          <p:nvPr/>
        </p:nvPicPr>
        <p:blipFill>
          <a:blip r:embed="rId11"/>
          <a:stretch>
            <a:fillRect/>
          </a:stretch>
        </p:blipFill>
        <p:spPr>
          <a:xfrm>
            <a:off x="1180868" y="4812102"/>
            <a:ext cx="1744975" cy="1026456"/>
          </a:xfrm>
          <a:prstGeom prst="rect">
            <a:avLst/>
          </a:prstGeom>
        </p:spPr>
      </p:pic>
      <p:pic>
        <p:nvPicPr>
          <p:cNvPr id="12" name="Image 11">
            <a:extLst>
              <a:ext uri="{FF2B5EF4-FFF2-40B4-BE49-F238E27FC236}">
                <a16:creationId xmlns:a16="http://schemas.microsoft.com/office/drawing/2014/main" id="{FBC9672F-C2A5-9DD5-6389-6C4FC35288C6}"/>
              </a:ext>
            </a:extLst>
          </p:cNvPr>
          <p:cNvPicPr>
            <a:picLocks noChangeAspect="1"/>
          </p:cNvPicPr>
          <p:nvPr/>
        </p:nvPicPr>
        <p:blipFill>
          <a:blip r:embed="rId12"/>
          <a:stretch>
            <a:fillRect/>
          </a:stretch>
        </p:blipFill>
        <p:spPr>
          <a:xfrm>
            <a:off x="5966177" y="4147177"/>
            <a:ext cx="2740559" cy="1558612"/>
          </a:xfrm>
          <a:prstGeom prst="rect">
            <a:avLst/>
          </a:prstGeom>
        </p:spPr>
      </p:pic>
      <p:pic>
        <p:nvPicPr>
          <p:cNvPr id="13" name="Image 12">
            <a:extLst>
              <a:ext uri="{FF2B5EF4-FFF2-40B4-BE49-F238E27FC236}">
                <a16:creationId xmlns:a16="http://schemas.microsoft.com/office/drawing/2014/main" id="{15CAC808-BEC4-085D-4FC9-F8BCA533FE8D}"/>
              </a:ext>
            </a:extLst>
          </p:cNvPr>
          <p:cNvPicPr>
            <a:picLocks noChangeAspect="1"/>
          </p:cNvPicPr>
          <p:nvPr/>
        </p:nvPicPr>
        <p:blipFill>
          <a:blip r:embed="rId13"/>
          <a:stretch>
            <a:fillRect/>
          </a:stretch>
        </p:blipFill>
        <p:spPr>
          <a:xfrm>
            <a:off x="3632564" y="4052955"/>
            <a:ext cx="2333613" cy="1747056"/>
          </a:xfrm>
          <a:prstGeom prst="rect">
            <a:avLst/>
          </a:prstGeom>
        </p:spPr>
      </p:pic>
    </p:spTree>
    <p:extLst>
      <p:ext uri="{BB962C8B-B14F-4D97-AF65-F5344CB8AC3E}">
        <p14:creationId xmlns:p14="http://schemas.microsoft.com/office/powerpoint/2010/main" val="416701590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e 11">
            <a:extLst>
              <a:ext uri="{FF2B5EF4-FFF2-40B4-BE49-F238E27FC236}">
                <a16:creationId xmlns:a16="http://schemas.microsoft.com/office/drawing/2014/main" id="{022A7B46-24AB-13DA-13CD-2C4E0F8A4D8C}"/>
              </a:ext>
            </a:extLst>
          </p:cNvPr>
          <p:cNvGrpSpPr/>
          <p:nvPr>
            <p:custDataLst>
              <p:tags r:id="rId1"/>
            </p:custDataLst>
          </p:nvPr>
        </p:nvGrpSpPr>
        <p:grpSpPr>
          <a:xfrm>
            <a:off x="0" y="0"/>
            <a:ext cx="9144000" cy="6858000"/>
            <a:chOff x="0" y="0"/>
            <a:chExt cx="13716000" cy="10287000"/>
          </a:xfrm>
        </p:grpSpPr>
        <p:sp>
          <p:nvSpPr>
            <p:cNvPr id="2" name="Freeform 2"/>
            <p:cNvSpPr/>
            <p:nvPr/>
          </p:nvSpPr>
          <p:spPr>
            <a:xfrm>
              <a:off x="0" y="0"/>
              <a:ext cx="13716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9"/>
              <a:stretch>
                <a:fillRect t="-5555" b="-5555"/>
              </a:stretch>
            </a:blipFill>
          </p:spPr>
          <p:txBody>
            <a:bodyPr/>
            <a:lstStyle/>
            <a:p>
              <a:pPr defTabSz="609630"/>
              <a:endParaRPr lang="fr-MA" sz="900" dirty="0">
                <a:solidFill>
                  <a:prstClr val="black"/>
                </a:solidFill>
                <a:latin typeface="Dosis" pitchFamily="2" charset="0"/>
              </a:endParaRPr>
            </a:p>
          </p:txBody>
        </p:sp>
        <p:grpSp>
          <p:nvGrpSpPr>
            <p:cNvPr id="10" name="Groupe 9">
              <a:extLst>
                <a:ext uri="{FF2B5EF4-FFF2-40B4-BE49-F238E27FC236}">
                  <a16:creationId xmlns:a16="http://schemas.microsoft.com/office/drawing/2014/main" id="{E6335B3E-D5AB-AAA4-254D-52DAAB717E58}"/>
                </a:ext>
              </a:extLst>
            </p:cNvPr>
            <p:cNvGrpSpPr/>
            <p:nvPr/>
          </p:nvGrpSpPr>
          <p:grpSpPr>
            <a:xfrm>
              <a:off x="800100" y="353997"/>
              <a:ext cx="12001500" cy="9132906"/>
              <a:chOff x="800100" y="353997"/>
              <a:chExt cx="12001500" cy="9132906"/>
            </a:xfrm>
          </p:grpSpPr>
          <p:grpSp>
            <p:nvGrpSpPr>
              <p:cNvPr id="3" name="Group 3"/>
              <p:cNvGrpSpPr/>
              <p:nvPr/>
            </p:nvGrpSpPr>
            <p:grpSpPr>
              <a:xfrm>
                <a:off x="800100" y="876302"/>
                <a:ext cx="12001500" cy="8610601"/>
                <a:chOff x="0" y="-485141"/>
                <a:chExt cx="3895412" cy="3519867"/>
              </a:xfrm>
            </p:grpSpPr>
            <p:sp>
              <p:nvSpPr>
                <p:cNvPr id="4" name="Freeform 4"/>
                <p:cNvSpPr/>
                <p:nvPr/>
              </p:nvSpPr>
              <p:spPr>
                <a:xfrm>
                  <a:off x="0" y="-485141"/>
                  <a:ext cx="3895412" cy="3519867"/>
                </a:xfrm>
                <a:custGeom>
                  <a:avLst/>
                  <a:gdLst/>
                  <a:ahLst/>
                  <a:cxnLst/>
                  <a:rect l="l" t="t" r="r" b="b"/>
                  <a:pathLst>
                    <a:path w="3895412" h="2555175">
                      <a:moveTo>
                        <a:pt x="6703" y="0"/>
                      </a:moveTo>
                      <a:lnTo>
                        <a:pt x="3888710" y="0"/>
                      </a:lnTo>
                      <a:cubicBezTo>
                        <a:pt x="3892411" y="0"/>
                        <a:pt x="3895412" y="3001"/>
                        <a:pt x="3895412" y="6703"/>
                      </a:cubicBezTo>
                      <a:lnTo>
                        <a:pt x="3895412" y="2548473"/>
                      </a:lnTo>
                      <a:cubicBezTo>
                        <a:pt x="3895412" y="2550250"/>
                        <a:pt x="3894706" y="2551955"/>
                        <a:pt x="3893449" y="2553212"/>
                      </a:cubicBezTo>
                      <a:cubicBezTo>
                        <a:pt x="3892192" y="2554469"/>
                        <a:pt x="3890487" y="2555175"/>
                        <a:pt x="3888710" y="2555175"/>
                      </a:cubicBezTo>
                      <a:lnTo>
                        <a:pt x="6703" y="2555175"/>
                      </a:lnTo>
                      <a:cubicBezTo>
                        <a:pt x="4925" y="2555175"/>
                        <a:pt x="3220" y="2554469"/>
                        <a:pt x="1963" y="2553212"/>
                      </a:cubicBezTo>
                      <a:cubicBezTo>
                        <a:pt x="706" y="2551955"/>
                        <a:pt x="0" y="2550250"/>
                        <a:pt x="0" y="2548473"/>
                      </a:cubicBezTo>
                      <a:lnTo>
                        <a:pt x="0" y="6703"/>
                      </a:lnTo>
                      <a:cubicBezTo>
                        <a:pt x="0" y="4925"/>
                        <a:pt x="706" y="3220"/>
                        <a:pt x="1963" y="1963"/>
                      </a:cubicBezTo>
                      <a:cubicBezTo>
                        <a:pt x="3220" y="706"/>
                        <a:pt x="4925" y="0"/>
                        <a:pt x="6703" y="0"/>
                      </a:cubicBezTo>
                      <a:close/>
                    </a:path>
                  </a:pathLst>
                </a:custGeom>
                <a:solidFill>
                  <a:srgbClr val="FFFFFF"/>
                </a:solidFill>
                <a:ln w="19050">
                  <a:solidFill>
                    <a:srgbClr val="000000"/>
                  </a:solidFill>
                </a:ln>
              </p:spPr>
              <p:txBody>
                <a:bodyPr/>
                <a:lstStyle/>
                <a:p>
                  <a:pPr defTabSz="609630"/>
                  <a:endParaRPr lang="fr-MA" sz="900" dirty="0">
                    <a:solidFill>
                      <a:prstClr val="black"/>
                    </a:solidFill>
                    <a:latin typeface="Dosis" pitchFamily="2" charset="0"/>
                  </a:endParaRPr>
                </a:p>
              </p:txBody>
            </p:sp>
            <p:sp>
              <p:nvSpPr>
                <p:cNvPr id="5" name="TextBox 5"/>
                <p:cNvSpPr txBox="1"/>
                <p:nvPr/>
              </p:nvSpPr>
              <p:spPr>
                <a:xfrm>
                  <a:off x="0" y="-47625"/>
                  <a:ext cx="812800" cy="860425"/>
                </a:xfrm>
                <a:prstGeom prst="rect">
                  <a:avLst/>
                </a:prstGeom>
              </p:spPr>
              <p:txBody>
                <a:bodyPr lIns="25400" tIns="25400" rIns="25400" bIns="25400" rtlCol="0" anchor="ctr"/>
                <a:lstStyle/>
                <a:p>
                  <a:pPr algn="ctr" defTabSz="609630">
                    <a:lnSpc>
                      <a:spcPts val="1605"/>
                    </a:lnSpc>
                  </a:pPr>
                  <a:endParaRPr sz="900" dirty="0">
                    <a:solidFill>
                      <a:prstClr val="black"/>
                    </a:solidFill>
                    <a:latin typeface="Dosis" pitchFamily="2" charset="0"/>
                  </a:endParaRPr>
                </a:p>
              </p:txBody>
            </p:sp>
          </p:grpSp>
          <p:sp>
            <p:nvSpPr>
              <p:cNvPr id="7" name="Freeform 7"/>
              <p:cNvSpPr/>
              <p:nvPr/>
            </p:nvSpPr>
            <p:spPr>
              <a:xfrm>
                <a:off x="914402" y="353997"/>
                <a:ext cx="929375" cy="892200"/>
              </a:xfrm>
              <a:custGeom>
                <a:avLst/>
                <a:gdLst/>
                <a:ahLst/>
                <a:cxnLst/>
                <a:rect l="l" t="t" r="r" b="b"/>
                <a:pathLst>
                  <a:path w="1239167" h="1189600">
                    <a:moveTo>
                      <a:pt x="0" y="0"/>
                    </a:moveTo>
                    <a:lnTo>
                      <a:pt x="1239167" y="0"/>
                    </a:lnTo>
                    <a:lnTo>
                      <a:pt x="1239167" y="1189600"/>
                    </a:lnTo>
                    <a:lnTo>
                      <a:pt x="0" y="118960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defTabSz="609630"/>
                <a:endParaRPr lang="fr-MA" sz="900" dirty="0">
                  <a:solidFill>
                    <a:prstClr val="black"/>
                  </a:solidFill>
                  <a:latin typeface="Dosis" pitchFamily="2" charset="0"/>
                </a:endParaRPr>
              </a:p>
            </p:txBody>
          </p:sp>
        </p:grpSp>
      </p:grpSp>
      <p:sp>
        <p:nvSpPr>
          <p:cNvPr id="9" name="TextBox 9"/>
          <p:cNvSpPr txBox="1"/>
          <p:nvPr>
            <p:custDataLst>
              <p:tags r:id="rId2"/>
            </p:custDataLst>
          </p:nvPr>
        </p:nvSpPr>
        <p:spPr>
          <a:xfrm>
            <a:off x="1928435" y="1412315"/>
            <a:ext cx="5013577" cy="362792"/>
          </a:xfrm>
          <a:prstGeom prst="rect">
            <a:avLst/>
          </a:prstGeom>
        </p:spPr>
        <p:txBody>
          <a:bodyPr lIns="0" tIns="0" rIns="0" bIns="0" rtlCol="0" anchor="t">
            <a:spAutoFit/>
          </a:bodyPr>
          <a:lstStyle/>
          <a:p>
            <a:pPr algn="ctr" defTabSz="609630">
              <a:lnSpc>
                <a:spcPts val="2799"/>
              </a:lnSpc>
            </a:pPr>
            <a:r>
              <a:rPr lang="fr-FR" sz="2400" b="1" dirty="0">
                <a:solidFill>
                  <a:srgbClr val="1F497D"/>
                </a:solidFill>
                <a:latin typeface="Dosis" pitchFamily="2" charset="0"/>
              </a:rPr>
              <a:t>Objectifs de la séance</a:t>
            </a:r>
          </a:p>
        </p:txBody>
      </p:sp>
      <p:sp>
        <p:nvSpPr>
          <p:cNvPr id="11" name="ZoneTexte 10">
            <a:extLst>
              <a:ext uri="{FF2B5EF4-FFF2-40B4-BE49-F238E27FC236}">
                <a16:creationId xmlns:a16="http://schemas.microsoft.com/office/drawing/2014/main" id="{CD6EB07F-DFED-B0C3-D3FF-F342FF5C91BE}"/>
              </a:ext>
            </a:extLst>
          </p:cNvPr>
          <p:cNvSpPr txBox="1"/>
          <p:nvPr>
            <p:custDataLst>
              <p:tags r:id="rId3"/>
            </p:custDataLst>
          </p:nvPr>
        </p:nvSpPr>
        <p:spPr>
          <a:xfrm>
            <a:off x="811763" y="2182336"/>
            <a:ext cx="7415975" cy="400110"/>
          </a:xfrm>
          <a:prstGeom prst="rect">
            <a:avLst/>
          </a:prstGeom>
          <a:noFill/>
        </p:spPr>
        <p:txBody>
          <a:bodyPr wrap="square" rtlCol="0">
            <a:spAutoFit/>
          </a:bodyPr>
          <a:lstStyle/>
          <a:p>
            <a:pPr algn="ctr" defTabSz="609630">
              <a:spcAft>
                <a:spcPts val="600"/>
              </a:spcAft>
            </a:pPr>
            <a:r>
              <a:rPr lang="fr-FR" sz="2000" dirty="0">
                <a:solidFill>
                  <a:srgbClr val="106585"/>
                </a:solidFill>
                <a:latin typeface="Dosis" pitchFamily="2" charset="0"/>
              </a:rPr>
              <a:t>À la fin de la séance, </a:t>
            </a:r>
            <a:r>
              <a:rPr lang="fr-FR" sz="2000" b="1" dirty="0">
                <a:solidFill>
                  <a:srgbClr val="106585"/>
                </a:solidFill>
                <a:latin typeface="Dosis" pitchFamily="2" charset="0"/>
              </a:rPr>
              <a:t>au moins 80% des élèves </a:t>
            </a:r>
            <a:r>
              <a:rPr lang="fr-FR" sz="2000" dirty="0">
                <a:solidFill>
                  <a:srgbClr val="106585"/>
                </a:solidFill>
                <a:latin typeface="Dosis" pitchFamily="2" charset="0"/>
              </a:rPr>
              <a:t>doivent être capables de : </a:t>
            </a:r>
          </a:p>
        </p:txBody>
      </p:sp>
      <p:grpSp>
        <p:nvGrpSpPr>
          <p:cNvPr id="8" name="Groupe 7">
            <a:extLst>
              <a:ext uri="{FF2B5EF4-FFF2-40B4-BE49-F238E27FC236}">
                <a16:creationId xmlns:a16="http://schemas.microsoft.com/office/drawing/2014/main" id="{A8935810-721A-03D6-ACD0-D8CEBCE4A4DF}"/>
              </a:ext>
            </a:extLst>
          </p:cNvPr>
          <p:cNvGrpSpPr/>
          <p:nvPr>
            <p:custDataLst>
              <p:tags r:id="rId4"/>
            </p:custDataLst>
          </p:nvPr>
        </p:nvGrpSpPr>
        <p:grpSpPr>
          <a:xfrm>
            <a:off x="1229184" y="2930649"/>
            <a:ext cx="6861110" cy="2229180"/>
            <a:chOff x="2971801" y="4565786"/>
            <a:chExt cx="7046307" cy="2806565"/>
          </a:xfrm>
        </p:grpSpPr>
        <p:sp>
          <p:nvSpPr>
            <p:cNvPr id="6" name="Freeform 17">
              <a:extLst>
                <a:ext uri="{FF2B5EF4-FFF2-40B4-BE49-F238E27FC236}">
                  <a16:creationId xmlns:a16="http://schemas.microsoft.com/office/drawing/2014/main" id="{5519B0EA-A6E5-280D-47B8-B8DCF58AD865}"/>
                </a:ext>
              </a:extLst>
            </p:cNvPr>
            <p:cNvSpPr/>
            <p:nvPr/>
          </p:nvSpPr>
          <p:spPr>
            <a:xfrm>
              <a:off x="2971801" y="4565786"/>
              <a:ext cx="7046307" cy="2806565"/>
            </a:xfrm>
            <a:custGeom>
              <a:avLst/>
              <a:gdLst/>
              <a:ahLst/>
              <a:cxnLst/>
              <a:rect l="l" t="t" r="r" b="b"/>
              <a:pathLst>
                <a:path w="3062465" h="1213150">
                  <a:moveTo>
                    <a:pt x="0" y="0"/>
                  </a:moveTo>
                  <a:lnTo>
                    <a:pt x="3062465" y="0"/>
                  </a:lnTo>
                  <a:lnTo>
                    <a:pt x="3062465" y="1213150"/>
                  </a:lnTo>
                  <a:lnTo>
                    <a:pt x="0" y="121315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defTabSz="609630"/>
              <a:endParaRPr lang="fr-MA" sz="600" dirty="0">
                <a:solidFill>
                  <a:prstClr val="black"/>
                </a:solidFill>
                <a:latin typeface="Dosis" pitchFamily="2" charset="0"/>
              </a:endParaRPr>
            </a:p>
          </p:txBody>
        </p:sp>
        <p:sp>
          <p:nvSpPr>
            <p:cNvPr id="33" name="ZoneTexte 32">
              <a:extLst>
                <a:ext uri="{FF2B5EF4-FFF2-40B4-BE49-F238E27FC236}">
                  <a16:creationId xmlns:a16="http://schemas.microsoft.com/office/drawing/2014/main" id="{9111C825-B1B0-A8FD-C6F3-24F458331F88}"/>
                </a:ext>
              </a:extLst>
            </p:cNvPr>
            <p:cNvSpPr txBox="1"/>
            <p:nvPr/>
          </p:nvSpPr>
          <p:spPr>
            <a:xfrm>
              <a:off x="3736068" y="6124217"/>
              <a:ext cx="6282039" cy="503743"/>
            </a:xfrm>
            <a:prstGeom prst="rect">
              <a:avLst/>
            </a:prstGeom>
            <a:noFill/>
          </p:spPr>
          <p:txBody>
            <a:bodyPr wrap="square" rtlCol="0">
              <a:spAutoFit/>
            </a:bodyPr>
            <a:lstStyle/>
            <a:p>
              <a:pPr defTabSz="609630">
                <a:spcAft>
                  <a:spcPts val="600"/>
                </a:spcAft>
              </a:pPr>
              <a:r>
                <a:rPr lang="fr-FR" sz="2000" dirty="0">
                  <a:solidFill>
                    <a:prstClr val="black"/>
                  </a:solidFill>
                  <a:latin typeface="Dosis" pitchFamily="2" charset="0"/>
                </a:rPr>
                <a:t>Lire et écrire les </a:t>
              </a:r>
              <a:r>
                <a:rPr lang="fr-FR" sz="2000" b="1" dirty="0">
                  <a:solidFill>
                    <a:srgbClr val="106585"/>
                  </a:solidFill>
                  <a:latin typeface="Dosis" pitchFamily="2" charset="0"/>
                </a:rPr>
                <a:t>syllabes présentées. </a:t>
              </a:r>
            </a:p>
          </p:txBody>
        </p:sp>
        <p:sp>
          <p:nvSpPr>
            <p:cNvPr id="35" name="Freeform 17">
              <a:extLst>
                <a:ext uri="{FF2B5EF4-FFF2-40B4-BE49-F238E27FC236}">
                  <a16:creationId xmlns:a16="http://schemas.microsoft.com/office/drawing/2014/main" id="{B6AD3E64-8916-79E0-D5CB-24A9FF87B35C}"/>
                </a:ext>
              </a:extLst>
            </p:cNvPr>
            <p:cNvSpPr/>
            <p:nvPr/>
          </p:nvSpPr>
          <p:spPr>
            <a:xfrm>
              <a:off x="3064243" y="4656366"/>
              <a:ext cx="637296" cy="2566671"/>
            </a:xfrm>
            <a:custGeom>
              <a:avLst/>
              <a:gdLst/>
              <a:ahLst/>
              <a:cxnLst/>
              <a:rect l="l" t="t" r="r" b="b"/>
              <a:pathLst>
                <a:path w="3062465" h="1213150">
                  <a:moveTo>
                    <a:pt x="0" y="0"/>
                  </a:moveTo>
                  <a:lnTo>
                    <a:pt x="3062465" y="0"/>
                  </a:lnTo>
                  <a:lnTo>
                    <a:pt x="3062465" y="1213150"/>
                  </a:lnTo>
                  <a:lnTo>
                    <a:pt x="0" y="1213150"/>
                  </a:lnTo>
                  <a:lnTo>
                    <a:pt x="0" y="0"/>
                  </a:lnTo>
                  <a:close/>
                </a:path>
              </a:pathLst>
            </a:custGeom>
            <a:blipFill>
              <a:blip r:embed="rId12">
                <a:extLst>
                  <a:ext uri="{96DAC541-7B7A-43D3-8B79-37D633B846F1}">
                    <asvg:svgBlip xmlns:asvg="http://schemas.microsoft.com/office/drawing/2016/SVG/main" r:embed="rId13"/>
                  </a:ext>
                </a:extLst>
              </a:blip>
              <a:stretch>
                <a:fillRect l="-109199" t="-6937" r="-896458" b="-829367"/>
              </a:stretch>
            </a:blipFill>
          </p:spPr>
          <p:txBody>
            <a:bodyPr/>
            <a:lstStyle/>
            <a:p>
              <a:pPr defTabSz="609630"/>
              <a:endParaRPr lang="fr-MA" sz="600" dirty="0">
                <a:solidFill>
                  <a:prstClr val="black"/>
                </a:solidFill>
                <a:latin typeface="Dosis" pitchFamily="2" charset="0"/>
              </a:endParaRPr>
            </a:p>
          </p:txBody>
        </p:sp>
        <p:pic>
          <p:nvPicPr>
            <p:cNvPr id="39" name="Image 38">
              <a:extLst>
                <a:ext uri="{FF2B5EF4-FFF2-40B4-BE49-F238E27FC236}">
                  <a16:creationId xmlns:a16="http://schemas.microsoft.com/office/drawing/2014/main" id="{7F32597B-33CC-4F7E-3A71-BAC708386B16}"/>
                </a:ext>
              </a:extLst>
            </p:cNvPr>
            <p:cNvPicPr>
              <a:picLocks noChangeAspect="1"/>
            </p:cNvPicPr>
            <p:nvPr/>
          </p:nvPicPr>
          <p:blipFill>
            <a:blip r:embed="rId14"/>
            <a:stretch>
              <a:fillRect/>
            </a:stretch>
          </p:blipFill>
          <p:spPr>
            <a:xfrm>
              <a:off x="3203126" y="6118488"/>
              <a:ext cx="394060" cy="498250"/>
            </a:xfrm>
            <a:prstGeom prst="rect">
              <a:avLst/>
            </a:prstGeom>
          </p:spPr>
        </p:pic>
      </p:grpSp>
      <p:sp>
        <p:nvSpPr>
          <p:cNvPr id="13" name="ZoneTexte 12">
            <a:extLst>
              <a:ext uri="{FF2B5EF4-FFF2-40B4-BE49-F238E27FC236}">
                <a16:creationId xmlns:a16="http://schemas.microsoft.com/office/drawing/2014/main" id="{5BD97A5B-E1D6-A18C-7BA8-3BEFC396C884}"/>
              </a:ext>
            </a:extLst>
          </p:cNvPr>
          <p:cNvSpPr txBox="1"/>
          <p:nvPr>
            <p:custDataLst>
              <p:tags r:id="rId5"/>
            </p:custDataLst>
          </p:nvPr>
        </p:nvSpPr>
        <p:spPr>
          <a:xfrm>
            <a:off x="1922171" y="3503982"/>
            <a:ext cx="6303357" cy="400110"/>
          </a:xfrm>
          <a:prstGeom prst="rect">
            <a:avLst/>
          </a:prstGeom>
          <a:noFill/>
        </p:spPr>
        <p:txBody>
          <a:bodyPr wrap="square" rtlCol="0">
            <a:spAutoFit/>
          </a:bodyPr>
          <a:lstStyle/>
          <a:p>
            <a:pPr>
              <a:spcAft>
                <a:spcPts val="900"/>
              </a:spcAft>
            </a:pPr>
            <a:r>
              <a:rPr lang="fr-FR" sz="2000" dirty="0">
                <a:latin typeface="Dosis" pitchFamily="2" charset="0"/>
              </a:rPr>
              <a:t>Comprendre et produire les </a:t>
            </a:r>
            <a:r>
              <a:rPr lang="fr-FR" sz="2000" b="1" dirty="0">
                <a:solidFill>
                  <a:srgbClr val="106585"/>
                </a:solidFill>
                <a:latin typeface="Dosis" pitchFamily="2" charset="0"/>
              </a:rPr>
              <a:t>mots du vocabulaire.</a:t>
            </a:r>
          </a:p>
        </p:txBody>
      </p:sp>
      <p:sp>
        <p:nvSpPr>
          <p:cNvPr id="15" name="ZoneTexte 14">
            <a:extLst>
              <a:ext uri="{FF2B5EF4-FFF2-40B4-BE49-F238E27FC236}">
                <a16:creationId xmlns:a16="http://schemas.microsoft.com/office/drawing/2014/main" id="{7AC3990A-730C-796D-2A37-1A315A07F13A}"/>
              </a:ext>
            </a:extLst>
          </p:cNvPr>
          <p:cNvSpPr txBox="1"/>
          <p:nvPr>
            <p:custDataLst>
              <p:tags r:id="rId6"/>
            </p:custDataLst>
          </p:nvPr>
        </p:nvSpPr>
        <p:spPr>
          <a:xfrm>
            <a:off x="5150497" y="215242"/>
            <a:ext cx="3837461" cy="338554"/>
          </a:xfrm>
          <a:prstGeom prst="rect">
            <a:avLst/>
          </a:prstGeom>
          <a:noFill/>
        </p:spPr>
        <p:txBody>
          <a:bodyPr wrap="none" rtlCol="0">
            <a:spAutoFit/>
          </a:bodyPr>
          <a:lstStyle/>
          <a:p>
            <a:r>
              <a:rPr lang="fr-FR" sz="1600" i="1" dirty="0">
                <a:solidFill>
                  <a:schemeClr val="bg1">
                    <a:lumMod val="50000"/>
                  </a:schemeClr>
                </a:solidFill>
              </a:rPr>
              <a:t>Pour l’enseignant – À ne pas lire aux élèves.</a:t>
            </a:r>
          </a:p>
        </p:txBody>
      </p:sp>
      <p:pic>
        <p:nvPicPr>
          <p:cNvPr id="16" name="Image 15">
            <a:extLst>
              <a:ext uri="{FF2B5EF4-FFF2-40B4-BE49-F238E27FC236}">
                <a16:creationId xmlns:a16="http://schemas.microsoft.com/office/drawing/2014/main" id="{0735E9D1-27AD-3F65-3D83-F90D180491C7}"/>
              </a:ext>
            </a:extLst>
          </p:cNvPr>
          <p:cNvPicPr>
            <a:picLocks noChangeAspect="1"/>
          </p:cNvPicPr>
          <p:nvPr>
            <p:custDataLst>
              <p:tags r:id="rId7"/>
            </p:custDataLst>
          </p:nvPr>
        </p:nvPicPr>
        <p:blipFill>
          <a:blip r:embed="rId14"/>
          <a:stretch>
            <a:fillRect/>
          </a:stretch>
        </p:blipFill>
        <p:spPr>
          <a:xfrm>
            <a:off x="1454429" y="3525859"/>
            <a:ext cx="383703" cy="400110"/>
          </a:xfrm>
          <a:prstGeom prst="rect">
            <a:avLst/>
          </a:prstGeom>
        </p:spPr>
      </p:pic>
    </p:spTree>
    <p:extLst>
      <p:ext uri="{BB962C8B-B14F-4D97-AF65-F5344CB8AC3E}">
        <p14:creationId xmlns:p14="http://schemas.microsoft.com/office/powerpoint/2010/main" val="390827128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custDataLst>
              <p:tags r:id="rId1"/>
            </p:custDataLst>
          </p:nvPr>
        </p:nvSpPr>
        <p:spPr>
          <a:xfrm>
            <a:off x="0" y="0"/>
            <a:ext cx="9144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7"/>
            <a:stretch>
              <a:fillRect t="-5555" b="-5555"/>
            </a:stretch>
          </a:blipFill>
        </p:spPr>
        <p:txBody>
          <a:bodyPr/>
          <a:lstStyle/>
          <a:p>
            <a:pPr marL="0" marR="0" lvl="0" indent="0" algn="l" defTabSz="457246"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black"/>
              </a:solidFill>
              <a:effectLst/>
              <a:uLnTx/>
              <a:uFillTx/>
              <a:latin typeface="Dosis" pitchFamily="2" charset="0"/>
              <a:ea typeface="+mn-ea"/>
              <a:cs typeface="+mn-cs"/>
            </a:endParaRPr>
          </a:p>
        </p:txBody>
      </p:sp>
      <p:sp>
        <p:nvSpPr>
          <p:cNvPr id="6" name="TextBox 6"/>
          <p:cNvSpPr txBox="1"/>
          <p:nvPr>
            <p:custDataLst>
              <p:tags r:id="rId2"/>
            </p:custDataLst>
          </p:nvPr>
        </p:nvSpPr>
        <p:spPr>
          <a:xfrm>
            <a:off x="647701" y="2175224"/>
            <a:ext cx="7800675" cy="828560"/>
          </a:xfrm>
          <a:prstGeom prst="rect">
            <a:avLst/>
          </a:prstGeom>
        </p:spPr>
        <p:txBody>
          <a:bodyPr lIns="0" tIns="0" rIns="0" bIns="0" rtlCol="0" anchor="t">
            <a:spAutoFit/>
          </a:bodyPr>
          <a:lstStyle/>
          <a:p>
            <a:pPr marL="0" marR="0" lvl="0" indent="0" algn="ctr" defTabSz="457246" rtl="0" eaLnBrk="1" fontAlgn="auto" latinLnBrk="0" hangingPunct="1">
              <a:lnSpc>
                <a:spcPts val="74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1070A"/>
                </a:solidFill>
                <a:effectLst/>
                <a:uLnTx/>
                <a:uFillTx/>
                <a:latin typeface="Dosis" pitchFamily="2" charset="0"/>
                <a:ea typeface="+mn-ea"/>
                <a:cs typeface="+mn-cs"/>
              </a:rPr>
              <a:t>Rebrassage du vocabulaire (3)</a:t>
            </a:r>
          </a:p>
        </p:txBody>
      </p:sp>
      <p:sp>
        <p:nvSpPr>
          <p:cNvPr id="7" name="TextBox 7"/>
          <p:cNvSpPr txBox="1"/>
          <p:nvPr>
            <p:custDataLst>
              <p:tags r:id="rId3"/>
            </p:custDataLst>
          </p:nvPr>
        </p:nvSpPr>
        <p:spPr>
          <a:xfrm>
            <a:off x="703247" y="3238503"/>
            <a:ext cx="7800675" cy="546303"/>
          </a:xfrm>
          <a:prstGeom prst="rect">
            <a:avLst/>
          </a:prstGeom>
        </p:spPr>
        <p:txBody>
          <a:bodyPr lIns="0" tIns="0" rIns="0" bIns="0" rtlCol="0" anchor="t">
            <a:spAutoFit/>
          </a:bodyPr>
          <a:lstStyle/>
          <a:p>
            <a:pPr marL="0" marR="0" lvl="0" indent="0" algn="ctr" defTabSz="457246" rtl="0" eaLnBrk="1" fontAlgn="auto" latinLnBrk="0" hangingPunct="1">
              <a:lnSpc>
                <a:spcPts val="4608"/>
              </a:lnSpc>
              <a:spcBef>
                <a:spcPts val="0"/>
              </a:spcBef>
              <a:spcAft>
                <a:spcPts val="0"/>
              </a:spcAft>
              <a:buClrTx/>
              <a:buSzTx/>
              <a:buFontTx/>
              <a:buNone/>
              <a:tabLst/>
              <a:defRPr/>
            </a:pPr>
            <a:r>
              <a:rPr kumimoji="0" lang="fr-FR" sz="3600" b="1" i="0" u="none" strike="noStrike" kern="1200" cap="none" spc="0" normalizeH="0" baseline="0" noProof="0" dirty="0">
                <a:ln>
                  <a:noFill/>
                </a:ln>
                <a:solidFill>
                  <a:srgbClr val="106585"/>
                </a:solidFill>
                <a:effectLst/>
                <a:uLnTx/>
                <a:uFillTx/>
                <a:latin typeface="Dosis" pitchFamily="2" charset="0"/>
                <a:ea typeface="+mn-ea"/>
                <a:cs typeface="+mn-cs"/>
              </a:rPr>
              <a:t>Trouvez les mots qui manquent </a:t>
            </a:r>
            <a:endParaRPr kumimoji="0" lang="en-US" sz="3600" b="0" i="0" u="none" strike="noStrike" kern="1200" cap="none" spc="0" normalizeH="0" baseline="0" noProof="0" dirty="0">
              <a:ln>
                <a:noFill/>
              </a:ln>
              <a:solidFill>
                <a:srgbClr val="9BBB59">
                  <a:lumMod val="75000"/>
                </a:srgbClr>
              </a:solidFill>
              <a:effectLst/>
              <a:uLnTx/>
              <a:uFillTx/>
              <a:latin typeface="Dosis" pitchFamily="2" charset="0"/>
              <a:ea typeface="+mn-ea"/>
              <a:cs typeface="+mn-cs"/>
            </a:endParaRPr>
          </a:p>
        </p:txBody>
      </p:sp>
      <p:sp>
        <p:nvSpPr>
          <p:cNvPr id="9" name="Freeform 9"/>
          <p:cNvSpPr/>
          <p:nvPr>
            <p:custDataLst>
              <p:tags r:id="rId4"/>
            </p:custDataLst>
          </p:nvPr>
        </p:nvSpPr>
        <p:spPr>
          <a:xfrm>
            <a:off x="576" y="5219596"/>
            <a:ext cx="1342175" cy="1663804"/>
          </a:xfrm>
          <a:custGeom>
            <a:avLst/>
            <a:gdLst/>
            <a:ahLst/>
            <a:cxnLst/>
            <a:rect l="l" t="t" r="r" b="b"/>
            <a:pathLst>
              <a:path w="2684349" h="3327606">
                <a:moveTo>
                  <a:pt x="0" y="0"/>
                </a:moveTo>
                <a:lnTo>
                  <a:pt x="2684349" y="0"/>
                </a:lnTo>
                <a:lnTo>
                  <a:pt x="2684349" y="3327606"/>
                </a:lnTo>
                <a:lnTo>
                  <a:pt x="0" y="3327606"/>
                </a:lnTo>
                <a:lnTo>
                  <a:pt x="0" y="0"/>
                </a:lnTo>
                <a:close/>
              </a:path>
            </a:pathLst>
          </a:custGeom>
          <a:blipFill>
            <a:blip r:embed="rId8">
              <a:extLst>
                <a:ext uri="{96DAC541-7B7A-43D3-8B79-37D633B846F1}">
                  <asvg:svgBlip xmlns:asvg="http://schemas.microsoft.com/office/drawing/2016/SVG/main" r:embed="rId9"/>
                </a:ext>
              </a:extLst>
            </a:blip>
            <a:stretch>
              <a:fillRect l="-157570" t="-6438" b="-44673"/>
            </a:stretch>
          </a:blipFill>
          <a:ln>
            <a:noFill/>
          </a:ln>
        </p:spPr>
        <p:txBody>
          <a:bodyPr/>
          <a:lstStyle/>
          <a:p>
            <a:pPr marL="0" marR="0" lvl="0" indent="0" algn="l" defTabSz="457246"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black"/>
              </a:solidFill>
              <a:effectLst/>
              <a:uLnTx/>
              <a:uFillTx/>
              <a:latin typeface="Dosis" pitchFamily="2" charset="0"/>
              <a:ea typeface="+mn-ea"/>
              <a:cs typeface="+mn-cs"/>
            </a:endParaRPr>
          </a:p>
        </p:txBody>
      </p:sp>
      <p:sp>
        <p:nvSpPr>
          <p:cNvPr id="10" name="Freeform 10"/>
          <p:cNvSpPr/>
          <p:nvPr>
            <p:custDataLst>
              <p:tags r:id="rId5"/>
            </p:custDataLst>
          </p:nvPr>
        </p:nvSpPr>
        <p:spPr>
          <a:xfrm>
            <a:off x="7365784" y="5005470"/>
            <a:ext cx="1778217" cy="1877929"/>
          </a:xfrm>
          <a:custGeom>
            <a:avLst/>
            <a:gdLst/>
            <a:ahLst/>
            <a:cxnLst/>
            <a:rect l="l" t="t" r="r" b="b"/>
            <a:pathLst>
              <a:path w="3556432" h="3755858">
                <a:moveTo>
                  <a:pt x="0" y="0"/>
                </a:moveTo>
                <a:lnTo>
                  <a:pt x="3556432" y="0"/>
                </a:lnTo>
                <a:lnTo>
                  <a:pt x="3556432" y="3755858"/>
                </a:lnTo>
                <a:lnTo>
                  <a:pt x="0" y="3755858"/>
                </a:lnTo>
                <a:lnTo>
                  <a:pt x="0" y="0"/>
                </a:lnTo>
                <a:close/>
              </a:path>
            </a:pathLst>
          </a:custGeom>
          <a:blipFill>
            <a:blip r:embed="rId10">
              <a:extLst>
                <a:ext uri="{96DAC541-7B7A-43D3-8B79-37D633B846F1}">
                  <asvg:svgBlip xmlns:asvg="http://schemas.microsoft.com/office/drawing/2016/SVG/main" r:embed="rId11"/>
                </a:ext>
              </a:extLst>
            </a:blip>
            <a:stretch>
              <a:fillRect l="-4351" t="-332" r="-93446" b="-41558"/>
            </a:stretch>
          </a:blipFill>
        </p:spPr>
        <p:txBody>
          <a:bodyPr/>
          <a:lstStyle/>
          <a:p>
            <a:pPr marL="0" marR="0" lvl="0" indent="0" algn="l" defTabSz="457246"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black"/>
              </a:solidFill>
              <a:effectLst/>
              <a:uLnTx/>
              <a:uFillTx/>
              <a:latin typeface="Dosis" pitchFamily="2" charset="0"/>
              <a:ea typeface="+mn-ea"/>
              <a:cs typeface="+mn-cs"/>
            </a:endParaRPr>
          </a:p>
        </p:txBody>
      </p:sp>
    </p:spTree>
    <p:extLst>
      <p:ext uri="{BB962C8B-B14F-4D97-AF65-F5344CB8AC3E}">
        <p14:creationId xmlns:p14="http://schemas.microsoft.com/office/powerpoint/2010/main" val="167398291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8">
            <a:lum/>
          </a:blip>
          <a:srcRect/>
          <a:stretch>
            <a:fillRect/>
          </a:stretch>
        </a:blipFill>
        <a:effectLst/>
      </p:bgPr>
    </p:bg>
    <p:spTree>
      <p:nvGrpSpPr>
        <p:cNvPr id="1" name=""/>
        <p:cNvGrpSpPr/>
        <p:nvPr/>
      </p:nvGrpSpPr>
      <p:grpSpPr>
        <a:xfrm>
          <a:off x="0" y="0"/>
          <a:ext cx="0" cy="0"/>
          <a:chOff x="0" y="0"/>
          <a:chExt cx="0" cy="0"/>
        </a:xfrm>
      </p:grpSpPr>
      <p:sp>
        <p:nvSpPr>
          <p:cNvPr id="4" name="Freeform 8">
            <a:extLst>
              <a:ext uri="{FF2B5EF4-FFF2-40B4-BE49-F238E27FC236}">
                <a16:creationId xmlns:a16="http://schemas.microsoft.com/office/drawing/2014/main" id="{231A3978-0424-91BC-EADE-5F82C5F6FDD9}"/>
              </a:ext>
            </a:extLst>
          </p:cNvPr>
          <p:cNvSpPr/>
          <p:nvPr>
            <p:custDataLst>
              <p:tags r:id="rId1"/>
            </p:custDataLst>
          </p:nvPr>
        </p:nvSpPr>
        <p:spPr>
          <a:xfrm rot="10800000" flipH="1">
            <a:off x="672100" y="501113"/>
            <a:ext cx="304800" cy="212619"/>
          </a:xfrm>
          <a:custGeom>
            <a:avLst/>
            <a:gdLst/>
            <a:ahLst/>
            <a:cxnLst/>
            <a:rect l="l" t="t" r="r" b="b"/>
            <a:pathLst>
              <a:path w="771785" h="671453">
                <a:moveTo>
                  <a:pt x="0" y="0"/>
                </a:moveTo>
                <a:lnTo>
                  <a:pt x="771785" y="0"/>
                </a:lnTo>
                <a:lnTo>
                  <a:pt x="771785" y="671453"/>
                </a:lnTo>
                <a:lnTo>
                  <a:pt x="0" y="671453"/>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fr-MA" sz="900" b="1" i="0" u="none" strike="noStrike" kern="1200" cap="none" spc="0" normalizeH="0" baseline="0" noProof="0" dirty="0">
              <a:ln>
                <a:noFill/>
              </a:ln>
              <a:solidFill>
                <a:prstClr val="white">
                  <a:lumMod val="50000"/>
                </a:prstClr>
              </a:solidFill>
              <a:effectLst/>
              <a:uLnTx/>
              <a:uFillTx/>
              <a:latin typeface="Dosis" pitchFamily="2" charset="0"/>
              <a:ea typeface="+mn-ea"/>
              <a:cs typeface="+mn-cs"/>
            </a:endParaRPr>
          </a:p>
        </p:txBody>
      </p:sp>
      <p:sp>
        <p:nvSpPr>
          <p:cNvPr id="3" name="ZoneTexte 2">
            <a:extLst>
              <a:ext uri="{FF2B5EF4-FFF2-40B4-BE49-F238E27FC236}">
                <a16:creationId xmlns:a16="http://schemas.microsoft.com/office/drawing/2014/main" id="{FAA169B1-33EB-9752-435E-064F3ADEB74A}"/>
              </a:ext>
            </a:extLst>
          </p:cNvPr>
          <p:cNvSpPr txBox="1"/>
          <p:nvPr>
            <p:custDataLst>
              <p:tags r:id="rId2"/>
            </p:custDataLst>
          </p:nvPr>
        </p:nvSpPr>
        <p:spPr>
          <a:xfrm>
            <a:off x="960283" y="428815"/>
            <a:ext cx="7924800" cy="338554"/>
          </a:xfrm>
          <a:prstGeom prst="rect">
            <a:avLst/>
          </a:prstGeom>
          <a:noFill/>
        </p:spPr>
        <p:txBody>
          <a:bodyPr wrap="square" rtlCol="0">
            <a:spAutoFit/>
          </a:bodyPr>
          <a:lstStyle/>
          <a:p>
            <a:pPr marL="0" marR="0" lvl="0" indent="0" algn="l" defTabSz="685818"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prstClr val="white">
                    <a:lumMod val="65000"/>
                  </a:prstClr>
                </a:solidFill>
                <a:effectLst/>
                <a:uLnTx/>
                <a:uFillTx/>
                <a:latin typeface="Calibri"/>
                <a:ea typeface="+mn-ea"/>
                <a:cs typeface="+mn-cs"/>
              </a:rPr>
              <a:t>Regardez bien ces images. Quelles sont les deux images qui manquent ? </a:t>
            </a:r>
          </a:p>
        </p:txBody>
      </p:sp>
      <p:sp>
        <p:nvSpPr>
          <p:cNvPr id="2" name="ZoneTexte 1">
            <a:extLst>
              <a:ext uri="{FF2B5EF4-FFF2-40B4-BE49-F238E27FC236}">
                <a16:creationId xmlns:a16="http://schemas.microsoft.com/office/drawing/2014/main" id="{EB613AA0-F30C-72EE-5604-6CDC49985539}"/>
              </a:ext>
            </a:extLst>
          </p:cNvPr>
          <p:cNvSpPr txBox="1"/>
          <p:nvPr>
            <p:custDataLst>
              <p:tags r:id="rId3"/>
            </p:custDataLst>
          </p:nvPr>
        </p:nvSpPr>
        <p:spPr>
          <a:xfrm>
            <a:off x="1381474" y="4286052"/>
            <a:ext cx="1021633" cy="1369734"/>
          </a:xfrm>
          <a:prstGeom prst="rect">
            <a:avLst/>
          </a:prstGeom>
          <a:noFill/>
        </p:spPr>
        <p:txBody>
          <a:bodyPr wrap="square" rtlCol="0">
            <a:spAutoFit/>
          </a:bodyPr>
          <a:lstStyle/>
          <a:p>
            <a:pPr marL="0" marR="0" lvl="0" indent="0" algn="l" defTabSz="457246" rtl="0" eaLnBrk="1" fontAlgn="auto" latinLnBrk="0" hangingPunct="1">
              <a:lnSpc>
                <a:spcPct val="100000"/>
              </a:lnSpc>
              <a:spcBef>
                <a:spcPts val="0"/>
              </a:spcBef>
              <a:spcAft>
                <a:spcPts val="0"/>
              </a:spcAft>
              <a:buClrTx/>
              <a:buSzTx/>
              <a:buFontTx/>
              <a:buNone/>
              <a:tabLst/>
              <a:defRPr/>
            </a:pPr>
            <a:r>
              <a:rPr kumimoji="0" lang="fr-MA" sz="8301" b="1" i="0" u="none" strike="noStrike" kern="1200" cap="none" spc="0" normalizeH="0" baseline="0" noProof="0" dirty="0">
                <a:ln>
                  <a:noFill/>
                </a:ln>
                <a:solidFill>
                  <a:prstClr val="black"/>
                </a:solidFill>
                <a:effectLst/>
                <a:uLnTx/>
                <a:uFillTx/>
                <a:latin typeface="Dosis"/>
                <a:ea typeface="+mn-ea"/>
                <a:cs typeface="+mn-cs"/>
              </a:rPr>
              <a:t>?</a:t>
            </a:r>
          </a:p>
        </p:txBody>
      </p:sp>
      <p:sp>
        <p:nvSpPr>
          <p:cNvPr id="5" name="ZoneTexte 4">
            <a:extLst>
              <a:ext uri="{FF2B5EF4-FFF2-40B4-BE49-F238E27FC236}">
                <a16:creationId xmlns:a16="http://schemas.microsoft.com/office/drawing/2014/main" id="{19CDCCCF-AD3A-3DD7-990C-362B2A557E86}"/>
              </a:ext>
            </a:extLst>
          </p:cNvPr>
          <p:cNvSpPr txBox="1"/>
          <p:nvPr>
            <p:custDataLst>
              <p:tags r:id="rId4"/>
            </p:custDataLst>
          </p:nvPr>
        </p:nvSpPr>
        <p:spPr>
          <a:xfrm>
            <a:off x="4262577" y="1960604"/>
            <a:ext cx="1019652" cy="1369734"/>
          </a:xfrm>
          <a:prstGeom prst="rect">
            <a:avLst/>
          </a:prstGeom>
          <a:noFill/>
        </p:spPr>
        <p:txBody>
          <a:bodyPr wrap="square" rtlCol="0">
            <a:spAutoFit/>
          </a:bodyPr>
          <a:lstStyle/>
          <a:p>
            <a:pPr marL="0" marR="0" lvl="0" indent="0" algn="l" defTabSz="457246" rtl="0" eaLnBrk="1" fontAlgn="auto" latinLnBrk="0" hangingPunct="1">
              <a:lnSpc>
                <a:spcPct val="100000"/>
              </a:lnSpc>
              <a:spcBef>
                <a:spcPts val="0"/>
              </a:spcBef>
              <a:spcAft>
                <a:spcPts val="0"/>
              </a:spcAft>
              <a:buClrTx/>
              <a:buSzTx/>
              <a:buFontTx/>
              <a:buNone/>
              <a:tabLst/>
              <a:defRPr/>
            </a:pPr>
            <a:r>
              <a:rPr kumimoji="0" lang="fr-MA" sz="8301" b="1" i="0" u="none" strike="noStrike" kern="1200" cap="none" spc="0" normalizeH="0" baseline="0" noProof="0" dirty="0">
                <a:ln>
                  <a:noFill/>
                </a:ln>
                <a:solidFill>
                  <a:prstClr val="black"/>
                </a:solidFill>
                <a:effectLst/>
                <a:uLnTx/>
                <a:uFillTx/>
                <a:latin typeface="Dosis"/>
                <a:ea typeface="+mn-ea"/>
                <a:cs typeface="+mn-cs"/>
              </a:rPr>
              <a:t>?</a:t>
            </a:r>
          </a:p>
        </p:txBody>
      </p:sp>
      <p:sp>
        <p:nvSpPr>
          <p:cNvPr id="6" name="Rectangle 5">
            <a:extLst>
              <a:ext uri="{FF2B5EF4-FFF2-40B4-BE49-F238E27FC236}">
                <a16:creationId xmlns:a16="http://schemas.microsoft.com/office/drawing/2014/main" id="{6930AFA9-12AD-DAE2-D594-DC78C1105F6B}"/>
              </a:ext>
            </a:extLst>
          </p:cNvPr>
          <p:cNvSpPr/>
          <p:nvPr>
            <p:custDataLst>
              <p:tags r:id="rId5"/>
            </p:custDataLst>
          </p:nvPr>
        </p:nvSpPr>
        <p:spPr>
          <a:xfrm>
            <a:off x="4035415" y="3330855"/>
            <a:ext cx="77910" cy="1169551"/>
          </a:xfrm>
          <a:prstGeom prst="rect">
            <a:avLst/>
          </a:prstGeom>
          <a:noFill/>
        </p:spPr>
        <p:txBody>
          <a:bodyPr wrap="square" lIns="60960" tIns="30480" rIns="60960" bIns="30480">
            <a:spAutoFit/>
          </a:bodyP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fr-FR" sz="3600" b="1" i="0" u="none" strike="noStrike" kern="1200" cap="none" spc="0" normalizeH="0" baseline="0" noProof="0" dirty="0">
              <a:ln w="22225">
                <a:solidFill>
                  <a:srgbClr val="C0504D"/>
                </a:solidFill>
                <a:prstDash val="solid"/>
              </a:ln>
              <a:solidFill>
                <a:srgbClr val="C0504D">
                  <a:lumMod val="40000"/>
                  <a:lumOff val="60000"/>
                </a:srgbClr>
              </a:solidFill>
              <a:effectLst/>
              <a:uLnTx/>
              <a:uFillTx/>
              <a:latin typeface="Calibri"/>
              <a:ea typeface="+mn-ea"/>
              <a:cs typeface="+mn-cs"/>
            </a:endParaRPr>
          </a:p>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fr-FR" sz="3600" b="1" i="0" u="none" strike="noStrike" kern="1200" cap="none" spc="0" normalizeH="0" baseline="0" noProof="0" dirty="0">
              <a:ln w="22225">
                <a:solidFill>
                  <a:srgbClr val="C0504D"/>
                </a:solidFill>
                <a:prstDash val="solid"/>
              </a:ln>
              <a:solidFill>
                <a:srgbClr val="C0504D">
                  <a:lumMod val="40000"/>
                  <a:lumOff val="60000"/>
                </a:srgbClr>
              </a:solidFill>
              <a:effectLst/>
              <a:uLnTx/>
              <a:uFillTx/>
              <a:latin typeface="Calibri"/>
              <a:ea typeface="+mn-ea"/>
              <a:cs typeface="+mn-cs"/>
            </a:endParaRPr>
          </a:p>
        </p:txBody>
      </p:sp>
      <p:sp>
        <p:nvSpPr>
          <p:cNvPr id="8" name="Rectangle 7">
            <a:extLst>
              <a:ext uri="{FF2B5EF4-FFF2-40B4-BE49-F238E27FC236}">
                <a16:creationId xmlns:a16="http://schemas.microsoft.com/office/drawing/2014/main" id="{B88FD784-39E3-5E71-B0C1-5EA226993EF1}"/>
              </a:ext>
            </a:extLst>
          </p:cNvPr>
          <p:cNvSpPr/>
          <p:nvPr>
            <p:custDataLst>
              <p:tags r:id="rId6"/>
            </p:custDataLst>
          </p:nvPr>
        </p:nvSpPr>
        <p:spPr>
          <a:xfrm>
            <a:off x="4168964" y="3121224"/>
            <a:ext cx="123175" cy="1169551"/>
          </a:xfrm>
          <a:prstGeom prst="rect">
            <a:avLst/>
          </a:prstGeom>
          <a:noFill/>
        </p:spPr>
        <p:txBody>
          <a:bodyPr wrap="none" lIns="60960" tIns="30480" rIns="60960" bIns="30480">
            <a:spAutoFit/>
          </a:bodyP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fr-FR" sz="3600" b="1" i="0" u="none" strike="noStrike" kern="1200" cap="none" spc="0" normalizeH="0" baseline="0" noProof="0" dirty="0">
              <a:ln w="22225">
                <a:solidFill>
                  <a:srgbClr val="C0504D"/>
                </a:solidFill>
                <a:prstDash val="solid"/>
              </a:ln>
              <a:solidFill>
                <a:srgbClr val="C0504D">
                  <a:lumMod val="40000"/>
                  <a:lumOff val="60000"/>
                </a:srgbClr>
              </a:solidFill>
              <a:effectLst/>
              <a:uLnTx/>
              <a:uFillTx/>
              <a:latin typeface="Calibri"/>
              <a:ea typeface="+mn-ea"/>
              <a:cs typeface="+mn-cs"/>
            </a:endParaRPr>
          </a:p>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fr-FR" sz="3600" b="1" i="0" u="none" strike="noStrike" kern="1200" cap="none" spc="0" normalizeH="0" baseline="0" noProof="0" dirty="0">
              <a:ln w="22225">
                <a:solidFill>
                  <a:srgbClr val="C0504D"/>
                </a:solidFill>
                <a:prstDash val="solid"/>
              </a:ln>
              <a:solidFill>
                <a:srgbClr val="C0504D">
                  <a:lumMod val="40000"/>
                  <a:lumOff val="60000"/>
                </a:srgbClr>
              </a:solidFill>
              <a:effectLst/>
              <a:uLnTx/>
              <a:uFillTx/>
              <a:latin typeface="Calibri"/>
              <a:ea typeface="+mn-ea"/>
              <a:cs typeface="+mn-cs"/>
            </a:endParaRPr>
          </a:p>
        </p:txBody>
      </p:sp>
      <p:pic>
        <p:nvPicPr>
          <p:cNvPr id="7" name="Image 6" descr="Une image contenant escaliers, conception, illustration&#10;&#10;Description générée automatiquement">
            <a:extLst>
              <a:ext uri="{FF2B5EF4-FFF2-40B4-BE49-F238E27FC236}">
                <a16:creationId xmlns:a16="http://schemas.microsoft.com/office/drawing/2014/main" id="{209BB0FB-76C8-EC55-B1BD-BF9E8B42CABE}"/>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35204" y="1775974"/>
            <a:ext cx="2133386" cy="1554364"/>
          </a:xfrm>
          <a:prstGeom prst="rect">
            <a:avLst/>
          </a:prstGeom>
        </p:spPr>
      </p:pic>
      <p:pic>
        <p:nvPicPr>
          <p:cNvPr id="9" name="Image 8" descr="Une image contenant instrument de musique, guitare&#10;&#10;Description générée automatiquement">
            <a:extLst>
              <a:ext uri="{FF2B5EF4-FFF2-40B4-BE49-F238E27FC236}">
                <a16:creationId xmlns:a16="http://schemas.microsoft.com/office/drawing/2014/main" id="{0BAD6C86-692B-E563-C673-72532676A3DF}"/>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rot="2336795">
            <a:off x="6029633" y="1988545"/>
            <a:ext cx="2433176" cy="1355231"/>
          </a:xfrm>
          <a:prstGeom prst="rect">
            <a:avLst/>
          </a:prstGeom>
        </p:spPr>
      </p:pic>
      <p:pic>
        <p:nvPicPr>
          <p:cNvPr id="12" name="Image 11">
            <a:extLst>
              <a:ext uri="{FF2B5EF4-FFF2-40B4-BE49-F238E27FC236}">
                <a16:creationId xmlns:a16="http://schemas.microsoft.com/office/drawing/2014/main" id="{D787BC58-D9AA-2402-20B8-F37A35C64A1A}"/>
              </a:ext>
            </a:extLst>
          </p:cNvPr>
          <p:cNvPicPr>
            <a:picLocks noChangeAspect="1"/>
          </p:cNvPicPr>
          <p:nvPr/>
        </p:nvPicPr>
        <p:blipFill>
          <a:blip r:embed="rId13"/>
          <a:stretch>
            <a:fillRect/>
          </a:stretch>
        </p:blipFill>
        <p:spPr>
          <a:xfrm>
            <a:off x="6116037" y="4097174"/>
            <a:ext cx="2740559" cy="1558612"/>
          </a:xfrm>
          <a:prstGeom prst="rect">
            <a:avLst/>
          </a:prstGeom>
        </p:spPr>
      </p:pic>
      <p:pic>
        <p:nvPicPr>
          <p:cNvPr id="13" name="Image 12">
            <a:extLst>
              <a:ext uri="{FF2B5EF4-FFF2-40B4-BE49-F238E27FC236}">
                <a16:creationId xmlns:a16="http://schemas.microsoft.com/office/drawing/2014/main" id="{0DEF012A-37FE-9EDA-181E-CD1EBAD607F2}"/>
              </a:ext>
            </a:extLst>
          </p:cNvPr>
          <p:cNvPicPr>
            <a:picLocks noChangeAspect="1"/>
          </p:cNvPicPr>
          <p:nvPr/>
        </p:nvPicPr>
        <p:blipFill>
          <a:blip r:embed="rId14"/>
          <a:stretch>
            <a:fillRect/>
          </a:stretch>
        </p:blipFill>
        <p:spPr>
          <a:xfrm>
            <a:off x="3470648" y="4156178"/>
            <a:ext cx="2333613" cy="1747056"/>
          </a:xfrm>
          <a:prstGeom prst="rect">
            <a:avLst/>
          </a:prstGeom>
        </p:spPr>
      </p:pic>
    </p:spTree>
    <p:extLst>
      <p:ext uri="{BB962C8B-B14F-4D97-AF65-F5344CB8AC3E}">
        <p14:creationId xmlns:p14="http://schemas.microsoft.com/office/powerpoint/2010/main" val="302877136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10">
            <a:lum/>
          </a:blip>
          <a:srcRect/>
          <a:stretch>
            <a:fillRect/>
          </a:stretch>
        </a:blipFill>
        <a:effectLst/>
      </p:bgPr>
    </p:bg>
    <p:spTree>
      <p:nvGrpSpPr>
        <p:cNvPr id="1" name=""/>
        <p:cNvGrpSpPr/>
        <p:nvPr/>
      </p:nvGrpSpPr>
      <p:grpSpPr>
        <a:xfrm>
          <a:off x="0" y="0"/>
          <a:ext cx="0" cy="0"/>
          <a:chOff x="0" y="0"/>
          <a:chExt cx="0" cy="0"/>
        </a:xfrm>
      </p:grpSpPr>
      <p:sp>
        <p:nvSpPr>
          <p:cNvPr id="4" name="Freeform 8">
            <a:extLst>
              <a:ext uri="{FF2B5EF4-FFF2-40B4-BE49-F238E27FC236}">
                <a16:creationId xmlns:a16="http://schemas.microsoft.com/office/drawing/2014/main" id="{231A3978-0424-91BC-EADE-5F82C5F6FDD9}"/>
              </a:ext>
            </a:extLst>
          </p:cNvPr>
          <p:cNvSpPr/>
          <p:nvPr>
            <p:custDataLst>
              <p:tags r:id="rId1"/>
            </p:custDataLst>
          </p:nvPr>
        </p:nvSpPr>
        <p:spPr>
          <a:xfrm rot="10800000" flipH="1">
            <a:off x="606788" y="491782"/>
            <a:ext cx="304800" cy="212619"/>
          </a:xfrm>
          <a:custGeom>
            <a:avLst/>
            <a:gdLst/>
            <a:ahLst/>
            <a:cxnLst/>
            <a:rect l="l" t="t" r="r" b="b"/>
            <a:pathLst>
              <a:path w="771785" h="671453">
                <a:moveTo>
                  <a:pt x="0" y="0"/>
                </a:moveTo>
                <a:lnTo>
                  <a:pt x="771785" y="0"/>
                </a:lnTo>
                <a:lnTo>
                  <a:pt x="771785" y="671453"/>
                </a:lnTo>
                <a:lnTo>
                  <a:pt x="0" y="671453"/>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fr-MA" sz="900" b="1" i="0" u="none" strike="noStrike" kern="1200" cap="none" spc="0" normalizeH="0" baseline="0" noProof="0" dirty="0">
              <a:ln>
                <a:noFill/>
              </a:ln>
              <a:solidFill>
                <a:prstClr val="white">
                  <a:lumMod val="50000"/>
                </a:prstClr>
              </a:solidFill>
              <a:effectLst/>
              <a:uLnTx/>
              <a:uFillTx/>
              <a:latin typeface="Dosis" pitchFamily="2" charset="0"/>
              <a:ea typeface="+mn-ea"/>
              <a:cs typeface="+mn-cs"/>
            </a:endParaRPr>
          </a:p>
        </p:txBody>
      </p:sp>
      <p:sp>
        <p:nvSpPr>
          <p:cNvPr id="3" name="ZoneTexte 2">
            <a:extLst>
              <a:ext uri="{FF2B5EF4-FFF2-40B4-BE49-F238E27FC236}">
                <a16:creationId xmlns:a16="http://schemas.microsoft.com/office/drawing/2014/main" id="{FAA169B1-33EB-9752-435E-064F3ADEB74A}"/>
              </a:ext>
            </a:extLst>
          </p:cNvPr>
          <p:cNvSpPr txBox="1"/>
          <p:nvPr>
            <p:custDataLst>
              <p:tags r:id="rId2"/>
            </p:custDataLst>
          </p:nvPr>
        </p:nvSpPr>
        <p:spPr>
          <a:xfrm>
            <a:off x="960283" y="428815"/>
            <a:ext cx="7924800" cy="338554"/>
          </a:xfrm>
          <a:prstGeom prst="rect">
            <a:avLst/>
          </a:prstGeom>
          <a:noFill/>
        </p:spPr>
        <p:txBody>
          <a:bodyPr wrap="square" rtlCol="0">
            <a:spAutoFit/>
          </a:bodyPr>
          <a:lstStyle/>
          <a:p>
            <a:pPr marL="0" marR="0" lvl="0" indent="0" algn="l" defTabSz="685818"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prstClr val="white">
                    <a:lumMod val="65000"/>
                  </a:prstClr>
                </a:solidFill>
                <a:effectLst/>
                <a:uLnTx/>
                <a:uFillTx/>
                <a:latin typeface="Calibri"/>
                <a:ea typeface="+mn-ea"/>
                <a:cs typeface="+mn-cs"/>
              </a:rPr>
              <a:t>Les deux mots qui manquent sont : girafe et  gomme.</a:t>
            </a:r>
          </a:p>
        </p:txBody>
      </p:sp>
      <p:cxnSp>
        <p:nvCxnSpPr>
          <p:cNvPr id="6" name="Connecteur droit avec flèche 5">
            <a:extLst>
              <a:ext uri="{FF2B5EF4-FFF2-40B4-BE49-F238E27FC236}">
                <a16:creationId xmlns:a16="http://schemas.microsoft.com/office/drawing/2014/main" id="{E3D217C9-59F3-1B2F-4EAD-3CFFC5272177}"/>
              </a:ext>
            </a:extLst>
          </p:cNvPr>
          <p:cNvCxnSpPr>
            <a:cxnSpLocks/>
          </p:cNvCxnSpPr>
          <p:nvPr>
            <p:custDataLst>
              <p:tags r:id="rId3"/>
            </p:custDataLst>
          </p:nvPr>
        </p:nvCxnSpPr>
        <p:spPr>
          <a:xfrm>
            <a:off x="1230945" y="2524376"/>
            <a:ext cx="280495" cy="144871"/>
          </a:xfrm>
          <a:prstGeom prst="straightConnector1">
            <a:avLst/>
          </a:prstGeom>
          <a:ln w="47625">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7" name="Connecteur droit avec flèche 6">
            <a:extLst>
              <a:ext uri="{FF2B5EF4-FFF2-40B4-BE49-F238E27FC236}">
                <a16:creationId xmlns:a16="http://schemas.microsoft.com/office/drawing/2014/main" id="{9A539D4E-7573-1E0B-4458-6E1D155FDB9D}"/>
              </a:ext>
            </a:extLst>
          </p:cNvPr>
          <p:cNvCxnSpPr>
            <a:cxnSpLocks/>
          </p:cNvCxnSpPr>
          <p:nvPr>
            <p:custDataLst>
              <p:tags r:id="rId4"/>
            </p:custDataLst>
          </p:nvPr>
        </p:nvCxnSpPr>
        <p:spPr>
          <a:xfrm>
            <a:off x="1181314" y="2557445"/>
            <a:ext cx="280495" cy="144871"/>
          </a:xfrm>
          <a:prstGeom prst="straightConnector1">
            <a:avLst/>
          </a:prstGeom>
          <a:ln w="47625">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6C9411A2-B97D-1363-F9BD-82488A1003F0}"/>
              </a:ext>
            </a:extLst>
          </p:cNvPr>
          <p:cNvSpPr/>
          <p:nvPr>
            <p:custDataLst>
              <p:tags r:id="rId5"/>
            </p:custDataLst>
          </p:nvPr>
        </p:nvSpPr>
        <p:spPr>
          <a:xfrm>
            <a:off x="3830463" y="3137254"/>
            <a:ext cx="77910" cy="1169551"/>
          </a:xfrm>
          <a:prstGeom prst="rect">
            <a:avLst/>
          </a:prstGeom>
          <a:noFill/>
        </p:spPr>
        <p:txBody>
          <a:bodyPr wrap="square" lIns="60960" tIns="30480" rIns="60960" bIns="30480">
            <a:spAutoFit/>
          </a:bodyP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fr-FR" sz="3600" b="1" i="0" u="none" strike="noStrike" kern="1200" cap="none" spc="0" normalizeH="0" baseline="0" noProof="0" dirty="0">
              <a:ln w="22225">
                <a:solidFill>
                  <a:srgbClr val="C0504D"/>
                </a:solidFill>
                <a:prstDash val="solid"/>
              </a:ln>
              <a:solidFill>
                <a:srgbClr val="C0504D">
                  <a:lumMod val="40000"/>
                  <a:lumOff val="60000"/>
                </a:srgbClr>
              </a:solidFill>
              <a:effectLst/>
              <a:uLnTx/>
              <a:uFillTx/>
              <a:latin typeface="Calibri"/>
              <a:ea typeface="+mn-ea"/>
              <a:cs typeface="+mn-cs"/>
            </a:endParaRPr>
          </a:p>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fr-FR" sz="3600" b="1" i="0" u="none" strike="noStrike" kern="1200" cap="none" spc="0" normalizeH="0" baseline="0" noProof="0" dirty="0">
              <a:ln w="22225">
                <a:solidFill>
                  <a:srgbClr val="C0504D"/>
                </a:solidFill>
                <a:prstDash val="solid"/>
              </a:ln>
              <a:solidFill>
                <a:srgbClr val="C0504D">
                  <a:lumMod val="40000"/>
                  <a:lumOff val="60000"/>
                </a:srgbClr>
              </a:solidFill>
              <a:effectLst/>
              <a:uLnTx/>
              <a:uFillTx/>
              <a:latin typeface="Calibri"/>
              <a:ea typeface="+mn-ea"/>
              <a:cs typeface="+mn-cs"/>
            </a:endParaRPr>
          </a:p>
        </p:txBody>
      </p:sp>
      <p:sp>
        <p:nvSpPr>
          <p:cNvPr id="16" name="Rectangle 15">
            <a:extLst>
              <a:ext uri="{FF2B5EF4-FFF2-40B4-BE49-F238E27FC236}">
                <a16:creationId xmlns:a16="http://schemas.microsoft.com/office/drawing/2014/main" id="{FE7FD620-EB79-1D0E-5DAD-A56AC229FB8C}"/>
              </a:ext>
            </a:extLst>
          </p:cNvPr>
          <p:cNvSpPr/>
          <p:nvPr>
            <p:custDataLst>
              <p:tags r:id="rId6"/>
            </p:custDataLst>
          </p:nvPr>
        </p:nvSpPr>
        <p:spPr>
          <a:xfrm>
            <a:off x="3964012" y="2927623"/>
            <a:ext cx="123175" cy="1169551"/>
          </a:xfrm>
          <a:prstGeom prst="rect">
            <a:avLst/>
          </a:prstGeom>
          <a:noFill/>
        </p:spPr>
        <p:txBody>
          <a:bodyPr wrap="none" lIns="60960" tIns="30480" rIns="60960" bIns="30480">
            <a:spAutoFit/>
          </a:bodyP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fr-FR" sz="3600" b="1" i="0" u="none" strike="noStrike" kern="1200" cap="none" spc="0" normalizeH="0" baseline="0" noProof="0" dirty="0">
              <a:ln w="22225">
                <a:solidFill>
                  <a:srgbClr val="C0504D"/>
                </a:solidFill>
                <a:prstDash val="solid"/>
              </a:ln>
              <a:solidFill>
                <a:srgbClr val="C0504D">
                  <a:lumMod val="40000"/>
                  <a:lumOff val="60000"/>
                </a:srgbClr>
              </a:solidFill>
              <a:effectLst/>
              <a:uLnTx/>
              <a:uFillTx/>
              <a:latin typeface="Calibri"/>
              <a:ea typeface="+mn-ea"/>
              <a:cs typeface="+mn-cs"/>
            </a:endParaRPr>
          </a:p>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fr-FR" sz="3600" b="1" i="0" u="none" strike="noStrike" kern="1200" cap="none" spc="0" normalizeH="0" baseline="0" noProof="0" dirty="0">
              <a:ln w="22225">
                <a:solidFill>
                  <a:srgbClr val="C0504D"/>
                </a:solidFill>
                <a:prstDash val="solid"/>
              </a:ln>
              <a:solidFill>
                <a:srgbClr val="C0504D">
                  <a:lumMod val="40000"/>
                  <a:lumOff val="60000"/>
                </a:srgbClr>
              </a:solidFill>
              <a:effectLst/>
              <a:uLnTx/>
              <a:uFillTx/>
              <a:latin typeface="Calibri"/>
              <a:ea typeface="+mn-ea"/>
              <a:cs typeface="+mn-cs"/>
            </a:endParaRPr>
          </a:p>
        </p:txBody>
      </p:sp>
      <p:sp>
        <p:nvSpPr>
          <p:cNvPr id="30" name="Organigramme : Connecteur 29">
            <a:extLst>
              <a:ext uri="{FF2B5EF4-FFF2-40B4-BE49-F238E27FC236}">
                <a16:creationId xmlns:a16="http://schemas.microsoft.com/office/drawing/2014/main" id="{BD4635E3-FBAA-4877-BAAB-055D553E8083}"/>
              </a:ext>
            </a:extLst>
          </p:cNvPr>
          <p:cNvSpPr/>
          <p:nvPr>
            <p:custDataLst>
              <p:tags r:id="rId7"/>
            </p:custDataLst>
          </p:nvPr>
        </p:nvSpPr>
        <p:spPr>
          <a:xfrm>
            <a:off x="730184" y="3957905"/>
            <a:ext cx="1970054" cy="1904809"/>
          </a:xfrm>
          <a:prstGeom prst="flowChartConnector">
            <a:avLst/>
          </a:prstGeom>
          <a:noFill/>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FR" sz="9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5" name="Image 4" descr="Une image contenant escaliers, conception, illustration&#10;&#10;Description générée automatiquement">
            <a:extLst>
              <a:ext uri="{FF2B5EF4-FFF2-40B4-BE49-F238E27FC236}">
                <a16:creationId xmlns:a16="http://schemas.microsoft.com/office/drawing/2014/main" id="{3AC994C7-4E93-0B3C-C977-6CA43C95CF9D}"/>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35204" y="1775974"/>
            <a:ext cx="2133386" cy="1554364"/>
          </a:xfrm>
          <a:prstGeom prst="rect">
            <a:avLst/>
          </a:prstGeom>
        </p:spPr>
      </p:pic>
      <p:pic>
        <p:nvPicPr>
          <p:cNvPr id="8" name="Image 7" descr="Une image contenant instrument de musique, guitare&#10;&#10;Description générée automatiquement">
            <a:extLst>
              <a:ext uri="{FF2B5EF4-FFF2-40B4-BE49-F238E27FC236}">
                <a16:creationId xmlns:a16="http://schemas.microsoft.com/office/drawing/2014/main" id="{1684FDF2-1779-0D81-E3C9-5667B8A9D471}"/>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rot="2336795">
            <a:off x="6029633" y="1988545"/>
            <a:ext cx="2433176" cy="1355231"/>
          </a:xfrm>
          <a:prstGeom prst="rect">
            <a:avLst/>
          </a:prstGeom>
        </p:spPr>
      </p:pic>
      <p:pic>
        <p:nvPicPr>
          <p:cNvPr id="9" name="Image 8" descr="Une image contenant girafe, croquis, dessin humoristique, mammifère&#10;&#10;Description générée automatiquement">
            <a:extLst>
              <a:ext uri="{FF2B5EF4-FFF2-40B4-BE49-F238E27FC236}">
                <a16:creationId xmlns:a16="http://schemas.microsoft.com/office/drawing/2014/main" id="{AEE29D07-6058-4733-5FBA-E64871800985}"/>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3869418" y="1639439"/>
            <a:ext cx="1304031" cy="1979333"/>
          </a:xfrm>
          <a:prstGeom prst="rect">
            <a:avLst/>
          </a:prstGeom>
        </p:spPr>
      </p:pic>
      <p:pic>
        <p:nvPicPr>
          <p:cNvPr id="10" name="Image 9">
            <a:extLst>
              <a:ext uri="{FF2B5EF4-FFF2-40B4-BE49-F238E27FC236}">
                <a16:creationId xmlns:a16="http://schemas.microsoft.com/office/drawing/2014/main" id="{E52A3CE7-B729-78FF-D9C2-AFBB5C63509A}"/>
              </a:ext>
            </a:extLst>
          </p:cNvPr>
          <p:cNvPicPr>
            <a:picLocks noChangeAspect="1"/>
          </p:cNvPicPr>
          <p:nvPr/>
        </p:nvPicPr>
        <p:blipFill>
          <a:blip r:embed="rId16">
            <a:clrChange>
              <a:clrFrom>
                <a:srgbClr val="FFFFFF"/>
              </a:clrFrom>
              <a:clrTo>
                <a:srgbClr val="FFFFFF">
                  <a:alpha val="0"/>
                </a:srgbClr>
              </a:clrTo>
            </a:clrChange>
          </a:blip>
          <a:stretch>
            <a:fillRect/>
          </a:stretch>
        </p:blipFill>
        <p:spPr>
          <a:xfrm>
            <a:off x="847743" y="4338943"/>
            <a:ext cx="1744975" cy="1026456"/>
          </a:xfrm>
          <a:prstGeom prst="rect">
            <a:avLst/>
          </a:prstGeom>
        </p:spPr>
      </p:pic>
      <p:pic>
        <p:nvPicPr>
          <p:cNvPr id="11" name="Image 10">
            <a:extLst>
              <a:ext uri="{FF2B5EF4-FFF2-40B4-BE49-F238E27FC236}">
                <a16:creationId xmlns:a16="http://schemas.microsoft.com/office/drawing/2014/main" id="{29B2EC69-D627-1121-9B4A-137E58DAF6B4}"/>
              </a:ext>
            </a:extLst>
          </p:cNvPr>
          <p:cNvPicPr>
            <a:picLocks noChangeAspect="1"/>
          </p:cNvPicPr>
          <p:nvPr/>
        </p:nvPicPr>
        <p:blipFill>
          <a:blip r:embed="rId17"/>
          <a:stretch>
            <a:fillRect/>
          </a:stretch>
        </p:blipFill>
        <p:spPr>
          <a:xfrm>
            <a:off x="6116037" y="4097174"/>
            <a:ext cx="2740559" cy="1558612"/>
          </a:xfrm>
          <a:prstGeom prst="rect">
            <a:avLst/>
          </a:prstGeom>
        </p:spPr>
      </p:pic>
      <p:pic>
        <p:nvPicPr>
          <p:cNvPr id="12" name="Image 11">
            <a:extLst>
              <a:ext uri="{FF2B5EF4-FFF2-40B4-BE49-F238E27FC236}">
                <a16:creationId xmlns:a16="http://schemas.microsoft.com/office/drawing/2014/main" id="{B1863F2F-F999-EF63-653B-7261FBE987FE}"/>
              </a:ext>
            </a:extLst>
          </p:cNvPr>
          <p:cNvPicPr>
            <a:picLocks noChangeAspect="1"/>
          </p:cNvPicPr>
          <p:nvPr/>
        </p:nvPicPr>
        <p:blipFill>
          <a:blip r:embed="rId18"/>
          <a:stretch>
            <a:fillRect/>
          </a:stretch>
        </p:blipFill>
        <p:spPr>
          <a:xfrm>
            <a:off x="3470648" y="4156178"/>
            <a:ext cx="2333613" cy="1747056"/>
          </a:xfrm>
          <a:prstGeom prst="rect">
            <a:avLst/>
          </a:prstGeom>
        </p:spPr>
      </p:pic>
      <p:sp>
        <p:nvSpPr>
          <p:cNvPr id="29" name="Organigramme : Connecteur 28">
            <a:extLst>
              <a:ext uri="{FF2B5EF4-FFF2-40B4-BE49-F238E27FC236}">
                <a16:creationId xmlns:a16="http://schemas.microsoft.com/office/drawing/2014/main" id="{F9EF8D4E-1104-7D67-1C00-809B66B01B82}"/>
              </a:ext>
            </a:extLst>
          </p:cNvPr>
          <p:cNvSpPr/>
          <p:nvPr>
            <p:custDataLst>
              <p:tags r:id="rId8"/>
            </p:custDataLst>
          </p:nvPr>
        </p:nvSpPr>
        <p:spPr>
          <a:xfrm>
            <a:off x="3510237" y="1540825"/>
            <a:ext cx="2308220" cy="2250666"/>
          </a:xfrm>
          <a:prstGeom prst="flowChartConnector">
            <a:avLst/>
          </a:prstGeom>
          <a:noFill/>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FR" sz="9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4591646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a:extLst>
              <a:ext uri="{FF2B5EF4-FFF2-40B4-BE49-F238E27FC236}">
                <a16:creationId xmlns:a16="http://schemas.microsoft.com/office/drawing/2014/main" id="{3E48B176-737A-9792-E08B-7DC87159D4FE}"/>
              </a:ext>
            </a:extLst>
          </p:cNvPr>
          <p:cNvSpPr/>
          <p:nvPr>
            <p:custDataLst>
              <p:tags r:id="rId1"/>
            </p:custDataLst>
          </p:nvPr>
        </p:nvSpPr>
        <p:spPr>
          <a:xfrm>
            <a:off x="0" y="0"/>
            <a:ext cx="9144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8"/>
            <a:stretch>
              <a:fillRect t="-5555" b="-5555"/>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black"/>
              </a:solidFill>
              <a:effectLst/>
              <a:uLnTx/>
              <a:uFillTx/>
              <a:latin typeface="Dosis" pitchFamily="2" charset="0"/>
              <a:ea typeface="+mn-ea"/>
              <a:cs typeface="+mn-cs"/>
            </a:endParaRPr>
          </a:p>
        </p:txBody>
      </p:sp>
      <p:sp>
        <p:nvSpPr>
          <p:cNvPr id="6" name="TextBox 6"/>
          <p:cNvSpPr txBox="1"/>
          <p:nvPr>
            <p:custDataLst>
              <p:tags r:id="rId2"/>
            </p:custDataLst>
          </p:nvPr>
        </p:nvSpPr>
        <p:spPr>
          <a:xfrm>
            <a:off x="1247630" y="175155"/>
            <a:ext cx="7663307" cy="4901342"/>
          </a:xfrm>
          <a:prstGeom prst="rect">
            <a:avLst/>
          </a:prstGeom>
        </p:spPr>
        <p:txBody>
          <a:bodyPr wrap="square" lIns="0" tIns="0" rIns="0" bIns="0" rtlCol="0" anchor="t">
            <a:spAutoFit/>
          </a:bodyPr>
          <a:lstStyle/>
          <a:p>
            <a:pPr marL="0" marR="0" lvl="0" indent="0" algn="l" defTabSz="609630" rtl="0" eaLnBrk="1" fontAlgn="auto" latinLnBrk="0" hangingPunct="1">
              <a:lnSpc>
                <a:spcPts val="5486"/>
              </a:lnSpc>
              <a:spcBef>
                <a:spcPts val="0"/>
              </a:spcBef>
              <a:spcAft>
                <a:spcPts val="2000"/>
              </a:spcAft>
              <a:buClrTx/>
              <a:buSzTx/>
              <a:buFontTx/>
              <a:buNone/>
              <a:tabLst/>
              <a:defRPr/>
            </a:pPr>
            <a:r>
              <a:rPr kumimoji="0" lang="fr-FR" sz="4800" b="1" i="0" u="none" strike="noStrike" kern="1200" cap="none" spc="0" normalizeH="0" baseline="0" noProof="0" dirty="0">
                <a:ln>
                  <a:noFill/>
                </a:ln>
                <a:solidFill>
                  <a:srgbClr val="106585"/>
                </a:solidFill>
                <a:effectLst/>
                <a:uLnTx/>
                <a:uFillTx/>
                <a:latin typeface="Dosis" pitchFamily="2" charset="0"/>
                <a:ea typeface="Calibri" panose="020F0502020204030204" pitchFamily="34" charset="0"/>
                <a:cs typeface="Calibri" panose="020F0502020204030204" pitchFamily="34" charset="0"/>
              </a:rPr>
              <a:t>                      </a:t>
            </a:r>
            <a:endParaRPr kumimoji="0" lang="fr-FR" sz="4400" b="1" i="0" u="none" strike="noStrike" kern="1200" cap="none" spc="0" normalizeH="0" baseline="0" noProof="0" dirty="0">
              <a:ln>
                <a:noFill/>
              </a:ln>
              <a:solidFill>
                <a:srgbClr val="106585"/>
              </a:solidFill>
              <a:effectLst/>
              <a:uLnTx/>
              <a:uFillTx/>
              <a:latin typeface="Dosis" pitchFamily="2" charset="0"/>
              <a:ea typeface="Calibri" panose="020F0502020204030204" pitchFamily="34" charset="0"/>
              <a:cs typeface="Calibri" panose="020F0502020204030204" pitchFamily="34" charset="0"/>
            </a:endParaRPr>
          </a:p>
          <a:p>
            <a:pPr marL="0" marR="0" lvl="0" indent="0" algn="l" defTabSz="609630" rtl="0" eaLnBrk="1" fontAlgn="auto" latinLnBrk="0" hangingPunct="1">
              <a:lnSpc>
                <a:spcPct val="100000"/>
              </a:lnSpc>
              <a:spcBef>
                <a:spcPts val="0"/>
              </a:spcBef>
              <a:spcAft>
                <a:spcPts val="1200"/>
              </a:spcAft>
              <a:buClrTx/>
              <a:buSzTx/>
              <a:buFontTx/>
              <a:buNone/>
              <a:tabLst/>
              <a:defRPr/>
            </a:pPr>
            <a:r>
              <a:rPr kumimoji="0" lang="fr-FR" sz="2800" b="1" i="0" u="none" strike="noStrike" kern="1200" cap="none" spc="0" normalizeH="0" baseline="0" noProof="0" dirty="0">
                <a:ln>
                  <a:noFill/>
                </a:ln>
                <a:solidFill>
                  <a:prstClr val="white">
                    <a:lumMod val="75000"/>
                  </a:prstClr>
                </a:solidFill>
                <a:effectLst/>
                <a:uLnTx/>
                <a:uFillTx/>
                <a:latin typeface="Dosis" pitchFamily="2" charset="0"/>
                <a:ea typeface="Calibri" panose="020F0502020204030204" pitchFamily="34" charset="0"/>
                <a:cs typeface="Calibri" panose="020F0502020204030204" pitchFamily="34" charset="0"/>
              </a:rPr>
              <a:t>Activité 1: Chanson-action</a:t>
            </a:r>
          </a:p>
          <a:p>
            <a:pPr defTabSz="609630">
              <a:spcAft>
                <a:spcPts val="1200"/>
              </a:spcAft>
              <a:defRPr/>
            </a:pPr>
            <a:r>
              <a:rPr lang="fr-FR" sz="2800" b="1" dirty="0">
                <a:solidFill>
                  <a:prstClr val="white">
                    <a:lumMod val="75000"/>
                  </a:prstClr>
                </a:solidFill>
                <a:latin typeface="Dosis" pitchFamily="2" charset="0"/>
                <a:ea typeface="Calibri" panose="020F0502020204030204" pitchFamily="34" charset="0"/>
                <a:cs typeface="Calibri" panose="020F0502020204030204" pitchFamily="34" charset="0"/>
              </a:rPr>
              <a:t>Activité 2:  Vocabulaire</a:t>
            </a:r>
          </a:p>
          <a:p>
            <a:pPr defTabSz="609630">
              <a:spcAft>
                <a:spcPts val="1200"/>
              </a:spcAft>
              <a:defRPr/>
            </a:pPr>
            <a:r>
              <a:rPr lang="fr-FR" sz="2800" b="1" dirty="0">
                <a:solidFill>
                  <a:srgbClr val="4BACC6">
                    <a:lumMod val="50000"/>
                  </a:srgbClr>
                </a:solidFill>
                <a:latin typeface="Dosis" pitchFamily="2" charset="0"/>
                <a:ea typeface="Calibri" panose="020F0502020204030204" pitchFamily="34" charset="0"/>
                <a:cs typeface="Calibri" panose="020F0502020204030204" pitchFamily="34" charset="0"/>
              </a:rPr>
              <a:t>Activité 3: Lecture de syllabes simples</a:t>
            </a:r>
          </a:p>
          <a:p>
            <a:pPr marL="0" marR="0" lvl="0" indent="0" algn="l" defTabSz="609630" rtl="0" eaLnBrk="1" fontAlgn="auto" latinLnBrk="0" hangingPunct="1">
              <a:lnSpc>
                <a:spcPct val="100000"/>
              </a:lnSpc>
              <a:spcBef>
                <a:spcPts val="0"/>
              </a:spcBef>
              <a:spcAft>
                <a:spcPts val="1200"/>
              </a:spcAft>
              <a:buClrTx/>
              <a:buSzTx/>
              <a:buFontTx/>
              <a:buNone/>
              <a:tabLst/>
              <a:defRPr/>
            </a:pPr>
            <a:r>
              <a:rPr kumimoji="0" lang="fr-FR" sz="2800" b="1" i="0" u="none" strike="noStrike" kern="1200" cap="none" spc="0" normalizeH="0" baseline="0" noProof="0" dirty="0">
                <a:ln>
                  <a:noFill/>
                </a:ln>
                <a:solidFill>
                  <a:prstClr val="white">
                    <a:lumMod val="75000"/>
                  </a:prstClr>
                </a:solidFill>
                <a:effectLst/>
                <a:uLnTx/>
                <a:uFillTx/>
                <a:latin typeface="Dosis" pitchFamily="2" charset="0"/>
                <a:ea typeface="Calibri" panose="020F0502020204030204" pitchFamily="34" charset="0"/>
                <a:cs typeface="Calibri" panose="020F0502020204030204" pitchFamily="34" charset="0"/>
              </a:rPr>
              <a:t>Activité 4: Lecture de pseudo-mots /mots simples</a:t>
            </a:r>
          </a:p>
          <a:p>
            <a:pPr marL="0" marR="0" lvl="0" indent="0" algn="l" defTabSz="609630" rtl="0" eaLnBrk="1" fontAlgn="auto" latinLnBrk="0" hangingPunct="1">
              <a:lnSpc>
                <a:spcPct val="100000"/>
              </a:lnSpc>
              <a:spcBef>
                <a:spcPts val="0"/>
              </a:spcBef>
              <a:spcAft>
                <a:spcPts val="1200"/>
              </a:spcAft>
              <a:buClrTx/>
              <a:buSzTx/>
              <a:buFontTx/>
              <a:buNone/>
              <a:tabLst/>
              <a:defRPr/>
            </a:pPr>
            <a:r>
              <a:rPr kumimoji="0" lang="fr-FR" sz="2800" b="1" i="0" u="none" strike="noStrike" kern="1200" cap="none" spc="0" normalizeH="0" baseline="0" noProof="0" dirty="0">
                <a:ln>
                  <a:noFill/>
                </a:ln>
                <a:solidFill>
                  <a:prstClr val="white">
                    <a:lumMod val="75000"/>
                  </a:prstClr>
                </a:solidFill>
                <a:effectLst/>
                <a:uLnTx/>
                <a:uFillTx/>
                <a:latin typeface="Dosis" pitchFamily="2" charset="0"/>
                <a:ea typeface="Calibri" panose="020F0502020204030204" pitchFamily="34" charset="0"/>
                <a:cs typeface="Calibri" panose="020F0502020204030204" pitchFamily="34" charset="0"/>
              </a:rPr>
              <a:t>Activité 5: Lecture de mots-outils</a:t>
            </a:r>
          </a:p>
          <a:p>
            <a:pPr marL="0" marR="0" lvl="0" indent="0" algn="l" defTabSz="609630" rtl="0" eaLnBrk="1" fontAlgn="auto" latinLnBrk="0" hangingPunct="1">
              <a:lnSpc>
                <a:spcPct val="100000"/>
              </a:lnSpc>
              <a:spcBef>
                <a:spcPts val="0"/>
              </a:spcBef>
              <a:spcAft>
                <a:spcPts val="1200"/>
              </a:spcAft>
              <a:buClrTx/>
              <a:buSzTx/>
              <a:buFontTx/>
              <a:buNone/>
              <a:tabLst/>
              <a:defRPr/>
            </a:pPr>
            <a:r>
              <a:rPr kumimoji="0" lang="fr-FR" sz="2800" b="1" i="0" u="none" strike="noStrike" kern="1200" cap="none" spc="0" normalizeH="0" baseline="0" noProof="0" dirty="0">
                <a:ln>
                  <a:noFill/>
                </a:ln>
                <a:solidFill>
                  <a:prstClr val="white">
                    <a:lumMod val="75000"/>
                  </a:prstClr>
                </a:solidFill>
                <a:effectLst/>
                <a:uLnTx/>
                <a:uFillTx/>
                <a:latin typeface="Dosis" pitchFamily="2" charset="0"/>
                <a:ea typeface="Calibri" panose="020F0502020204030204" pitchFamily="34" charset="0"/>
                <a:cs typeface="Calibri" panose="020F0502020204030204" pitchFamily="34" charset="0"/>
              </a:rPr>
              <a:t>Activité </a:t>
            </a:r>
            <a:r>
              <a:rPr lang="fr-FR" sz="2800" b="1" dirty="0">
                <a:solidFill>
                  <a:prstClr val="white">
                    <a:lumMod val="75000"/>
                  </a:prstClr>
                </a:solidFill>
                <a:latin typeface="Dosis" pitchFamily="2" charset="0"/>
                <a:ea typeface="Calibri" panose="020F0502020204030204" pitchFamily="34" charset="0"/>
                <a:cs typeface="Calibri" panose="020F0502020204030204" pitchFamily="34" charset="0"/>
              </a:rPr>
              <a:t>6</a:t>
            </a:r>
            <a:r>
              <a:rPr kumimoji="0" lang="fr-FR" sz="2800" b="1" i="0" u="none" strike="noStrike" kern="1200" cap="none" spc="0" normalizeH="0" baseline="0" noProof="0" dirty="0">
                <a:ln>
                  <a:noFill/>
                </a:ln>
                <a:solidFill>
                  <a:prstClr val="white">
                    <a:lumMod val="75000"/>
                  </a:prstClr>
                </a:solidFill>
                <a:effectLst/>
                <a:uLnTx/>
                <a:uFillTx/>
                <a:latin typeface="Dosis" pitchFamily="2" charset="0"/>
                <a:ea typeface="Calibri" panose="020F0502020204030204" pitchFamily="34" charset="0"/>
                <a:cs typeface="Calibri" panose="020F0502020204030204" pitchFamily="34" charset="0"/>
              </a:rPr>
              <a:t>: Écriture</a:t>
            </a:r>
          </a:p>
          <a:p>
            <a:pPr marL="0" marR="0" lvl="0" indent="0" algn="l" defTabSz="609630" rtl="0" eaLnBrk="1" fontAlgn="auto" latinLnBrk="0" hangingPunct="1">
              <a:lnSpc>
                <a:spcPct val="100000"/>
              </a:lnSpc>
              <a:spcBef>
                <a:spcPts val="0"/>
              </a:spcBef>
              <a:spcAft>
                <a:spcPts val="1200"/>
              </a:spcAft>
              <a:buClrTx/>
              <a:buSzTx/>
              <a:buFontTx/>
              <a:buNone/>
              <a:tabLst/>
              <a:defRPr/>
            </a:pPr>
            <a:r>
              <a:rPr kumimoji="0" lang="fr-FR" sz="2800" b="1" i="0" u="none" strike="noStrike" kern="1200" cap="none" spc="0" normalizeH="0" baseline="0" noProof="0" dirty="0">
                <a:ln>
                  <a:noFill/>
                </a:ln>
                <a:solidFill>
                  <a:prstClr val="white">
                    <a:lumMod val="75000"/>
                  </a:prstClr>
                </a:solidFill>
                <a:effectLst/>
                <a:uLnTx/>
                <a:uFillTx/>
                <a:latin typeface="Dosis" pitchFamily="2" charset="0"/>
                <a:ea typeface="Calibri" panose="020F0502020204030204" pitchFamily="34" charset="0"/>
                <a:cs typeface="Calibri" panose="020F0502020204030204" pitchFamily="34" charset="0"/>
              </a:rPr>
              <a:t>Activité 7: Jeu</a:t>
            </a:r>
          </a:p>
        </p:txBody>
      </p:sp>
      <p:sp>
        <p:nvSpPr>
          <p:cNvPr id="9" name="Freeform 9"/>
          <p:cNvSpPr/>
          <p:nvPr>
            <p:custDataLst>
              <p:tags r:id="rId3"/>
            </p:custDataLst>
          </p:nvPr>
        </p:nvSpPr>
        <p:spPr>
          <a:xfrm>
            <a:off x="1" y="5502166"/>
            <a:ext cx="1061440" cy="1353534"/>
          </a:xfrm>
          <a:custGeom>
            <a:avLst/>
            <a:gdLst/>
            <a:ahLst/>
            <a:cxnLst/>
            <a:rect l="l" t="t" r="r" b="b"/>
            <a:pathLst>
              <a:path w="2684349" h="3327606">
                <a:moveTo>
                  <a:pt x="0" y="0"/>
                </a:moveTo>
                <a:lnTo>
                  <a:pt x="2684349" y="0"/>
                </a:lnTo>
                <a:lnTo>
                  <a:pt x="2684349" y="3327606"/>
                </a:lnTo>
                <a:lnTo>
                  <a:pt x="0" y="3327606"/>
                </a:lnTo>
                <a:lnTo>
                  <a:pt x="0" y="0"/>
                </a:lnTo>
                <a:close/>
              </a:path>
            </a:pathLst>
          </a:custGeom>
          <a:blipFill>
            <a:blip r:embed="rId9">
              <a:extLst>
                <a:ext uri="{96DAC541-7B7A-43D3-8B79-37D633B846F1}">
                  <asvg:svgBlip xmlns:asvg="http://schemas.microsoft.com/office/drawing/2016/SVG/main" r:embed="rId10"/>
                </a:ext>
              </a:extLst>
            </a:blip>
            <a:stretch>
              <a:fillRect l="-157570" t="-6438" b="-44673"/>
            </a:stretch>
          </a:blipFill>
          <a:ln>
            <a:noFill/>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fr-MA" sz="428" b="0" i="0" u="none" strike="noStrike" kern="1200" cap="none" spc="0" normalizeH="0" baseline="0" noProof="0" dirty="0">
              <a:ln>
                <a:noFill/>
              </a:ln>
              <a:solidFill>
                <a:prstClr val="black"/>
              </a:solidFill>
              <a:effectLst/>
              <a:uLnTx/>
              <a:uFillTx/>
              <a:latin typeface="Dosis" pitchFamily="2" charset="0"/>
              <a:ea typeface="+mn-ea"/>
              <a:cs typeface="+mn-cs"/>
            </a:endParaRPr>
          </a:p>
        </p:txBody>
      </p:sp>
      <p:sp>
        <p:nvSpPr>
          <p:cNvPr id="10" name="Freeform 10"/>
          <p:cNvSpPr/>
          <p:nvPr>
            <p:custDataLst>
              <p:tags r:id="rId4"/>
            </p:custDataLst>
          </p:nvPr>
        </p:nvSpPr>
        <p:spPr>
          <a:xfrm>
            <a:off x="7803932" y="5155324"/>
            <a:ext cx="1318648" cy="1700376"/>
          </a:xfrm>
          <a:custGeom>
            <a:avLst/>
            <a:gdLst/>
            <a:ahLst/>
            <a:cxnLst/>
            <a:rect l="l" t="t" r="r" b="b"/>
            <a:pathLst>
              <a:path w="3556432" h="3755858">
                <a:moveTo>
                  <a:pt x="0" y="0"/>
                </a:moveTo>
                <a:lnTo>
                  <a:pt x="3556432" y="0"/>
                </a:lnTo>
                <a:lnTo>
                  <a:pt x="3556432" y="3755858"/>
                </a:lnTo>
                <a:lnTo>
                  <a:pt x="0" y="3755858"/>
                </a:lnTo>
                <a:lnTo>
                  <a:pt x="0" y="0"/>
                </a:lnTo>
                <a:close/>
              </a:path>
            </a:pathLst>
          </a:custGeom>
          <a:blipFill>
            <a:blip r:embed="rId11">
              <a:extLst>
                <a:ext uri="{96DAC541-7B7A-43D3-8B79-37D633B846F1}">
                  <asvg:svgBlip xmlns:asvg="http://schemas.microsoft.com/office/drawing/2016/SVG/main" r:embed="rId12"/>
                </a:ext>
              </a:extLst>
            </a:blip>
            <a:stretch>
              <a:fillRect l="-4351" t="-332" r="-93446" b="-41558"/>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fr-MA" sz="428" b="0" i="0" u="none" strike="noStrike" kern="1200" cap="none" spc="0" normalizeH="0" baseline="0" noProof="0" dirty="0">
              <a:ln>
                <a:noFill/>
              </a:ln>
              <a:solidFill>
                <a:prstClr val="black"/>
              </a:solidFill>
              <a:effectLst/>
              <a:uLnTx/>
              <a:uFillTx/>
              <a:latin typeface="Dosis" pitchFamily="2" charset="0"/>
              <a:ea typeface="+mn-ea"/>
              <a:cs typeface="+mn-cs"/>
            </a:endParaRPr>
          </a:p>
        </p:txBody>
      </p:sp>
      <p:pic>
        <p:nvPicPr>
          <p:cNvPr id="14" name="Image 13">
            <a:extLst>
              <a:ext uri="{FF2B5EF4-FFF2-40B4-BE49-F238E27FC236}">
                <a16:creationId xmlns:a16="http://schemas.microsoft.com/office/drawing/2014/main" id="{01F9BE56-F3B5-9179-869D-9A0005D0B30C}"/>
              </a:ext>
            </a:extLst>
          </p:cNvPr>
          <p:cNvPicPr>
            <a:picLocks noChangeAspect="1"/>
          </p:cNvPicPr>
          <p:nvPr>
            <p:custDataLst>
              <p:tags r:id="rId5"/>
            </p:custDataLst>
          </p:nvPr>
        </p:nvPicPr>
        <p:blipFill>
          <a:blip r:embed="rId13">
            <a:clrChange>
              <a:clrFrom>
                <a:srgbClr val="E5E5E5"/>
              </a:clrFrom>
              <a:clrTo>
                <a:srgbClr val="E5E5E5">
                  <a:alpha val="0"/>
                </a:srgbClr>
              </a:clrTo>
            </a:clrChange>
          </a:blip>
          <a:stretch>
            <a:fillRect/>
          </a:stretch>
        </p:blipFill>
        <p:spPr>
          <a:xfrm>
            <a:off x="144832" y="2243083"/>
            <a:ext cx="916609" cy="508000"/>
          </a:xfrm>
          <a:prstGeom prst="rect">
            <a:avLst/>
          </a:prstGeom>
        </p:spPr>
      </p:pic>
      <p:sp>
        <p:nvSpPr>
          <p:cNvPr id="4" name="ZoneTexte 3">
            <a:extLst>
              <a:ext uri="{FF2B5EF4-FFF2-40B4-BE49-F238E27FC236}">
                <a16:creationId xmlns:a16="http://schemas.microsoft.com/office/drawing/2014/main" id="{B119C72B-B75D-7123-5906-BCEBD08B1612}"/>
              </a:ext>
            </a:extLst>
          </p:cNvPr>
          <p:cNvSpPr txBox="1"/>
          <p:nvPr>
            <p:custDataLst>
              <p:tags r:id="rId6"/>
            </p:custDataLst>
          </p:nvPr>
        </p:nvSpPr>
        <p:spPr>
          <a:xfrm>
            <a:off x="3639075" y="63173"/>
            <a:ext cx="2786663" cy="707886"/>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4000" b="1" i="0" u="none" strike="noStrike" kern="1200" cap="none" spc="0" normalizeH="0" baseline="0" noProof="0" dirty="0">
                <a:ln>
                  <a:noFill/>
                </a:ln>
                <a:solidFill>
                  <a:srgbClr val="106585"/>
                </a:solidFill>
                <a:effectLst/>
                <a:uLnTx/>
                <a:uFillTx/>
                <a:latin typeface="Dosis" pitchFamily="2" charset="0"/>
                <a:ea typeface="Calibri" panose="020F0502020204030204" pitchFamily="34" charset="0"/>
                <a:cs typeface="Calibri" panose="020F0502020204030204" pitchFamily="34" charset="0"/>
              </a:rPr>
              <a:t>Séance 16</a:t>
            </a:r>
            <a:endParaRPr kumimoji="0" lang="fr-FR" sz="40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1313099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custDataLst>
              <p:tags r:id="rId1"/>
            </p:custDataLst>
          </p:nvPr>
        </p:nvSpPr>
        <p:spPr>
          <a:xfrm>
            <a:off x="0" y="-168628"/>
            <a:ext cx="9144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11"/>
            <a:stretch>
              <a:fillRect t="-5555" b="-5555"/>
            </a:stretch>
          </a:blipFill>
        </p:spPr>
        <p:txBody>
          <a:bodyPr/>
          <a:lstStyle/>
          <a:p>
            <a:pPr marL="0" marR="0" lvl="0" indent="0" algn="just"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black"/>
              </a:solidFill>
              <a:effectLst/>
              <a:uLnTx/>
              <a:uFillTx/>
              <a:latin typeface="Dosis" pitchFamily="2" charset="0"/>
              <a:ea typeface="+mn-ea"/>
              <a:cs typeface="+mn-cs"/>
            </a:endParaRPr>
          </a:p>
        </p:txBody>
      </p:sp>
      <p:grpSp>
        <p:nvGrpSpPr>
          <p:cNvPr id="3" name="Group 3"/>
          <p:cNvGrpSpPr/>
          <p:nvPr>
            <p:custDataLst>
              <p:tags r:id="rId2"/>
            </p:custDataLst>
          </p:nvPr>
        </p:nvGrpSpPr>
        <p:grpSpPr>
          <a:xfrm>
            <a:off x="254000" y="736600"/>
            <a:ext cx="8636000" cy="5596244"/>
            <a:chOff x="0" y="0"/>
            <a:chExt cx="3895412" cy="2555175"/>
          </a:xfrm>
        </p:grpSpPr>
        <p:sp>
          <p:nvSpPr>
            <p:cNvPr id="4" name="Freeform 4"/>
            <p:cNvSpPr/>
            <p:nvPr/>
          </p:nvSpPr>
          <p:spPr>
            <a:xfrm>
              <a:off x="0" y="0"/>
              <a:ext cx="3895412" cy="2555175"/>
            </a:xfrm>
            <a:custGeom>
              <a:avLst/>
              <a:gdLst/>
              <a:ahLst/>
              <a:cxnLst/>
              <a:rect l="l" t="t" r="r" b="b"/>
              <a:pathLst>
                <a:path w="3895412" h="2555175">
                  <a:moveTo>
                    <a:pt x="6703" y="0"/>
                  </a:moveTo>
                  <a:lnTo>
                    <a:pt x="3888710" y="0"/>
                  </a:lnTo>
                  <a:cubicBezTo>
                    <a:pt x="3892411" y="0"/>
                    <a:pt x="3895412" y="3001"/>
                    <a:pt x="3895412" y="6703"/>
                  </a:cubicBezTo>
                  <a:lnTo>
                    <a:pt x="3895412" y="2548473"/>
                  </a:lnTo>
                  <a:cubicBezTo>
                    <a:pt x="3895412" y="2550250"/>
                    <a:pt x="3894706" y="2551955"/>
                    <a:pt x="3893449" y="2553212"/>
                  </a:cubicBezTo>
                  <a:cubicBezTo>
                    <a:pt x="3892192" y="2554469"/>
                    <a:pt x="3890487" y="2555175"/>
                    <a:pt x="3888710" y="2555175"/>
                  </a:cubicBezTo>
                  <a:lnTo>
                    <a:pt x="6703" y="2555175"/>
                  </a:lnTo>
                  <a:cubicBezTo>
                    <a:pt x="4925" y="2555175"/>
                    <a:pt x="3220" y="2554469"/>
                    <a:pt x="1963" y="2553212"/>
                  </a:cubicBezTo>
                  <a:cubicBezTo>
                    <a:pt x="706" y="2551955"/>
                    <a:pt x="0" y="2550250"/>
                    <a:pt x="0" y="2548473"/>
                  </a:cubicBezTo>
                  <a:lnTo>
                    <a:pt x="0" y="6703"/>
                  </a:lnTo>
                  <a:cubicBezTo>
                    <a:pt x="0" y="4925"/>
                    <a:pt x="706" y="3220"/>
                    <a:pt x="1963" y="1963"/>
                  </a:cubicBezTo>
                  <a:cubicBezTo>
                    <a:pt x="3220" y="706"/>
                    <a:pt x="4925" y="0"/>
                    <a:pt x="6703" y="0"/>
                  </a:cubicBezTo>
                  <a:close/>
                </a:path>
              </a:pathLst>
            </a:custGeom>
            <a:solidFill>
              <a:srgbClr val="FFFFFF"/>
            </a:solidFill>
            <a:ln w="19050">
              <a:solidFill>
                <a:srgbClr val="000000"/>
              </a:solidFill>
            </a:ln>
          </p:spPr>
          <p:txBody>
            <a:bodyPr/>
            <a:lstStyle/>
            <a:p>
              <a:pPr marL="0" marR="0" lvl="0" indent="0" algn="just"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black"/>
                </a:solidFill>
                <a:effectLst/>
                <a:uLnTx/>
                <a:uFillTx/>
                <a:latin typeface="Dosis" pitchFamily="2" charset="0"/>
                <a:ea typeface="+mn-ea"/>
                <a:cs typeface="+mn-cs"/>
              </a:endParaRPr>
            </a:p>
          </p:txBody>
        </p:sp>
        <p:sp>
          <p:nvSpPr>
            <p:cNvPr id="5" name="TextBox 5"/>
            <p:cNvSpPr txBox="1"/>
            <p:nvPr/>
          </p:nvSpPr>
          <p:spPr>
            <a:xfrm>
              <a:off x="0" y="-47625"/>
              <a:ext cx="812800" cy="860425"/>
            </a:xfrm>
            <a:prstGeom prst="rect">
              <a:avLst/>
            </a:prstGeom>
          </p:spPr>
          <p:txBody>
            <a:bodyPr lIns="25400" tIns="25400" rIns="25400" bIns="25400" rtlCol="0" anchor="ctr"/>
            <a:lstStyle/>
            <a:p>
              <a:pPr marL="0" marR="0" lvl="0" indent="0" algn="just" defTabSz="457223" rtl="0" eaLnBrk="1" fontAlgn="auto" latinLnBrk="0" hangingPunct="1">
                <a:lnSpc>
                  <a:spcPts val="1605"/>
                </a:lnSpc>
                <a:spcBef>
                  <a:spcPts val="0"/>
                </a:spcBef>
                <a:spcAft>
                  <a:spcPts val="0"/>
                </a:spcAft>
                <a:buClrTx/>
                <a:buSzTx/>
                <a:buFontTx/>
                <a:buNone/>
                <a:tabLst/>
                <a:defRPr/>
              </a:pPr>
              <a:endParaRPr kumimoji="0" sz="900" b="0" i="0" u="none" strike="noStrike" kern="1200" cap="none" spc="0" normalizeH="0" baseline="0" noProof="0" dirty="0">
                <a:ln>
                  <a:noFill/>
                </a:ln>
                <a:solidFill>
                  <a:prstClr val="black"/>
                </a:solidFill>
                <a:effectLst/>
                <a:uLnTx/>
                <a:uFillTx/>
                <a:latin typeface="Dosis" pitchFamily="2" charset="0"/>
                <a:ea typeface="+mn-ea"/>
                <a:cs typeface="+mn-cs"/>
              </a:endParaRPr>
            </a:p>
          </p:txBody>
        </p:sp>
      </p:grpSp>
      <p:sp>
        <p:nvSpPr>
          <p:cNvPr id="7" name="Freeform 7"/>
          <p:cNvSpPr/>
          <p:nvPr>
            <p:custDataLst>
              <p:tags r:id="rId3"/>
            </p:custDataLst>
          </p:nvPr>
        </p:nvSpPr>
        <p:spPr>
          <a:xfrm>
            <a:off x="396417" y="294200"/>
            <a:ext cx="619583" cy="594800"/>
          </a:xfrm>
          <a:custGeom>
            <a:avLst/>
            <a:gdLst/>
            <a:ahLst/>
            <a:cxnLst/>
            <a:rect l="l" t="t" r="r" b="b"/>
            <a:pathLst>
              <a:path w="1239167" h="1189600">
                <a:moveTo>
                  <a:pt x="0" y="0"/>
                </a:moveTo>
                <a:lnTo>
                  <a:pt x="1239167" y="0"/>
                </a:lnTo>
                <a:lnTo>
                  <a:pt x="1239167" y="1189600"/>
                </a:lnTo>
                <a:lnTo>
                  <a:pt x="0" y="118960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marL="0" marR="0" lvl="0" indent="0" algn="just"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black"/>
              </a:solidFill>
              <a:effectLst/>
              <a:uLnTx/>
              <a:uFillTx/>
              <a:latin typeface="Dosis" pitchFamily="2" charset="0"/>
              <a:ea typeface="+mn-ea"/>
              <a:cs typeface="+mn-cs"/>
            </a:endParaRPr>
          </a:p>
        </p:txBody>
      </p:sp>
      <p:sp>
        <p:nvSpPr>
          <p:cNvPr id="9" name="TextBox 9"/>
          <p:cNvSpPr txBox="1"/>
          <p:nvPr>
            <p:custDataLst>
              <p:tags r:id="rId4"/>
            </p:custDataLst>
          </p:nvPr>
        </p:nvSpPr>
        <p:spPr>
          <a:xfrm>
            <a:off x="3186594" y="1794228"/>
            <a:ext cx="3611782" cy="359073"/>
          </a:xfrm>
          <a:prstGeom prst="rect">
            <a:avLst/>
          </a:prstGeom>
        </p:spPr>
        <p:txBody>
          <a:bodyPr wrap="square" lIns="0" tIns="0" rIns="0" bIns="0" rtlCol="0" anchor="t">
            <a:spAutoFit/>
          </a:bodyPr>
          <a:lstStyle/>
          <a:p>
            <a:pPr marL="0" marR="0" lvl="0" indent="0" algn="just" defTabSz="457223" rtl="0" eaLnBrk="1" fontAlgn="auto" latinLnBrk="0" hangingPunct="1">
              <a:lnSpc>
                <a:spcPts val="2799"/>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106585"/>
                </a:solidFill>
                <a:effectLst/>
                <a:uLnTx/>
                <a:uFillTx/>
                <a:latin typeface="Dosis" pitchFamily="2" charset="0"/>
              </a:rPr>
              <a:t>Objectifs de l’activité </a:t>
            </a:r>
          </a:p>
        </p:txBody>
      </p:sp>
      <p:sp>
        <p:nvSpPr>
          <p:cNvPr id="12" name="Freeform 17">
            <a:extLst>
              <a:ext uri="{FF2B5EF4-FFF2-40B4-BE49-F238E27FC236}">
                <a16:creationId xmlns:a16="http://schemas.microsoft.com/office/drawing/2014/main" id="{C1D261BA-3ABE-2DE1-E789-F4046D0C8328}"/>
              </a:ext>
            </a:extLst>
          </p:cNvPr>
          <p:cNvSpPr/>
          <p:nvPr>
            <p:custDataLst>
              <p:tags r:id="rId5"/>
            </p:custDataLst>
          </p:nvPr>
        </p:nvSpPr>
        <p:spPr>
          <a:xfrm rot="10800000" flipH="1">
            <a:off x="754077" y="2575325"/>
            <a:ext cx="7701965" cy="1839515"/>
          </a:xfrm>
          <a:custGeom>
            <a:avLst/>
            <a:gdLst/>
            <a:ahLst/>
            <a:cxnLst/>
            <a:rect l="l" t="t" r="r" b="b"/>
            <a:pathLst>
              <a:path w="3062465" h="1213150">
                <a:moveTo>
                  <a:pt x="0" y="0"/>
                </a:moveTo>
                <a:lnTo>
                  <a:pt x="3062465" y="0"/>
                </a:lnTo>
                <a:lnTo>
                  <a:pt x="3062465" y="1213150"/>
                </a:lnTo>
                <a:lnTo>
                  <a:pt x="0" y="1213150"/>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fr-MA" sz="600" b="0" i="0" u="none" strike="noStrike" kern="1200" cap="none" spc="0" normalizeH="0" baseline="0" noProof="0" dirty="0">
              <a:ln>
                <a:noFill/>
              </a:ln>
              <a:solidFill>
                <a:prstClr val="black"/>
              </a:solidFill>
              <a:effectLst/>
              <a:uLnTx/>
              <a:uFillTx/>
              <a:latin typeface="Dosis" pitchFamily="2" charset="0"/>
              <a:ea typeface="+mn-ea"/>
              <a:cs typeface="+mn-cs"/>
            </a:endParaRPr>
          </a:p>
        </p:txBody>
      </p:sp>
      <p:sp>
        <p:nvSpPr>
          <p:cNvPr id="18" name="Freeform 17">
            <a:extLst>
              <a:ext uri="{FF2B5EF4-FFF2-40B4-BE49-F238E27FC236}">
                <a16:creationId xmlns:a16="http://schemas.microsoft.com/office/drawing/2014/main" id="{395C32B6-3F71-2033-BA88-FCA970C59DCF}"/>
              </a:ext>
            </a:extLst>
          </p:cNvPr>
          <p:cNvSpPr/>
          <p:nvPr>
            <p:custDataLst>
              <p:tags r:id="rId6"/>
            </p:custDataLst>
          </p:nvPr>
        </p:nvSpPr>
        <p:spPr>
          <a:xfrm>
            <a:off x="909908" y="2634677"/>
            <a:ext cx="471005" cy="1720811"/>
          </a:xfrm>
          <a:custGeom>
            <a:avLst/>
            <a:gdLst/>
            <a:ahLst/>
            <a:cxnLst/>
            <a:rect l="l" t="t" r="r" b="b"/>
            <a:pathLst>
              <a:path w="3062465" h="1213150">
                <a:moveTo>
                  <a:pt x="0" y="0"/>
                </a:moveTo>
                <a:lnTo>
                  <a:pt x="3062465" y="0"/>
                </a:lnTo>
                <a:lnTo>
                  <a:pt x="3062465" y="1213150"/>
                </a:lnTo>
                <a:lnTo>
                  <a:pt x="0" y="1213150"/>
                </a:lnTo>
                <a:lnTo>
                  <a:pt x="0" y="0"/>
                </a:lnTo>
                <a:close/>
              </a:path>
            </a:pathLst>
          </a:custGeom>
          <a:blipFill>
            <a:blip r:embed="rId14">
              <a:extLst>
                <a:ext uri="{96DAC541-7B7A-43D3-8B79-37D633B846F1}">
                  <asvg:svgBlip xmlns:asvg="http://schemas.microsoft.com/office/drawing/2016/SVG/main" r:embed="rId15"/>
                </a:ext>
              </a:extLst>
            </a:blip>
            <a:stretch>
              <a:fillRect l="-109199" t="-6937" r="-896458" b="-829367"/>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fr-MA" sz="600" b="0" i="0" u="none" strike="noStrike" kern="1200" cap="none" spc="0" normalizeH="0" baseline="0" noProof="0" dirty="0">
              <a:ln>
                <a:noFill/>
              </a:ln>
              <a:solidFill>
                <a:prstClr val="black"/>
              </a:solidFill>
              <a:effectLst/>
              <a:uLnTx/>
              <a:uFillTx/>
              <a:latin typeface="Dosis" pitchFamily="2" charset="0"/>
              <a:ea typeface="+mn-ea"/>
              <a:cs typeface="+mn-cs"/>
            </a:endParaRPr>
          </a:p>
        </p:txBody>
      </p:sp>
      <p:sp>
        <p:nvSpPr>
          <p:cNvPr id="8" name="TextBox 10">
            <a:extLst>
              <a:ext uri="{FF2B5EF4-FFF2-40B4-BE49-F238E27FC236}">
                <a16:creationId xmlns:a16="http://schemas.microsoft.com/office/drawing/2014/main" id="{444E5172-1FEC-C726-0EF2-92DE9D6F9BD3}"/>
              </a:ext>
            </a:extLst>
          </p:cNvPr>
          <p:cNvSpPr txBox="1"/>
          <p:nvPr>
            <p:custDataLst>
              <p:tags r:id="rId7"/>
            </p:custDataLst>
          </p:nvPr>
        </p:nvSpPr>
        <p:spPr>
          <a:xfrm>
            <a:off x="1659160" y="3078167"/>
            <a:ext cx="6651456" cy="283766"/>
          </a:xfrm>
          <a:prstGeom prst="roundRect">
            <a:avLst/>
          </a:prstGeom>
          <a:noFill/>
        </p:spPr>
        <p:txBody>
          <a:bodyPr wrap="square" lIns="0" tIns="0" rIns="0" bIns="0" rtlCol="0" anchor="t">
            <a:spAutoFit/>
          </a:bodyPr>
          <a:lstStyle/>
          <a:p>
            <a:pPr marL="0" marR="0" lvl="0" indent="0" algn="l" defTabSz="457223" rtl="0" eaLnBrk="1" fontAlgn="auto" latinLnBrk="0" hangingPunct="1">
              <a:lnSpc>
                <a:spcPts val="2017"/>
              </a:lnSpc>
              <a:spcBef>
                <a:spcPts val="0"/>
              </a:spcBef>
              <a:spcAft>
                <a:spcPts val="400"/>
              </a:spcAft>
              <a:buClrTx/>
              <a:buSzTx/>
              <a:buFontTx/>
              <a:buNone/>
              <a:tabLst/>
              <a:defRPr/>
            </a:pPr>
            <a:r>
              <a:rPr kumimoji="0" lang="fr-FR" sz="2000" i="0" u="none" strike="noStrike" kern="1200" cap="none" spc="0" normalizeH="0" baseline="0" noProof="0" dirty="0">
                <a:ln>
                  <a:noFill/>
                </a:ln>
                <a:effectLst/>
                <a:uLnTx/>
                <a:uFillTx/>
                <a:latin typeface="Dosis" pitchFamily="2" charset="0"/>
                <a:ea typeface="+mn-ea"/>
                <a:cs typeface="+mn-cs"/>
              </a:rPr>
              <a:t>Lire des syllabes simples avec : </a:t>
            </a:r>
            <a:r>
              <a:rPr lang="pt-BR" sz="2000" b="1" dirty="0">
                <a:solidFill>
                  <a:schemeClr val="accent5">
                    <a:lumMod val="50000"/>
                  </a:schemeClr>
                </a:solidFill>
                <a:latin typeface="Dosis" pitchFamily="2" charset="0"/>
              </a:rPr>
              <a:t>g</a:t>
            </a:r>
            <a:r>
              <a:rPr kumimoji="0" lang="pt-BR" sz="2000" b="1" i="0" u="none" strike="noStrike" kern="1200" cap="none" spc="0" normalizeH="0" baseline="0" noProof="0" dirty="0">
                <a:ln>
                  <a:noFill/>
                </a:ln>
                <a:solidFill>
                  <a:schemeClr val="accent5">
                    <a:lumMod val="50000"/>
                  </a:schemeClr>
                </a:solidFill>
                <a:effectLst/>
                <a:uLnTx/>
                <a:uFillTx/>
                <a:latin typeface="Dosis" pitchFamily="2" charset="0"/>
                <a:ea typeface="+mn-ea"/>
                <a:cs typeface="+mn-cs"/>
              </a:rPr>
              <a:t>.</a:t>
            </a:r>
          </a:p>
        </p:txBody>
      </p:sp>
      <p:pic>
        <p:nvPicPr>
          <p:cNvPr id="13" name="Image 12">
            <a:extLst>
              <a:ext uri="{FF2B5EF4-FFF2-40B4-BE49-F238E27FC236}">
                <a16:creationId xmlns:a16="http://schemas.microsoft.com/office/drawing/2014/main" id="{B6CF2F32-CD60-B83B-E47B-2BBFF6B8E015}"/>
              </a:ext>
            </a:extLst>
          </p:cNvPr>
          <p:cNvPicPr>
            <a:picLocks noChangeAspect="1"/>
          </p:cNvPicPr>
          <p:nvPr>
            <p:custDataLst>
              <p:tags r:id="rId8"/>
            </p:custDataLst>
          </p:nvPr>
        </p:nvPicPr>
        <p:blipFill>
          <a:blip r:embed="rId16"/>
          <a:stretch>
            <a:fillRect/>
          </a:stretch>
        </p:blipFill>
        <p:spPr>
          <a:xfrm>
            <a:off x="1215139" y="3027350"/>
            <a:ext cx="336283" cy="366045"/>
          </a:xfrm>
          <a:prstGeom prst="rect">
            <a:avLst/>
          </a:prstGeom>
        </p:spPr>
      </p:pic>
      <p:sp>
        <p:nvSpPr>
          <p:cNvPr id="15" name="ZoneTexte 14">
            <a:extLst>
              <a:ext uri="{FF2B5EF4-FFF2-40B4-BE49-F238E27FC236}">
                <a16:creationId xmlns:a16="http://schemas.microsoft.com/office/drawing/2014/main" id="{F0194C25-944F-DEE0-CB9D-F621C6C5A109}"/>
              </a:ext>
            </a:extLst>
          </p:cNvPr>
          <p:cNvSpPr txBox="1"/>
          <p:nvPr>
            <p:custDataLst>
              <p:tags r:id="rId9"/>
            </p:custDataLst>
          </p:nvPr>
        </p:nvSpPr>
        <p:spPr>
          <a:xfrm>
            <a:off x="5150497" y="215242"/>
            <a:ext cx="3837461" cy="338554"/>
          </a:xfrm>
          <a:prstGeom prst="rect">
            <a:avLst/>
          </a:prstGeom>
          <a:noFill/>
        </p:spPr>
        <p:txBody>
          <a:bodyPr wrap="none" rtlCol="0">
            <a:spAutoFit/>
          </a:bodyPr>
          <a:lstStyle/>
          <a:p>
            <a:r>
              <a:rPr lang="fr-FR" sz="1600" i="1" dirty="0">
                <a:solidFill>
                  <a:schemeClr val="bg1">
                    <a:lumMod val="50000"/>
                  </a:schemeClr>
                </a:solidFill>
              </a:rPr>
              <a:t>Pour l’enseignant – À ne pas lire aux élèves.</a:t>
            </a:r>
          </a:p>
        </p:txBody>
      </p:sp>
    </p:spTree>
    <p:extLst>
      <p:ext uri="{BB962C8B-B14F-4D97-AF65-F5344CB8AC3E}">
        <p14:creationId xmlns:p14="http://schemas.microsoft.com/office/powerpoint/2010/main" val="426803023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e 5">
            <a:extLst>
              <a:ext uri="{FF2B5EF4-FFF2-40B4-BE49-F238E27FC236}">
                <a16:creationId xmlns:a16="http://schemas.microsoft.com/office/drawing/2014/main" id="{BF9609E0-21E1-2769-9B3B-E856695E0932}"/>
              </a:ext>
            </a:extLst>
          </p:cNvPr>
          <p:cNvGrpSpPr/>
          <p:nvPr>
            <p:custDataLst>
              <p:tags r:id="rId1"/>
            </p:custDataLst>
          </p:nvPr>
        </p:nvGrpSpPr>
        <p:grpSpPr>
          <a:xfrm>
            <a:off x="0" y="-6927"/>
            <a:ext cx="9144000" cy="6858000"/>
            <a:chOff x="0" y="0"/>
            <a:chExt cx="13716000" cy="10287000"/>
          </a:xfrm>
        </p:grpSpPr>
        <p:sp>
          <p:nvSpPr>
            <p:cNvPr id="7" name="Rectangle 6">
              <a:extLst>
                <a:ext uri="{FF2B5EF4-FFF2-40B4-BE49-F238E27FC236}">
                  <a16:creationId xmlns:a16="http://schemas.microsoft.com/office/drawing/2014/main" id="{B905104D-94A9-1D3C-7666-DB6181BE0ADE}"/>
                </a:ext>
              </a:extLst>
            </p:cNvPr>
            <p:cNvSpPr/>
            <p:nvPr/>
          </p:nvSpPr>
          <p:spPr>
            <a:xfrm>
              <a:off x="0" y="0"/>
              <a:ext cx="13716000" cy="10287000"/>
            </a:xfrm>
            <a:prstGeom prst="rect">
              <a:avLst/>
            </a:prstGeom>
            <a:solidFill>
              <a:srgbClr val="10658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10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8" name="Rectangle : coins arrondis 7">
              <a:extLst>
                <a:ext uri="{FF2B5EF4-FFF2-40B4-BE49-F238E27FC236}">
                  <a16:creationId xmlns:a16="http://schemas.microsoft.com/office/drawing/2014/main" id="{E76527E8-04C4-3A75-0AC6-7F32A4E3F749}"/>
                </a:ext>
              </a:extLst>
            </p:cNvPr>
            <p:cNvSpPr/>
            <p:nvPr/>
          </p:nvSpPr>
          <p:spPr>
            <a:xfrm>
              <a:off x="304801" y="783948"/>
              <a:ext cx="13106398" cy="9160152"/>
            </a:xfrm>
            <a:prstGeom prst="roundRect">
              <a:avLst>
                <a:gd name="adj" fmla="val 2225"/>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10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9" name="Rectangle : coins arrondis 8">
              <a:extLst>
                <a:ext uri="{FF2B5EF4-FFF2-40B4-BE49-F238E27FC236}">
                  <a16:creationId xmlns:a16="http://schemas.microsoft.com/office/drawing/2014/main" id="{391DBF42-C5A5-2D35-3703-F5C40976BD02}"/>
                </a:ext>
              </a:extLst>
            </p:cNvPr>
            <p:cNvSpPr/>
            <p:nvPr/>
          </p:nvSpPr>
          <p:spPr>
            <a:xfrm>
              <a:off x="304801" y="310242"/>
              <a:ext cx="13106398" cy="1230086"/>
            </a:xfrm>
            <a:prstGeom prst="roundRect">
              <a:avLst>
                <a:gd name="adj" fmla="val 14434"/>
              </a:avLst>
            </a:prstGeom>
            <a:solidFill>
              <a:schemeClr val="bg1">
                <a:lumMod val="95000"/>
              </a:schemeClr>
            </a:solidFill>
            <a:ln w="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FR" sz="1000" b="0" i="0" u="none" strike="noStrike" kern="1200" cap="none" spc="0" normalizeH="0" baseline="0" noProof="0" dirty="0">
                <a:ln>
                  <a:noFill/>
                </a:ln>
                <a:solidFill>
                  <a:prstClr val="white"/>
                </a:solidFill>
                <a:effectLst/>
                <a:uLnTx/>
                <a:uFillTx/>
                <a:latin typeface="Dosis" pitchFamily="2" charset="0"/>
                <a:ea typeface="+mn-ea"/>
                <a:cs typeface="+mn-cs"/>
              </a:endParaRPr>
            </a:p>
          </p:txBody>
        </p:sp>
      </p:grpSp>
      <p:sp>
        <p:nvSpPr>
          <p:cNvPr id="5" name="Freeform 8">
            <a:extLst>
              <a:ext uri="{FF2B5EF4-FFF2-40B4-BE49-F238E27FC236}">
                <a16:creationId xmlns:a16="http://schemas.microsoft.com/office/drawing/2014/main" id="{D70A2AEF-A0A8-20E0-E6A3-86EA8A8B10CC}"/>
              </a:ext>
            </a:extLst>
          </p:cNvPr>
          <p:cNvSpPr/>
          <p:nvPr>
            <p:custDataLst>
              <p:tags r:id="rId2"/>
            </p:custDataLst>
          </p:nvPr>
        </p:nvSpPr>
        <p:spPr>
          <a:xfrm rot="10800000" flipH="1">
            <a:off x="573317" y="446318"/>
            <a:ext cx="304800" cy="212619"/>
          </a:xfrm>
          <a:custGeom>
            <a:avLst/>
            <a:gdLst/>
            <a:ahLst/>
            <a:cxnLst/>
            <a:rect l="l" t="t" r="r" b="b"/>
            <a:pathLst>
              <a:path w="771785" h="671453">
                <a:moveTo>
                  <a:pt x="0" y="0"/>
                </a:moveTo>
                <a:lnTo>
                  <a:pt x="771785" y="0"/>
                </a:lnTo>
                <a:lnTo>
                  <a:pt x="771785" y="671453"/>
                </a:lnTo>
                <a:lnTo>
                  <a:pt x="0" y="67145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fr-MA" sz="900" b="1" i="0" u="none" strike="noStrike" kern="1200" cap="none" spc="0" normalizeH="0" baseline="0" noProof="0" dirty="0">
              <a:ln>
                <a:noFill/>
              </a:ln>
              <a:solidFill>
                <a:prstClr val="white">
                  <a:lumMod val="50000"/>
                </a:prstClr>
              </a:solidFill>
              <a:effectLst/>
              <a:uLnTx/>
              <a:uFillTx/>
              <a:latin typeface="Dosis" pitchFamily="2" charset="0"/>
              <a:ea typeface="+mn-ea"/>
              <a:cs typeface="+mn-cs"/>
            </a:endParaRPr>
          </a:p>
        </p:txBody>
      </p:sp>
      <p:sp>
        <p:nvSpPr>
          <p:cNvPr id="10" name="ZoneTexte 9">
            <a:extLst>
              <a:ext uri="{FF2B5EF4-FFF2-40B4-BE49-F238E27FC236}">
                <a16:creationId xmlns:a16="http://schemas.microsoft.com/office/drawing/2014/main" id="{37EF2ADE-B959-5993-A71F-4320DC335AB1}"/>
              </a:ext>
            </a:extLst>
          </p:cNvPr>
          <p:cNvSpPr txBox="1"/>
          <p:nvPr>
            <p:custDataLst>
              <p:tags r:id="rId3"/>
            </p:custDataLst>
          </p:nvPr>
        </p:nvSpPr>
        <p:spPr>
          <a:xfrm>
            <a:off x="762000" y="330200"/>
            <a:ext cx="7874000" cy="338554"/>
          </a:xfrm>
          <a:prstGeom prst="rect">
            <a:avLst/>
          </a:prstGeom>
          <a:noFill/>
        </p:spPr>
        <p:txBody>
          <a:bodyPr wrap="square" rtlCol="0">
            <a:spAutoFit/>
          </a:bodyPr>
          <a:lstStyle/>
          <a:p>
            <a:pPr marL="0" marR="0" lvl="0" indent="0" algn="l" defTabSz="609630" rtl="0" eaLnBrk="1" fontAlgn="auto" latinLnBrk="0" hangingPunct="1">
              <a:lnSpc>
                <a:spcPct val="100000"/>
              </a:lnSpc>
              <a:spcBef>
                <a:spcPts val="0"/>
              </a:spcBef>
              <a:spcAft>
                <a:spcPts val="400"/>
              </a:spcAft>
              <a:buClrTx/>
              <a:buSzTx/>
              <a:buFontTx/>
              <a:buNone/>
              <a:tabLst/>
              <a:defRPr/>
            </a:pPr>
            <a:endParaRPr kumimoji="0" lang="fr-FR" sz="1600" b="0" i="0" u="none" strike="noStrike" kern="1200" cap="none" spc="0" normalizeH="0" baseline="0" noProof="0" dirty="0">
              <a:ln>
                <a:noFill/>
              </a:ln>
              <a:solidFill>
                <a:prstClr val="white">
                  <a:lumMod val="65000"/>
                </a:prstClr>
              </a:solidFill>
              <a:effectLst/>
              <a:uLnTx/>
              <a:uFillTx/>
              <a:latin typeface="Calibri"/>
              <a:ea typeface="+mn-ea"/>
              <a:cs typeface="+mn-cs"/>
            </a:endParaRPr>
          </a:p>
        </p:txBody>
      </p:sp>
      <p:sp>
        <p:nvSpPr>
          <p:cNvPr id="14" name="ZoneTexte 13">
            <a:extLst>
              <a:ext uri="{FF2B5EF4-FFF2-40B4-BE49-F238E27FC236}">
                <a16:creationId xmlns:a16="http://schemas.microsoft.com/office/drawing/2014/main" id="{B5D60E2F-ACED-FC82-9130-9D307BB29DF2}"/>
              </a:ext>
            </a:extLst>
          </p:cNvPr>
          <p:cNvSpPr txBox="1"/>
          <p:nvPr>
            <p:custDataLst>
              <p:tags r:id="rId4"/>
            </p:custDataLst>
          </p:nvPr>
        </p:nvSpPr>
        <p:spPr>
          <a:xfrm>
            <a:off x="914400" y="376366"/>
            <a:ext cx="7874000" cy="338554"/>
          </a:xfrm>
          <a:prstGeom prst="rect">
            <a:avLst/>
          </a:prstGeom>
          <a:noFill/>
        </p:spPr>
        <p:txBody>
          <a:bodyPr wrap="square" rtlCol="0">
            <a:spAutoFit/>
          </a:bodyPr>
          <a:lstStyle/>
          <a:p>
            <a:pPr marL="0" marR="0" lvl="0" indent="0" algn="l" defTabSz="609630" rtl="0" eaLnBrk="1" fontAlgn="auto" latinLnBrk="0" hangingPunct="1">
              <a:lnSpc>
                <a:spcPct val="100000"/>
              </a:lnSpc>
              <a:spcBef>
                <a:spcPts val="0"/>
              </a:spcBef>
              <a:spcAft>
                <a:spcPts val="400"/>
              </a:spcAft>
              <a:buClrTx/>
              <a:buSzTx/>
              <a:buFontTx/>
              <a:buNone/>
              <a:tabLst/>
              <a:defRPr/>
            </a:pPr>
            <a:r>
              <a:rPr kumimoji="0" lang="fr-FR" sz="1600" b="1" i="0" u="none" strike="noStrike" kern="1200" cap="none" spc="0" normalizeH="0" baseline="0" noProof="0" dirty="0">
                <a:ln>
                  <a:noFill/>
                </a:ln>
                <a:solidFill>
                  <a:prstClr val="white">
                    <a:lumMod val="65000"/>
                  </a:prstClr>
                </a:solidFill>
                <a:effectLst/>
                <a:uLnTx/>
                <a:uFillTx/>
                <a:latin typeface="Calibri"/>
                <a:ea typeface="+mn-ea"/>
                <a:cs typeface="+mn-cs"/>
              </a:rPr>
              <a:t>Aujourd’hui, nous allons lire des syllabes avec la lettre g</a:t>
            </a:r>
            <a:r>
              <a:rPr kumimoji="0" lang="pt-BR" sz="1600" b="1" i="0" u="none" strike="noStrike" kern="1200" cap="none" spc="0" normalizeH="0" baseline="0" noProof="0" dirty="0">
                <a:ln>
                  <a:noFill/>
                </a:ln>
                <a:solidFill>
                  <a:prstClr val="white">
                    <a:lumMod val="65000"/>
                  </a:prstClr>
                </a:solidFill>
                <a:effectLst/>
                <a:uLnTx/>
                <a:uFillTx/>
                <a:latin typeface="Calibri"/>
                <a:ea typeface="+mn-ea"/>
                <a:cs typeface="+mn-cs"/>
              </a:rPr>
              <a:t>. Regardez comment je fais.</a:t>
            </a:r>
            <a:endParaRPr kumimoji="0" lang="fr-FR" sz="1600" b="1" i="0" u="none" strike="noStrike" kern="1200" cap="none" spc="0" normalizeH="0" baseline="0" noProof="0" dirty="0">
              <a:ln>
                <a:noFill/>
              </a:ln>
              <a:solidFill>
                <a:prstClr val="white">
                  <a:lumMod val="65000"/>
                </a:prstClr>
              </a:solidFill>
              <a:effectLst/>
              <a:uLnTx/>
              <a:uFillTx/>
              <a:latin typeface="Calibri"/>
              <a:ea typeface="+mn-ea"/>
              <a:cs typeface="+mn-cs"/>
            </a:endParaRPr>
          </a:p>
        </p:txBody>
      </p:sp>
      <p:sp>
        <p:nvSpPr>
          <p:cNvPr id="4" name="Rectangle 3">
            <a:extLst>
              <a:ext uri="{FF2B5EF4-FFF2-40B4-BE49-F238E27FC236}">
                <a16:creationId xmlns:a16="http://schemas.microsoft.com/office/drawing/2014/main" id="{DD810D62-E709-3041-5FBD-94246560C583}"/>
              </a:ext>
            </a:extLst>
          </p:cNvPr>
          <p:cNvSpPr/>
          <p:nvPr>
            <p:custDataLst>
              <p:tags r:id="rId5"/>
            </p:custDataLst>
          </p:nvPr>
        </p:nvSpPr>
        <p:spPr>
          <a:xfrm>
            <a:off x="1239771" y="1720407"/>
            <a:ext cx="6664457" cy="3154710"/>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pt-BR" sz="19900" b="1" i="0" u="none" strike="noStrike" kern="1200" cap="none" spc="0" normalizeH="0" baseline="0" noProof="0" dirty="0">
                <a:ln>
                  <a:noFill/>
                </a:ln>
                <a:solidFill>
                  <a:srgbClr val="106585"/>
                </a:solidFill>
                <a:effectLst/>
                <a:uLnTx/>
                <a:uFillTx/>
                <a:latin typeface="Dosis" pitchFamily="2" charset="0"/>
                <a:ea typeface="+mn-ea"/>
                <a:cs typeface="+mn-cs"/>
              </a:rPr>
              <a:t>g</a:t>
            </a:r>
            <a:endParaRPr kumimoji="0" lang="pt-BR" sz="8000" b="1" i="0" u="none" strike="noStrike" kern="1200" cap="none" spc="0" normalizeH="0" baseline="0" noProof="0" dirty="0">
              <a:ln>
                <a:noFill/>
              </a:ln>
              <a:solidFill>
                <a:srgbClr val="106585"/>
              </a:solidFill>
              <a:effectLst/>
              <a:uLnTx/>
              <a:uFillTx/>
              <a:latin typeface="Dosis" pitchFamily="2" charset="0"/>
              <a:ea typeface="+mn-ea"/>
              <a:cs typeface="+mn-cs"/>
            </a:endParaRPr>
          </a:p>
        </p:txBody>
      </p:sp>
    </p:spTree>
    <p:extLst>
      <p:ext uri="{BB962C8B-B14F-4D97-AF65-F5344CB8AC3E}">
        <p14:creationId xmlns:p14="http://schemas.microsoft.com/office/powerpoint/2010/main" val="99877302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281B65-58E8-DAC6-CBDE-10F93F551092}"/>
            </a:ext>
          </a:extLst>
        </p:cNvPr>
        <p:cNvGrpSpPr/>
        <p:nvPr/>
      </p:nvGrpSpPr>
      <p:grpSpPr>
        <a:xfrm>
          <a:off x="0" y="0"/>
          <a:ext cx="0" cy="0"/>
          <a:chOff x="0" y="0"/>
          <a:chExt cx="0" cy="0"/>
        </a:xfrm>
      </p:grpSpPr>
      <p:sp>
        <p:nvSpPr>
          <p:cNvPr id="3" name="Rectangle : coins arrondis 2">
            <a:extLst>
              <a:ext uri="{FF2B5EF4-FFF2-40B4-BE49-F238E27FC236}">
                <a16:creationId xmlns:a16="http://schemas.microsoft.com/office/drawing/2014/main" id="{34A9BA0A-AC6A-6514-E65F-92ACFCDFA467}"/>
              </a:ext>
            </a:extLst>
          </p:cNvPr>
          <p:cNvSpPr/>
          <p:nvPr>
            <p:custDataLst>
              <p:tags r:id="rId1"/>
            </p:custDataLst>
          </p:nvPr>
        </p:nvSpPr>
        <p:spPr>
          <a:xfrm>
            <a:off x="228600" y="990601"/>
            <a:ext cx="8686801" cy="4786641"/>
          </a:xfrm>
          <a:prstGeom prst="roundRect">
            <a:avLst>
              <a:gd name="adj" fmla="val 967"/>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16" name="Rectangle : coins arrondis 15">
            <a:extLst>
              <a:ext uri="{FF2B5EF4-FFF2-40B4-BE49-F238E27FC236}">
                <a16:creationId xmlns:a16="http://schemas.microsoft.com/office/drawing/2014/main" id="{76C4ACE9-D259-158C-4BFB-EF5633F23CCA}"/>
              </a:ext>
            </a:extLst>
          </p:cNvPr>
          <p:cNvSpPr/>
          <p:nvPr>
            <p:custDataLst>
              <p:tags r:id="rId2"/>
            </p:custDataLst>
          </p:nvPr>
        </p:nvSpPr>
        <p:spPr>
          <a:xfrm>
            <a:off x="126753" y="929941"/>
            <a:ext cx="8890494" cy="597245"/>
          </a:xfrm>
          <a:prstGeom prst="roundRect">
            <a:avLst>
              <a:gd name="adj" fmla="val 14434"/>
            </a:avLst>
          </a:prstGeom>
          <a:solidFill>
            <a:schemeClr val="bg1">
              <a:lumMod val="95000"/>
            </a:schemeClr>
          </a:solidFill>
          <a:ln w="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FR"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18" name="ZoneTexte 17">
            <a:extLst>
              <a:ext uri="{FF2B5EF4-FFF2-40B4-BE49-F238E27FC236}">
                <a16:creationId xmlns:a16="http://schemas.microsoft.com/office/drawing/2014/main" id="{CC62BFBD-16E0-4C9B-6F52-B3ECA7A13FEE}"/>
              </a:ext>
            </a:extLst>
          </p:cNvPr>
          <p:cNvSpPr txBox="1"/>
          <p:nvPr>
            <p:custDataLst>
              <p:tags r:id="rId3"/>
            </p:custDataLst>
          </p:nvPr>
        </p:nvSpPr>
        <p:spPr>
          <a:xfrm>
            <a:off x="800100" y="1093750"/>
            <a:ext cx="6096000" cy="325089"/>
          </a:xfrm>
          <a:prstGeom prst="rect">
            <a:avLst/>
          </a:prstGeom>
          <a:noFill/>
        </p:spPr>
        <p:txBody>
          <a:bodyPr wrap="square">
            <a:spAutoFit/>
          </a:bodyPr>
          <a:lstStyle/>
          <a:p>
            <a:pPr marL="0" marR="0" lvl="1" indent="0" algn="l" defTabSz="457223" rtl="0" eaLnBrk="1" fontAlgn="auto" latinLnBrk="0" hangingPunct="1">
              <a:lnSpc>
                <a:spcPts val="2011"/>
              </a:lnSpc>
              <a:spcBef>
                <a:spcPct val="0"/>
              </a:spcBef>
              <a:spcAft>
                <a:spcPts val="0"/>
              </a:spcAft>
              <a:buClrTx/>
              <a:buSzTx/>
              <a:buFontTx/>
              <a:buNone/>
              <a:tabLst/>
              <a:defRPr/>
            </a:pPr>
            <a:r>
              <a:rPr kumimoji="0" lang="en-US" sz="1400" b="1" i="0" u="none" strike="noStrike" kern="1200" cap="none" spc="0" normalizeH="0" baseline="0" noProof="0" dirty="0">
                <a:ln>
                  <a:noFill/>
                </a:ln>
                <a:solidFill>
                  <a:prstClr val="white">
                    <a:lumMod val="75000"/>
                  </a:prstClr>
                </a:solidFill>
                <a:effectLst/>
                <a:uLnTx/>
                <a:uFillTx/>
                <a:latin typeface="Dosis" pitchFamily="2" charset="0"/>
                <a:ea typeface="+mn-ea"/>
                <a:cs typeface="+mn-cs"/>
              </a:rPr>
              <a:t>Aujourd’hui, nous </a:t>
            </a:r>
            <a:r>
              <a:rPr kumimoji="0" lang="fr-FR" sz="1400" b="1" i="0" u="none" strike="noStrike" kern="1200" cap="none" spc="0" normalizeH="0" baseline="0" noProof="0" dirty="0">
                <a:ln>
                  <a:noFill/>
                </a:ln>
                <a:solidFill>
                  <a:prstClr val="white">
                    <a:lumMod val="75000"/>
                  </a:prstClr>
                </a:solidFill>
                <a:effectLst/>
                <a:uLnTx/>
                <a:uFillTx/>
                <a:latin typeface="Dosis" pitchFamily="2" charset="0"/>
                <a:ea typeface="+mn-ea"/>
                <a:cs typeface="+mn-cs"/>
              </a:rPr>
              <a:t>allons apprendre de nouveaux mots en français. </a:t>
            </a:r>
          </a:p>
        </p:txBody>
      </p:sp>
      <p:sp>
        <p:nvSpPr>
          <p:cNvPr id="19" name="Freeform 8">
            <a:extLst>
              <a:ext uri="{FF2B5EF4-FFF2-40B4-BE49-F238E27FC236}">
                <a16:creationId xmlns:a16="http://schemas.microsoft.com/office/drawing/2014/main" id="{904E7686-39F5-E1FE-5837-78DB3467F4B5}"/>
              </a:ext>
            </a:extLst>
          </p:cNvPr>
          <p:cNvSpPr/>
          <p:nvPr>
            <p:custDataLst>
              <p:tags r:id="rId4"/>
            </p:custDataLst>
          </p:nvPr>
        </p:nvSpPr>
        <p:spPr>
          <a:xfrm>
            <a:off x="195941" y="1177397"/>
            <a:ext cx="277013" cy="190941"/>
          </a:xfrm>
          <a:custGeom>
            <a:avLst/>
            <a:gdLst/>
            <a:ahLst/>
            <a:cxnLst/>
            <a:rect l="l" t="t" r="r" b="b"/>
            <a:pathLst>
              <a:path w="771785" h="671453">
                <a:moveTo>
                  <a:pt x="0" y="0"/>
                </a:moveTo>
                <a:lnTo>
                  <a:pt x="771785" y="0"/>
                </a:lnTo>
                <a:lnTo>
                  <a:pt x="771785" y="671453"/>
                </a:lnTo>
                <a:lnTo>
                  <a:pt x="0" y="671453"/>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pPr marL="0" marR="0" lvl="0" indent="0" algn="l"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black"/>
              </a:solidFill>
              <a:effectLst/>
              <a:uLnTx/>
              <a:uFillTx/>
              <a:latin typeface="Dosis" pitchFamily="2" charset="0"/>
              <a:ea typeface="+mn-ea"/>
              <a:cs typeface="+mn-cs"/>
            </a:endParaRPr>
          </a:p>
        </p:txBody>
      </p:sp>
      <p:sp>
        <p:nvSpPr>
          <p:cNvPr id="7" name="Rectangle 6">
            <a:extLst>
              <a:ext uri="{FF2B5EF4-FFF2-40B4-BE49-F238E27FC236}">
                <a16:creationId xmlns:a16="http://schemas.microsoft.com/office/drawing/2014/main" id="{17EBF296-3EA6-9AE0-483E-23A1ADAC73F3}"/>
              </a:ext>
            </a:extLst>
          </p:cNvPr>
          <p:cNvSpPr/>
          <p:nvPr>
            <p:custDataLst>
              <p:tags r:id="rId5"/>
            </p:custDataLst>
          </p:nvPr>
        </p:nvSpPr>
        <p:spPr>
          <a:xfrm>
            <a:off x="126752" y="1340345"/>
            <a:ext cx="8878043" cy="245507"/>
          </a:xfrm>
          <a:prstGeom prst="rect">
            <a:avLst/>
          </a:prstGeom>
          <a:solidFill>
            <a:srgbClr val="F2F2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15" name="Rectangle 14">
            <a:extLst>
              <a:ext uri="{FF2B5EF4-FFF2-40B4-BE49-F238E27FC236}">
                <a16:creationId xmlns:a16="http://schemas.microsoft.com/office/drawing/2014/main" id="{434397C2-D178-ABC4-D7DB-1A9AA007C307}"/>
              </a:ext>
            </a:extLst>
          </p:cNvPr>
          <p:cNvSpPr/>
          <p:nvPr>
            <p:custDataLst>
              <p:tags r:id="rId6"/>
            </p:custDataLst>
          </p:nvPr>
        </p:nvSpPr>
        <p:spPr>
          <a:xfrm>
            <a:off x="0" y="1"/>
            <a:ext cx="9144000" cy="6857999"/>
          </a:xfrm>
          <a:prstGeom prst="rect">
            <a:avLst/>
          </a:prstGeom>
          <a:solidFill>
            <a:srgbClr val="10658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8" name="Rectangle : coins arrondis 7">
            <a:extLst>
              <a:ext uri="{FF2B5EF4-FFF2-40B4-BE49-F238E27FC236}">
                <a16:creationId xmlns:a16="http://schemas.microsoft.com/office/drawing/2014/main" id="{01941FA1-7589-9EE7-2335-08F9ABF2324F}"/>
              </a:ext>
            </a:extLst>
          </p:cNvPr>
          <p:cNvSpPr/>
          <p:nvPr>
            <p:custDataLst>
              <p:tags r:id="rId7"/>
            </p:custDataLst>
          </p:nvPr>
        </p:nvSpPr>
        <p:spPr>
          <a:xfrm>
            <a:off x="183903" y="177800"/>
            <a:ext cx="8776195" cy="6499909"/>
          </a:xfrm>
          <a:prstGeom prst="roundRect">
            <a:avLst>
              <a:gd name="adj" fmla="val 2225"/>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3" name="Rectangle : coins arrondis 22">
            <a:extLst>
              <a:ext uri="{FF2B5EF4-FFF2-40B4-BE49-F238E27FC236}">
                <a16:creationId xmlns:a16="http://schemas.microsoft.com/office/drawing/2014/main" id="{A976055A-147C-BF36-A4DE-6D5503199290}"/>
              </a:ext>
            </a:extLst>
          </p:cNvPr>
          <p:cNvSpPr/>
          <p:nvPr>
            <p:custDataLst>
              <p:tags r:id="rId8"/>
            </p:custDataLst>
          </p:nvPr>
        </p:nvSpPr>
        <p:spPr>
          <a:xfrm>
            <a:off x="180975" y="180292"/>
            <a:ext cx="8769597" cy="597245"/>
          </a:xfrm>
          <a:prstGeom prst="roundRect">
            <a:avLst>
              <a:gd name="adj" fmla="val 14434"/>
            </a:avLst>
          </a:prstGeom>
          <a:solidFill>
            <a:schemeClr val="bg1">
              <a:lumMod val="95000"/>
            </a:schemeClr>
          </a:solidFill>
          <a:ln w="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FR"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6" name="Rectangle 25">
            <a:extLst>
              <a:ext uri="{FF2B5EF4-FFF2-40B4-BE49-F238E27FC236}">
                <a16:creationId xmlns:a16="http://schemas.microsoft.com/office/drawing/2014/main" id="{223EB24F-7952-ED6F-2E2A-1662A0250F0F}"/>
              </a:ext>
            </a:extLst>
          </p:cNvPr>
          <p:cNvSpPr/>
          <p:nvPr>
            <p:custDataLst>
              <p:tags r:id="rId9"/>
            </p:custDataLst>
          </p:nvPr>
        </p:nvSpPr>
        <p:spPr>
          <a:xfrm>
            <a:off x="196725" y="737687"/>
            <a:ext cx="8776195" cy="245507"/>
          </a:xfrm>
          <a:prstGeom prst="rect">
            <a:avLst/>
          </a:prstGeom>
          <a:solidFill>
            <a:srgbClr val="F2F2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2" name="Freeform 8">
            <a:extLst>
              <a:ext uri="{FF2B5EF4-FFF2-40B4-BE49-F238E27FC236}">
                <a16:creationId xmlns:a16="http://schemas.microsoft.com/office/drawing/2014/main" id="{B52B50F6-1789-84A6-45E2-9DB73111A937}"/>
              </a:ext>
            </a:extLst>
          </p:cNvPr>
          <p:cNvSpPr/>
          <p:nvPr>
            <p:custDataLst>
              <p:tags r:id="rId10"/>
            </p:custDataLst>
          </p:nvPr>
        </p:nvSpPr>
        <p:spPr>
          <a:xfrm>
            <a:off x="431135" y="458400"/>
            <a:ext cx="277013" cy="190941"/>
          </a:xfrm>
          <a:custGeom>
            <a:avLst/>
            <a:gdLst/>
            <a:ahLst/>
            <a:cxnLst/>
            <a:rect l="l" t="t" r="r" b="b"/>
            <a:pathLst>
              <a:path w="771785" h="671453">
                <a:moveTo>
                  <a:pt x="0" y="0"/>
                </a:moveTo>
                <a:lnTo>
                  <a:pt x="771785" y="0"/>
                </a:lnTo>
                <a:lnTo>
                  <a:pt x="771785" y="671453"/>
                </a:lnTo>
                <a:lnTo>
                  <a:pt x="0" y="671453"/>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pPr marL="0" marR="0" lvl="0" indent="0" algn="l"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black"/>
              </a:solidFill>
              <a:effectLst/>
              <a:uLnTx/>
              <a:uFillTx/>
              <a:latin typeface="Dosis" pitchFamily="2" charset="0"/>
              <a:ea typeface="+mn-ea"/>
              <a:cs typeface="+mn-cs"/>
            </a:endParaRPr>
          </a:p>
        </p:txBody>
      </p:sp>
      <p:sp>
        <p:nvSpPr>
          <p:cNvPr id="10" name="ZoneTexte 9">
            <a:extLst>
              <a:ext uri="{FF2B5EF4-FFF2-40B4-BE49-F238E27FC236}">
                <a16:creationId xmlns:a16="http://schemas.microsoft.com/office/drawing/2014/main" id="{30F40795-7EFC-3A5C-5663-BC447549C0D8}"/>
              </a:ext>
            </a:extLst>
          </p:cNvPr>
          <p:cNvSpPr txBox="1"/>
          <p:nvPr>
            <p:custDataLst>
              <p:tags r:id="rId11"/>
            </p:custDataLst>
          </p:nvPr>
        </p:nvSpPr>
        <p:spPr>
          <a:xfrm>
            <a:off x="765298" y="380536"/>
            <a:ext cx="7686264" cy="338554"/>
          </a:xfrm>
          <a:prstGeom prst="rect">
            <a:avLst/>
          </a:prstGeom>
          <a:noFill/>
        </p:spPr>
        <p:txBody>
          <a:bodyPr wrap="square" rtlCol="0">
            <a:spAutoFit/>
          </a:bodyPr>
          <a:lstStyle/>
          <a:p>
            <a:pPr marL="0" marR="0" lvl="0" indent="0" algn="l" defTabSz="685818"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prstClr val="white">
                    <a:lumMod val="65000"/>
                  </a:prstClr>
                </a:solidFill>
                <a:effectLst/>
                <a:uLnTx/>
                <a:uFillTx/>
                <a:latin typeface="Calibri"/>
                <a:ea typeface="+mn-ea"/>
                <a:cs typeface="+mn-cs"/>
              </a:rPr>
              <a:t>C’est la lettre g. Elle fait le son « g ». Comme dans gâteau. « g » Qui  veut répéter ?</a:t>
            </a:r>
          </a:p>
        </p:txBody>
      </p:sp>
      <p:sp>
        <p:nvSpPr>
          <p:cNvPr id="2" name="Rectangle 1">
            <a:extLst>
              <a:ext uri="{FF2B5EF4-FFF2-40B4-BE49-F238E27FC236}">
                <a16:creationId xmlns:a16="http://schemas.microsoft.com/office/drawing/2014/main" id="{4CAF3BF4-51DF-85C4-17C5-944357EA46A2}"/>
              </a:ext>
            </a:extLst>
          </p:cNvPr>
          <p:cNvSpPr/>
          <p:nvPr>
            <p:custDataLst>
              <p:tags r:id="rId12"/>
            </p:custDataLst>
          </p:nvPr>
        </p:nvSpPr>
        <p:spPr>
          <a:xfrm>
            <a:off x="2754085" y="1529678"/>
            <a:ext cx="3859763" cy="3154710"/>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pt-BR" sz="11500" b="1" i="0" u="none" strike="noStrike" kern="1200" cap="none" spc="0" normalizeH="0" baseline="0" noProof="0" dirty="0">
                <a:ln>
                  <a:noFill/>
                </a:ln>
                <a:solidFill>
                  <a:srgbClr val="106585"/>
                </a:solidFill>
                <a:effectLst/>
                <a:uLnTx/>
                <a:uFillTx/>
                <a:latin typeface="Dosis" pitchFamily="2" charset="0"/>
                <a:ea typeface="+mn-ea"/>
                <a:cs typeface="+mn-cs"/>
              </a:rPr>
              <a:t> </a:t>
            </a:r>
            <a:r>
              <a:rPr kumimoji="0" lang="pt-BR" sz="19900" b="1" i="0" u="none" strike="noStrike" kern="1200" cap="none" spc="0" normalizeH="0" baseline="0" noProof="0" dirty="0">
                <a:ln>
                  <a:noFill/>
                </a:ln>
                <a:solidFill>
                  <a:srgbClr val="106585"/>
                </a:solidFill>
                <a:effectLst/>
                <a:uLnTx/>
                <a:uFillTx/>
                <a:latin typeface="Dosis" pitchFamily="2" charset="0"/>
                <a:ea typeface="+mn-ea"/>
                <a:cs typeface="+mn-cs"/>
              </a:rPr>
              <a:t>g            </a:t>
            </a:r>
            <a:endParaRPr kumimoji="0" lang="pt-BR" sz="11500" b="1" i="0" u="none" strike="noStrike" kern="1200" cap="none" spc="0" normalizeH="0" baseline="0" noProof="0" dirty="0">
              <a:ln>
                <a:noFill/>
              </a:ln>
              <a:solidFill>
                <a:srgbClr val="106585"/>
              </a:solidFill>
              <a:effectLst/>
              <a:uLnTx/>
              <a:uFillTx/>
              <a:latin typeface="Dosis" pitchFamily="2" charset="0"/>
              <a:ea typeface="+mn-ea"/>
              <a:cs typeface="+mn-cs"/>
            </a:endParaRPr>
          </a:p>
        </p:txBody>
      </p:sp>
    </p:spTree>
    <p:extLst>
      <p:ext uri="{BB962C8B-B14F-4D97-AF65-F5344CB8AC3E}">
        <p14:creationId xmlns:p14="http://schemas.microsoft.com/office/powerpoint/2010/main" val="216211116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281B65-58E8-DAC6-CBDE-10F93F551092}"/>
            </a:ext>
          </a:extLst>
        </p:cNvPr>
        <p:cNvGrpSpPr/>
        <p:nvPr/>
      </p:nvGrpSpPr>
      <p:grpSpPr>
        <a:xfrm>
          <a:off x="0" y="0"/>
          <a:ext cx="0" cy="0"/>
          <a:chOff x="0" y="0"/>
          <a:chExt cx="0" cy="0"/>
        </a:xfrm>
      </p:grpSpPr>
      <p:sp>
        <p:nvSpPr>
          <p:cNvPr id="3" name="Rectangle : coins arrondis 2">
            <a:extLst>
              <a:ext uri="{FF2B5EF4-FFF2-40B4-BE49-F238E27FC236}">
                <a16:creationId xmlns:a16="http://schemas.microsoft.com/office/drawing/2014/main" id="{34A9BA0A-AC6A-6514-E65F-92ACFCDFA467}"/>
              </a:ext>
            </a:extLst>
          </p:cNvPr>
          <p:cNvSpPr/>
          <p:nvPr>
            <p:custDataLst>
              <p:tags r:id="rId1"/>
            </p:custDataLst>
          </p:nvPr>
        </p:nvSpPr>
        <p:spPr>
          <a:xfrm>
            <a:off x="228600" y="990601"/>
            <a:ext cx="8686801" cy="4786641"/>
          </a:xfrm>
          <a:prstGeom prst="roundRect">
            <a:avLst>
              <a:gd name="adj" fmla="val 967"/>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16" name="Rectangle : coins arrondis 15">
            <a:extLst>
              <a:ext uri="{FF2B5EF4-FFF2-40B4-BE49-F238E27FC236}">
                <a16:creationId xmlns:a16="http://schemas.microsoft.com/office/drawing/2014/main" id="{76C4ACE9-D259-158C-4BFB-EF5633F23CCA}"/>
              </a:ext>
            </a:extLst>
          </p:cNvPr>
          <p:cNvSpPr/>
          <p:nvPr>
            <p:custDataLst>
              <p:tags r:id="rId2"/>
            </p:custDataLst>
          </p:nvPr>
        </p:nvSpPr>
        <p:spPr>
          <a:xfrm>
            <a:off x="126753" y="929941"/>
            <a:ext cx="8890494" cy="597245"/>
          </a:xfrm>
          <a:prstGeom prst="roundRect">
            <a:avLst>
              <a:gd name="adj" fmla="val 14434"/>
            </a:avLst>
          </a:prstGeom>
          <a:solidFill>
            <a:schemeClr val="bg1">
              <a:lumMod val="95000"/>
            </a:schemeClr>
          </a:solidFill>
          <a:ln w="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FR"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18" name="ZoneTexte 17">
            <a:extLst>
              <a:ext uri="{FF2B5EF4-FFF2-40B4-BE49-F238E27FC236}">
                <a16:creationId xmlns:a16="http://schemas.microsoft.com/office/drawing/2014/main" id="{CC62BFBD-16E0-4C9B-6F52-B3ECA7A13FEE}"/>
              </a:ext>
            </a:extLst>
          </p:cNvPr>
          <p:cNvSpPr txBox="1"/>
          <p:nvPr>
            <p:custDataLst>
              <p:tags r:id="rId3"/>
            </p:custDataLst>
          </p:nvPr>
        </p:nvSpPr>
        <p:spPr>
          <a:xfrm>
            <a:off x="800100" y="1093750"/>
            <a:ext cx="6096000" cy="325089"/>
          </a:xfrm>
          <a:prstGeom prst="rect">
            <a:avLst/>
          </a:prstGeom>
          <a:noFill/>
        </p:spPr>
        <p:txBody>
          <a:bodyPr wrap="square">
            <a:spAutoFit/>
          </a:bodyPr>
          <a:lstStyle/>
          <a:p>
            <a:pPr marL="0" marR="0" lvl="1" indent="0" algn="l" defTabSz="457223" rtl="0" eaLnBrk="1" fontAlgn="auto" latinLnBrk="0" hangingPunct="1">
              <a:lnSpc>
                <a:spcPts val="2011"/>
              </a:lnSpc>
              <a:spcBef>
                <a:spcPct val="0"/>
              </a:spcBef>
              <a:spcAft>
                <a:spcPts val="0"/>
              </a:spcAft>
              <a:buClrTx/>
              <a:buSzTx/>
              <a:buFontTx/>
              <a:buNone/>
              <a:tabLst/>
              <a:defRPr/>
            </a:pPr>
            <a:r>
              <a:rPr kumimoji="0" lang="en-US" sz="1400" b="1" i="0" u="none" strike="noStrike" kern="1200" cap="none" spc="0" normalizeH="0" baseline="0" noProof="0" dirty="0">
                <a:ln>
                  <a:noFill/>
                </a:ln>
                <a:solidFill>
                  <a:prstClr val="white">
                    <a:lumMod val="75000"/>
                  </a:prstClr>
                </a:solidFill>
                <a:effectLst/>
                <a:uLnTx/>
                <a:uFillTx/>
                <a:latin typeface="Dosis" pitchFamily="2" charset="0"/>
                <a:ea typeface="+mn-ea"/>
                <a:cs typeface="+mn-cs"/>
              </a:rPr>
              <a:t>Aujourd’hui, nous </a:t>
            </a:r>
            <a:r>
              <a:rPr kumimoji="0" lang="fr-FR" sz="1400" b="1" i="0" u="none" strike="noStrike" kern="1200" cap="none" spc="0" normalizeH="0" baseline="0" noProof="0" dirty="0">
                <a:ln>
                  <a:noFill/>
                </a:ln>
                <a:solidFill>
                  <a:prstClr val="white">
                    <a:lumMod val="75000"/>
                  </a:prstClr>
                </a:solidFill>
                <a:effectLst/>
                <a:uLnTx/>
                <a:uFillTx/>
                <a:latin typeface="Dosis" pitchFamily="2" charset="0"/>
                <a:ea typeface="+mn-ea"/>
                <a:cs typeface="+mn-cs"/>
              </a:rPr>
              <a:t>allons apprendre de nouveaux mots en français. </a:t>
            </a:r>
          </a:p>
        </p:txBody>
      </p:sp>
      <p:sp>
        <p:nvSpPr>
          <p:cNvPr id="19" name="Freeform 8">
            <a:extLst>
              <a:ext uri="{FF2B5EF4-FFF2-40B4-BE49-F238E27FC236}">
                <a16:creationId xmlns:a16="http://schemas.microsoft.com/office/drawing/2014/main" id="{904E7686-39F5-E1FE-5837-78DB3467F4B5}"/>
              </a:ext>
            </a:extLst>
          </p:cNvPr>
          <p:cNvSpPr/>
          <p:nvPr>
            <p:custDataLst>
              <p:tags r:id="rId4"/>
            </p:custDataLst>
          </p:nvPr>
        </p:nvSpPr>
        <p:spPr>
          <a:xfrm>
            <a:off x="195941" y="1177397"/>
            <a:ext cx="277013" cy="190941"/>
          </a:xfrm>
          <a:custGeom>
            <a:avLst/>
            <a:gdLst/>
            <a:ahLst/>
            <a:cxnLst/>
            <a:rect l="l" t="t" r="r" b="b"/>
            <a:pathLst>
              <a:path w="771785" h="671453">
                <a:moveTo>
                  <a:pt x="0" y="0"/>
                </a:moveTo>
                <a:lnTo>
                  <a:pt x="771785" y="0"/>
                </a:lnTo>
                <a:lnTo>
                  <a:pt x="771785" y="671453"/>
                </a:lnTo>
                <a:lnTo>
                  <a:pt x="0" y="671453"/>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pPr marL="0" marR="0" lvl="0" indent="0" algn="l"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black"/>
              </a:solidFill>
              <a:effectLst/>
              <a:uLnTx/>
              <a:uFillTx/>
              <a:latin typeface="Dosis" pitchFamily="2" charset="0"/>
              <a:ea typeface="+mn-ea"/>
              <a:cs typeface="+mn-cs"/>
            </a:endParaRPr>
          </a:p>
        </p:txBody>
      </p:sp>
      <p:sp>
        <p:nvSpPr>
          <p:cNvPr id="7" name="Rectangle 6">
            <a:extLst>
              <a:ext uri="{FF2B5EF4-FFF2-40B4-BE49-F238E27FC236}">
                <a16:creationId xmlns:a16="http://schemas.microsoft.com/office/drawing/2014/main" id="{17EBF296-3EA6-9AE0-483E-23A1ADAC73F3}"/>
              </a:ext>
            </a:extLst>
          </p:cNvPr>
          <p:cNvSpPr/>
          <p:nvPr>
            <p:custDataLst>
              <p:tags r:id="rId5"/>
            </p:custDataLst>
          </p:nvPr>
        </p:nvSpPr>
        <p:spPr>
          <a:xfrm>
            <a:off x="126752" y="1340345"/>
            <a:ext cx="8878043" cy="245507"/>
          </a:xfrm>
          <a:prstGeom prst="rect">
            <a:avLst/>
          </a:prstGeom>
          <a:solidFill>
            <a:srgbClr val="F2F2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15" name="Rectangle 14">
            <a:extLst>
              <a:ext uri="{FF2B5EF4-FFF2-40B4-BE49-F238E27FC236}">
                <a16:creationId xmlns:a16="http://schemas.microsoft.com/office/drawing/2014/main" id="{434397C2-D178-ABC4-D7DB-1A9AA007C307}"/>
              </a:ext>
            </a:extLst>
          </p:cNvPr>
          <p:cNvSpPr/>
          <p:nvPr>
            <p:custDataLst>
              <p:tags r:id="rId6"/>
            </p:custDataLst>
          </p:nvPr>
        </p:nvSpPr>
        <p:spPr>
          <a:xfrm>
            <a:off x="0" y="1"/>
            <a:ext cx="9144000" cy="6857999"/>
          </a:xfrm>
          <a:prstGeom prst="rect">
            <a:avLst/>
          </a:prstGeom>
          <a:solidFill>
            <a:srgbClr val="10658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8" name="Rectangle : coins arrondis 7">
            <a:extLst>
              <a:ext uri="{FF2B5EF4-FFF2-40B4-BE49-F238E27FC236}">
                <a16:creationId xmlns:a16="http://schemas.microsoft.com/office/drawing/2014/main" id="{01941FA1-7589-9EE7-2335-08F9ABF2324F}"/>
              </a:ext>
            </a:extLst>
          </p:cNvPr>
          <p:cNvSpPr/>
          <p:nvPr>
            <p:custDataLst>
              <p:tags r:id="rId7"/>
            </p:custDataLst>
          </p:nvPr>
        </p:nvSpPr>
        <p:spPr>
          <a:xfrm>
            <a:off x="183903" y="177800"/>
            <a:ext cx="8776195" cy="6499909"/>
          </a:xfrm>
          <a:prstGeom prst="roundRect">
            <a:avLst>
              <a:gd name="adj" fmla="val 2225"/>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3" name="Rectangle : coins arrondis 22">
            <a:extLst>
              <a:ext uri="{FF2B5EF4-FFF2-40B4-BE49-F238E27FC236}">
                <a16:creationId xmlns:a16="http://schemas.microsoft.com/office/drawing/2014/main" id="{A976055A-147C-BF36-A4DE-6D5503199290}"/>
              </a:ext>
            </a:extLst>
          </p:cNvPr>
          <p:cNvSpPr/>
          <p:nvPr>
            <p:custDataLst>
              <p:tags r:id="rId8"/>
            </p:custDataLst>
          </p:nvPr>
        </p:nvSpPr>
        <p:spPr>
          <a:xfrm>
            <a:off x="180975" y="180292"/>
            <a:ext cx="8769597" cy="597245"/>
          </a:xfrm>
          <a:prstGeom prst="roundRect">
            <a:avLst>
              <a:gd name="adj" fmla="val 14434"/>
            </a:avLst>
          </a:prstGeom>
          <a:solidFill>
            <a:schemeClr val="bg1">
              <a:lumMod val="95000"/>
            </a:schemeClr>
          </a:solidFill>
          <a:ln w="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FR"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6" name="Rectangle 25">
            <a:extLst>
              <a:ext uri="{FF2B5EF4-FFF2-40B4-BE49-F238E27FC236}">
                <a16:creationId xmlns:a16="http://schemas.microsoft.com/office/drawing/2014/main" id="{223EB24F-7952-ED6F-2E2A-1662A0250F0F}"/>
              </a:ext>
            </a:extLst>
          </p:cNvPr>
          <p:cNvSpPr/>
          <p:nvPr>
            <p:custDataLst>
              <p:tags r:id="rId9"/>
            </p:custDataLst>
          </p:nvPr>
        </p:nvSpPr>
        <p:spPr>
          <a:xfrm>
            <a:off x="196725" y="737687"/>
            <a:ext cx="8776195" cy="245507"/>
          </a:xfrm>
          <a:prstGeom prst="rect">
            <a:avLst/>
          </a:prstGeom>
          <a:solidFill>
            <a:srgbClr val="F2F2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2" name="Freeform 8">
            <a:extLst>
              <a:ext uri="{FF2B5EF4-FFF2-40B4-BE49-F238E27FC236}">
                <a16:creationId xmlns:a16="http://schemas.microsoft.com/office/drawing/2014/main" id="{B52B50F6-1789-84A6-45E2-9DB73111A937}"/>
              </a:ext>
            </a:extLst>
          </p:cNvPr>
          <p:cNvSpPr/>
          <p:nvPr>
            <p:custDataLst>
              <p:tags r:id="rId10"/>
            </p:custDataLst>
          </p:nvPr>
        </p:nvSpPr>
        <p:spPr>
          <a:xfrm>
            <a:off x="522385" y="468775"/>
            <a:ext cx="277013" cy="190941"/>
          </a:xfrm>
          <a:custGeom>
            <a:avLst/>
            <a:gdLst/>
            <a:ahLst/>
            <a:cxnLst/>
            <a:rect l="l" t="t" r="r" b="b"/>
            <a:pathLst>
              <a:path w="771785" h="671453">
                <a:moveTo>
                  <a:pt x="0" y="0"/>
                </a:moveTo>
                <a:lnTo>
                  <a:pt x="771785" y="0"/>
                </a:lnTo>
                <a:lnTo>
                  <a:pt x="771785" y="671453"/>
                </a:lnTo>
                <a:lnTo>
                  <a:pt x="0" y="671453"/>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pPr marL="0" marR="0" lvl="0" indent="0" algn="l"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black"/>
              </a:solidFill>
              <a:effectLst/>
              <a:uLnTx/>
              <a:uFillTx/>
              <a:latin typeface="Dosis" pitchFamily="2" charset="0"/>
              <a:ea typeface="+mn-ea"/>
              <a:cs typeface="+mn-cs"/>
            </a:endParaRPr>
          </a:p>
        </p:txBody>
      </p:sp>
      <p:sp>
        <p:nvSpPr>
          <p:cNvPr id="10" name="ZoneTexte 9">
            <a:extLst>
              <a:ext uri="{FF2B5EF4-FFF2-40B4-BE49-F238E27FC236}">
                <a16:creationId xmlns:a16="http://schemas.microsoft.com/office/drawing/2014/main" id="{30F40795-7EFC-3A5C-5663-BC447549C0D8}"/>
              </a:ext>
            </a:extLst>
          </p:cNvPr>
          <p:cNvSpPr txBox="1"/>
          <p:nvPr>
            <p:custDataLst>
              <p:tags r:id="rId11"/>
            </p:custDataLst>
          </p:nvPr>
        </p:nvSpPr>
        <p:spPr>
          <a:xfrm>
            <a:off x="1027990" y="394968"/>
            <a:ext cx="7686264" cy="338554"/>
          </a:xfrm>
          <a:prstGeom prst="rect">
            <a:avLst/>
          </a:prstGeom>
          <a:noFill/>
        </p:spPr>
        <p:txBody>
          <a:bodyPr wrap="square" rtlCol="0">
            <a:spAutoFit/>
          </a:bodyPr>
          <a:lstStyle/>
          <a:p>
            <a:pPr marL="0" marR="0" lvl="0" indent="0" algn="l" defTabSz="685818"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prstClr val="white">
                    <a:lumMod val="65000"/>
                  </a:prstClr>
                </a:solidFill>
                <a:effectLst/>
                <a:uLnTx/>
                <a:uFillTx/>
                <a:latin typeface="Calibri"/>
                <a:ea typeface="+mn-ea"/>
                <a:cs typeface="+mn-cs"/>
              </a:rPr>
              <a:t>« g » « a ». </a:t>
            </a:r>
          </a:p>
        </p:txBody>
      </p:sp>
      <p:sp>
        <p:nvSpPr>
          <p:cNvPr id="2" name="Rectangle 1">
            <a:extLst>
              <a:ext uri="{FF2B5EF4-FFF2-40B4-BE49-F238E27FC236}">
                <a16:creationId xmlns:a16="http://schemas.microsoft.com/office/drawing/2014/main" id="{4CAF3BF4-51DF-85C4-17C5-944357EA46A2}"/>
              </a:ext>
            </a:extLst>
          </p:cNvPr>
          <p:cNvSpPr/>
          <p:nvPr>
            <p:custDataLst>
              <p:tags r:id="rId12"/>
            </p:custDataLst>
          </p:nvPr>
        </p:nvSpPr>
        <p:spPr>
          <a:xfrm>
            <a:off x="472954" y="1529678"/>
            <a:ext cx="3859763" cy="3154710"/>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pt-BR" sz="11500" b="1" i="0" u="none" strike="noStrike" kern="1200" cap="none" spc="0" normalizeH="0" baseline="0" noProof="0" dirty="0">
                <a:ln>
                  <a:noFill/>
                </a:ln>
                <a:solidFill>
                  <a:srgbClr val="106585"/>
                </a:solidFill>
                <a:effectLst/>
                <a:uLnTx/>
                <a:uFillTx/>
                <a:latin typeface="Dosis" pitchFamily="2" charset="0"/>
                <a:ea typeface="+mn-ea"/>
                <a:cs typeface="+mn-cs"/>
              </a:rPr>
              <a:t> </a:t>
            </a:r>
            <a:r>
              <a:rPr kumimoji="0" lang="pt-BR" sz="19900" b="1" i="0" u="none" strike="noStrike" kern="1200" cap="none" spc="0" normalizeH="0" baseline="0" noProof="0" dirty="0">
                <a:ln>
                  <a:noFill/>
                </a:ln>
                <a:solidFill>
                  <a:srgbClr val="106585"/>
                </a:solidFill>
                <a:effectLst/>
                <a:uLnTx/>
                <a:uFillTx/>
                <a:latin typeface="Dosis" pitchFamily="2" charset="0"/>
                <a:ea typeface="+mn-ea"/>
                <a:cs typeface="+mn-cs"/>
              </a:rPr>
              <a:t>g            </a:t>
            </a:r>
            <a:endParaRPr kumimoji="0" lang="pt-BR" sz="11500" b="1" i="0" u="none" strike="noStrike" kern="1200" cap="none" spc="0" normalizeH="0" baseline="0" noProof="0" dirty="0">
              <a:ln>
                <a:noFill/>
              </a:ln>
              <a:solidFill>
                <a:srgbClr val="106585"/>
              </a:solidFill>
              <a:effectLst/>
              <a:uLnTx/>
              <a:uFillTx/>
              <a:latin typeface="Dosis" pitchFamily="2" charset="0"/>
              <a:ea typeface="+mn-ea"/>
              <a:cs typeface="+mn-cs"/>
            </a:endParaRPr>
          </a:p>
        </p:txBody>
      </p:sp>
      <p:sp>
        <p:nvSpPr>
          <p:cNvPr id="4" name="Rectangle 3">
            <a:extLst>
              <a:ext uri="{FF2B5EF4-FFF2-40B4-BE49-F238E27FC236}">
                <a16:creationId xmlns:a16="http://schemas.microsoft.com/office/drawing/2014/main" id="{3A3DF2E8-14A9-3AE7-99CE-58B436ABDDF1}"/>
              </a:ext>
            </a:extLst>
          </p:cNvPr>
          <p:cNvSpPr/>
          <p:nvPr>
            <p:custDataLst>
              <p:tags r:id="rId13"/>
            </p:custDataLst>
          </p:nvPr>
        </p:nvSpPr>
        <p:spPr>
          <a:xfrm>
            <a:off x="4811283" y="1505865"/>
            <a:ext cx="3859763" cy="3154710"/>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pt-BR" sz="11500" b="1" i="0" u="none" strike="noStrike" kern="1200" cap="none" spc="0" normalizeH="0" baseline="0" noProof="0" dirty="0">
                <a:ln>
                  <a:noFill/>
                </a:ln>
                <a:solidFill>
                  <a:srgbClr val="106585"/>
                </a:solidFill>
                <a:effectLst/>
                <a:uLnTx/>
                <a:uFillTx/>
                <a:latin typeface="Dosis" pitchFamily="2" charset="0"/>
                <a:ea typeface="+mn-ea"/>
                <a:cs typeface="+mn-cs"/>
              </a:rPr>
              <a:t> </a:t>
            </a:r>
            <a:r>
              <a:rPr kumimoji="0" lang="pt-BR" sz="19900" b="1" i="0" u="none" strike="noStrike" kern="1200" cap="none" spc="0" normalizeH="0" baseline="0" noProof="0" dirty="0">
                <a:ln>
                  <a:noFill/>
                </a:ln>
                <a:solidFill>
                  <a:srgbClr val="106585"/>
                </a:solidFill>
                <a:effectLst/>
                <a:uLnTx/>
                <a:uFillTx/>
                <a:latin typeface="Dosis" pitchFamily="2" charset="0"/>
                <a:ea typeface="+mn-ea"/>
                <a:cs typeface="+mn-cs"/>
              </a:rPr>
              <a:t>a            </a:t>
            </a:r>
            <a:endParaRPr kumimoji="0" lang="pt-BR" sz="11500" b="1" i="0" u="none" strike="noStrike" kern="1200" cap="none" spc="0" normalizeH="0" baseline="0" noProof="0" dirty="0">
              <a:ln>
                <a:noFill/>
              </a:ln>
              <a:solidFill>
                <a:srgbClr val="106585"/>
              </a:solidFill>
              <a:effectLst/>
              <a:uLnTx/>
              <a:uFillTx/>
              <a:latin typeface="Dosis" pitchFamily="2" charset="0"/>
              <a:ea typeface="+mn-ea"/>
              <a:cs typeface="+mn-cs"/>
            </a:endParaRPr>
          </a:p>
        </p:txBody>
      </p:sp>
    </p:spTree>
    <p:extLst>
      <p:ext uri="{BB962C8B-B14F-4D97-AF65-F5344CB8AC3E}">
        <p14:creationId xmlns:p14="http://schemas.microsoft.com/office/powerpoint/2010/main" val="369997430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281B65-58E8-DAC6-CBDE-10F93F551092}"/>
            </a:ext>
          </a:extLst>
        </p:cNvPr>
        <p:cNvGrpSpPr/>
        <p:nvPr/>
      </p:nvGrpSpPr>
      <p:grpSpPr>
        <a:xfrm>
          <a:off x="0" y="0"/>
          <a:ext cx="0" cy="0"/>
          <a:chOff x="0" y="0"/>
          <a:chExt cx="0" cy="0"/>
        </a:xfrm>
      </p:grpSpPr>
      <p:sp>
        <p:nvSpPr>
          <p:cNvPr id="3" name="Rectangle : coins arrondis 2">
            <a:extLst>
              <a:ext uri="{FF2B5EF4-FFF2-40B4-BE49-F238E27FC236}">
                <a16:creationId xmlns:a16="http://schemas.microsoft.com/office/drawing/2014/main" id="{34A9BA0A-AC6A-6514-E65F-92ACFCDFA467}"/>
              </a:ext>
            </a:extLst>
          </p:cNvPr>
          <p:cNvSpPr/>
          <p:nvPr>
            <p:custDataLst>
              <p:tags r:id="rId1"/>
            </p:custDataLst>
          </p:nvPr>
        </p:nvSpPr>
        <p:spPr>
          <a:xfrm>
            <a:off x="228600" y="990601"/>
            <a:ext cx="8686801" cy="4786641"/>
          </a:xfrm>
          <a:prstGeom prst="roundRect">
            <a:avLst>
              <a:gd name="adj" fmla="val 967"/>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16" name="Rectangle : coins arrondis 15">
            <a:extLst>
              <a:ext uri="{FF2B5EF4-FFF2-40B4-BE49-F238E27FC236}">
                <a16:creationId xmlns:a16="http://schemas.microsoft.com/office/drawing/2014/main" id="{76C4ACE9-D259-158C-4BFB-EF5633F23CCA}"/>
              </a:ext>
            </a:extLst>
          </p:cNvPr>
          <p:cNvSpPr/>
          <p:nvPr>
            <p:custDataLst>
              <p:tags r:id="rId2"/>
            </p:custDataLst>
          </p:nvPr>
        </p:nvSpPr>
        <p:spPr>
          <a:xfrm>
            <a:off x="126753" y="929941"/>
            <a:ext cx="8890494" cy="597245"/>
          </a:xfrm>
          <a:prstGeom prst="roundRect">
            <a:avLst>
              <a:gd name="adj" fmla="val 14434"/>
            </a:avLst>
          </a:prstGeom>
          <a:solidFill>
            <a:schemeClr val="bg1">
              <a:lumMod val="95000"/>
            </a:schemeClr>
          </a:solidFill>
          <a:ln w="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FR"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18" name="ZoneTexte 17">
            <a:extLst>
              <a:ext uri="{FF2B5EF4-FFF2-40B4-BE49-F238E27FC236}">
                <a16:creationId xmlns:a16="http://schemas.microsoft.com/office/drawing/2014/main" id="{CC62BFBD-16E0-4C9B-6F52-B3ECA7A13FEE}"/>
              </a:ext>
            </a:extLst>
          </p:cNvPr>
          <p:cNvSpPr txBox="1"/>
          <p:nvPr>
            <p:custDataLst>
              <p:tags r:id="rId3"/>
            </p:custDataLst>
          </p:nvPr>
        </p:nvSpPr>
        <p:spPr>
          <a:xfrm>
            <a:off x="800100" y="1093750"/>
            <a:ext cx="6096000" cy="325089"/>
          </a:xfrm>
          <a:prstGeom prst="rect">
            <a:avLst/>
          </a:prstGeom>
          <a:noFill/>
        </p:spPr>
        <p:txBody>
          <a:bodyPr wrap="square">
            <a:spAutoFit/>
          </a:bodyPr>
          <a:lstStyle/>
          <a:p>
            <a:pPr marL="0" marR="0" lvl="1" indent="0" algn="l" defTabSz="457223" rtl="0" eaLnBrk="1" fontAlgn="auto" latinLnBrk="0" hangingPunct="1">
              <a:lnSpc>
                <a:spcPts val="2011"/>
              </a:lnSpc>
              <a:spcBef>
                <a:spcPct val="0"/>
              </a:spcBef>
              <a:spcAft>
                <a:spcPts val="0"/>
              </a:spcAft>
              <a:buClrTx/>
              <a:buSzTx/>
              <a:buFontTx/>
              <a:buNone/>
              <a:tabLst/>
              <a:defRPr/>
            </a:pPr>
            <a:r>
              <a:rPr kumimoji="0" lang="en-US" sz="1400" b="1" i="0" u="none" strike="noStrike" kern="1200" cap="none" spc="0" normalizeH="0" baseline="0" noProof="0" dirty="0">
                <a:ln>
                  <a:noFill/>
                </a:ln>
                <a:solidFill>
                  <a:prstClr val="white">
                    <a:lumMod val="75000"/>
                  </a:prstClr>
                </a:solidFill>
                <a:effectLst/>
                <a:uLnTx/>
                <a:uFillTx/>
                <a:latin typeface="Dosis" pitchFamily="2" charset="0"/>
                <a:ea typeface="+mn-ea"/>
                <a:cs typeface="+mn-cs"/>
              </a:rPr>
              <a:t>Aujourd’hui, nous </a:t>
            </a:r>
            <a:r>
              <a:rPr kumimoji="0" lang="fr-FR" sz="1400" b="1" i="0" u="none" strike="noStrike" kern="1200" cap="none" spc="0" normalizeH="0" baseline="0" noProof="0" dirty="0">
                <a:ln>
                  <a:noFill/>
                </a:ln>
                <a:solidFill>
                  <a:prstClr val="white">
                    <a:lumMod val="75000"/>
                  </a:prstClr>
                </a:solidFill>
                <a:effectLst/>
                <a:uLnTx/>
                <a:uFillTx/>
                <a:latin typeface="Dosis" pitchFamily="2" charset="0"/>
                <a:ea typeface="+mn-ea"/>
                <a:cs typeface="+mn-cs"/>
              </a:rPr>
              <a:t>allons apprendre de nouveaux mots en français. </a:t>
            </a:r>
          </a:p>
        </p:txBody>
      </p:sp>
      <p:sp>
        <p:nvSpPr>
          <p:cNvPr id="19" name="Freeform 8">
            <a:extLst>
              <a:ext uri="{FF2B5EF4-FFF2-40B4-BE49-F238E27FC236}">
                <a16:creationId xmlns:a16="http://schemas.microsoft.com/office/drawing/2014/main" id="{904E7686-39F5-E1FE-5837-78DB3467F4B5}"/>
              </a:ext>
            </a:extLst>
          </p:cNvPr>
          <p:cNvSpPr/>
          <p:nvPr>
            <p:custDataLst>
              <p:tags r:id="rId4"/>
            </p:custDataLst>
          </p:nvPr>
        </p:nvSpPr>
        <p:spPr>
          <a:xfrm>
            <a:off x="195941" y="1177397"/>
            <a:ext cx="277013" cy="190941"/>
          </a:xfrm>
          <a:custGeom>
            <a:avLst/>
            <a:gdLst/>
            <a:ahLst/>
            <a:cxnLst/>
            <a:rect l="l" t="t" r="r" b="b"/>
            <a:pathLst>
              <a:path w="771785" h="671453">
                <a:moveTo>
                  <a:pt x="0" y="0"/>
                </a:moveTo>
                <a:lnTo>
                  <a:pt x="771785" y="0"/>
                </a:lnTo>
                <a:lnTo>
                  <a:pt x="771785" y="671453"/>
                </a:lnTo>
                <a:lnTo>
                  <a:pt x="0" y="671453"/>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pPr marL="0" marR="0" lvl="0" indent="0" algn="l"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black"/>
              </a:solidFill>
              <a:effectLst/>
              <a:uLnTx/>
              <a:uFillTx/>
              <a:latin typeface="Dosis" pitchFamily="2" charset="0"/>
              <a:ea typeface="+mn-ea"/>
              <a:cs typeface="+mn-cs"/>
            </a:endParaRPr>
          </a:p>
        </p:txBody>
      </p:sp>
      <p:sp>
        <p:nvSpPr>
          <p:cNvPr id="7" name="Rectangle 6">
            <a:extLst>
              <a:ext uri="{FF2B5EF4-FFF2-40B4-BE49-F238E27FC236}">
                <a16:creationId xmlns:a16="http://schemas.microsoft.com/office/drawing/2014/main" id="{17EBF296-3EA6-9AE0-483E-23A1ADAC73F3}"/>
              </a:ext>
            </a:extLst>
          </p:cNvPr>
          <p:cNvSpPr/>
          <p:nvPr>
            <p:custDataLst>
              <p:tags r:id="rId5"/>
            </p:custDataLst>
          </p:nvPr>
        </p:nvSpPr>
        <p:spPr>
          <a:xfrm>
            <a:off x="126752" y="1340345"/>
            <a:ext cx="8878043" cy="245507"/>
          </a:xfrm>
          <a:prstGeom prst="rect">
            <a:avLst/>
          </a:prstGeom>
          <a:solidFill>
            <a:srgbClr val="F2F2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15" name="Rectangle 14">
            <a:extLst>
              <a:ext uri="{FF2B5EF4-FFF2-40B4-BE49-F238E27FC236}">
                <a16:creationId xmlns:a16="http://schemas.microsoft.com/office/drawing/2014/main" id="{434397C2-D178-ABC4-D7DB-1A9AA007C307}"/>
              </a:ext>
            </a:extLst>
          </p:cNvPr>
          <p:cNvSpPr/>
          <p:nvPr>
            <p:custDataLst>
              <p:tags r:id="rId6"/>
            </p:custDataLst>
          </p:nvPr>
        </p:nvSpPr>
        <p:spPr>
          <a:xfrm>
            <a:off x="0" y="1"/>
            <a:ext cx="9144000" cy="6857999"/>
          </a:xfrm>
          <a:prstGeom prst="rect">
            <a:avLst/>
          </a:prstGeom>
          <a:solidFill>
            <a:srgbClr val="10658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8" name="Rectangle : coins arrondis 7">
            <a:extLst>
              <a:ext uri="{FF2B5EF4-FFF2-40B4-BE49-F238E27FC236}">
                <a16:creationId xmlns:a16="http://schemas.microsoft.com/office/drawing/2014/main" id="{01941FA1-7589-9EE7-2335-08F9ABF2324F}"/>
              </a:ext>
            </a:extLst>
          </p:cNvPr>
          <p:cNvSpPr/>
          <p:nvPr>
            <p:custDataLst>
              <p:tags r:id="rId7"/>
            </p:custDataLst>
          </p:nvPr>
        </p:nvSpPr>
        <p:spPr>
          <a:xfrm>
            <a:off x="183903" y="177800"/>
            <a:ext cx="8776195" cy="6499909"/>
          </a:xfrm>
          <a:prstGeom prst="roundRect">
            <a:avLst>
              <a:gd name="adj" fmla="val 2225"/>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3" name="Rectangle : coins arrondis 22">
            <a:extLst>
              <a:ext uri="{FF2B5EF4-FFF2-40B4-BE49-F238E27FC236}">
                <a16:creationId xmlns:a16="http://schemas.microsoft.com/office/drawing/2014/main" id="{A976055A-147C-BF36-A4DE-6D5503199290}"/>
              </a:ext>
            </a:extLst>
          </p:cNvPr>
          <p:cNvSpPr/>
          <p:nvPr>
            <p:custDataLst>
              <p:tags r:id="rId8"/>
            </p:custDataLst>
          </p:nvPr>
        </p:nvSpPr>
        <p:spPr>
          <a:xfrm>
            <a:off x="180975" y="180292"/>
            <a:ext cx="8769597" cy="597245"/>
          </a:xfrm>
          <a:prstGeom prst="roundRect">
            <a:avLst>
              <a:gd name="adj" fmla="val 14434"/>
            </a:avLst>
          </a:prstGeom>
          <a:solidFill>
            <a:schemeClr val="bg1">
              <a:lumMod val="95000"/>
            </a:schemeClr>
          </a:solidFill>
          <a:ln w="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FR"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6" name="Rectangle 25">
            <a:extLst>
              <a:ext uri="{FF2B5EF4-FFF2-40B4-BE49-F238E27FC236}">
                <a16:creationId xmlns:a16="http://schemas.microsoft.com/office/drawing/2014/main" id="{223EB24F-7952-ED6F-2E2A-1662A0250F0F}"/>
              </a:ext>
            </a:extLst>
          </p:cNvPr>
          <p:cNvSpPr/>
          <p:nvPr>
            <p:custDataLst>
              <p:tags r:id="rId9"/>
            </p:custDataLst>
          </p:nvPr>
        </p:nvSpPr>
        <p:spPr>
          <a:xfrm>
            <a:off x="196725" y="737687"/>
            <a:ext cx="8776195" cy="245507"/>
          </a:xfrm>
          <a:prstGeom prst="rect">
            <a:avLst/>
          </a:prstGeom>
          <a:solidFill>
            <a:srgbClr val="F2F2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2" name="Freeform 8">
            <a:extLst>
              <a:ext uri="{FF2B5EF4-FFF2-40B4-BE49-F238E27FC236}">
                <a16:creationId xmlns:a16="http://schemas.microsoft.com/office/drawing/2014/main" id="{B52B50F6-1789-84A6-45E2-9DB73111A937}"/>
              </a:ext>
            </a:extLst>
          </p:cNvPr>
          <p:cNvSpPr/>
          <p:nvPr>
            <p:custDataLst>
              <p:tags r:id="rId10"/>
            </p:custDataLst>
          </p:nvPr>
        </p:nvSpPr>
        <p:spPr>
          <a:xfrm>
            <a:off x="522385" y="468775"/>
            <a:ext cx="277013" cy="190941"/>
          </a:xfrm>
          <a:custGeom>
            <a:avLst/>
            <a:gdLst/>
            <a:ahLst/>
            <a:cxnLst/>
            <a:rect l="l" t="t" r="r" b="b"/>
            <a:pathLst>
              <a:path w="771785" h="671453">
                <a:moveTo>
                  <a:pt x="0" y="0"/>
                </a:moveTo>
                <a:lnTo>
                  <a:pt x="771785" y="0"/>
                </a:lnTo>
                <a:lnTo>
                  <a:pt x="771785" y="671453"/>
                </a:lnTo>
                <a:lnTo>
                  <a:pt x="0" y="671453"/>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pPr marL="0" marR="0" lvl="0" indent="0" algn="l"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black"/>
              </a:solidFill>
              <a:effectLst/>
              <a:uLnTx/>
              <a:uFillTx/>
              <a:latin typeface="Dosis" pitchFamily="2" charset="0"/>
              <a:ea typeface="+mn-ea"/>
              <a:cs typeface="+mn-cs"/>
            </a:endParaRPr>
          </a:p>
        </p:txBody>
      </p:sp>
      <p:sp>
        <p:nvSpPr>
          <p:cNvPr id="10" name="ZoneTexte 9">
            <a:extLst>
              <a:ext uri="{FF2B5EF4-FFF2-40B4-BE49-F238E27FC236}">
                <a16:creationId xmlns:a16="http://schemas.microsoft.com/office/drawing/2014/main" id="{30F40795-7EFC-3A5C-5663-BC447549C0D8}"/>
              </a:ext>
            </a:extLst>
          </p:cNvPr>
          <p:cNvSpPr txBox="1"/>
          <p:nvPr>
            <p:custDataLst>
              <p:tags r:id="rId11"/>
            </p:custDataLst>
          </p:nvPr>
        </p:nvSpPr>
        <p:spPr>
          <a:xfrm>
            <a:off x="1027990" y="394968"/>
            <a:ext cx="7686264" cy="338554"/>
          </a:xfrm>
          <a:prstGeom prst="rect">
            <a:avLst/>
          </a:prstGeom>
          <a:noFill/>
        </p:spPr>
        <p:txBody>
          <a:bodyPr wrap="square" rtlCol="0">
            <a:spAutoFit/>
          </a:bodyPr>
          <a:lstStyle/>
          <a:p>
            <a:pPr marL="0" marR="0" lvl="0" indent="0" algn="l" defTabSz="685818"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prstClr val="white">
                    <a:lumMod val="65000"/>
                  </a:prstClr>
                </a:solidFill>
                <a:effectLst/>
                <a:uLnTx/>
                <a:uFillTx/>
                <a:latin typeface="Calibri"/>
                <a:ea typeface="+mn-ea"/>
                <a:cs typeface="+mn-cs"/>
              </a:rPr>
              <a:t>« </a:t>
            </a:r>
            <a:r>
              <a:rPr kumimoji="0" lang="fr-FR" sz="1600" b="1" i="0" u="none" strike="noStrike" kern="1200" cap="none" spc="0" normalizeH="0" baseline="0" noProof="0" dirty="0" err="1">
                <a:ln>
                  <a:noFill/>
                </a:ln>
                <a:solidFill>
                  <a:prstClr val="white">
                    <a:lumMod val="65000"/>
                  </a:prstClr>
                </a:solidFill>
                <a:effectLst/>
                <a:uLnTx/>
                <a:uFillTx/>
                <a:latin typeface="Calibri"/>
                <a:ea typeface="+mn-ea"/>
                <a:cs typeface="+mn-cs"/>
              </a:rPr>
              <a:t>ga</a:t>
            </a:r>
            <a:r>
              <a:rPr kumimoji="0" lang="fr-FR" sz="1600" b="1" i="0" u="none" strike="noStrike" kern="1200" cap="none" spc="0" normalizeH="0" baseline="0" noProof="0" dirty="0">
                <a:ln>
                  <a:noFill/>
                </a:ln>
                <a:solidFill>
                  <a:prstClr val="white">
                    <a:lumMod val="65000"/>
                  </a:prstClr>
                </a:solidFill>
                <a:effectLst/>
                <a:uLnTx/>
                <a:uFillTx/>
                <a:latin typeface="Calibri"/>
                <a:ea typeface="+mn-ea"/>
                <a:cs typeface="+mn-cs"/>
              </a:rPr>
              <a:t> ». Quand la lettre g est à côté de la lettre a, ça fait le son « </a:t>
            </a:r>
            <a:r>
              <a:rPr kumimoji="0" lang="fr-FR" sz="1600" b="1" i="0" u="none" strike="noStrike" kern="1200" cap="none" spc="0" normalizeH="0" baseline="0" noProof="0" dirty="0" err="1">
                <a:ln>
                  <a:noFill/>
                </a:ln>
                <a:solidFill>
                  <a:prstClr val="white">
                    <a:lumMod val="65000"/>
                  </a:prstClr>
                </a:solidFill>
                <a:effectLst/>
                <a:uLnTx/>
                <a:uFillTx/>
                <a:latin typeface="Calibri"/>
                <a:ea typeface="+mn-ea"/>
                <a:cs typeface="+mn-cs"/>
              </a:rPr>
              <a:t>ga</a:t>
            </a:r>
            <a:r>
              <a:rPr kumimoji="0" lang="fr-FR" sz="1600" b="1" i="0" u="none" strike="noStrike" kern="1200" cap="none" spc="0" normalizeH="0" baseline="0" noProof="0" dirty="0">
                <a:ln>
                  <a:noFill/>
                </a:ln>
                <a:solidFill>
                  <a:prstClr val="white">
                    <a:lumMod val="65000"/>
                  </a:prstClr>
                </a:solidFill>
                <a:effectLst/>
                <a:uLnTx/>
                <a:uFillTx/>
                <a:latin typeface="Calibri"/>
                <a:ea typeface="+mn-ea"/>
                <a:cs typeface="+mn-cs"/>
              </a:rPr>
              <a:t> ».  Qui veut répéter ?</a:t>
            </a:r>
          </a:p>
        </p:txBody>
      </p:sp>
      <p:sp>
        <p:nvSpPr>
          <p:cNvPr id="2" name="Rectangle 1">
            <a:extLst>
              <a:ext uri="{FF2B5EF4-FFF2-40B4-BE49-F238E27FC236}">
                <a16:creationId xmlns:a16="http://schemas.microsoft.com/office/drawing/2014/main" id="{4CAF3BF4-51DF-85C4-17C5-944357EA46A2}"/>
              </a:ext>
            </a:extLst>
          </p:cNvPr>
          <p:cNvSpPr/>
          <p:nvPr>
            <p:custDataLst>
              <p:tags r:id="rId12"/>
            </p:custDataLst>
          </p:nvPr>
        </p:nvSpPr>
        <p:spPr>
          <a:xfrm>
            <a:off x="2754085" y="1529678"/>
            <a:ext cx="3859763" cy="3154710"/>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pt-BR" sz="11500" b="1" i="0" u="none" strike="noStrike" kern="1200" cap="none" spc="0" normalizeH="0" baseline="0" noProof="0" dirty="0">
                <a:ln>
                  <a:noFill/>
                </a:ln>
                <a:solidFill>
                  <a:srgbClr val="106585"/>
                </a:solidFill>
                <a:effectLst/>
                <a:uLnTx/>
                <a:uFillTx/>
                <a:latin typeface="Dosis" pitchFamily="2" charset="0"/>
                <a:ea typeface="+mn-ea"/>
                <a:cs typeface="+mn-cs"/>
              </a:rPr>
              <a:t> </a:t>
            </a:r>
            <a:r>
              <a:rPr kumimoji="0" lang="pt-BR" sz="19900" b="1" i="0" u="none" strike="noStrike" kern="1200" cap="none" spc="0" normalizeH="0" baseline="0" noProof="0" dirty="0">
                <a:ln>
                  <a:noFill/>
                </a:ln>
                <a:solidFill>
                  <a:srgbClr val="106585"/>
                </a:solidFill>
                <a:effectLst/>
                <a:uLnTx/>
                <a:uFillTx/>
                <a:latin typeface="Dosis" pitchFamily="2" charset="0"/>
                <a:ea typeface="+mn-ea"/>
                <a:cs typeface="+mn-cs"/>
              </a:rPr>
              <a:t>ga            </a:t>
            </a:r>
            <a:endParaRPr kumimoji="0" lang="pt-BR" sz="11500" b="1" i="0" u="none" strike="noStrike" kern="1200" cap="none" spc="0" normalizeH="0" baseline="0" noProof="0" dirty="0">
              <a:ln>
                <a:noFill/>
              </a:ln>
              <a:solidFill>
                <a:srgbClr val="106585"/>
              </a:solidFill>
              <a:effectLst/>
              <a:uLnTx/>
              <a:uFillTx/>
              <a:latin typeface="Dosis" pitchFamily="2" charset="0"/>
              <a:ea typeface="+mn-ea"/>
              <a:cs typeface="+mn-cs"/>
            </a:endParaRPr>
          </a:p>
        </p:txBody>
      </p:sp>
    </p:spTree>
    <p:extLst>
      <p:ext uri="{BB962C8B-B14F-4D97-AF65-F5344CB8AC3E}">
        <p14:creationId xmlns:p14="http://schemas.microsoft.com/office/powerpoint/2010/main" val="300532648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281B65-58E8-DAC6-CBDE-10F93F551092}"/>
            </a:ext>
          </a:extLst>
        </p:cNvPr>
        <p:cNvGrpSpPr/>
        <p:nvPr/>
      </p:nvGrpSpPr>
      <p:grpSpPr>
        <a:xfrm>
          <a:off x="0" y="0"/>
          <a:ext cx="0" cy="0"/>
          <a:chOff x="0" y="0"/>
          <a:chExt cx="0" cy="0"/>
        </a:xfrm>
      </p:grpSpPr>
      <p:sp>
        <p:nvSpPr>
          <p:cNvPr id="3" name="Rectangle : coins arrondis 2">
            <a:extLst>
              <a:ext uri="{FF2B5EF4-FFF2-40B4-BE49-F238E27FC236}">
                <a16:creationId xmlns:a16="http://schemas.microsoft.com/office/drawing/2014/main" id="{34A9BA0A-AC6A-6514-E65F-92ACFCDFA467}"/>
              </a:ext>
            </a:extLst>
          </p:cNvPr>
          <p:cNvSpPr/>
          <p:nvPr>
            <p:custDataLst>
              <p:tags r:id="rId1"/>
            </p:custDataLst>
          </p:nvPr>
        </p:nvSpPr>
        <p:spPr>
          <a:xfrm>
            <a:off x="228600" y="990601"/>
            <a:ext cx="8686801" cy="4786641"/>
          </a:xfrm>
          <a:prstGeom prst="roundRect">
            <a:avLst>
              <a:gd name="adj" fmla="val 967"/>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16" name="Rectangle : coins arrondis 15">
            <a:extLst>
              <a:ext uri="{FF2B5EF4-FFF2-40B4-BE49-F238E27FC236}">
                <a16:creationId xmlns:a16="http://schemas.microsoft.com/office/drawing/2014/main" id="{76C4ACE9-D259-158C-4BFB-EF5633F23CCA}"/>
              </a:ext>
            </a:extLst>
          </p:cNvPr>
          <p:cNvSpPr/>
          <p:nvPr>
            <p:custDataLst>
              <p:tags r:id="rId2"/>
            </p:custDataLst>
          </p:nvPr>
        </p:nvSpPr>
        <p:spPr>
          <a:xfrm>
            <a:off x="126753" y="929941"/>
            <a:ext cx="8890494" cy="597245"/>
          </a:xfrm>
          <a:prstGeom prst="roundRect">
            <a:avLst>
              <a:gd name="adj" fmla="val 14434"/>
            </a:avLst>
          </a:prstGeom>
          <a:solidFill>
            <a:schemeClr val="bg1">
              <a:lumMod val="95000"/>
            </a:schemeClr>
          </a:solidFill>
          <a:ln w="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FR"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18" name="ZoneTexte 17">
            <a:extLst>
              <a:ext uri="{FF2B5EF4-FFF2-40B4-BE49-F238E27FC236}">
                <a16:creationId xmlns:a16="http://schemas.microsoft.com/office/drawing/2014/main" id="{CC62BFBD-16E0-4C9B-6F52-B3ECA7A13FEE}"/>
              </a:ext>
            </a:extLst>
          </p:cNvPr>
          <p:cNvSpPr txBox="1"/>
          <p:nvPr>
            <p:custDataLst>
              <p:tags r:id="rId3"/>
            </p:custDataLst>
          </p:nvPr>
        </p:nvSpPr>
        <p:spPr>
          <a:xfrm>
            <a:off x="800100" y="1093750"/>
            <a:ext cx="6096000" cy="325089"/>
          </a:xfrm>
          <a:prstGeom prst="rect">
            <a:avLst/>
          </a:prstGeom>
          <a:noFill/>
        </p:spPr>
        <p:txBody>
          <a:bodyPr wrap="square">
            <a:spAutoFit/>
          </a:bodyPr>
          <a:lstStyle/>
          <a:p>
            <a:pPr marL="0" marR="0" lvl="1" indent="0" algn="l" defTabSz="457223" rtl="0" eaLnBrk="1" fontAlgn="auto" latinLnBrk="0" hangingPunct="1">
              <a:lnSpc>
                <a:spcPts val="2011"/>
              </a:lnSpc>
              <a:spcBef>
                <a:spcPct val="0"/>
              </a:spcBef>
              <a:spcAft>
                <a:spcPts val="0"/>
              </a:spcAft>
              <a:buClrTx/>
              <a:buSzTx/>
              <a:buFontTx/>
              <a:buNone/>
              <a:tabLst/>
              <a:defRPr/>
            </a:pPr>
            <a:r>
              <a:rPr kumimoji="0" lang="en-US" sz="1400" b="1" i="0" u="none" strike="noStrike" kern="1200" cap="none" spc="0" normalizeH="0" baseline="0" noProof="0" dirty="0">
                <a:ln>
                  <a:noFill/>
                </a:ln>
                <a:solidFill>
                  <a:prstClr val="white">
                    <a:lumMod val="75000"/>
                  </a:prstClr>
                </a:solidFill>
                <a:effectLst/>
                <a:uLnTx/>
                <a:uFillTx/>
                <a:latin typeface="Dosis" pitchFamily="2" charset="0"/>
                <a:ea typeface="+mn-ea"/>
                <a:cs typeface="+mn-cs"/>
              </a:rPr>
              <a:t>Aujourd’hui, nous </a:t>
            </a:r>
            <a:r>
              <a:rPr kumimoji="0" lang="fr-FR" sz="1400" b="1" i="0" u="none" strike="noStrike" kern="1200" cap="none" spc="0" normalizeH="0" baseline="0" noProof="0" dirty="0">
                <a:ln>
                  <a:noFill/>
                </a:ln>
                <a:solidFill>
                  <a:prstClr val="white">
                    <a:lumMod val="75000"/>
                  </a:prstClr>
                </a:solidFill>
                <a:effectLst/>
                <a:uLnTx/>
                <a:uFillTx/>
                <a:latin typeface="Dosis" pitchFamily="2" charset="0"/>
                <a:ea typeface="+mn-ea"/>
                <a:cs typeface="+mn-cs"/>
              </a:rPr>
              <a:t>allons apprendre de nouveaux mots en français. </a:t>
            </a:r>
          </a:p>
        </p:txBody>
      </p:sp>
      <p:sp>
        <p:nvSpPr>
          <p:cNvPr id="19" name="Freeform 8">
            <a:extLst>
              <a:ext uri="{FF2B5EF4-FFF2-40B4-BE49-F238E27FC236}">
                <a16:creationId xmlns:a16="http://schemas.microsoft.com/office/drawing/2014/main" id="{904E7686-39F5-E1FE-5837-78DB3467F4B5}"/>
              </a:ext>
            </a:extLst>
          </p:cNvPr>
          <p:cNvSpPr/>
          <p:nvPr>
            <p:custDataLst>
              <p:tags r:id="rId4"/>
            </p:custDataLst>
          </p:nvPr>
        </p:nvSpPr>
        <p:spPr>
          <a:xfrm>
            <a:off x="195941" y="1177397"/>
            <a:ext cx="277013" cy="190941"/>
          </a:xfrm>
          <a:custGeom>
            <a:avLst/>
            <a:gdLst/>
            <a:ahLst/>
            <a:cxnLst/>
            <a:rect l="l" t="t" r="r" b="b"/>
            <a:pathLst>
              <a:path w="771785" h="671453">
                <a:moveTo>
                  <a:pt x="0" y="0"/>
                </a:moveTo>
                <a:lnTo>
                  <a:pt x="771785" y="0"/>
                </a:lnTo>
                <a:lnTo>
                  <a:pt x="771785" y="671453"/>
                </a:lnTo>
                <a:lnTo>
                  <a:pt x="0" y="671453"/>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pPr marL="0" marR="0" lvl="0" indent="0" algn="l"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black"/>
              </a:solidFill>
              <a:effectLst/>
              <a:uLnTx/>
              <a:uFillTx/>
              <a:latin typeface="Dosis" pitchFamily="2" charset="0"/>
              <a:ea typeface="+mn-ea"/>
              <a:cs typeface="+mn-cs"/>
            </a:endParaRPr>
          </a:p>
        </p:txBody>
      </p:sp>
      <p:sp>
        <p:nvSpPr>
          <p:cNvPr id="7" name="Rectangle 6">
            <a:extLst>
              <a:ext uri="{FF2B5EF4-FFF2-40B4-BE49-F238E27FC236}">
                <a16:creationId xmlns:a16="http://schemas.microsoft.com/office/drawing/2014/main" id="{17EBF296-3EA6-9AE0-483E-23A1ADAC73F3}"/>
              </a:ext>
            </a:extLst>
          </p:cNvPr>
          <p:cNvSpPr/>
          <p:nvPr>
            <p:custDataLst>
              <p:tags r:id="rId5"/>
            </p:custDataLst>
          </p:nvPr>
        </p:nvSpPr>
        <p:spPr>
          <a:xfrm>
            <a:off x="126752" y="1340345"/>
            <a:ext cx="8878043" cy="245507"/>
          </a:xfrm>
          <a:prstGeom prst="rect">
            <a:avLst/>
          </a:prstGeom>
          <a:solidFill>
            <a:srgbClr val="F2F2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15" name="Rectangle 14">
            <a:extLst>
              <a:ext uri="{FF2B5EF4-FFF2-40B4-BE49-F238E27FC236}">
                <a16:creationId xmlns:a16="http://schemas.microsoft.com/office/drawing/2014/main" id="{434397C2-D178-ABC4-D7DB-1A9AA007C307}"/>
              </a:ext>
            </a:extLst>
          </p:cNvPr>
          <p:cNvSpPr/>
          <p:nvPr>
            <p:custDataLst>
              <p:tags r:id="rId6"/>
            </p:custDataLst>
          </p:nvPr>
        </p:nvSpPr>
        <p:spPr>
          <a:xfrm>
            <a:off x="0" y="1"/>
            <a:ext cx="9144000" cy="6857999"/>
          </a:xfrm>
          <a:prstGeom prst="rect">
            <a:avLst/>
          </a:prstGeom>
          <a:solidFill>
            <a:srgbClr val="10658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8" name="Rectangle : coins arrondis 7">
            <a:extLst>
              <a:ext uri="{FF2B5EF4-FFF2-40B4-BE49-F238E27FC236}">
                <a16:creationId xmlns:a16="http://schemas.microsoft.com/office/drawing/2014/main" id="{01941FA1-7589-9EE7-2335-08F9ABF2324F}"/>
              </a:ext>
            </a:extLst>
          </p:cNvPr>
          <p:cNvSpPr/>
          <p:nvPr>
            <p:custDataLst>
              <p:tags r:id="rId7"/>
            </p:custDataLst>
          </p:nvPr>
        </p:nvSpPr>
        <p:spPr>
          <a:xfrm>
            <a:off x="183903" y="177800"/>
            <a:ext cx="8776195" cy="6499909"/>
          </a:xfrm>
          <a:prstGeom prst="roundRect">
            <a:avLst>
              <a:gd name="adj" fmla="val 2225"/>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3" name="Rectangle : coins arrondis 22">
            <a:extLst>
              <a:ext uri="{FF2B5EF4-FFF2-40B4-BE49-F238E27FC236}">
                <a16:creationId xmlns:a16="http://schemas.microsoft.com/office/drawing/2014/main" id="{A976055A-147C-BF36-A4DE-6D5503199290}"/>
              </a:ext>
            </a:extLst>
          </p:cNvPr>
          <p:cNvSpPr/>
          <p:nvPr>
            <p:custDataLst>
              <p:tags r:id="rId8"/>
            </p:custDataLst>
          </p:nvPr>
        </p:nvSpPr>
        <p:spPr>
          <a:xfrm>
            <a:off x="180975" y="180292"/>
            <a:ext cx="8769597" cy="597245"/>
          </a:xfrm>
          <a:prstGeom prst="roundRect">
            <a:avLst>
              <a:gd name="adj" fmla="val 14434"/>
            </a:avLst>
          </a:prstGeom>
          <a:solidFill>
            <a:schemeClr val="bg1">
              <a:lumMod val="95000"/>
            </a:schemeClr>
          </a:solidFill>
          <a:ln w="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FR"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6" name="Rectangle 25">
            <a:extLst>
              <a:ext uri="{FF2B5EF4-FFF2-40B4-BE49-F238E27FC236}">
                <a16:creationId xmlns:a16="http://schemas.microsoft.com/office/drawing/2014/main" id="{223EB24F-7952-ED6F-2E2A-1662A0250F0F}"/>
              </a:ext>
            </a:extLst>
          </p:cNvPr>
          <p:cNvSpPr/>
          <p:nvPr>
            <p:custDataLst>
              <p:tags r:id="rId9"/>
            </p:custDataLst>
          </p:nvPr>
        </p:nvSpPr>
        <p:spPr>
          <a:xfrm>
            <a:off x="196725" y="737687"/>
            <a:ext cx="8776195" cy="245507"/>
          </a:xfrm>
          <a:prstGeom prst="rect">
            <a:avLst/>
          </a:prstGeom>
          <a:solidFill>
            <a:srgbClr val="F2F2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2" name="Freeform 8">
            <a:extLst>
              <a:ext uri="{FF2B5EF4-FFF2-40B4-BE49-F238E27FC236}">
                <a16:creationId xmlns:a16="http://schemas.microsoft.com/office/drawing/2014/main" id="{B52B50F6-1789-84A6-45E2-9DB73111A937}"/>
              </a:ext>
            </a:extLst>
          </p:cNvPr>
          <p:cNvSpPr/>
          <p:nvPr>
            <p:custDataLst>
              <p:tags r:id="rId10"/>
            </p:custDataLst>
          </p:nvPr>
        </p:nvSpPr>
        <p:spPr>
          <a:xfrm>
            <a:off x="522385" y="468775"/>
            <a:ext cx="277013" cy="190941"/>
          </a:xfrm>
          <a:custGeom>
            <a:avLst/>
            <a:gdLst/>
            <a:ahLst/>
            <a:cxnLst/>
            <a:rect l="l" t="t" r="r" b="b"/>
            <a:pathLst>
              <a:path w="771785" h="671453">
                <a:moveTo>
                  <a:pt x="0" y="0"/>
                </a:moveTo>
                <a:lnTo>
                  <a:pt x="771785" y="0"/>
                </a:lnTo>
                <a:lnTo>
                  <a:pt x="771785" y="671453"/>
                </a:lnTo>
                <a:lnTo>
                  <a:pt x="0" y="671453"/>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pPr marL="0" marR="0" lvl="0" indent="0" algn="l"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black"/>
              </a:solidFill>
              <a:effectLst/>
              <a:uLnTx/>
              <a:uFillTx/>
              <a:latin typeface="Dosis" pitchFamily="2" charset="0"/>
              <a:ea typeface="+mn-ea"/>
              <a:cs typeface="+mn-cs"/>
            </a:endParaRPr>
          </a:p>
        </p:txBody>
      </p:sp>
      <p:sp>
        <p:nvSpPr>
          <p:cNvPr id="10" name="ZoneTexte 9">
            <a:extLst>
              <a:ext uri="{FF2B5EF4-FFF2-40B4-BE49-F238E27FC236}">
                <a16:creationId xmlns:a16="http://schemas.microsoft.com/office/drawing/2014/main" id="{30F40795-7EFC-3A5C-5663-BC447549C0D8}"/>
              </a:ext>
            </a:extLst>
          </p:cNvPr>
          <p:cNvSpPr txBox="1"/>
          <p:nvPr>
            <p:custDataLst>
              <p:tags r:id="rId11"/>
            </p:custDataLst>
          </p:nvPr>
        </p:nvSpPr>
        <p:spPr>
          <a:xfrm>
            <a:off x="1027990" y="394968"/>
            <a:ext cx="7686264" cy="338554"/>
          </a:xfrm>
          <a:prstGeom prst="rect">
            <a:avLst/>
          </a:prstGeom>
          <a:noFill/>
        </p:spPr>
        <p:txBody>
          <a:bodyPr wrap="square" rtlCol="0">
            <a:spAutoFit/>
          </a:bodyPr>
          <a:lstStyle/>
          <a:p>
            <a:pPr marL="0" marR="0" lvl="0" indent="0" algn="l" defTabSz="685818"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prstClr val="white">
                    <a:lumMod val="65000"/>
                  </a:prstClr>
                </a:solidFill>
                <a:effectLst/>
                <a:uLnTx/>
                <a:uFillTx/>
                <a:latin typeface="Calibri"/>
                <a:ea typeface="+mn-ea"/>
                <a:cs typeface="+mn-cs"/>
              </a:rPr>
              <a:t>« g » « o ». </a:t>
            </a:r>
          </a:p>
        </p:txBody>
      </p:sp>
      <p:sp>
        <p:nvSpPr>
          <p:cNvPr id="2" name="Rectangle 1">
            <a:extLst>
              <a:ext uri="{FF2B5EF4-FFF2-40B4-BE49-F238E27FC236}">
                <a16:creationId xmlns:a16="http://schemas.microsoft.com/office/drawing/2014/main" id="{4CAF3BF4-51DF-85C4-17C5-944357EA46A2}"/>
              </a:ext>
            </a:extLst>
          </p:cNvPr>
          <p:cNvSpPr/>
          <p:nvPr>
            <p:custDataLst>
              <p:tags r:id="rId12"/>
            </p:custDataLst>
          </p:nvPr>
        </p:nvSpPr>
        <p:spPr>
          <a:xfrm>
            <a:off x="472954" y="1529678"/>
            <a:ext cx="3859763" cy="3154710"/>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pt-BR" sz="11500" b="1" i="0" u="none" strike="noStrike" kern="1200" cap="none" spc="0" normalizeH="0" baseline="0" noProof="0" dirty="0">
                <a:ln>
                  <a:noFill/>
                </a:ln>
                <a:solidFill>
                  <a:srgbClr val="106585"/>
                </a:solidFill>
                <a:effectLst/>
                <a:uLnTx/>
                <a:uFillTx/>
                <a:latin typeface="Dosis" pitchFamily="2" charset="0"/>
                <a:ea typeface="+mn-ea"/>
                <a:cs typeface="+mn-cs"/>
              </a:rPr>
              <a:t> </a:t>
            </a:r>
            <a:r>
              <a:rPr kumimoji="0" lang="pt-BR" sz="19900" b="1" i="0" u="none" strike="noStrike" kern="1200" cap="none" spc="0" normalizeH="0" baseline="0" noProof="0" dirty="0">
                <a:ln>
                  <a:noFill/>
                </a:ln>
                <a:solidFill>
                  <a:srgbClr val="106585"/>
                </a:solidFill>
                <a:effectLst/>
                <a:uLnTx/>
                <a:uFillTx/>
                <a:latin typeface="Dosis" pitchFamily="2" charset="0"/>
                <a:ea typeface="+mn-ea"/>
                <a:cs typeface="+mn-cs"/>
              </a:rPr>
              <a:t>g            </a:t>
            </a:r>
            <a:endParaRPr kumimoji="0" lang="pt-BR" sz="11500" b="1" i="0" u="none" strike="noStrike" kern="1200" cap="none" spc="0" normalizeH="0" baseline="0" noProof="0" dirty="0">
              <a:ln>
                <a:noFill/>
              </a:ln>
              <a:solidFill>
                <a:srgbClr val="106585"/>
              </a:solidFill>
              <a:effectLst/>
              <a:uLnTx/>
              <a:uFillTx/>
              <a:latin typeface="Dosis" pitchFamily="2" charset="0"/>
              <a:ea typeface="+mn-ea"/>
              <a:cs typeface="+mn-cs"/>
            </a:endParaRPr>
          </a:p>
        </p:txBody>
      </p:sp>
      <p:sp>
        <p:nvSpPr>
          <p:cNvPr id="4" name="Rectangle 3">
            <a:extLst>
              <a:ext uri="{FF2B5EF4-FFF2-40B4-BE49-F238E27FC236}">
                <a16:creationId xmlns:a16="http://schemas.microsoft.com/office/drawing/2014/main" id="{3A3DF2E8-14A9-3AE7-99CE-58B436ABDDF1}"/>
              </a:ext>
            </a:extLst>
          </p:cNvPr>
          <p:cNvSpPr/>
          <p:nvPr>
            <p:custDataLst>
              <p:tags r:id="rId13"/>
            </p:custDataLst>
          </p:nvPr>
        </p:nvSpPr>
        <p:spPr>
          <a:xfrm>
            <a:off x="4811283" y="1505865"/>
            <a:ext cx="3859763" cy="3154710"/>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pt-BR" sz="11500" b="1" i="0" u="none" strike="noStrike" kern="1200" cap="none" spc="0" normalizeH="0" baseline="0" noProof="0" dirty="0">
                <a:ln>
                  <a:noFill/>
                </a:ln>
                <a:solidFill>
                  <a:srgbClr val="106585"/>
                </a:solidFill>
                <a:effectLst/>
                <a:uLnTx/>
                <a:uFillTx/>
                <a:latin typeface="Dosis" pitchFamily="2" charset="0"/>
                <a:ea typeface="+mn-ea"/>
                <a:cs typeface="+mn-cs"/>
              </a:rPr>
              <a:t> </a:t>
            </a:r>
            <a:r>
              <a:rPr kumimoji="0" lang="pt-BR" sz="19900" b="1" i="0" u="none" strike="noStrike" kern="1200" cap="none" spc="0" normalizeH="0" baseline="0" noProof="0" dirty="0">
                <a:ln>
                  <a:noFill/>
                </a:ln>
                <a:solidFill>
                  <a:srgbClr val="106585"/>
                </a:solidFill>
                <a:effectLst/>
                <a:uLnTx/>
                <a:uFillTx/>
                <a:latin typeface="Dosis" pitchFamily="2" charset="0"/>
                <a:ea typeface="+mn-ea"/>
                <a:cs typeface="+mn-cs"/>
              </a:rPr>
              <a:t>o            </a:t>
            </a:r>
            <a:endParaRPr kumimoji="0" lang="pt-BR" sz="11500" b="1" i="0" u="none" strike="noStrike" kern="1200" cap="none" spc="0" normalizeH="0" baseline="0" noProof="0" dirty="0">
              <a:ln>
                <a:noFill/>
              </a:ln>
              <a:solidFill>
                <a:srgbClr val="106585"/>
              </a:solidFill>
              <a:effectLst/>
              <a:uLnTx/>
              <a:uFillTx/>
              <a:latin typeface="Dosis" pitchFamily="2" charset="0"/>
              <a:ea typeface="+mn-ea"/>
              <a:cs typeface="+mn-cs"/>
            </a:endParaRPr>
          </a:p>
        </p:txBody>
      </p:sp>
    </p:spTree>
    <p:extLst>
      <p:ext uri="{BB962C8B-B14F-4D97-AF65-F5344CB8AC3E}">
        <p14:creationId xmlns:p14="http://schemas.microsoft.com/office/powerpoint/2010/main" val="142171742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custDataLst>
              <p:tags r:id="rId1"/>
            </p:custDataLst>
          </p:nvPr>
        </p:nvSpPr>
        <p:spPr>
          <a:xfrm>
            <a:off x="0" y="0"/>
            <a:ext cx="9144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17"/>
            <a:stretch>
              <a:fillRect t="-5555" b="-5555"/>
            </a:stretch>
          </a:blipFill>
        </p:spPr>
        <p:txBody>
          <a:bodyPr/>
          <a:lstStyle/>
          <a:p>
            <a:pPr marL="0" marR="0" lvl="0" indent="0" algn="l"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black"/>
              </a:solidFill>
              <a:effectLst/>
              <a:uLnTx/>
              <a:uFillTx/>
              <a:latin typeface="Dosis" pitchFamily="2" charset="0"/>
              <a:ea typeface="+mn-ea"/>
              <a:cs typeface="+mn-cs"/>
            </a:endParaRPr>
          </a:p>
        </p:txBody>
      </p:sp>
      <p:grpSp>
        <p:nvGrpSpPr>
          <p:cNvPr id="3" name="Group 3"/>
          <p:cNvGrpSpPr/>
          <p:nvPr>
            <p:custDataLst>
              <p:tags r:id="rId2"/>
            </p:custDataLst>
          </p:nvPr>
        </p:nvGrpSpPr>
        <p:grpSpPr>
          <a:xfrm>
            <a:off x="191729" y="594800"/>
            <a:ext cx="8686800" cy="5864994"/>
            <a:chOff x="0" y="0"/>
            <a:chExt cx="3895412" cy="2555175"/>
          </a:xfrm>
        </p:grpSpPr>
        <p:sp>
          <p:nvSpPr>
            <p:cNvPr id="4" name="Freeform 4"/>
            <p:cNvSpPr/>
            <p:nvPr/>
          </p:nvSpPr>
          <p:spPr>
            <a:xfrm>
              <a:off x="0" y="0"/>
              <a:ext cx="3895412" cy="2555175"/>
            </a:xfrm>
            <a:custGeom>
              <a:avLst/>
              <a:gdLst/>
              <a:ahLst/>
              <a:cxnLst/>
              <a:rect l="l" t="t" r="r" b="b"/>
              <a:pathLst>
                <a:path w="3895412" h="2555175">
                  <a:moveTo>
                    <a:pt x="6703" y="0"/>
                  </a:moveTo>
                  <a:lnTo>
                    <a:pt x="3888710" y="0"/>
                  </a:lnTo>
                  <a:cubicBezTo>
                    <a:pt x="3892411" y="0"/>
                    <a:pt x="3895412" y="3001"/>
                    <a:pt x="3895412" y="6703"/>
                  </a:cubicBezTo>
                  <a:lnTo>
                    <a:pt x="3895412" y="2548473"/>
                  </a:lnTo>
                  <a:cubicBezTo>
                    <a:pt x="3895412" y="2550250"/>
                    <a:pt x="3894706" y="2551955"/>
                    <a:pt x="3893449" y="2553212"/>
                  </a:cubicBezTo>
                  <a:cubicBezTo>
                    <a:pt x="3892192" y="2554469"/>
                    <a:pt x="3890487" y="2555175"/>
                    <a:pt x="3888710" y="2555175"/>
                  </a:cubicBezTo>
                  <a:lnTo>
                    <a:pt x="6703" y="2555175"/>
                  </a:lnTo>
                  <a:cubicBezTo>
                    <a:pt x="4925" y="2555175"/>
                    <a:pt x="3220" y="2554469"/>
                    <a:pt x="1963" y="2553212"/>
                  </a:cubicBezTo>
                  <a:cubicBezTo>
                    <a:pt x="706" y="2551955"/>
                    <a:pt x="0" y="2550250"/>
                    <a:pt x="0" y="2548473"/>
                  </a:cubicBezTo>
                  <a:lnTo>
                    <a:pt x="0" y="6703"/>
                  </a:lnTo>
                  <a:cubicBezTo>
                    <a:pt x="0" y="4925"/>
                    <a:pt x="706" y="3220"/>
                    <a:pt x="1963" y="1963"/>
                  </a:cubicBezTo>
                  <a:cubicBezTo>
                    <a:pt x="3220" y="706"/>
                    <a:pt x="4925" y="0"/>
                    <a:pt x="6703" y="0"/>
                  </a:cubicBezTo>
                  <a:close/>
                </a:path>
              </a:pathLst>
            </a:custGeom>
            <a:solidFill>
              <a:srgbClr val="FFFFFF"/>
            </a:solidFill>
            <a:ln w="19050">
              <a:solidFill>
                <a:srgbClr val="000000"/>
              </a:solidFill>
            </a:ln>
          </p:spPr>
          <p:txBody>
            <a:bodyPr/>
            <a:lstStyle/>
            <a:p>
              <a:pPr marL="0" marR="0" lvl="0" indent="0" algn="l"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black"/>
                </a:solidFill>
                <a:effectLst/>
                <a:uLnTx/>
                <a:uFillTx/>
                <a:latin typeface="Dosis" pitchFamily="2" charset="0"/>
                <a:ea typeface="+mn-ea"/>
                <a:cs typeface="+mn-cs"/>
              </a:endParaRPr>
            </a:p>
          </p:txBody>
        </p:sp>
        <p:sp>
          <p:nvSpPr>
            <p:cNvPr id="5" name="TextBox 5"/>
            <p:cNvSpPr txBox="1"/>
            <p:nvPr/>
          </p:nvSpPr>
          <p:spPr>
            <a:xfrm>
              <a:off x="0" y="-47625"/>
              <a:ext cx="812800" cy="860425"/>
            </a:xfrm>
            <a:prstGeom prst="rect">
              <a:avLst/>
            </a:prstGeom>
          </p:spPr>
          <p:txBody>
            <a:bodyPr lIns="25400" tIns="25400" rIns="25400" bIns="25400" rtlCol="0" anchor="ctr"/>
            <a:lstStyle/>
            <a:p>
              <a:pPr marL="0" marR="0" lvl="0" indent="0" algn="ctr" defTabSz="457223" rtl="0" eaLnBrk="1" fontAlgn="auto" latinLnBrk="0" hangingPunct="1">
                <a:lnSpc>
                  <a:spcPts val="1605"/>
                </a:lnSpc>
                <a:spcBef>
                  <a:spcPts val="0"/>
                </a:spcBef>
                <a:spcAft>
                  <a:spcPts val="0"/>
                </a:spcAft>
                <a:buClrTx/>
                <a:buSzTx/>
                <a:buFontTx/>
                <a:buNone/>
                <a:tabLst/>
                <a:defRPr/>
              </a:pPr>
              <a:endParaRPr kumimoji="0" sz="900" b="0" i="0" u="none" strike="noStrike" kern="1200" cap="none" spc="0" normalizeH="0" baseline="0" noProof="0" dirty="0">
                <a:ln>
                  <a:noFill/>
                </a:ln>
                <a:solidFill>
                  <a:prstClr val="black"/>
                </a:solidFill>
                <a:effectLst/>
                <a:uLnTx/>
                <a:uFillTx/>
                <a:latin typeface="Dosis" pitchFamily="2" charset="0"/>
                <a:ea typeface="+mn-ea"/>
                <a:cs typeface="+mn-cs"/>
              </a:endParaRPr>
            </a:p>
          </p:txBody>
        </p:sp>
      </p:grpSp>
      <p:sp>
        <p:nvSpPr>
          <p:cNvPr id="7" name="Freeform 7"/>
          <p:cNvSpPr/>
          <p:nvPr>
            <p:custDataLst>
              <p:tags r:id="rId3"/>
            </p:custDataLst>
          </p:nvPr>
        </p:nvSpPr>
        <p:spPr>
          <a:xfrm>
            <a:off x="506362" y="186429"/>
            <a:ext cx="619583" cy="594800"/>
          </a:xfrm>
          <a:custGeom>
            <a:avLst/>
            <a:gdLst/>
            <a:ahLst/>
            <a:cxnLst/>
            <a:rect l="l" t="t" r="r" b="b"/>
            <a:pathLst>
              <a:path w="1239167" h="1189600">
                <a:moveTo>
                  <a:pt x="0" y="0"/>
                </a:moveTo>
                <a:lnTo>
                  <a:pt x="1239167" y="0"/>
                </a:lnTo>
                <a:lnTo>
                  <a:pt x="1239167" y="1189600"/>
                </a:lnTo>
                <a:lnTo>
                  <a:pt x="0" y="1189600"/>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pPr marL="0" marR="0" lvl="0" indent="0" algn="l"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black"/>
              </a:solidFill>
              <a:effectLst/>
              <a:uLnTx/>
              <a:uFillTx/>
              <a:latin typeface="Dosis" pitchFamily="2" charset="0"/>
              <a:ea typeface="+mn-ea"/>
              <a:cs typeface="+mn-cs"/>
            </a:endParaRPr>
          </a:p>
        </p:txBody>
      </p:sp>
      <p:sp>
        <p:nvSpPr>
          <p:cNvPr id="9" name="TextBox 9"/>
          <p:cNvSpPr txBox="1"/>
          <p:nvPr>
            <p:custDataLst>
              <p:tags r:id="rId4"/>
            </p:custDataLst>
          </p:nvPr>
        </p:nvSpPr>
        <p:spPr>
          <a:xfrm>
            <a:off x="1333634" y="849858"/>
            <a:ext cx="6733007" cy="361637"/>
          </a:xfrm>
          <a:prstGeom prst="rect">
            <a:avLst/>
          </a:prstGeom>
        </p:spPr>
        <p:txBody>
          <a:bodyPr wrap="square" lIns="0" tIns="0" rIns="0" bIns="0" rtlCol="0" anchor="t">
            <a:spAutoFit/>
          </a:bodyPr>
          <a:lstStyle/>
          <a:p>
            <a:pPr marL="0" marR="0" lvl="0" indent="0" algn="ctr" defTabSz="457223" rtl="0" eaLnBrk="1" fontAlgn="auto" latinLnBrk="0" hangingPunct="1">
              <a:lnSpc>
                <a:spcPts val="2799"/>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225D6D"/>
                </a:solidFill>
                <a:effectLst/>
                <a:uLnTx/>
                <a:uFillTx/>
                <a:latin typeface="Dosis" pitchFamily="2" charset="0"/>
              </a:rPr>
              <a:t>Plan de la séance </a:t>
            </a:r>
          </a:p>
        </p:txBody>
      </p:sp>
      <p:sp>
        <p:nvSpPr>
          <p:cNvPr id="25" name="TextBox 10">
            <a:extLst>
              <a:ext uri="{FF2B5EF4-FFF2-40B4-BE49-F238E27FC236}">
                <a16:creationId xmlns:a16="http://schemas.microsoft.com/office/drawing/2014/main" id="{37F3FF47-A181-13AB-6870-33D6FABA820F}"/>
              </a:ext>
            </a:extLst>
          </p:cNvPr>
          <p:cNvSpPr txBox="1"/>
          <p:nvPr>
            <p:custDataLst>
              <p:tags r:id="rId5"/>
            </p:custDataLst>
          </p:nvPr>
        </p:nvSpPr>
        <p:spPr>
          <a:xfrm>
            <a:off x="628923" y="3032815"/>
            <a:ext cx="5568267" cy="769441"/>
          </a:xfrm>
          <a:prstGeom prst="rect">
            <a:avLst/>
          </a:prstGeom>
        </p:spPr>
        <p:txBody>
          <a:bodyPr wrap="square" lIns="0" tIns="0" rIns="0" bIns="0" rtlCol="0" anchor="t">
            <a:spAutoFit/>
          </a:bodyPr>
          <a:lstStyle/>
          <a:p>
            <a:pPr marL="0" marR="0" lvl="0" indent="0" algn="l" defTabSz="457223" rtl="0" eaLnBrk="1" fontAlgn="auto" latinLnBrk="0" hangingPunct="1">
              <a:lnSpc>
                <a:spcPts val="2017"/>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106585"/>
              </a:solidFill>
              <a:effectLst/>
              <a:uLnTx/>
              <a:uFillTx/>
              <a:latin typeface="Dosis" pitchFamily="2" charset="0"/>
            </a:endParaRPr>
          </a:p>
          <a:p>
            <a:pPr marL="0" marR="0" lvl="0" indent="0" algn="l" defTabSz="457223" rtl="0" eaLnBrk="1" fontAlgn="auto" latinLnBrk="0" hangingPunct="1">
              <a:lnSpc>
                <a:spcPts val="2017"/>
              </a:lnSpc>
              <a:spcBef>
                <a:spcPts val="0"/>
              </a:spcBef>
              <a:spcAft>
                <a:spcPts val="0"/>
              </a:spcAft>
              <a:buClrTx/>
              <a:buSzTx/>
              <a:buFontTx/>
              <a:buNone/>
              <a:tabLst/>
              <a:defRPr/>
            </a:pPr>
            <a:r>
              <a:rPr lang="en-US" sz="2400" b="1" dirty="0">
                <a:solidFill>
                  <a:srgbClr val="106585"/>
                </a:solidFill>
                <a:latin typeface="Dosis" pitchFamily="2" charset="0"/>
              </a:rPr>
              <a:t>3.    Lecture des </a:t>
            </a:r>
            <a:r>
              <a:rPr lang="en-US" sz="2400" b="1" dirty="0" err="1">
                <a:solidFill>
                  <a:srgbClr val="106585"/>
                </a:solidFill>
                <a:latin typeface="Dosis" pitchFamily="2" charset="0"/>
              </a:rPr>
              <a:t>syllabes</a:t>
            </a:r>
            <a:r>
              <a:rPr lang="en-US" sz="2400" b="1" dirty="0">
                <a:solidFill>
                  <a:srgbClr val="106585"/>
                </a:solidFill>
                <a:latin typeface="Dosis" pitchFamily="2" charset="0"/>
              </a:rPr>
              <a:t> simples avec </a:t>
            </a:r>
            <a:r>
              <a:rPr lang="en-US" sz="2400" b="1" dirty="0">
                <a:solidFill>
                  <a:schemeClr val="accent6">
                    <a:lumMod val="75000"/>
                  </a:schemeClr>
                </a:solidFill>
                <a:latin typeface="Dosis" pitchFamily="2" charset="0"/>
              </a:rPr>
              <a:t>g</a:t>
            </a:r>
            <a:r>
              <a:rPr kumimoji="0" lang="en-US" sz="2400" b="1" i="0" u="none" strike="noStrike" kern="1200" cap="none" spc="0" normalizeH="0" baseline="0" noProof="0" dirty="0">
                <a:ln>
                  <a:noFill/>
                </a:ln>
                <a:solidFill>
                  <a:schemeClr val="accent6">
                    <a:lumMod val="75000"/>
                  </a:schemeClr>
                </a:solidFill>
                <a:effectLst/>
                <a:uLnTx/>
                <a:uFillTx/>
                <a:latin typeface="Dosis" pitchFamily="2" charset="0"/>
              </a:rPr>
              <a:t> </a:t>
            </a:r>
          </a:p>
          <a:p>
            <a:pPr marL="0" marR="0" lvl="0" indent="0" algn="l" defTabSz="457223" rtl="0" eaLnBrk="1" fontAlgn="auto" latinLnBrk="0" hangingPunct="1">
              <a:lnSpc>
                <a:spcPts val="2017"/>
              </a:lnSpc>
              <a:spcBef>
                <a:spcPts val="0"/>
              </a:spcBef>
              <a:spcAft>
                <a:spcPts val="0"/>
              </a:spcAft>
              <a:buClrTx/>
              <a:buSzTx/>
              <a:buFontTx/>
              <a:buNone/>
              <a:tabLst/>
              <a:defRPr/>
            </a:pPr>
            <a:endParaRPr kumimoji="0" lang="fr-FR" b="1" i="0" u="none" strike="noStrike" kern="1200" cap="none" spc="0" normalizeH="0" baseline="0" dirty="0">
              <a:ln>
                <a:noFill/>
              </a:ln>
              <a:solidFill>
                <a:schemeClr val="accent6">
                  <a:lumMod val="75000"/>
                </a:schemeClr>
              </a:solidFill>
              <a:effectLst/>
              <a:uLnTx/>
              <a:uFillTx/>
              <a:latin typeface="Dosis" pitchFamily="2" charset="0"/>
            </a:endParaRPr>
          </a:p>
        </p:txBody>
      </p:sp>
      <p:sp>
        <p:nvSpPr>
          <p:cNvPr id="10" name="TextBox 10">
            <a:extLst>
              <a:ext uri="{FF2B5EF4-FFF2-40B4-BE49-F238E27FC236}">
                <a16:creationId xmlns:a16="http://schemas.microsoft.com/office/drawing/2014/main" id="{4C3D0F3B-A2A7-B69A-ABBD-3E3121F7A71D}"/>
              </a:ext>
            </a:extLst>
          </p:cNvPr>
          <p:cNvSpPr txBox="1"/>
          <p:nvPr>
            <p:custDataLst>
              <p:tags r:id="rId6"/>
            </p:custDataLst>
          </p:nvPr>
        </p:nvSpPr>
        <p:spPr>
          <a:xfrm>
            <a:off x="628923" y="4107036"/>
            <a:ext cx="5529596" cy="775212"/>
          </a:xfrm>
          <a:prstGeom prst="rect">
            <a:avLst/>
          </a:prstGeom>
        </p:spPr>
        <p:txBody>
          <a:bodyPr wrap="square" lIns="0" tIns="0" rIns="0" bIns="0" rtlCol="0" anchor="t">
            <a:spAutoFit/>
          </a:bodyPr>
          <a:lstStyle/>
          <a:p>
            <a:pPr marL="0" marR="0" lvl="0" indent="0" algn="l" defTabSz="457223" rtl="0" eaLnBrk="1" fontAlgn="auto" latinLnBrk="0" hangingPunct="1">
              <a:lnSpc>
                <a:spcPts val="2017"/>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106585"/>
              </a:solidFill>
              <a:effectLst/>
              <a:uLnTx/>
              <a:uFillTx/>
              <a:latin typeface="Dosis" pitchFamily="2" charset="0"/>
            </a:endParaRPr>
          </a:p>
          <a:p>
            <a:pPr marR="0" lvl="0" algn="l" defTabSz="457223" rtl="0" eaLnBrk="1" fontAlgn="auto" latinLnBrk="0" hangingPunct="1">
              <a:lnSpc>
                <a:spcPts val="2017"/>
              </a:lnSpc>
              <a:spcBef>
                <a:spcPts val="0"/>
              </a:spcBef>
              <a:spcAft>
                <a:spcPts val="0"/>
              </a:spcAft>
              <a:buClrTx/>
              <a:buSzTx/>
              <a:tabLst/>
              <a:defRPr/>
            </a:pPr>
            <a:r>
              <a:rPr kumimoji="0" lang="en-US" sz="2400" b="1" i="0" u="none" strike="noStrike" kern="1200" cap="none" spc="0" normalizeH="0" baseline="0" noProof="0" dirty="0">
                <a:ln>
                  <a:noFill/>
                </a:ln>
                <a:solidFill>
                  <a:srgbClr val="106585"/>
                </a:solidFill>
                <a:effectLst/>
                <a:uLnTx/>
                <a:uFillTx/>
                <a:latin typeface="Dosis" pitchFamily="2" charset="0"/>
              </a:rPr>
              <a:t>5.    Lecture</a:t>
            </a:r>
            <a:r>
              <a:rPr kumimoji="0" lang="en-US" sz="2400" b="1" i="0" u="none" strike="noStrike" kern="1200" cap="none" spc="0" normalizeH="0" baseline="0" noProof="0" dirty="0">
                <a:ln>
                  <a:noFill/>
                </a:ln>
                <a:solidFill>
                  <a:srgbClr val="106585"/>
                </a:solidFill>
                <a:effectLst/>
                <a:uLnTx/>
                <a:uFillTx/>
                <a:latin typeface="Dosis" pitchFamily="2" charset="0"/>
                <a:ea typeface="+mn-ea"/>
                <a:cs typeface="+mn-cs"/>
              </a:rPr>
              <a:t> des mots-</a:t>
            </a:r>
            <a:r>
              <a:rPr kumimoji="0" lang="en-US" sz="2400" b="1" i="0" u="none" strike="noStrike" kern="1200" cap="none" spc="0" normalizeH="0" baseline="0" noProof="0" dirty="0" err="1">
                <a:ln>
                  <a:noFill/>
                </a:ln>
                <a:solidFill>
                  <a:srgbClr val="106585"/>
                </a:solidFill>
                <a:effectLst/>
                <a:uLnTx/>
                <a:uFillTx/>
                <a:latin typeface="Dosis" pitchFamily="2" charset="0"/>
                <a:ea typeface="+mn-ea"/>
                <a:cs typeface="+mn-cs"/>
              </a:rPr>
              <a:t>outils</a:t>
            </a:r>
            <a:endParaRPr kumimoji="0" lang="en-US" sz="2400" b="1" i="0" u="none" strike="noStrike" kern="1200" cap="none" spc="0" normalizeH="0" baseline="0" noProof="0" dirty="0">
              <a:ln>
                <a:noFill/>
              </a:ln>
              <a:solidFill>
                <a:srgbClr val="106585"/>
              </a:solidFill>
              <a:effectLst/>
              <a:uLnTx/>
              <a:uFillTx/>
              <a:latin typeface="Dosis" pitchFamily="2" charset="0"/>
              <a:ea typeface="+mn-ea"/>
              <a:cs typeface="+mn-cs"/>
            </a:endParaRPr>
          </a:p>
          <a:p>
            <a:pPr marR="0" lvl="0" algn="l" defTabSz="457223" rtl="0" eaLnBrk="1" fontAlgn="auto" latinLnBrk="0" hangingPunct="1">
              <a:lnSpc>
                <a:spcPts val="2017"/>
              </a:lnSpc>
              <a:spcBef>
                <a:spcPts val="0"/>
              </a:spcBef>
              <a:spcAft>
                <a:spcPts val="0"/>
              </a:spcAft>
              <a:buClrTx/>
              <a:buSzTx/>
              <a:tabLst/>
              <a:defRPr/>
            </a:pPr>
            <a:endParaRPr kumimoji="0" lang="en-US" b="1" i="0" u="none" strike="noStrike" kern="1200" cap="none" spc="0" normalizeH="0" baseline="0" noProof="0" dirty="0">
              <a:ln>
                <a:noFill/>
              </a:ln>
              <a:solidFill>
                <a:srgbClr val="106585"/>
              </a:solidFill>
              <a:effectLst/>
              <a:uLnTx/>
              <a:uFillTx/>
              <a:latin typeface="Carelia"/>
              <a:ea typeface="+mn-ea"/>
              <a:cs typeface="+mn-cs"/>
            </a:endParaRPr>
          </a:p>
        </p:txBody>
      </p:sp>
      <p:sp>
        <p:nvSpPr>
          <p:cNvPr id="8" name="TextBox 10">
            <a:extLst>
              <a:ext uri="{FF2B5EF4-FFF2-40B4-BE49-F238E27FC236}">
                <a16:creationId xmlns:a16="http://schemas.microsoft.com/office/drawing/2014/main" id="{577FED87-0D5D-1073-DBFC-79BC22666881}"/>
              </a:ext>
            </a:extLst>
          </p:cNvPr>
          <p:cNvSpPr txBox="1"/>
          <p:nvPr>
            <p:custDataLst>
              <p:tags r:id="rId7"/>
            </p:custDataLst>
          </p:nvPr>
        </p:nvSpPr>
        <p:spPr>
          <a:xfrm>
            <a:off x="573190" y="3527297"/>
            <a:ext cx="7374820" cy="769441"/>
          </a:xfrm>
          <a:prstGeom prst="rect">
            <a:avLst/>
          </a:prstGeom>
        </p:spPr>
        <p:txBody>
          <a:bodyPr wrap="square" lIns="0" tIns="0" rIns="0" bIns="0" rtlCol="0" anchor="t">
            <a:spAutoFit/>
          </a:bodyPr>
          <a:lstStyle/>
          <a:p>
            <a:pPr marL="0" marR="0" lvl="0" indent="0" algn="l" defTabSz="457223" rtl="0" eaLnBrk="1" fontAlgn="auto" latinLnBrk="0" hangingPunct="1">
              <a:lnSpc>
                <a:spcPts val="2017"/>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106585"/>
              </a:solidFill>
              <a:effectLst/>
              <a:uLnTx/>
              <a:uFillTx/>
              <a:latin typeface="Dosis" pitchFamily="2" charset="0"/>
            </a:endParaRPr>
          </a:p>
          <a:p>
            <a:pPr marR="0" lvl="0" algn="l" defTabSz="457223" rtl="0" eaLnBrk="1" fontAlgn="auto" latinLnBrk="0" hangingPunct="1">
              <a:lnSpc>
                <a:spcPts val="2017"/>
              </a:lnSpc>
              <a:spcBef>
                <a:spcPts val="0"/>
              </a:spcBef>
              <a:spcAft>
                <a:spcPts val="0"/>
              </a:spcAft>
              <a:buClrTx/>
              <a:buSzTx/>
              <a:tabLst/>
              <a:defRPr/>
            </a:pPr>
            <a:r>
              <a:rPr kumimoji="0" lang="fr-FR" sz="2400" b="1" i="0" u="none" strike="noStrike" kern="1200" cap="none" spc="0" normalizeH="0" baseline="0" dirty="0">
                <a:ln>
                  <a:noFill/>
                </a:ln>
                <a:solidFill>
                  <a:srgbClr val="106585"/>
                </a:solidFill>
                <a:effectLst/>
                <a:uLnTx/>
                <a:uFillTx/>
                <a:latin typeface="Dosis" pitchFamily="2" charset="0"/>
                <a:ea typeface="+mn-ea"/>
                <a:cs typeface="+mn-cs"/>
              </a:rPr>
              <a:t>4.     Lecture de pseudo-mots /mots simples </a:t>
            </a:r>
            <a:r>
              <a:rPr lang="fr-FR" sz="2400" b="1" dirty="0">
                <a:solidFill>
                  <a:srgbClr val="106585"/>
                </a:solidFill>
                <a:latin typeface="Dosis" pitchFamily="2" charset="0"/>
              </a:rPr>
              <a:t>avec </a:t>
            </a:r>
            <a:r>
              <a:rPr lang="fr-FR" sz="2400" b="1" dirty="0">
                <a:solidFill>
                  <a:schemeClr val="accent6">
                    <a:lumMod val="75000"/>
                  </a:schemeClr>
                </a:solidFill>
                <a:latin typeface="Dosis" pitchFamily="2" charset="0"/>
              </a:rPr>
              <a:t>g</a:t>
            </a:r>
            <a:r>
              <a:rPr lang="fr-FR" sz="2400" b="1" dirty="0">
                <a:solidFill>
                  <a:srgbClr val="106585"/>
                </a:solidFill>
                <a:latin typeface="Dosis" pitchFamily="2" charset="0"/>
              </a:rPr>
              <a:t> </a:t>
            </a:r>
            <a:endParaRPr lang="fr-FR" sz="2400" b="1" dirty="0">
              <a:solidFill>
                <a:schemeClr val="accent6">
                  <a:lumMod val="75000"/>
                </a:schemeClr>
              </a:solidFill>
              <a:latin typeface="Dosis" pitchFamily="2" charset="0"/>
            </a:endParaRPr>
          </a:p>
          <a:p>
            <a:pPr marR="0" lvl="0" algn="l" defTabSz="457223" rtl="0" eaLnBrk="1" fontAlgn="auto" latinLnBrk="0" hangingPunct="1">
              <a:lnSpc>
                <a:spcPts val="2017"/>
              </a:lnSpc>
              <a:spcBef>
                <a:spcPts val="0"/>
              </a:spcBef>
              <a:spcAft>
                <a:spcPts val="0"/>
              </a:spcAft>
              <a:buClrTx/>
              <a:buSzTx/>
              <a:tabLst/>
              <a:defRPr/>
            </a:pPr>
            <a:r>
              <a:rPr lang="en-US" sz="2400" b="1" dirty="0">
                <a:solidFill>
                  <a:srgbClr val="106585"/>
                </a:solidFill>
                <a:latin typeface="Dosis" pitchFamily="2" charset="0"/>
              </a:rPr>
              <a:t> </a:t>
            </a:r>
          </a:p>
        </p:txBody>
      </p:sp>
      <p:sp>
        <p:nvSpPr>
          <p:cNvPr id="15" name="ZoneTexte 14">
            <a:extLst>
              <a:ext uri="{FF2B5EF4-FFF2-40B4-BE49-F238E27FC236}">
                <a16:creationId xmlns:a16="http://schemas.microsoft.com/office/drawing/2014/main" id="{3E485BE7-4137-95A0-F4E6-AD8A5013144C}"/>
              </a:ext>
            </a:extLst>
          </p:cNvPr>
          <p:cNvSpPr txBox="1"/>
          <p:nvPr>
            <p:custDataLst>
              <p:tags r:id="rId8"/>
            </p:custDataLst>
          </p:nvPr>
        </p:nvSpPr>
        <p:spPr>
          <a:xfrm>
            <a:off x="508282" y="2277658"/>
            <a:ext cx="5568267" cy="461665"/>
          </a:xfrm>
          <a:prstGeom prst="rect">
            <a:avLst/>
          </a:prstGeom>
          <a:noFill/>
        </p:spPr>
        <p:txBody>
          <a:bodyPr wrap="square" rtlCol="0">
            <a:spAutoFit/>
          </a:bodyPr>
          <a:lstStyle/>
          <a:p>
            <a:r>
              <a:rPr lang="en-US" sz="2400" b="1" dirty="0">
                <a:solidFill>
                  <a:srgbClr val="106585"/>
                </a:solidFill>
                <a:latin typeface="Dosis" pitchFamily="2" charset="0"/>
              </a:rPr>
              <a:t>2</a:t>
            </a:r>
            <a:r>
              <a:rPr kumimoji="0" lang="en-US" sz="2400" b="1" i="0" u="none" strike="noStrike" kern="1200" cap="none" spc="0" normalizeH="0" baseline="0" noProof="0" dirty="0">
                <a:ln>
                  <a:noFill/>
                </a:ln>
                <a:solidFill>
                  <a:srgbClr val="106585"/>
                </a:solidFill>
                <a:effectLst/>
                <a:uLnTx/>
                <a:uFillTx/>
                <a:latin typeface="Dosis" pitchFamily="2" charset="0"/>
                <a:ea typeface="+mn-ea"/>
                <a:cs typeface="+mn-cs"/>
              </a:rPr>
              <a:t>.   </a:t>
            </a:r>
            <a:r>
              <a:rPr lang="fr-FR" sz="2400" b="1" dirty="0">
                <a:solidFill>
                  <a:srgbClr val="106585"/>
                </a:solidFill>
                <a:latin typeface="Dosis" pitchFamily="2" charset="0"/>
              </a:rPr>
              <a:t>Vocabulaire</a:t>
            </a:r>
            <a:endParaRPr lang="fr-FR" sz="1400" b="1" dirty="0">
              <a:solidFill>
                <a:srgbClr val="FF0000"/>
              </a:solidFill>
            </a:endParaRPr>
          </a:p>
        </p:txBody>
      </p:sp>
      <p:sp>
        <p:nvSpPr>
          <p:cNvPr id="17" name="TextBox 12">
            <a:extLst>
              <a:ext uri="{FF2B5EF4-FFF2-40B4-BE49-F238E27FC236}">
                <a16:creationId xmlns:a16="http://schemas.microsoft.com/office/drawing/2014/main" id="{72F38596-77EA-8C1A-6CC1-5A4E7CC4FB51}"/>
              </a:ext>
            </a:extLst>
          </p:cNvPr>
          <p:cNvSpPr txBox="1"/>
          <p:nvPr>
            <p:custDataLst>
              <p:tags r:id="rId9"/>
            </p:custDataLst>
          </p:nvPr>
        </p:nvSpPr>
        <p:spPr>
          <a:xfrm>
            <a:off x="578499" y="2670888"/>
            <a:ext cx="6642108" cy="397545"/>
          </a:xfrm>
          <a:prstGeom prst="rect">
            <a:avLst/>
          </a:prstGeom>
        </p:spPr>
        <p:txBody>
          <a:bodyPr wrap="square" lIns="0" tIns="0" rIns="0" bIns="0" rtlCol="0" anchor="t">
            <a:spAutoFit/>
          </a:bodyPr>
          <a:lstStyle/>
          <a:p>
            <a:pPr marL="235592" lvl="1">
              <a:lnSpc>
                <a:spcPts val="3055"/>
              </a:lnSpc>
              <a:spcAft>
                <a:spcPts val="600"/>
              </a:spcAft>
            </a:pPr>
            <a:r>
              <a:rPr lang="fr-FR" sz="3200" dirty="0">
                <a:solidFill>
                  <a:srgbClr val="01070A"/>
                </a:solidFill>
                <a:latin typeface="Dosis"/>
              </a:rPr>
              <a:t>   </a:t>
            </a:r>
            <a:r>
              <a:rPr lang="fr-FR" sz="2000" dirty="0">
                <a:solidFill>
                  <a:schemeClr val="tx1">
                    <a:lumMod val="65000"/>
                    <a:lumOff val="35000"/>
                  </a:schemeClr>
                </a:solidFill>
                <a:latin typeface="Dosis"/>
              </a:rPr>
              <a:t>gare – guitare – girafe – gomme – gâteau - légumes</a:t>
            </a:r>
          </a:p>
        </p:txBody>
      </p:sp>
      <p:sp>
        <p:nvSpPr>
          <p:cNvPr id="16" name="ZoneTexte 15">
            <a:extLst>
              <a:ext uri="{FF2B5EF4-FFF2-40B4-BE49-F238E27FC236}">
                <a16:creationId xmlns:a16="http://schemas.microsoft.com/office/drawing/2014/main" id="{4BF01EC1-7333-D30E-6B73-2B39F40B1E83}"/>
              </a:ext>
            </a:extLst>
          </p:cNvPr>
          <p:cNvSpPr txBox="1"/>
          <p:nvPr>
            <p:custDataLst>
              <p:tags r:id="rId10"/>
            </p:custDataLst>
          </p:nvPr>
        </p:nvSpPr>
        <p:spPr>
          <a:xfrm>
            <a:off x="5240239" y="186429"/>
            <a:ext cx="3837461" cy="338554"/>
          </a:xfrm>
          <a:prstGeom prst="rect">
            <a:avLst/>
          </a:prstGeom>
          <a:noFill/>
        </p:spPr>
        <p:txBody>
          <a:bodyPr wrap="none" rtlCol="0">
            <a:spAutoFit/>
          </a:bodyPr>
          <a:lstStyle/>
          <a:p>
            <a:r>
              <a:rPr lang="fr-FR" sz="1600" i="1" dirty="0">
                <a:solidFill>
                  <a:schemeClr val="bg1">
                    <a:lumMod val="50000"/>
                  </a:schemeClr>
                </a:solidFill>
              </a:rPr>
              <a:t>Pour l’enseignant – À ne pas lire aux élèves.</a:t>
            </a:r>
          </a:p>
        </p:txBody>
      </p:sp>
      <p:sp>
        <p:nvSpPr>
          <p:cNvPr id="6" name="TextBox 10">
            <a:extLst>
              <a:ext uri="{FF2B5EF4-FFF2-40B4-BE49-F238E27FC236}">
                <a16:creationId xmlns:a16="http://schemas.microsoft.com/office/drawing/2014/main" id="{0A52F61A-3414-2B80-01D3-0D715D64A8EE}"/>
              </a:ext>
            </a:extLst>
          </p:cNvPr>
          <p:cNvSpPr txBox="1"/>
          <p:nvPr>
            <p:custDataLst>
              <p:tags r:id="rId11"/>
            </p:custDataLst>
          </p:nvPr>
        </p:nvSpPr>
        <p:spPr>
          <a:xfrm>
            <a:off x="656076" y="4690331"/>
            <a:ext cx="6184723" cy="518091"/>
          </a:xfrm>
          <a:prstGeom prst="rect">
            <a:avLst/>
          </a:prstGeom>
        </p:spPr>
        <p:txBody>
          <a:bodyPr wrap="square" lIns="0" tIns="0" rIns="0" bIns="0" rtlCol="0" anchor="t">
            <a:spAutoFit/>
          </a:bodyPr>
          <a:lstStyle/>
          <a:p>
            <a:pPr marR="0" lvl="0" algn="l" defTabSz="457223" rtl="0" eaLnBrk="1" fontAlgn="auto" latinLnBrk="0" hangingPunct="1">
              <a:lnSpc>
                <a:spcPts val="2017"/>
              </a:lnSpc>
              <a:spcBef>
                <a:spcPts val="0"/>
              </a:spcBef>
              <a:spcAft>
                <a:spcPts val="0"/>
              </a:spcAft>
              <a:buClrTx/>
              <a:buSzTx/>
              <a:tabLst/>
              <a:defRPr/>
            </a:pPr>
            <a:endParaRPr lang="en-US" sz="2400" b="1" dirty="0">
              <a:solidFill>
                <a:srgbClr val="106585"/>
              </a:solidFill>
              <a:latin typeface="Dosis" pitchFamily="2" charset="0"/>
            </a:endParaRPr>
          </a:p>
          <a:p>
            <a:pPr marR="0" lvl="0" algn="l" defTabSz="457223" rtl="0" eaLnBrk="1" fontAlgn="auto" latinLnBrk="0" hangingPunct="1">
              <a:lnSpc>
                <a:spcPts val="2017"/>
              </a:lnSpc>
              <a:spcBef>
                <a:spcPts val="0"/>
              </a:spcBef>
              <a:spcAft>
                <a:spcPts val="0"/>
              </a:spcAft>
              <a:buClrTx/>
              <a:buSzTx/>
              <a:tabLst/>
              <a:defRPr/>
            </a:pPr>
            <a:r>
              <a:rPr lang="en-US" sz="2400" b="1" dirty="0">
                <a:solidFill>
                  <a:srgbClr val="106585"/>
                </a:solidFill>
                <a:latin typeface="Dosis" pitchFamily="2" charset="0"/>
              </a:rPr>
              <a:t>6.    </a:t>
            </a:r>
            <a:r>
              <a:rPr lang="en-US" sz="2400" b="1" dirty="0" err="1">
                <a:solidFill>
                  <a:srgbClr val="106585"/>
                </a:solidFill>
                <a:latin typeface="Dosis" pitchFamily="2" charset="0"/>
              </a:rPr>
              <a:t>Écriture</a:t>
            </a:r>
            <a:endParaRPr lang="en-US" sz="2400" b="1" dirty="0">
              <a:solidFill>
                <a:srgbClr val="106585"/>
              </a:solidFill>
              <a:latin typeface="Dosis" pitchFamily="2" charset="0"/>
            </a:endParaRPr>
          </a:p>
        </p:txBody>
      </p:sp>
      <p:sp>
        <p:nvSpPr>
          <p:cNvPr id="11" name="ZoneTexte 10">
            <a:extLst>
              <a:ext uri="{FF2B5EF4-FFF2-40B4-BE49-F238E27FC236}">
                <a16:creationId xmlns:a16="http://schemas.microsoft.com/office/drawing/2014/main" id="{C1102144-24BE-D07C-DBA0-AD85E5A56175}"/>
              </a:ext>
            </a:extLst>
          </p:cNvPr>
          <p:cNvSpPr txBox="1"/>
          <p:nvPr>
            <p:custDataLst>
              <p:tags r:id="rId12"/>
            </p:custDataLst>
          </p:nvPr>
        </p:nvSpPr>
        <p:spPr>
          <a:xfrm>
            <a:off x="506362" y="1489071"/>
            <a:ext cx="5568267" cy="461665"/>
          </a:xfrm>
          <a:prstGeom prst="rect">
            <a:avLst/>
          </a:prstGeom>
          <a:noFill/>
        </p:spPr>
        <p:txBody>
          <a:bodyPr wrap="square" rtlCol="0">
            <a:spAutoFit/>
          </a:bodyPr>
          <a:lstStyle/>
          <a:p>
            <a:r>
              <a:rPr kumimoji="0" lang="en-US" sz="2400" b="1" i="0" u="none" strike="noStrike" kern="1200" cap="none" spc="0" normalizeH="0" baseline="0" noProof="0" dirty="0">
                <a:ln>
                  <a:noFill/>
                </a:ln>
                <a:solidFill>
                  <a:srgbClr val="106585"/>
                </a:solidFill>
                <a:effectLst/>
                <a:uLnTx/>
                <a:uFillTx/>
                <a:latin typeface="Dosis" pitchFamily="2" charset="0"/>
                <a:ea typeface="+mn-ea"/>
                <a:cs typeface="+mn-cs"/>
              </a:rPr>
              <a:t>1.   </a:t>
            </a:r>
            <a:r>
              <a:rPr kumimoji="0" lang="fr-FR" sz="2400" b="1" i="0" u="none" strike="noStrike" kern="1200" cap="none" spc="0" normalizeH="0" baseline="0" noProof="0" dirty="0">
                <a:ln>
                  <a:noFill/>
                </a:ln>
                <a:solidFill>
                  <a:srgbClr val="106585"/>
                </a:solidFill>
                <a:effectLst/>
                <a:uLnTx/>
                <a:uFillTx/>
                <a:latin typeface="Dosis" pitchFamily="2" charset="0"/>
                <a:ea typeface="+mn-ea"/>
                <a:cs typeface="+mn-cs"/>
              </a:rPr>
              <a:t>Chan</a:t>
            </a:r>
            <a:r>
              <a:rPr lang="fr-FR" sz="2400" b="1" dirty="0">
                <a:solidFill>
                  <a:srgbClr val="106585"/>
                </a:solidFill>
                <a:latin typeface="Dosis" pitchFamily="2" charset="0"/>
              </a:rPr>
              <a:t>son-action</a:t>
            </a:r>
            <a:endParaRPr lang="fr-FR" sz="1400" b="1" dirty="0">
              <a:solidFill>
                <a:srgbClr val="FF0000"/>
              </a:solidFill>
            </a:endParaRPr>
          </a:p>
        </p:txBody>
      </p:sp>
      <p:sp>
        <p:nvSpPr>
          <p:cNvPr id="12" name="TextBox 12">
            <a:extLst>
              <a:ext uri="{FF2B5EF4-FFF2-40B4-BE49-F238E27FC236}">
                <a16:creationId xmlns:a16="http://schemas.microsoft.com/office/drawing/2014/main" id="{614C3C51-422F-1B5D-C388-813D3AF842C5}"/>
              </a:ext>
            </a:extLst>
          </p:cNvPr>
          <p:cNvSpPr txBox="1"/>
          <p:nvPr>
            <p:custDataLst>
              <p:tags r:id="rId13"/>
            </p:custDataLst>
          </p:nvPr>
        </p:nvSpPr>
        <p:spPr>
          <a:xfrm>
            <a:off x="506362" y="1851296"/>
            <a:ext cx="7878336" cy="397545"/>
          </a:xfrm>
          <a:prstGeom prst="rect">
            <a:avLst/>
          </a:prstGeom>
        </p:spPr>
        <p:txBody>
          <a:bodyPr wrap="square" lIns="0" tIns="0" rIns="0" bIns="0" rtlCol="0" anchor="t">
            <a:spAutoFit/>
          </a:bodyPr>
          <a:lstStyle/>
          <a:p>
            <a:pPr marL="235592" lvl="1">
              <a:lnSpc>
                <a:spcPts val="3055"/>
              </a:lnSpc>
              <a:spcAft>
                <a:spcPts val="600"/>
              </a:spcAft>
            </a:pPr>
            <a:r>
              <a:rPr lang="fr-FR" sz="3200" dirty="0">
                <a:solidFill>
                  <a:srgbClr val="01070A"/>
                </a:solidFill>
                <a:latin typeface="Dosis"/>
              </a:rPr>
              <a:t>  </a:t>
            </a:r>
            <a:r>
              <a:rPr lang="fr-FR" sz="2000" dirty="0">
                <a:solidFill>
                  <a:schemeClr val="tx1">
                    <a:lumMod val="65000"/>
                    <a:lumOff val="35000"/>
                  </a:schemeClr>
                </a:solidFill>
                <a:latin typeface="Dosis"/>
              </a:rPr>
              <a:t> Toute la famille se réveille.</a:t>
            </a:r>
          </a:p>
        </p:txBody>
      </p:sp>
      <p:sp>
        <p:nvSpPr>
          <p:cNvPr id="13" name="TextBox 10">
            <a:extLst>
              <a:ext uri="{FF2B5EF4-FFF2-40B4-BE49-F238E27FC236}">
                <a16:creationId xmlns:a16="http://schemas.microsoft.com/office/drawing/2014/main" id="{201396C1-C10D-2A04-F7F4-0DE853CF40C3}"/>
              </a:ext>
            </a:extLst>
          </p:cNvPr>
          <p:cNvSpPr txBox="1"/>
          <p:nvPr>
            <p:custDataLst>
              <p:tags r:id="rId14"/>
            </p:custDataLst>
          </p:nvPr>
        </p:nvSpPr>
        <p:spPr>
          <a:xfrm>
            <a:off x="675411" y="5276183"/>
            <a:ext cx="6184723" cy="518091"/>
          </a:xfrm>
          <a:prstGeom prst="rect">
            <a:avLst/>
          </a:prstGeom>
        </p:spPr>
        <p:txBody>
          <a:bodyPr wrap="square" lIns="0" tIns="0" rIns="0" bIns="0" rtlCol="0" anchor="t">
            <a:spAutoFit/>
          </a:bodyPr>
          <a:lstStyle/>
          <a:p>
            <a:pPr marR="0" lvl="0" algn="l" defTabSz="457223" rtl="0" eaLnBrk="1" fontAlgn="auto" latinLnBrk="0" hangingPunct="1">
              <a:lnSpc>
                <a:spcPts val="2017"/>
              </a:lnSpc>
              <a:spcBef>
                <a:spcPts val="0"/>
              </a:spcBef>
              <a:spcAft>
                <a:spcPts val="0"/>
              </a:spcAft>
              <a:buClrTx/>
              <a:buSzTx/>
              <a:tabLst/>
              <a:defRPr/>
            </a:pPr>
            <a:endParaRPr lang="en-US" sz="2400" b="1" dirty="0">
              <a:solidFill>
                <a:srgbClr val="106585"/>
              </a:solidFill>
              <a:latin typeface="Dosis" pitchFamily="2" charset="0"/>
            </a:endParaRPr>
          </a:p>
          <a:p>
            <a:pPr marR="0" lvl="0" algn="l" defTabSz="457223" rtl="0" eaLnBrk="1" fontAlgn="auto" latinLnBrk="0" hangingPunct="1">
              <a:lnSpc>
                <a:spcPts val="2017"/>
              </a:lnSpc>
              <a:spcBef>
                <a:spcPts val="0"/>
              </a:spcBef>
              <a:spcAft>
                <a:spcPts val="0"/>
              </a:spcAft>
              <a:buClrTx/>
              <a:buSzTx/>
              <a:tabLst/>
              <a:defRPr/>
            </a:pPr>
            <a:r>
              <a:rPr lang="en-US" sz="2400" b="1" dirty="0">
                <a:solidFill>
                  <a:srgbClr val="106585"/>
                </a:solidFill>
                <a:latin typeface="Dosis" pitchFamily="2" charset="0"/>
              </a:rPr>
              <a:t>7.    Jeu </a:t>
            </a:r>
          </a:p>
        </p:txBody>
      </p:sp>
      <p:sp>
        <p:nvSpPr>
          <p:cNvPr id="14" name="TextBox 12">
            <a:extLst>
              <a:ext uri="{FF2B5EF4-FFF2-40B4-BE49-F238E27FC236}">
                <a16:creationId xmlns:a16="http://schemas.microsoft.com/office/drawing/2014/main" id="{1FDD03B8-34B3-FFCC-59C5-6D6E497F9580}"/>
              </a:ext>
            </a:extLst>
          </p:cNvPr>
          <p:cNvSpPr txBox="1"/>
          <p:nvPr>
            <p:custDataLst>
              <p:tags r:id="rId15"/>
            </p:custDataLst>
          </p:nvPr>
        </p:nvSpPr>
        <p:spPr>
          <a:xfrm>
            <a:off x="628923" y="5862035"/>
            <a:ext cx="7878336" cy="397545"/>
          </a:xfrm>
          <a:prstGeom prst="rect">
            <a:avLst/>
          </a:prstGeom>
        </p:spPr>
        <p:txBody>
          <a:bodyPr wrap="square" lIns="0" tIns="0" rIns="0" bIns="0" rtlCol="0" anchor="t">
            <a:spAutoFit/>
          </a:bodyPr>
          <a:lstStyle/>
          <a:p>
            <a:pPr marL="235592" lvl="1">
              <a:lnSpc>
                <a:spcPts val="3055"/>
              </a:lnSpc>
              <a:spcAft>
                <a:spcPts val="600"/>
              </a:spcAft>
            </a:pPr>
            <a:r>
              <a:rPr lang="fr-FR" sz="3200" dirty="0">
                <a:solidFill>
                  <a:srgbClr val="01070A"/>
                </a:solidFill>
                <a:latin typeface="Dosis"/>
              </a:rPr>
              <a:t>   </a:t>
            </a:r>
            <a:r>
              <a:rPr lang="fr-FR" sz="2000" dirty="0">
                <a:solidFill>
                  <a:schemeClr val="tx1">
                    <a:lumMod val="65000"/>
                    <a:lumOff val="35000"/>
                  </a:schemeClr>
                </a:solidFill>
                <a:latin typeface="Dosis"/>
              </a:rPr>
              <a:t>Sauter sur les syllabes</a:t>
            </a:r>
          </a:p>
        </p:txBody>
      </p:sp>
    </p:spTree>
    <p:extLst>
      <p:ext uri="{BB962C8B-B14F-4D97-AF65-F5344CB8AC3E}">
        <p14:creationId xmlns:p14="http://schemas.microsoft.com/office/powerpoint/2010/main" val="247446366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281B65-58E8-DAC6-CBDE-10F93F551092}"/>
            </a:ext>
          </a:extLst>
        </p:cNvPr>
        <p:cNvGrpSpPr/>
        <p:nvPr/>
      </p:nvGrpSpPr>
      <p:grpSpPr>
        <a:xfrm>
          <a:off x="0" y="0"/>
          <a:ext cx="0" cy="0"/>
          <a:chOff x="0" y="0"/>
          <a:chExt cx="0" cy="0"/>
        </a:xfrm>
      </p:grpSpPr>
      <p:sp>
        <p:nvSpPr>
          <p:cNvPr id="3" name="Rectangle : coins arrondis 2">
            <a:extLst>
              <a:ext uri="{FF2B5EF4-FFF2-40B4-BE49-F238E27FC236}">
                <a16:creationId xmlns:a16="http://schemas.microsoft.com/office/drawing/2014/main" id="{34A9BA0A-AC6A-6514-E65F-92ACFCDFA467}"/>
              </a:ext>
            </a:extLst>
          </p:cNvPr>
          <p:cNvSpPr/>
          <p:nvPr>
            <p:custDataLst>
              <p:tags r:id="rId1"/>
            </p:custDataLst>
          </p:nvPr>
        </p:nvSpPr>
        <p:spPr>
          <a:xfrm>
            <a:off x="228600" y="990601"/>
            <a:ext cx="8686801" cy="4786641"/>
          </a:xfrm>
          <a:prstGeom prst="roundRect">
            <a:avLst>
              <a:gd name="adj" fmla="val 967"/>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16" name="Rectangle : coins arrondis 15">
            <a:extLst>
              <a:ext uri="{FF2B5EF4-FFF2-40B4-BE49-F238E27FC236}">
                <a16:creationId xmlns:a16="http://schemas.microsoft.com/office/drawing/2014/main" id="{76C4ACE9-D259-158C-4BFB-EF5633F23CCA}"/>
              </a:ext>
            </a:extLst>
          </p:cNvPr>
          <p:cNvSpPr/>
          <p:nvPr>
            <p:custDataLst>
              <p:tags r:id="rId2"/>
            </p:custDataLst>
          </p:nvPr>
        </p:nvSpPr>
        <p:spPr>
          <a:xfrm>
            <a:off x="126753" y="929941"/>
            <a:ext cx="8890494" cy="597245"/>
          </a:xfrm>
          <a:prstGeom prst="roundRect">
            <a:avLst>
              <a:gd name="adj" fmla="val 14434"/>
            </a:avLst>
          </a:prstGeom>
          <a:solidFill>
            <a:schemeClr val="bg1">
              <a:lumMod val="95000"/>
            </a:schemeClr>
          </a:solidFill>
          <a:ln w="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FR"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18" name="ZoneTexte 17">
            <a:extLst>
              <a:ext uri="{FF2B5EF4-FFF2-40B4-BE49-F238E27FC236}">
                <a16:creationId xmlns:a16="http://schemas.microsoft.com/office/drawing/2014/main" id="{CC62BFBD-16E0-4C9B-6F52-B3ECA7A13FEE}"/>
              </a:ext>
            </a:extLst>
          </p:cNvPr>
          <p:cNvSpPr txBox="1"/>
          <p:nvPr>
            <p:custDataLst>
              <p:tags r:id="rId3"/>
            </p:custDataLst>
          </p:nvPr>
        </p:nvSpPr>
        <p:spPr>
          <a:xfrm>
            <a:off x="800100" y="1093750"/>
            <a:ext cx="6096000" cy="325089"/>
          </a:xfrm>
          <a:prstGeom prst="rect">
            <a:avLst/>
          </a:prstGeom>
          <a:noFill/>
        </p:spPr>
        <p:txBody>
          <a:bodyPr wrap="square">
            <a:spAutoFit/>
          </a:bodyPr>
          <a:lstStyle/>
          <a:p>
            <a:pPr marL="0" marR="0" lvl="1" indent="0" algn="l" defTabSz="457223" rtl="0" eaLnBrk="1" fontAlgn="auto" latinLnBrk="0" hangingPunct="1">
              <a:lnSpc>
                <a:spcPts val="2011"/>
              </a:lnSpc>
              <a:spcBef>
                <a:spcPct val="0"/>
              </a:spcBef>
              <a:spcAft>
                <a:spcPts val="0"/>
              </a:spcAft>
              <a:buClrTx/>
              <a:buSzTx/>
              <a:buFontTx/>
              <a:buNone/>
              <a:tabLst/>
              <a:defRPr/>
            </a:pPr>
            <a:r>
              <a:rPr kumimoji="0" lang="en-US" sz="1400" b="1" i="0" u="none" strike="noStrike" kern="1200" cap="none" spc="0" normalizeH="0" baseline="0" noProof="0" dirty="0">
                <a:ln>
                  <a:noFill/>
                </a:ln>
                <a:solidFill>
                  <a:prstClr val="white">
                    <a:lumMod val="75000"/>
                  </a:prstClr>
                </a:solidFill>
                <a:effectLst/>
                <a:uLnTx/>
                <a:uFillTx/>
                <a:latin typeface="Dosis" pitchFamily="2" charset="0"/>
                <a:ea typeface="+mn-ea"/>
                <a:cs typeface="+mn-cs"/>
              </a:rPr>
              <a:t>Aujourd’hui, nous </a:t>
            </a:r>
            <a:r>
              <a:rPr kumimoji="0" lang="fr-FR" sz="1400" b="1" i="0" u="none" strike="noStrike" kern="1200" cap="none" spc="0" normalizeH="0" baseline="0" noProof="0" dirty="0">
                <a:ln>
                  <a:noFill/>
                </a:ln>
                <a:solidFill>
                  <a:prstClr val="white">
                    <a:lumMod val="75000"/>
                  </a:prstClr>
                </a:solidFill>
                <a:effectLst/>
                <a:uLnTx/>
                <a:uFillTx/>
                <a:latin typeface="Dosis" pitchFamily="2" charset="0"/>
                <a:ea typeface="+mn-ea"/>
                <a:cs typeface="+mn-cs"/>
              </a:rPr>
              <a:t>allons apprendre de nouveaux mots en français. </a:t>
            </a:r>
          </a:p>
        </p:txBody>
      </p:sp>
      <p:sp>
        <p:nvSpPr>
          <p:cNvPr id="19" name="Freeform 8">
            <a:extLst>
              <a:ext uri="{FF2B5EF4-FFF2-40B4-BE49-F238E27FC236}">
                <a16:creationId xmlns:a16="http://schemas.microsoft.com/office/drawing/2014/main" id="{904E7686-39F5-E1FE-5837-78DB3467F4B5}"/>
              </a:ext>
            </a:extLst>
          </p:cNvPr>
          <p:cNvSpPr/>
          <p:nvPr>
            <p:custDataLst>
              <p:tags r:id="rId4"/>
            </p:custDataLst>
          </p:nvPr>
        </p:nvSpPr>
        <p:spPr>
          <a:xfrm>
            <a:off x="195941" y="1177397"/>
            <a:ext cx="277013" cy="190941"/>
          </a:xfrm>
          <a:custGeom>
            <a:avLst/>
            <a:gdLst/>
            <a:ahLst/>
            <a:cxnLst/>
            <a:rect l="l" t="t" r="r" b="b"/>
            <a:pathLst>
              <a:path w="771785" h="671453">
                <a:moveTo>
                  <a:pt x="0" y="0"/>
                </a:moveTo>
                <a:lnTo>
                  <a:pt x="771785" y="0"/>
                </a:lnTo>
                <a:lnTo>
                  <a:pt x="771785" y="671453"/>
                </a:lnTo>
                <a:lnTo>
                  <a:pt x="0" y="671453"/>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pPr marL="0" marR="0" lvl="0" indent="0" algn="l"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black"/>
              </a:solidFill>
              <a:effectLst/>
              <a:uLnTx/>
              <a:uFillTx/>
              <a:latin typeface="Dosis" pitchFamily="2" charset="0"/>
              <a:ea typeface="+mn-ea"/>
              <a:cs typeface="+mn-cs"/>
            </a:endParaRPr>
          </a:p>
        </p:txBody>
      </p:sp>
      <p:sp>
        <p:nvSpPr>
          <p:cNvPr id="7" name="Rectangle 6">
            <a:extLst>
              <a:ext uri="{FF2B5EF4-FFF2-40B4-BE49-F238E27FC236}">
                <a16:creationId xmlns:a16="http://schemas.microsoft.com/office/drawing/2014/main" id="{17EBF296-3EA6-9AE0-483E-23A1ADAC73F3}"/>
              </a:ext>
            </a:extLst>
          </p:cNvPr>
          <p:cNvSpPr/>
          <p:nvPr>
            <p:custDataLst>
              <p:tags r:id="rId5"/>
            </p:custDataLst>
          </p:nvPr>
        </p:nvSpPr>
        <p:spPr>
          <a:xfrm>
            <a:off x="126752" y="1340345"/>
            <a:ext cx="8878043" cy="245507"/>
          </a:xfrm>
          <a:prstGeom prst="rect">
            <a:avLst/>
          </a:prstGeom>
          <a:solidFill>
            <a:srgbClr val="F2F2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15" name="Rectangle 14">
            <a:extLst>
              <a:ext uri="{FF2B5EF4-FFF2-40B4-BE49-F238E27FC236}">
                <a16:creationId xmlns:a16="http://schemas.microsoft.com/office/drawing/2014/main" id="{434397C2-D178-ABC4-D7DB-1A9AA007C307}"/>
              </a:ext>
            </a:extLst>
          </p:cNvPr>
          <p:cNvSpPr/>
          <p:nvPr>
            <p:custDataLst>
              <p:tags r:id="rId6"/>
            </p:custDataLst>
          </p:nvPr>
        </p:nvSpPr>
        <p:spPr>
          <a:xfrm>
            <a:off x="0" y="1"/>
            <a:ext cx="9144000" cy="6857999"/>
          </a:xfrm>
          <a:prstGeom prst="rect">
            <a:avLst/>
          </a:prstGeom>
          <a:solidFill>
            <a:srgbClr val="10658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8" name="Rectangle : coins arrondis 7">
            <a:extLst>
              <a:ext uri="{FF2B5EF4-FFF2-40B4-BE49-F238E27FC236}">
                <a16:creationId xmlns:a16="http://schemas.microsoft.com/office/drawing/2014/main" id="{01941FA1-7589-9EE7-2335-08F9ABF2324F}"/>
              </a:ext>
            </a:extLst>
          </p:cNvPr>
          <p:cNvSpPr/>
          <p:nvPr>
            <p:custDataLst>
              <p:tags r:id="rId7"/>
            </p:custDataLst>
          </p:nvPr>
        </p:nvSpPr>
        <p:spPr>
          <a:xfrm>
            <a:off x="183903" y="177800"/>
            <a:ext cx="8776195" cy="6499909"/>
          </a:xfrm>
          <a:prstGeom prst="roundRect">
            <a:avLst>
              <a:gd name="adj" fmla="val 2225"/>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3" name="Rectangle : coins arrondis 22">
            <a:extLst>
              <a:ext uri="{FF2B5EF4-FFF2-40B4-BE49-F238E27FC236}">
                <a16:creationId xmlns:a16="http://schemas.microsoft.com/office/drawing/2014/main" id="{A976055A-147C-BF36-A4DE-6D5503199290}"/>
              </a:ext>
            </a:extLst>
          </p:cNvPr>
          <p:cNvSpPr/>
          <p:nvPr>
            <p:custDataLst>
              <p:tags r:id="rId8"/>
            </p:custDataLst>
          </p:nvPr>
        </p:nvSpPr>
        <p:spPr>
          <a:xfrm>
            <a:off x="180975" y="180292"/>
            <a:ext cx="8769597" cy="597245"/>
          </a:xfrm>
          <a:prstGeom prst="roundRect">
            <a:avLst>
              <a:gd name="adj" fmla="val 14434"/>
            </a:avLst>
          </a:prstGeom>
          <a:solidFill>
            <a:schemeClr val="bg1">
              <a:lumMod val="95000"/>
            </a:schemeClr>
          </a:solidFill>
          <a:ln w="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FR"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6" name="Rectangle 25">
            <a:extLst>
              <a:ext uri="{FF2B5EF4-FFF2-40B4-BE49-F238E27FC236}">
                <a16:creationId xmlns:a16="http://schemas.microsoft.com/office/drawing/2014/main" id="{223EB24F-7952-ED6F-2E2A-1662A0250F0F}"/>
              </a:ext>
            </a:extLst>
          </p:cNvPr>
          <p:cNvSpPr/>
          <p:nvPr>
            <p:custDataLst>
              <p:tags r:id="rId9"/>
            </p:custDataLst>
          </p:nvPr>
        </p:nvSpPr>
        <p:spPr>
          <a:xfrm>
            <a:off x="196725" y="737687"/>
            <a:ext cx="8776195" cy="245507"/>
          </a:xfrm>
          <a:prstGeom prst="rect">
            <a:avLst/>
          </a:prstGeom>
          <a:solidFill>
            <a:srgbClr val="F2F2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2" name="Freeform 8">
            <a:extLst>
              <a:ext uri="{FF2B5EF4-FFF2-40B4-BE49-F238E27FC236}">
                <a16:creationId xmlns:a16="http://schemas.microsoft.com/office/drawing/2014/main" id="{B52B50F6-1789-84A6-45E2-9DB73111A937}"/>
              </a:ext>
            </a:extLst>
          </p:cNvPr>
          <p:cNvSpPr/>
          <p:nvPr>
            <p:custDataLst>
              <p:tags r:id="rId10"/>
            </p:custDataLst>
          </p:nvPr>
        </p:nvSpPr>
        <p:spPr>
          <a:xfrm>
            <a:off x="522385" y="468775"/>
            <a:ext cx="277013" cy="190941"/>
          </a:xfrm>
          <a:custGeom>
            <a:avLst/>
            <a:gdLst/>
            <a:ahLst/>
            <a:cxnLst/>
            <a:rect l="l" t="t" r="r" b="b"/>
            <a:pathLst>
              <a:path w="771785" h="671453">
                <a:moveTo>
                  <a:pt x="0" y="0"/>
                </a:moveTo>
                <a:lnTo>
                  <a:pt x="771785" y="0"/>
                </a:lnTo>
                <a:lnTo>
                  <a:pt x="771785" y="671453"/>
                </a:lnTo>
                <a:lnTo>
                  <a:pt x="0" y="671453"/>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pPr marL="0" marR="0" lvl="0" indent="0" algn="l"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black"/>
              </a:solidFill>
              <a:effectLst/>
              <a:uLnTx/>
              <a:uFillTx/>
              <a:latin typeface="Dosis" pitchFamily="2" charset="0"/>
              <a:ea typeface="+mn-ea"/>
              <a:cs typeface="+mn-cs"/>
            </a:endParaRPr>
          </a:p>
        </p:txBody>
      </p:sp>
      <p:sp>
        <p:nvSpPr>
          <p:cNvPr id="10" name="ZoneTexte 9">
            <a:extLst>
              <a:ext uri="{FF2B5EF4-FFF2-40B4-BE49-F238E27FC236}">
                <a16:creationId xmlns:a16="http://schemas.microsoft.com/office/drawing/2014/main" id="{30F40795-7EFC-3A5C-5663-BC447549C0D8}"/>
              </a:ext>
            </a:extLst>
          </p:cNvPr>
          <p:cNvSpPr txBox="1"/>
          <p:nvPr>
            <p:custDataLst>
              <p:tags r:id="rId11"/>
            </p:custDataLst>
          </p:nvPr>
        </p:nvSpPr>
        <p:spPr>
          <a:xfrm>
            <a:off x="1027990" y="394968"/>
            <a:ext cx="7686264" cy="338554"/>
          </a:xfrm>
          <a:prstGeom prst="rect">
            <a:avLst/>
          </a:prstGeom>
          <a:noFill/>
        </p:spPr>
        <p:txBody>
          <a:bodyPr wrap="square" rtlCol="0">
            <a:spAutoFit/>
          </a:bodyPr>
          <a:lstStyle/>
          <a:p>
            <a:pPr marL="0" marR="0" lvl="0" indent="0" algn="l" defTabSz="685818"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prstClr val="white">
                    <a:lumMod val="65000"/>
                  </a:prstClr>
                </a:solidFill>
                <a:effectLst/>
                <a:uLnTx/>
                <a:uFillTx/>
                <a:latin typeface="Calibri"/>
                <a:ea typeface="+mn-ea"/>
                <a:cs typeface="+mn-cs"/>
              </a:rPr>
              <a:t>« go ». Quand la lettre g est à côté de la lettre o, ça fait le son « go ».  Qui veut répéter ?</a:t>
            </a:r>
          </a:p>
        </p:txBody>
      </p:sp>
      <p:sp>
        <p:nvSpPr>
          <p:cNvPr id="2" name="Rectangle 1">
            <a:extLst>
              <a:ext uri="{FF2B5EF4-FFF2-40B4-BE49-F238E27FC236}">
                <a16:creationId xmlns:a16="http://schemas.microsoft.com/office/drawing/2014/main" id="{4CAF3BF4-51DF-85C4-17C5-944357EA46A2}"/>
              </a:ext>
            </a:extLst>
          </p:cNvPr>
          <p:cNvSpPr/>
          <p:nvPr>
            <p:custDataLst>
              <p:tags r:id="rId12"/>
            </p:custDataLst>
          </p:nvPr>
        </p:nvSpPr>
        <p:spPr>
          <a:xfrm>
            <a:off x="2754085" y="1529678"/>
            <a:ext cx="3859763" cy="3154710"/>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pt-BR" sz="11500" b="1" i="0" u="none" strike="noStrike" kern="1200" cap="none" spc="0" normalizeH="0" baseline="0" noProof="0" dirty="0">
                <a:ln>
                  <a:noFill/>
                </a:ln>
                <a:solidFill>
                  <a:srgbClr val="106585"/>
                </a:solidFill>
                <a:effectLst/>
                <a:uLnTx/>
                <a:uFillTx/>
                <a:latin typeface="Dosis" pitchFamily="2" charset="0"/>
                <a:ea typeface="+mn-ea"/>
                <a:cs typeface="+mn-cs"/>
              </a:rPr>
              <a:t> </a:t>
            </a:r>
            <a:r>
              <a:rPr kumimoji="0" lang="pt-BR" sz="19900" b="1" i="0" u="none" strike="noStrike" kern="1200" cap="none" spc="0" normalizeH="0" baseline="0" noProof="0" dirty="0">
                <a:ln>
                  <a:noFill/>
                </a:ln>
                <a:solidFill>
                  <a:srgbClr val="106585"/>
                </a:solidFill>
                <a:effectLst/>
                <a:uLnTx/>
                <a:uFillTx/>
                <a:latin typeface="Dosis" pitchFamily="2" charset="0"/>
                <a:ea typeface="+mn-ea"/>
                <a:cs typeface="+mn-cs"/>
              </a:rPr>
              <a:t>go            </a:t>
            </a:r>
            <a:endParaRPr kumimoji="0" lang="pt-BR" sz="11500" b="1" i="0" u="none" strike="noStrike" kern="1200" cap="none" spc="0" normalizeH="0" baseline="0" noProof="0" dirty="0">
              <a:ln>
                <a:noFill/>
              </a:ln>
              <a:solidFill>
                <a:srgbClr val="106585"/>
              </a:solidFill>
              <a:effectLst/>
              <a:uLnTx/>
              <a:uFillTx/>
              <a:latin typeface="Dosis" pitchFamily="2" charset="0"/>
              <a:ea typeface="+mn-ea"/>
              <a:cs typeface="+mn-cs"/>
            </a:endParaRPr>
          </a:p>
        </p:txBody>
      </p:sp>
    </p:spTree>
    <p:extLst>
      <p:ext uri="{BB962C8B-B14F-4D97-AF65-F5344CB8AC3E}">
        <p14:creationId xmlns:p14="http://schemas.microsoft.com/office/powerpoint/2010/main" val="263610466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281B65-58E8-DAC6-CBDE-10F93F551092}"/>
            </a:ext>
          </a:extLst>
        </p:cNvPr>
        <p:cNvGrpSpPr/>
        <p:nvPr/>
      </p:nvGrpSpPr>
      <p:grpSpPr>
        <a:xfrm>
          <a:off x="0" y="0"/>
          <a:ext cx="0" cy="0"/>
          <a:chOff x="0" y="0"/>
          <a:chExt cx="0" cy="0"/>
        </a:xfrm>
      </p:grpSpPr>
      <p:sp>
        <p:nvSpPr>
          <p:cNvPr id="3" name="Rectangle : coins arrondis 2">
            <a:extLst>
              <a:ext uri="{FF2B5EF4-FFF2-40B4-BE49-F238E27FC236}">
                <a16:creationId xmlns:a16="http://schemas.microsoft.com/office/drawing/2014/main" id="{34A9BA0A-AC6A-6514-E65F-92ACFCDFA467}"/>
              </a:ext>
            </a:extLst>
          </p:cNvPr>
          <p:cNvSpPr/>
          <p:nvPr>
            <p:custDataLst>
              <p:tags r:id="rId1"/>
            </p:custDataLst>
          </p:nvPr>
        </p:nvSpPr>
        <p:spPr>
          <a:xfrm>
            <a:off x="228600" y="990601"/>
            <a:ext cx="8686801" cy="4786641"/>
          </a:xfrm>
          <a:prstGeom prst="roundRect">
            <a:avLst>
              <a:gd name="adj" fmla="val 967"/>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16" name="Rectangle : coins arrondis 15">
            <a:extLst>
              <a:ext uri="{FF2B5EF4-FFF2-40B4-BE49-F238E27FC236}">
                <a16:creationId xmlns:a16="http://schemas.microsoft.com/office/drawing/2014/main" id="{76C4ACE9-D259-158C-4BFB-EF5633F23CCA}"/>
              </a:ext>
            </a:extLst>
          </p:cNvPr>
          <p:cNvSpPr/>
          <p:nvPr>
            <p:custDataLst>
              <p:tags r:id="rId2"/>
            </p:custDataLst>
          </p:nvPr>
        </p:nvSpPr>
        <p:spPr>
          <a:xfrm>
            <a:off x="126753" y="929941"/>
            <a:ext cx="8890494" cy="597245"/>
          </a:xfrm>
          <a:prstGeom prst="roundRect">
            <a:avLst>
              <a:gd name="adj" fmla="val 14434"/>
            </a:avLst>
          </a:prstGeom>
          <a:solidFill>
            <a:schemeClr val="bg1">
              <a:lumMod val="95000"/>
            </a:schemeClr>
          </a:solidFill>
          <a:ln w="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FR"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18" name="ZoneTexte 17">
            <a:extLst>
              <a:ext uri="{FF2B5EF4-FFF2-40B4-BE49-F238E27FC236}">
                <a16:creationId xmlns:a16="http://schemas.microsoft.com/office/drawing/2014/main" id="{CC62BFBD-16E0-4C9B-6F52-B3ECA7A13FEE}"/>
              </a:ext>
            </a:extLst>
          </p:cNvPr>
          <p:cNvSpPr txBox="1"/>
          <p:nvPr>
            <p:custDataLst>
              <p:tags r:id="rId3"/>
            </p:custDataLst>
          </p:nvPr>
        </p:nvSpPr>
        <p:spPr>
          <a:xfrm>
            <a:off x="800100" y="1093750"/>
            <a:ext cx="6096000" cy="325089"/>
          </a:xfrm>
          <a:prstGeom prst="rect">
            <a:avLst/>
          </a:prstGeom>
          <a:noFill/>
        </p:spPr>
        <p:txBody>
          <a:bodyPr wrap="square">
            <a:spAutoFit/>
          </a:bodyPr>
          <a:lstStyle/>
          <a:p>
            <a:pPr marL="0" marR="0" lvl="1" indent="0" algn="l" defTabSz="457223" rtl="0" eaLnBrk="1" fontAlgn="auto" latinLnBrk="0" hangingPunct="1">
              <a:lnSpc>
                <a:spcPts val="2011"/>
              </a:lnSpc>
              <a:spcBef>
                <a:spcPct val="0"/>
              </a:spcBef>
              <a:spcAft>
                <a:spcPts val="0"/>
              </a:spcAft>
              <a:buClrTx/>
              <a:buSzTx/>
              <a:buFontTx/>
              <a:buNone/>
              <a:tabLst/>
              <a:defRPr/>
            </a:pPr>
            <a:r>
              <a:rPr kumimoji="0" lang="en-US" sz="1400" b="1" i="0" u="none" strike="noStrike" kern="1200" cap="none" spc="0" normalizeH="0" baseline="0" noProof="0" dirty="0">
                <a:ln>
                  <a:noFill/>
                </a:ln>
                <a:solidFill>
                  <a:prstClr val="white">
                    <a:lumMod val="75000"/>
                  </a:prstClr>
                </a:solidFill>
                <a:effectLst/>
                <a:uLnTx/>
                <a:uFillTx/>
                <a:latin typeface="Dosis" pitchFamily="2" charset="0"/>
                <a:ea typeface="+mn-ea"/>
                <a:cs typeface="+mn-cs"/>
              </a:rPr>
              <a:t>Aujourd’hui, nous </a:t>
            </a:r>
            <a:r>
              <a:rPr kumimoji="0" lang="fr-FR" sz="1400" b="1" i="0" u="none" strike="noStrike" kern="1200" cap="none" spc="0" normalizeH="0" baseline="0" noProof="0" dirty="0">
                <a:ln>
                  <a:noFill/>
                </a:ln>
                <a:solidFill>
                  <a:prstClr val="white">
                    <a:lumMod val="75000"/>
                  </a:prstClr>
                </a:solidFill>
                <a:effectLst/>
                <a:uLnTx/>
                <a:uFillTx/>
                <a:latin typeface="Dosis" pitchFamily="2" charset="0"/>
                <a:ea typeface="+mn-ea"/>
                <a:cs typeface="+mn-cs"/>
              </a:rPr>
              <a:t>allons apprendre de nouveaux mots en français. </a:t>
            </a:r>
          </a:p>
        </p:txBody>
      </p:sp>
      <p:sp>
        <p:nvSpPr>
          <p:cNvPr id="19" name="Freeform 8">
            <a:extLst>
              <a:ext uri="{FF2B5EF4-FFF2-40B4-BE49-F238E27FC236}">
                <a16:creationId xmlns:a16="http://schemas.microsoft.com/office/drawing/2014/main" id="{904E7686-39F5-E1FE-5837-78DB3467F4B5}"/>
              </a:ext>
            </a:extLst>
          </p:cNvPr>
          <p:cNvSpPr/>
          <p:nvPr>
            <p:custDataLst>
              <p:tags r:id="rId4"/>
            </p:custDataLst>
          </p:nvPr>
        </p:nvSpPr>
        <p:spPr>
          <a:xfrm>
            <a:off x="195941" y="1177397"/>
            <a:ext cx="277013" cy="190941"/>
          </a:xfrm>
          <a:custGeom>
            <a:avLst/>
            <a:gdLst/>
            <a:ahLst/>
            <a:cxnLst/>
            <a:rect l="l" t="t" r="r" b="b"/>
            <a:pathLst>
              <a:path w="771785" h="671453">
                <a:moveTo>
                  <a:pt x="0" y="0"/>
                </a:moveTo>
                <a:lnTo>
                  <a:pt x="771785" y="0"/>
                </a:lnTo>
                <a:lnTo>
                  <a:pt x="771785" y="671453"/>
                </a:lnTo>
                <a:lnTo>
                  <a:pt x="0" y="671453"/>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pPr marL="0" marR="0" lvl="0" indent="0" algn="l"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black"/>
              </a:solidFill>
              <a:effectLst/>
              <a:uLnTx/>
              <a:uFillTx/>
              <a:latin typeface="Dosis" pitchFamily="2" charset="0"/>
              <a:ea typeface="+mn-ea"/>
              <a:cs typeface="+mn-cs"/>
            </a:endParaRPr>
          </a:p>
        </p:txBody>
      </p:sp>
      <p:sp>
        <p:nvSpPr>
          <p:cNvPr id="7" name="Rectangle 6">
            <a:extLst>
              <a:ext uri="{FF2B5EF4-FFF2-40B4-BE49-F238E27FC236}">
                <a16:creationId xmlns:a16="http://schemas.microsoft.com/office/drawing/2014/main" id="{17EBF296-3EA6-9AE0-483E-23A1ADAC73F3}"/>
              </a:ext>
            </a:extLst>
          </p:cNvPr>
          <p:cNvSpPr/>
          <p:nvPr>
            <p:custDataLst>
              <p:tags r:id="rId5"/>
            </p:custDataLst>
          </p:nvPr>
        </p:nvSpPr>
        <p:spPr>
          <a:xfrm>
            <a:off x="126752" y="1340345"/>
            <a:ext cx="8878043" cy="245507"/>
          </a:xfrm>
          <a:prstGeom prst="rect">
            <a:avLst/>
          </a:prstGeom>
          <a:solidFill>
            <a:srgbClr val="F2F2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15" name="Rectangle 14">
            <a:extLst>
              <a:ext uri="{FF2B5EF4-FFF2-40B4-BE49-F238E27FC236}">
                <a16:creationId xmlns:a16="http://schemas.microsoft.com/office/drawing/2014/main" id="{434397C2-D178-ABC4-D7DB-1A9AA007C307}"/>
              </a:ext>
            </a:extLst>
          </p:cNvPr>
          <p:cNvSpPr/>
          <p:nvPr>
            <p:custDataLst>
              <p:tags r:id="rId6"/>
            </p:custDataLst>
          </p:nvPr>
        </p:nvSpPr>
        <p:spPr>
          <a:xfrm>
            <a:off x="0" y="1"/>
            <a:ext cx="9144000" cy="6857999"/>
          </a:xfrm>
          <a:prstGeom prst="rect">
            <a:avLst/>
          </a:prstGeom>
          <a:solidFill>
            <a:srgbClr val="10658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8" name="Rectangle : coins arrondis 7">
            <a:extLst>
              <a:ext uri="{FF2B5EF4-FFF2-40B4-BE49-F238E27FC236}">
                <a16:creationId xmlns:a16="http://schemas.microsoft.com/office/drawing/2014/main" id="{01941FA1-7589-9EE7-2335-08F9ABF2324F}"/>
              </a:ext>
            </a:extLst>
          </p:cNvPr>
          <p:cNvSpPr/>
          <p:nvPr>
            <p:custDataLst>
              <p:tags r:id="rId7"/>
            </p:custDataLst>
          </p:nvPr>
        </p:nvSpPr>
        <p:spPr>
          <a:xfrm>
            <a:off x="183903" y="177800"/>
            <a:ext cx="8776195" cy="6499909"/>
          </a:xfrm>
          <a:prstGeom prst="roundRect">
            <a:avLst>
              <a:gd name="adj" fmla="val 2225"/>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3" name="Rectangle : coins arrondis 22">
            <a:extLst>
              <a:ext uri="{FF2B5EF4-FFF2-40B4-BE49-F238E27FC236}">
                <a16:creationId xmlns:a16="http://schemas.microsoft.com/office/drawing/2014/main" id="{A976055A-147C-BF36-A4DE-6D5503199290}"/>
              </a:ext>
            </a:extLst>
          </p:cNvPr>
          <p:cNvSpPr/>
          <p:nvPr>
            <p:custDataLst>
              <p:tags r:id="rId8"/>
            </p:custDataLst>
          </p:nvPr>
        </p:nvSpPr>
        <p:spPr>
          <a:xfrm>
            <a:off x="180975" y="180292"/>
            <a:ext cx="8769597" cy="597245"/>
          </a:xfrm>
          <a:prstGeom prst="roundRect">
            <a:avLst>
              <a:gd name="adj" fmla="val 14434"/>
            </a:avLst>
          </a:prstGeom>
          <a:solidFill>
            <a:schemeClr val="bg1">
              <a:lumMod val="95000"/>
            </a:schemeClr>
          </a:solidFill>
          <a:ln w="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FR"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6" name="Rectangle 25">
            <a:extLst>
              <a:ext uri="{FF2B5EF4-FFF2-40B4-BE49-F238E27FC236}">
                <a16:creationId xmlns:a16="http://schemas.microsoft.com/office/drawing/2014/main" id="{223EB24F-7952-ED6F-2E2A-1662A0250F0F}"/>
              </a:ext>
            </a:extLst>
          </p:cNvPr>
          <p:cNvSpPr/>
          <p:nvPr>
            <p:custDataLst>
              <p:tags r:id="rId9"/>
            </p:custDataLst>
          </p:nvPr>
        </p:nvSpPr>
        <p:spPr>
          <a:xfrm>
            <a:off x="196725" y="737687"/>
            <a:ext cx="8776195" cy="245507"/>
          </a:xfrm>
          <a:prstGeom prst="rect">
            <a:avLst/>
          </a:prstGeom>
          <a:solidFill>
            <a:srgbClr val="F2F2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2" name="Freeform 8">
            <a:extLst>
              <a:ext uri="{FF2B5EF4-FFF2-40B4-BE49-F238E27FC236}">
                <a16:creationId xmlns:a16="http://schemas.microsoft.com/office/drawing/2014/main" id="{B52B50F6-1789-84A6-45E2-9DB73111A937}"/>
              </a:ext>
            </a:extLst>
          </p:cNvPr>
          <p:cNvSpPr/>
          <p:nvPr>
            <p:custDataLst>
              <p:tags r:id="rId10"/>
            </p:custDataLst>
          </p:nvPr>
        </p:nvSpPr>
        <p:spPr>
          <a:xfrm>
            <a:off x="522385" y="468775"/>
            <a:ext cx="277013" cy="190941"/>
          </a:xfrm>
          <a:custGeom>
            <a:avLst/>
            <a:gdLst/>
            <a:ahLst/>
            <a:cxnLst/>
            <a:rect l="l" t="t" r="r" b="b"/>
            <a:pathLst>
              <a:path w="771785" h="671453">
                <a:moveTo>
                  <a:pt x="0" y="0"/>
                </a:moveTo>
                <a:lnTo>
                  <a:pt x="771785" y="0"/>
                </a:lnTo>
                <a:lnTo>
                  <a:pt x="771785" y="671453"/>
                </a:lnTo>
                <a:lnTo>
                  <a:pt x="0" y="671453"/>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pPr marL="0" marR="0" lvl="0" indent="0" algn="l"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black"/>
              </a:solidFill>
              <a:effectLst/>
              <a:uLnTx/>
              <a:uFillTx/>
              <a:latin typeface="Dosis" pitchFamily="2" charset="0"/>
              <a:ea typeface="+mn-ea"/>
              <a:cs typeface="+mn-cs"/>
            </a:endParaRPr>
          </a:p>
        </p:txBody>
      </p:sp>
      <p:sp>
        <p:nvSpPr>
          <p:cNvPr id="10" name="ZoneTexte 9">
            <a:extLst>
              <a:ext uri="{FF2B5EF4-FFF2-40B4-BE49-F238E27FC236}">
                <a16:creationId xmlns:a16="http://schemas.microsoft.com/office/drawing/2014/main" id="{30F40795-7EFC-3A5C-5663-BC447549C0D8}"/>
              </a:ext>
            </a:extLst>
          </p:cNvPr>
          <p:cNvSpPr txBox="1"/>
          <p:nvPr>
            <p:custDataLst>
              <p:tags r:id="rId11"/>
            </p:custDataLst>
          </p:nvPr>
        </p:nvSpPr>
        <p:spPr>
          <a:xfrm>
            <a:off x="1027990" y="394968"/>
            <a:ext cx="7686264" cy="338554"/>
          </a:xfrm>
          <a:prstGeom prst="rect">
            <a:avLst/>
          </a:prstGeom>
          <a:noFill/>
        </p:spPr>
        <p:txBody>
          <a:bodyPr wrap="square" rtlCol="0">
            <a:spAutoFit/>
          </a:bodyPr>
          <a:lstStyle/>
          <a:p>
            <a:pPr marL="0" marR="0" lvl="0" indent="0" algn="l" defTabSz="685818"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prstClr val="white">
                    <a:lumMod val="65000"/>
                  </a:prstClr>
                </a:solidFill>
                <a:effectLst/>
                <a:uLnTx/>
                <a:uFillTx/>
                <a:latin typeface="Calibri"/>
                <a:ea typeface="+mn-ea"/>
                <a:cs typeface="+mn-cs"/>
              </a:rPr>
              <a:t>« g » « u ». </a:t>
            </a:r>
          </a:p>
        </p:txBody>
      </p:sp>
      <p:sp>
        <p:nvSpPr>
          <p:cNvPr id="2" name="Rectangle 1">
            <a:extLst>
              <a:ext uri="{FF2B5EF4-FFF2-40B4-BE49-F238E27FC236}">
                <a16:creationId xmlns:a16="http://schemas.microsoft.com/office/drawing/2014/main" id="{4CAF3BF4-51DF-85C4-17C5-944357EA46A2}"/>
              </a:ext>
            </a:extLst>
          </p:cNvPr>
          <p:cNvSpPr/>
          <p:nvPr>
            <p:custDataLst>
              <p:tags r:id="rId12"/>
            </p:custDataLst>
          </p:nvPr>
        </p:nvSpPr>
        <p:spPr>
          <a:xfrm>
            <a:off x="472954" y="1529678"/>
            <a:ext cx="3859763" cy="3154710"/>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pt-BR" sz="11500" b="1" i="0" u="none" strike="noStrike" kern="1200" cap="none" spc="0" normalizeH="0" baseline="0" noProof="0" dirty="0">
                <a:ln>
                  <a:noFill/>
                </a:ln>
                <a:solidFill>
                  <a:srgbClr val="106585"/>
                </a:solidFill>
                <a:effectLst/>
                <a:uLnTx/>
                <a:uFillTx/>
                <a:latin typeface="Dosis" pitchFamily="2" charset="0"/>
                <a:ea typeface="+mn-ea"/>
                <a:cs typeface="+mn-cs"/>
              </a:rPr>
              <a:t> </a:t>
            </a:r>
            <a:r>
              <a:rPr kumimoji="0" lang="pt-BR" sz="19900" b="1" i="0" u="none" strike="noStrike" kern="1200" cap="none" spc="0" normalizeH="0" baseline="0" noProof="0" dirty="0">
                <a:ln>
                  <a:noFill/>
                </a:ln>
                <a:solidFill>
                  <a:srgbClr val="106585"/>
                </a:solidFill>
                <a:effectLst/>
                <a:uLnTx/>
                <a:uFillTx/>
                <a:latin typeface="Dosis" pitchFamily="2" charset="0"/>
                <a:ea typeface="+mn-ea"/>
                <a:cs typeface="+mn-cs"/>
              </a:rPr>
              <a:t>g            </a:t>
            </a:r>
            <a:endParaRPr kumimoji="0" lang="pt-BR" sz="11500" b="1" i="0" u="none" strike="noStrike" kern="1200" cap="none" spc="0" normalizeH="0" baseline="0" noProof="0" dirty="0">
              <a:ln>
                <a:noFill/>
              </a:ln>
              <a:solidFill>
                <a:srgbClr val="106585"/>
              </a:solidFill>
              <a:effectLst/>
              <a:uLnTx/>
              <a:uFillTx/>
              <a:latin typeface="Dosis" pitchFamily="2" charset="0"/>
              <a:ea typeface="+mn-ea"/>
              <a:cs typeface="+mn-cs"/>
            </a:endParaRPr>
          </a:p>
        </p:txBody>
      </p:sp>
      <p:sp>
        <p:nvSpPr>
          <p:cNvPr id="4" name="Rectangle 3">
            <a:extLst>
              <a:ext uri="{FF2B5EF4-FFF2-40B4-BE49-F238E27FC236}">
                <a16:creationId xmlns:a16="http://schemas.microsoft.com/office/drawing/2014/main" id="{3A3DF2E8-14A9-3AE7-99CE-58B436ABDDF1}"/>
              </a:ext>
            </a:extLst>
          </p:cNvPr>
          <p:cNvSpPr/>
          <p:nvPr>
            <p:custDataLst>
              <p:tags r:id="rId13"/>
            </p:custDataLst>
          </p:nvPr>
        </p:nvSpPr>
        <p:spPr>
          <a:xfrm>
            <a:off x="4811283" y="1505865"/>
            <a:ext cx="3859763" cy="3154710"/>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pt-BR" sz="11500" b="1" i="0" u="none" strike="noStrike" kern="1200" cap="none" spc="0" normalizeH="0" baseline="0" noProof="0" dirty="0">
                <a:ln>
                  <a:noFill/>
                </a:ln>
                <a:solidFill>
                  <a:srgbClr val="106585"/>
                </a:solidFill>
                <a:effectLst/>
                <a:uLnTx/>
                <a:uFillTx/>
                <a:latin typeface="Dosis" pitchFamily="2" charset="0"/>
                <a:ea typeface="+mn-ea"/>
                <a:cs typeface="+mn-cs"/>
              </a:rPr>
              <a:t> </a:t>
            </a:r>
            <a:r>
              <a:rPr kumimoji="0" lang="pt-BR" sz="19900" b="1" i="0" u="none" strike="noStrike" kern="1200" cap="none" spc="0" normalizeH="0" baseline="0" noProof="0" dirty="0">
                <a:ln>
                  <a:noFill/>
                </a:ln>
                <a:solidFill>
                  <a:srgbClr val="106585"/>
                </a:solidFill>
                <a:effectLst/>
                <a:uLnTx/>
                <a:uFillTx/>
                <a:latin typeface="Dosis" pitchFamily="2" charset="0"/>
                <a:ea typeface="+mn-ea"/>
                <a:cs typeface="+mn-cs"/>
              </a:rPr>
              <a:t>u            </a:t>
            </a:r>
            <a:endParaRPr kumimoji="0" lang="pt-BR" sz="11500" b="1" i="0" u="none" strike="noStrike" kern="1200" cap="none" spc="0" normalizeH="0" baseline="0" noProof="0" dirty="0">
              <a:ln>
                <a:noFill/>
              </a:ln>
              <a:solidFill>
                <a:srgbClr val="106585"/>
              </a:solidFill>
              <a:effectLst/>
              <a:uLnTx/>
              <a:uFillTx/>
              <a:latin typeface="Dosis" pitchFamily="2" charset="0"/>
              <a:ea typeface="+mn-ea"/>
              <a:cs typeface="+mn-cs"/>
            </a:endParaRPr>
          </a:p>
        </p:txBody>
      </p:sp>
    </p:spTree>
    <p:extLst>
      <p:ext uri="{BB962C8B-B14F-4D97-AF65-F5344CB8AC3E}">
        <p14:creationId xmlns:p14="http://schemas.microsoft.com/office/powerpoint/2010/main" val="157662186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281B65-58E8-DAC6-CBDE-10F93F551092}"/>
            </a:ext>
          </a:extLst>
        </p:cNvPr>
        <p:cNvGrpSpPr/>
        <p:nvPr/>
      </p:nvGrpSpPr>
      <p:grpSpPr>
        <a:xfrm>
          <a:off x="0" y="0"/>
          <a:ext cx="0" cy="0"/>
          <a:chOff x="0" y="0"/>
          <a:chExt cx="0" cy="0"/>
        </a:xfrm>
      </p:grpSpPr>
      <p:sp>
        <p:nvSpPr>
          <p:cNvPr id="3" name="Rectangle : coins arrondis 2">
            <a:extLst>
              <a:ext uri="{FF2B5EF4-FFF2-40B4-BE49-F238E27FC236}">
                <a16:creationId xmlns:a16="http://schemas.microsoft.com/office/drawing/2014/main" id="{34A9BA0A-AC6A-6514-E65F-92ACFCDFA467}"/>
              </a:ext>
            </a:extLst>
          </p:cNvPr>
          <p:cNvSpPr/>
          <p:nvPr>
            <p:custDataLst>
              <p:tags r:id="rId1"/>
            </p:custDataLst>
          </p:nvPr>
        </p:nvSpPr>
        <p:spPr>
          <a:xfrm>
            <a:off x="228600" y="990601"/>
            <a:ext cx="8686801" cy="4786641"/>
          </a:xfrm>
          <a:prstGeom prst="roundRect">
            <a:avLst>
              <a:gd name="adj" fmla="val 967"/>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16" name="Rectangle : coins arrondis 15">
            <a:extLst>
              <a:ext uri="{FF2B5EF4-FFF2-40B4-BE49-F238E27FC236}">
                <a16:creationId xmlns:a16="http://schemas.microsoft.com/office/drawing/2014/main" id="{76C4ACE9-D259-158C-4BFB-EF5633F23CCA}"/>
              </a:ext>
            </a:extLst>
          </p:cNvPr>
          <p:cNvSpPr/>
          <p:nvPr>
            <p:custDataLst>
              <p:tags r:id="rId2"/>
            </p:custDataLst>
          </p:nvPr>
        </p:nvSpPr>
        <p:spPr>
          <a:xfrm>
            <a:off x="126753" y="929941"/>
            <a:ext cx="8890494" cy="597245"/>
          </a:xfrm>
          <a:prstGeom prst="roundRect">
            <a:avLst>
              <a:gd name="adj" fmla="val 14434"/>
            </a:avLst>
          </a:prstGeom>
          <a:solidFill>
            <a:schemeClr val="bg1">
              <a:lumMod val="95000"/>
            </a:schemeClr>
          </a:solidFill>
          <a:ln w="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FR"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18" name="ZoneTexte 17">
            <a:extLst>
              <a:ext uri="{FF2B5EF4-FFF2-40B4-BE49-F238E27FC236}">
                <a16:creationId xmlns:a16="http://schemas.microsoft.com/office/drawing/2014/main" id="{CC62BFBD-16E0-4C9B-6F52-B3ECA7A13FEE}"/>
              </a:ext>
            </a:extLst>
          </p:cNvPr>
          <p:cNvSpPr txBox="1"/>
          <p:nvPr>
            <p:custDataLst>
              <p:tags r:id="rId3"/>
            </p:custDataLst>
          </p:nvPr>
        </p:nvSpPr>
        <p:spPr>
          <a:xfrm>
            <a:off x="800100" y="1093750"/>
            <a:ext cx="6096000" cy="325089"/>
          </a:xfrm>
          <a:prstGeom prst="rect">
            <a:avLst/>
          </a:prstGeom>
          <a:noFill/>
        </p:spPr>
        <p:txBody>
          <a:bodyPr wrap="square">
            <a:spAutoFit/>
          </a:bodyPr>
          <a:lstStyle/>
          <a:p>
            <a:pPr marL="0" marR="0" lvl="1" indent="0" algn="l" defTabSz="457223" rtl="0" eaLnBrk="1" fontAlgn="auto" latinLnBrk="0" hangingPunct="1">
              <a:lnSpc>
                <a:spcPts val="2011"/>
              </a:lnSpc>
              <a:spcBef>
                <a:spcPct val="0"/>
              </a:spcBef>
              <a:spcAft>
                <a:spcPts val="0"/>
              </a:spcAft>
              <a:buClrTx/>
              <a:buSzTx/>
              <a:buFontTx/>
              <a:buNone/>
              <a:tabLst/>
              <a:defRPr/>
            </a:pPr>
            <a:r>
              <a:rPr kumimoji="0" lang="en-US" sz="1400" b="1" i="0" u="none" strike="noStrike" kern="1200" cap="none" spc="0" normalizeH="0" baseline="0" noProof="0" dirty="0">
                <a:ln>
                  <a:noFill/>
                </a:ln>
                <a:solidFill>
                  <a:prstClr val="white">
                    <a:lumMod val="75000"/>
                  </a:prstClr>
                </a:solidFill>
                <a:effectLst/>
                <a:uLnTx/>
                <a:uFillTx/>
                <a:latin typeface="Dosis" pitchFamily="2" charset="0"/>
                <a:ea typeface="+mn-ea"/>
                <a:cs typeface="+mn-cs"/>
              </a:rPr>
              <a:t>Aujourd’hui, nous </a:t>
            </a:r>
            <a:r>
              <a:rPr kumimoji="0" lang="fr-FR" sz="1400" b="1" i="0" u="none" strike="noStrike" kern="1200" cap="none" spc="0" normalizeH="0" baseline="0" noProof="0" dirty="0">
                <a:ln>
                  <a:noFill/>
                </a:ln>
                <a:solidFill>
                  <a:prstClr val="white">
                    <a:lumMod val="75000"/>
                  </a:prstClr>
                </a:solidFill>
                <a:effectLst/>
                <a:uLnTx/>
                <a:uFillTx/>
                <a:latin typeface="Dosis" pitchFamily="2" charset="0"/>
                <a:ea typeface="+mn-ea"/>
                <a:cs typeface="+mn-cs"/>
              </a:rPr>
              <a:t>allons apprendre de nouveaux mots en français. </a:t>
            </a:r>
          </a:p>
        </p:txBody>
      </p:sp>
      <p:sp>
        <p:nvSpPr>
          <p:cNvPr id="19" name="Freeform 8">
            <a:extLst>
              <a:ext uri="{FF2B5EF4-FFF2-40B4-BE49-F238E27FC236}">
                <a16:creationId xmlns:a16="http://schemas.microsoft.com/office/drawing/2014/main" id="{904E7686-39F5-E1FE-5837-78DB3467F4B5}"/>
              </a:ext>
            </a:extLst>
          </p:cNvPr>
          <p:cNvSpPr/>
          <p:nvPr>
            <p:custDataLst>
              <p:tags r:id="rId4"/>
            </p:custDataLst>
          </p:nvPr>
        </p:nvSpPr>
        <p:spPr>
          <a:xfrm>
            <a:off x="195941" y="1177397"/>
            <a:ext cx="277013" cy="190941"/>
          </a:xfrm>
          <a:custGeom>
            <a:avLst/>
            <a:gdLst/>
            <a:ahLst/>
            <a:cxnLst/>
            <a:rect l="l" t="t" r="r" b="b"/>
            <a:pathLst>
              <a:path w="771785" h="671453">
                <a:moveTo>
                  <a:pt x="0" y="0"/>
                </a:moveTo>
                <a:lnTo>
                  <a:pt x="771785" y="0"/>
                </a:lnTo>
                <a:lnTo>
                  <a:pt x="771785" y="671453"/>
                </a:lnTo>
                <a:lnTo>
                  <a:pt x="0" y="671453"/>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pPr marL="0" marR="0" lvl="0" indent="0" algn="l"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black"/>
              </a:solidFill>
              <a:effectLst/>
              <a:uLnTx/>
              <a:uFillTx/>
              <a:latin typeface="Dosis" pitchFamily="2" charset="0"/>
              <a:ea typeface="+mn-ea"/>
              <a:cs typeface="+mn-cs"/>
            </a:endParaRPr>
          </a:p>
        </p:txBody>
      </p:sp>
      <p:sp>
        <p:nvSpPr>
          <p:cNvPr id="7" name="Rectangle 6">
            <a:extLst>
              <a:ext uri="{FF2B5EF4-FFF2-40B4-BE49-F238E27FC236}">
                <a16:creationId xmlns:a16="http://schemas.microsoft.com/office/drawing/2014/main" id="{17EBF296-3EA6-9AE0-483E-23A1ADAC73F3}"/>
              </a:ext>
            </a:extLst>
          </p:cNvPr>
          <p:cNvSpPr/>
          <p:nvPr>
            <p:custDataLst>
              <p:tags r:id="rId5"/>
            </p:custDataLst>
          </p:nvPr>
        </p:nvSpPr>
        <p:spPr>
          <a:xfrm>
            <a:off x="126752" y="1340345"/>
            <a:ext cx="8878043" cy="245507"/>
          </a:xfrm>
          <a:prstGeom prst="rect">
            <a:avLst/>
          </a:prstGeom>
          <a:solidFill>
            <a:srgbClr val="F2F2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15" name="Rectangle 14">
            <a:extLst>
              <a:ext uri="{FF2B5EF4-FFF2-40B4-BE49-F238E27FC236}">
                <a16:creationId xmlns:a16="http://schemas.microsoft.com/office/drawing/2014/main" id="{434397C2-D178-ABC4-D7DB-1A9AA007C307}"/>
              </a:ext>
            </a:extLst>
          </p:cNvPr>
          <p:cNvSpPr/>
          <p:nvPr>
            <p:custDataLst>
              <p:tags r:id="rId6"/>
            </p:custDataLst>
          </p:nvPr>
        </p:nvSpPr>
        <p:spPr>
          <a:xfrm>
            <a:off x="0" y="1"/>
            <a:ext cx="9144000" cy="6857999"/>
          </a:xfrm>
          <a:prstGeom prst="rect">
            <a:avLst/>
          </a:prstGeom>
          <a:solidFill>
            <a:srgbClr val="10658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8" name="Rectangle : coins arrondis 7">
            <a:extLst>
              <a:ext uri="{FF2B5EF4-FFF2-40B4-BE49-F238E27FC236}">
                <a16:creationId xmlns:a16="http://schemas.microsoft.com/office/drawing/2014/main" id="{01941FA1-7589-9EE7-2335-08F9ABF2324F}"/>
              </a:ext>
            </a:extLst>
          </p:cNvPr>
          <p:cNvSpPr/>
          <p:nvPr>
            <p:custDataLst>
              <p:tags r:id="rId7"/>
            </p:custDataLst>
          </p:nvPr>
        </p:nvSpPr>
        <p:spPr>
          <a:xfrm>
            <a:off x="183903" y="177800"/>
            <a:ext cx="8776195" cy="6499909"/>
          </a:xfrm>
          <a:prstGeom prst="roundRect">
            <a:avLst>
              <a:gd name="adj" fmla="val 2225"/>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3" name="Rectangle : coins arrondis 22">
            <a:extLst>
              <a:ext uri="{FF2B5EF4-FFF2-40B4-BE49-F238E27FC236}">
                <a16:creationId xmlns:a16="http://schemas.microsoft.com/office/drawing/2014/main" id="{A976055A-147C-BF36-A4DE-6D5503199290}"/>
              </a:ext>
            </a:extLst>
          </p:cNvPr>
          <p:cNvSpPr/>
          <p:nvPr>
            <p:custDataLst>
              <p:tags r:id="rId8"/>
            </p:custDataLst>
          </p:nvPr>
        </p:nvSpPr>
        <p:spPr>
          <a:xfrm>
            <a:off x="180975" y="180292"/>
            <a:ext cx="8769597" cy="597245"/>
          </a:xfrm>
          <a:prstGeom prst="roundRect">
            <a:avLst>
              <a:gd name="adj" fmla="val 14434"/>
            </a:avLst>
          </a:prstGeom>
          <a:solidFill>
            <a:schemeClr val="bg1">
              <a:lumMod val="95000"/>
            </a:schemeClr>
          </a:solidFill>
          <a:ln w="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FR"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6" name="Rectangle 25">
            <a:extLst>
              <a:ext uri="{FF2B5EF4-FFF2-40B4-BE49-F238E27FC236}">
                <a16:creationId xmlns:a16="http://schemas.microsoft.com/office/drawing/2014/main" id="{223EB24F-7952-ED6F-2E2A-1662A0250F0F}"/>
              </a:ext>
            </a:extLst>
          </p:cNvPr>
          <p:cNvSpPr/>
          <p:nvPr>
            <p:custDataLst>
              <p:tags r:id="rId9"/>
            </p:custDataLst>
          </p:nvPr>
        </p:nvSpPr>
        <p:spPr>
          <a:xfrm>
            <a:off x="196725" y="737687"/>
            <a:ext cx="8776195" cy="245507"/>
          </a:xfrm>
          <a:prstGeom prst="rect">
            <a:avLst/>
          </a:prstGeom>
          <a:solidFill>
            <a:srgbClr val="F2F2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2" name="Freeform 8">
            <a:extLst>
              <a:ext uri="{FF2B5EF4-FFF2-40B4-BE49-F238E27FC236}">
                <a16:creationId xmlns:a16="http://schemas.microsoft.com/office/drawing/2014/main" id="{B52B50F6-1789-84A6-45E2-9DB73111A937}"/>
              </a:ext>
            </a:extLst>
          </p:cNvPr>
          <p:cNvSpPr/>
          <p:nvPr>
            <p:custDataLst>
              <p:tags r:id="rId10"/>
            </p:custDataLst>
          </p:nvPr>
        </p:nvSpPr>
        <p:spPr>
          <a:xfrm>
            <a:off x="522385" y="468775"/>
            <a:ext cx="277013" cy="190941"/>
          </a:xfrm>
          <a:custGeom>
            <a:avLst/>
            <a:gdLst/>
            <a:ahLst/>
            <a:cxnLst/>
            <a:rect l="l" t="t" r="r" b="b"/>
            <a:pathLst>
              <a:path w="771785" h="671453">
                <a:moveTo>
                  <a:pt x="0" y="0"/>
                </a:moveTo>
                <a:lnTo>
                  <a:pt x="771785" y="0"/>
                </a:lnTo>
                <a:lnTo>
                  <a:pt x="771785" y="671453"/>
                </a:lnTo>
                <a:lnTo>
                  <a:pt x="0" y="671453"/>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pPr marL="0" marR="0" lvl="0" indent="0" algn="l"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black"/>
              </a:solidFill>
              <a:effectLst/>
              <a:uLnTx/>
              <a:uFillTx/>
              <a:latin typeface="Dosis" pitchFamily="2" charset="0"/>
              <a:ea typeface="+mn-ea"/>
              <a:cs typeface="+mn-cs"/>
            </a:endParaRPr>
          </a:p>
        </p:txBody>
      </p:sp>
      <p:sp>
        <p:nvSpPr>
          <p:cNvPr id="10" name="ZoneTexte 9">
            <a:extLst>
              <a:ext uri="{FF2B5EF4-FFF2-40B4-BE49-F238E27FC236}">
                <a16:creationId xmlns:a16="http://schemas.microsoft.com/office/drawing/2014/main" id="{30F40795-7EFC-3A5C-5663-BC447549C0D8}"/>
              </a:ext>
            </a:extLst>
          </p:cNvPr>
          <p:cNvSpPr txBox="1"/>
          <p:nvPr>
            <p:custDataLst>
              <p:tags r:id="rId11"/>
            </p:custDataLst>
          </p:nvPr>
        </p:nvSpPr>
        <p:spPr>
          <a:xfrm>
            <a:off x="1027990" y="394968"/>
            <a:ext cx="7686264" cy="338554"/>
          </a:xfrm>
          <a:prstGeom prst="rect">
            <a:avLst/>
          </a:prstGeom>
          <a:noFill/>
        </p:spPr>
        <p:txBody>
          <a:bodyPr wrap="square" rtlCol="0">
            <a:spAutoFit/>
          </a:bodyPr>
          <a:lstStyle/>
          <a:p>
            <a:pPr marL="0" marR="0" lvl="0" indent="0" algn="l" defTabSz="685818"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prstClr val="white">
                    <a:lumMod val="65000"/>
                  </a:prstClr>
                </a:solidFill>
                <a:effectLst/>
                <a:uLnTx/>
                <a:uFillTx/>
                <a:latin typeface="Calibri"/>
                <a:ea typeface="+mn-ea"/>
                <a:cs typeface="+mn-cs"/>
              </a:rPr>
              <a:t>« gu ». Qui veut répéter ?</a:t>
            </a:r>
          </a:p>
        </p:txBody>
      </p:sp>
      <p:sp>
        <p:nvSpPr>
          <p:cNvPr id="2" name="Rectangle 1">
            <a:extLst>
              <a:ext uri="{FF2B5EF4-FFF2-40B4-BE49-F238E27FC236}">
                <a16:creationId xmlns:a16="http://schemas.microsoft.com/office/drawing/2014/main" id="{4CAF3BF4-51DF-85C4-17C5-944357EA46A2}"/>
              </a:ext>
            </a:extLst>
          </p:cNvPr>
          <p:cNvSpPr/>
          <p:nvPr>
            <p:custDataLst>
              <p:tags r:id="rId12"/>
            </p:custDataLst>
          </p:nvPr>
        </p:nvSpPr>
        <p:spPr>
          <a:xfrm>
            <a:off x="2754085" y="1529678"/>
            <a:ext cx="3859763" cy="3154710"/>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pt-BR" sz="11500" b="1" i="0" u="none" strike="noStrike" kern="1200" cap="none" spc="0" normalizeH="0" baseline="0" noProof="0" dirty="0">
                <a:ln>
                  <a:noFill/>
                </a:ln>
                <a:solidFill>
                  <a:srgbClr val="106585"/>
                </a:solidFill>
                <a:effectLst/>
                <a:uLnTx/>
                <a:uFillTx/>
                <a:latin typeface="Dosis" pitchFamily="2" charset="0"/>
                <a:ea typeface="+mn-ea"/>
                <a:cs typeface="+mn-cs"/>
              </a:rPr>
              <a:t> </a:t>
            </a:r>
            <a:r>
              <a:rPr kumimoji="0" lang="pt-BR" sz="19900" b="1" i="0" u="none" strike="noStrike" kern="1200" cap="none" spc="0" normalizeH="0" baseline="0" noProof="0" dirty="0">
                <a:ln>
                  <a:noFill/>
                </a:ln>
                <a:solidFill>
                  <a:srgbClr val="106585"/>
                </a:solidFill>
                <a:effectLst/>
                <a:uLnTx/>
                <a:uFillTx/>
                <a:latin typeface="Dosis" pitchFamily="2" charset="0"/>
                <a:ea typeface="+mn-ea"/>
                <a:cs typeface="+mn-cs"/>
              </a:rPr>
              <a:t>gu            </a:t>
            </a:r>
            <a:endParaRPr kumimoji="0" lang="pt-BR" sz="11500" b="1" i="0" u="none" strike="noStrike" kern="1200" cap="none" spc="0" normalizeH="0" baseline="0" noProof="0" dirty="0">
              <a:ln>
                <a:noFill/>
              </a:ln>
              <a:solidFill>
                <a:srgbClr val="106585"/>
              </a:solidFill>
              <a:effectLst/>
              <a:uLnTx/>
              <a:uFillTx/>
              <a:latin typeface="Dosis" pitchFamily="2" charset="0"/>
              <a:ea typeface="+mn-ea"/>
              <a:cs typeface="+mn-cs"/>
            </a:endParaRPr>
          </a:p>
        </p:txBody>
      </p:sp>
    </p:spTree>
    <p:extLst>
      <p:ext uri="{BB962C8B-B14F-4D97-AF65-F5344CB8AC3E}">
        <p14:creationId xmlns:p14="http://schemas.microsoft.com/office/powerpoint/2010/main" val="343601736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281B65-58E8-DAC6-CBDE-10F93F551092}"/>
            </a:ext>
          </a:extLst>
        </p:cNvPr>
        <p:cNvGrpSpPr/>
        <p:nvPr/>
      </p:nvGrpSpPr>
      <p:grpSpPr>
        <a:xfrm>
          <a:off x="0" y="0"/>
          <a:ext cx="0" cy="0"/>
          <a:chOff x="0" y="0"/>
          <a:chExt cx="0" cy="0"/>
        </a:xfrm>
      </p:grpSpPr>
      <p:sp>
        <p:nvSpPr>
          <p:cNvPr id="3" name="Rectangle : coins arrondis 2">
            <a:extLst>
              <a:ext uri="{FF2B5EF4-FFF2-40B4-BE49-F238E27FC236}">
                <a16:creationId xmlns:a16="http://schemas.microsoft.com/office/drawing/2014/main" id="{34A9BA0A-AC6A-6514-E65F-92ACFCDFA467}"/>
              </a:ext>
            </a:extLst>
          </p:cNvPr>
          <p:cNvSpPr/>
          <p:nvPr>
            <p:custDataLst>
              <p:tags r:id="rId1"/>
            </p:custDataLst>
          </p:nvPr>
        </p:nvSpPr>
        <p:spPr>
          <a:xfrm>
            <a:off x="228600" y="990601"/>
            <a:ext cx="8686801" cy="4786641"/>
          </a:xfrm>
          <a:prstGeom prst="roundRect">
            <a:avLst>
              <a:gd name="adj" fmla="val 967"/>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16" name="Rectangle : coins arrondis 15">
            <a:extLst>
              <a:ext uri="{FF2B5EF4-FFF2-40B4-BE49-F238E27FC236}">
                <a16:creationId xmlns:a16="http://schemas.microsoft.com/office/drawing/2014/main" id="{76C4ACE9-D259-158C-4BFB-EF5633F23CCA}"/>
              </a:ext>
            </a:extLst>
          </p:cNvPr>
          <p:cNvSpPr/>
          <p:nvPr>
            <p:custDataLst>
              <p:tags r:id="rId2"/>
            </p:custDataLst>
          </p:nvPr>
        </p:nvSpPr>
        <p:spPr>
          <a:xfrm>
            <a:off x="126753" y="929941"/>
            <a:ext cx="8890494" cy="597245"/>
          </a:xfrm>
          <a:prstGeom prst="roundRect">
            <a:avLst>
              <a:gd name="adj" fmla="val 14434"/>
            </a:avLst>
          </a:prstGeom>
          <a:solidFill>
            <a:schemeClr val="bg1">
              <a:lumMod val="95000"/>
            </a:schemeClr>
          </a:solidFill>
          <a:ln w="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FR"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18" name="ZoneTexte 17">
            <a:extLst>
              <a:ext uri="{FF2B5EF4-FFF2-40B4-BE49-F238E27FC236}">
                <a16:creationId xmlns:a16="http://schemas.microsoft.com/office/drawing/2014/main" id="{CC62BFBD-16E0-4C9B-6F52-B3ECA7A13FEE}"/>
              </a:ext>
            </a:extLst>
          </p:cNvPr>
          <p:cNvSpPr txBox="1"/>
          <p:nvPr>
            <p:custDataLst>
              <p:tags r:id="rId3"/>
            </p:custDataLst>
          </p:nvPr>
        </p:nvSpPr>
        <p:spPr>
          <a:xfrm>
            <a:off x="800100" y="1093750"/>
            <a:ext cx="6096000" cy="325089"/>
          </a:xfrm>
          <a:prstGeom prst="rect">
            <a:avLst/>
          </a:prstGeom>
          <a:noFill/>
        </p:spPr>
        <p:txBody>
          <a:bodyPr wrap="square">
            <a:spAutoFit/>
          </a:bodyPr>
          <a:lstStyle/>
          <a:p>
            <a:pPr marL="0" marR="0" lvl="1" indent="0" algn="l" defTabSz="457223" rtl="0" eaLnBrk="1" fontAlgn="auto" latinLnBrk="0" hangingPunct="1">
              <a:lnSpc>
                <a:spcPts val="2011"/>
              </a:lnSpc>
              <a:spcBef>
                <a:spcPct val="0"/>
              </a:spcBef>
              <a:spcAft>
                <a:spcPts val="0"/>
              </a:spcAft>
              <a:buClrTx/>
              <a:buSzTx/>
              <a:buFontTx/>
              <a:buNone/>
              <a:tabLst/>
              <a:defRPr/>
            </a:pPr>
            <a:r>
              <a:rPr kumimoji="0" lang="en-US" sz="1400" b="1" i="0" u="none" strike="noStrike" kern="1200" cap="none" spc="0" normalizeH="0" baseline="0" noProof="0" dirty="0">
                <a:ln>
                  <a:noFill/>
                </a:ln>
                <a:solidFill>
                  <a:prstClr val="white">
                    <a:lumMod val="75000"/>
                  </a:prstClr>
                </a:solidFill>
                <a:effectLst/>
                <a:uLnTx/>
                <a:uFillTx/>
                <a:latin typeface="Dosis" pitchFamily="2" charset="0"/>
                <a:ea typeface="+mn-ea"/>
                <a:cs typeface="+mn-cs"/>
              </a:rPr>
              <a:t>Aujourd’hui, nous </a:t>
            </a:r>
            <a:r>
              <a:rPr kumimoji="0" lang="fr-FR" sz="1400" b="1" i="0" u="none" strike="noStrike" kern="1200" cap="none" spc="0" normalizeH="0" baseline="0" noProof="0" dirty="0">
                <a:ln>
                  <a:noFill/>
                </a:ln>
                <a:solidFill>
                  <a:prstClr val="white">
                    <a:lumMod val="75000"/>
                  </a:prstClr>
                </a:solidFill>
                <a:effectLst/>
                <a:uLnTx/>
                <a:uFillTx/>
                <a:latin typeface="Dosis" pitchFamily="2" charset="0"/>
                <a:ea typeface="+mn-ea"/>
                <a:cs typeface="+mn-cs"/>
              </a:rPr>
              <a:t>allons apprendre de nouveaux mots en français. </a:t>
            </a:r>
          </a:p>
        </p:txBody>
      </p:sp>
      <p:sp>
        <p:nvSpPr>
          <p:cNvPr id="19" name="Freeform 8">
            <a:extLst>
              <a:ext uri="{FF2B5EF4-FFF2-40B4-BE49-F238E27FC236}">
                <a16:creationId xmlns:a16="http://schemas.microsoft.com/office/drawing/2014/main" id="{904E7686-39F5-E1FE-5837-78DB3467F4B5}"/>
              </a:ext>
            </a:extLst>
          </p:cNvPr>
          <p:cNvSpPr/>
          <p:nvPr>
            <p:custDataLst>
              <p:tags r:id="rId4"/>
            </p:custDataLst>
          </p:nvPr>
        </p:nvSpPr>
        <p:spPr>
          <a:xfrm>
            <a:off x="195941" y="1177397"/>
            <a:ext cx="277013" cy="190941"/>
          </a:xfrm>
          <a:custGeom>
            <a:avLst/>
            <a:gdLst/>
            <a:ahLst/>
            <a:cxnLst/>
            <a:rect l="l" t="t" r="r" b="b"/>
            <a:pathLst>
              <a:path w="771785" h="671453">
                <a:moveTo>
                  <a:pt x="0" y="0"/>
                </a:moveTo>
                <a:lnTo>
                  <a:pt x="771785" y="0"/>
                </a:lnTo>
                <a:lnTo>
                  <a:pt x="771785" y="671453"/>
                </a:lnTo>
                <a:lnTo>
                  <a:pt x="0" y="671453"/>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pPr marL="0" marR="0" lvl="0" indent="0" algn="l"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black"/>
              </a:solidFill>
              <a:effectLst/>
              <a:uLnTx/>
              <a:uFillTx/>
              <a:latin typeface="Dosis" pitchFamily="2" charset="0"/>
              <a:ea typeface="+mn-ea"/>
              <a:cs typeface="+mn-cs"/>
            </a:endParaRPr>
          </a:p>
        </p:txBody>
      </p:sp>
      <p:sp>
        <p:nvSpPr>
          <p:cNvPr id="7" name="Rectangle 6">
            <a:extLst>
              <a:ext uri="{FF2B5EF4-FFF2-40B4-BE49-F238E27FC236}">
                <a16:creationId xmlns:a16="http://schemas.microsoft.com/office/drawing/2014/main" id="{17EBF296-3EA6-9AE0-483E-23A1ADAC73F3}"/>
              </a:ext>
            </a:extLst>
          </p:cNvPr>
          <p:cNvSpPr/>
          <p:nvPr>
            <p:custDataLst>
              <p:tags r:id="rId5"/>
            </p:custDataLst>
          </p:nvPr>
        </p:nvSpPr>
        <p:spPr>
          <a:xfrm>
            <a:off x="126752" y="1340345"/>
            <a:ext cx="8878043" cy="245507"/>
          </a:xfrm>
          <a:prstGeom prst="rect">
            <a:avLst/>
          </a:prstGeom>
          <a:solidFill>
            <a:srgbClr val="F2F2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15" name="Rectangle 14">
            <a:extLst>
              <a:ext uri="{FF2B5EF4-FFF2-40B4-BE49-F238E27FC236}">
                <a16:creationId xmlns:a16="http://schemas.microsoft.com/office/drawing/2014/main" id="{434397C2-D178-ABC4-D7DB-1A9AA007C307}"/>
              </a:ext>
            </a:extLst>
          </p:cNvPr>
          <p:cNvSpPr/>
          <p:nvPr>
            <p:custDataLst>
              <p:tags r:id="rId6"/>
            </p:custDataLst>
          </p:nvPr>
        </p:nvSpPr>
        <p:spPr>
          <a:xfrm>
            <a:off x="0" y="1"/>
            <a:ext cx="9144000" cy="6857999"/>
          </a:xfrm>
          <a:prstGeom prst="rect">
            <a:avLst/>
          </a:prstGeom>
          <a:solidFill>
            <a:srgbClr val="10658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8" name="Rectangle : coins arrondis 7">
            <a:extLst>
              <a:ext uri="{FF2B5EF4-FFF2-40B4-BE49-F238E27FC236}">
                <a16:creationId xmlns:a16="http://schemas.microsoft.com/office/drawing/2014/main" id="{01941FA1-7589-9EE7-2335-08F9ABF2324F}"/>
              </a:ext>
            </a:extLst>
          </p:cNvPr>
          <p:cNvSpPr/>
          <p:nvPr>
            <p:custDataLst>
              <p:tags r:id="rId7"/>
            </p:custDataLst>
          </p:nvPr>
        </p:nvSpPr>
        <p:spPr>
          <a:xfrm>
            <a:off x="183903" y="177800"/>
            <a:ext cx="8776195" cy="6499909"/>
          </a:xfrm>
          <a:prstGeom prst="roundRect">
            <a:avLst>
              <a:gd name="adj" fmla="val 2225"/>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3" name="Rectangle : coins arrondis 22">
            <a:extLst>
              <a:ext uri="{FF2B5EF4-FFF2-40B4-BE49-F238E27FC236}">
                <a16:creationId xmlns:a16="http://schemas.microsoft.com/office/drawing/2014/main" id="{A976055A-147C-BF36-A4DE-6D5503199290}"/>
              </a:ext>
            </a:extLst>
          </p:cNvPr>
          <p:cNvSpPr/>
          <p:nvPr>
            <p:custDataLst>
              <p:tags r:id="rId8"/>
            </p:custDataLst>
          </p:nvPr>
        </p:nvSpPr>
        <p:spPr>
          <a:xfrm>
            <a:off x="180975" y="180292"/>
            <a:ext cx="8769597" cy="597245"/>
          </a:xfrm>
          <a:prstGeom prst="roundRect">
            <a:avLst>
              <a:gd name="adj" fmla="val 14434"/>
            </a:avLst>
          </a:prstGeom>
          <a:solidFill>
            <a:schemeClr val="bg1">
              <a:lumMod val="95000"/>
            </a:schemeClr>
          </a:solidFill>
          <a:ln w="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FR"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6" name="Rectangle 25">
            <a:extLst>
              <a:ext uri="{FF2B5EF4-FFF2-40B4-BE49-F238E27FC236}">
                <a16:creationId xmlns:a16="http://schemas.microsoft.com/office/drawing/2014/main" id="{223EB24F-7952-ED6F-2E2A-1662A0250F0F}"/>
              </a:ext>
            </a:extLst>
          </p:cNvPr>
          <p:cNvSpPr/>
          <p:nvPr>
            <p:custDataLst>
              <p:tags r:id="rId9"/>
            </p:custDataLst>
          </p:nvPr>
        </p:nvSpPr>
        <p:spPr>
          <a:xfrm>
            <a:off x="196725" y="737687"/>
            <a:ext cx="8776195" cy="245507"/>
          </a:xfrm>
          <a:prstGeom prst="rect">
            <a:avLst/>
          </a:prstGeom>
          <a:solidFill>
            <a:srgbClr val="F2F2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2" name="Freeform 8">
            <a:extLst>
              <a:ext uri="{FF2B5EF4-FFF2-40B4-BE49-F238E27FC236}">
                <a16:creationId xmlns:a16="http://schemas.microsoft.com/office/drawing/2014/main" id="{B52B50F6-1789-84A6-45E2-9DB73111A937}"/>
              </a:ext>
            </a:extLst>
          </p:cNvPr>
          <p:cNvSpPr/>
          <p:nvPr>
            <p:custDataLst>
              <p:tags r:id="rId10"/>
            </p:custDataLst>
          </p:nvPr>
        </p:nvSpPr>
        <p:spPr>
          <a:xfrm>
            <a:off x="522385" y="468775"/>
            <a:ext cx="277013" cy="190941"/>
          </a:xfrm>
          <a:custGeom>
            <a:avLst/>
            <a:gdLst/>
            <a:ahLst/>
            <a:cxnLst/>
            <a:rect l="l" t="t" r="r" b="b"/>
            <a:pathLst>
              <a:path w="771785" h="671453">
                <a:moveTo>
                  <a:pt x="0" y="0"/>
                </a:moveTo>
                <a:lnTo>
                  <a:pt x="771785" y="0"/>
                </a:lnTo>
                <a:lnTo>
                  <a:pt x="771785" y="671453"/>
                </a:lnTo>
                <a:lnTo>
                  <a:pt x="0" y="671453"/>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pPr marL="0" marR="0" lvl="0" indent="0" algn="l"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black"/>
              </a:solidFill>
              <a:effectLst/>
              <a:uLnTx/>
              <a:uFillTx/>
              <a:latin typeface="Dosis" pitchFamily="2" charset="0"/>
              <a:ea typeface="+mn-ea"/>
              <a:cs typeface="+mn-cs"/>
            </a:endParaRPr>
          </a:p>
        </p:txBody>
      </p:sp>
      <p:sp>
        <p:nvSpPr>
          <p:cNvPr id="10" name="ZoneTexte 9">
            <a:extLst>
              <a:ext uri="{FF2B5EF4-FFF2-40B4-BE49-F238E27FC236}">
                <a16:creationId xmlns:a16="http://schemas.microsoft.com/office/drawing/2014/main" id="{30F40795-7EFC-3A5C-5663-BC447549C0D8}"/>
              </a:ext>
            </a:extLst>
          </p:cNvPr>
          <p:cNvSpPr txBox="1"/>
          <p:nvPr>
            <p:custDataLst>
              <p:tags r:id="rId11"/>
            </p:custDataLst>
          </p:nvPr>
        </p:nvSpPr>
        <p:spPr>
          <a:xfrm>
            <a:off x="1027990" y="394968"/>
            <a:ext cx="7686264" cy="338554"/>
          </a:xfrm>
          <a:prstGeom prst="rect">
            <a:avLst/>
          </a:prstGeom>
          <a:noFill/>
        </p:spPr>
        <p:txBody>
          <a:bodyPr wrap="square" rtlCol="0">
            <a:spAutoFit/>
          </a:bodyPr>
          <a:lstStyle/>
          <a:p>
            <a:pPr marL="0" marR="0" lvl="0" indent="0" algn="l" defTabSz="685818"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prstClr val="white">
                    <a:lumMod val="65000"/>
                  </a:prstClr>
                </a:solidFill>
                <a:effectLst/>
                <a:uLnTx/>
                <a:uFillTx/>
                <a:latin typeface="Calibri"/>
                <a:ea typeface="+mn-ea"/>
                <a:cs typeface="+mn-cs"/>
              </a:rPr>
              <a:t>« g » « ou ». </a:t>
            </a:r>
          </a:p>
        </p:txBody>
      </p:sp>
      <p:sp>
        <p:nvSpPr>
          <p:cNvPr id="2" name="Rectangle 1">
            <a:extLst>
              <a:ext uri="{FF2B5EF4-FFF2-40B4-BE49-F238E27FC236}">
                <a16:creationId xmlns:a16="http://schemas.microsoft.com/office/drawing/2014/main" id="{4CAF3BF4-51DF-85C4-17C5-944357EA46A2}"/>
              </a:ext>
            </a:extLst>
          </p:cNvPr>
          <p:cNvSpPr/>
          <p:nvPr>
            <p:custDataLst>
              <p:tags r:id="rId12"/>
            </p:custDataLst>
          </p:nvPr>
        </p:nvSpPr>
        <p:spPr>
          <a:xfrm>
            <a:off x="472954" y="1529678"/>
            <a:ext cx="3859763" cy="3154710"/>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pt-BR" sz="11500" b="1" i="0" u="none" strike="noStrike" kern="1200" cap="none" spc="0" normalizeH="0" baseline="0" noProof="0" dirty="0">
                <a:ln>
                  <a:noFill/>
                </a:ln>
                <a:solidFill>
                  <a:srgbClr val="106585"/>
                </a:solidFill>
                <a:effectLst/>
                <a:uLnTx/>
                <a:uFillTx/>
                <a:latin typeface="Dosis" pitchFamily="2" charset="0"/>
                <a:ea typeface="+mn-ea"/>
                <a:cs typeface="+mn-cs"/>
              </a:rPr>
              <a:t> </a:t>
            </a:r>
            <a:r>
              <a:rPr kumimoji="0" lang="pt-BR" sz="19900" b="1" i="0" u="none" strike="noStrike" kern="1200" cap="none" spc="0" normalizeH="0" baseline="0" noProof="0" dirty="0">
                <a:ln>
                  <a:noFill/>
                </a:ln>
                <a:solidFill>
                  <a:srgbClr val="106585"/>
                </a:solidFill>
                <a:effectLst/>
                <a:uLnTx/>
                <a:uFillTx/>
                <a:latin typeface="Dosis" pitchFamily="2" charset="0"/>
                <a:ea typeface="+mn-ea"/>
                <a:cs typeface="+mn-cs"/>
              </a:rPr>
              <a:t>g            </a:t>
            </a:r>
            <a:endParaRPr kumimoji="0" lang="pt-BR" sz="11500" b="1" i="0" u="none" strike="noStrike" kern="1200" cap="none" spc="0" normalizeH="0" baseline="0" noProof="0" dirty="0">
              <a:ln>
                <a:noFill/>
              </a:ln>
              <a:solidFill>
                <a:srgbClr val="106585"/>
              </a:solidFill>
              <a:effectLst/>
              <a:uLnTx/>
              <a:uFillTx/>
              <a:latin typeface="Dosis" pitchFamily="2" charset="0"/>
              <a:ea typeface="+mn-ea"/>
              <a:cs typeface="+mn-cs"/>
            </a:endParaRPr>
          </a:p>
        </p:txBody>
      </p:sp>
      <p:sp>
        <p:nvSpPr>
          <p:cNvPr id="4" name="Rectangle 3">
            <a:extLst>
              <a:ext uri="{FF2B5EF4-FFF2-40B4-BE49-F238E27FC236}">
                <a16:creationId xmlns:a16="http://schemas.microsoft.com/office/drawing/2014/main" id="{3A3DF2E8-14A9-3AE7-99CE-58B436ABDDF1}"/>
              </a:ext>
            </a:extLst>
          </p:cNvPr>
          <p:cNvSpPr/>
          <p:nvPr>
            <p:custDataLst>
              <p:tags r:id="rId13"/>
            </p:custDataLst>
          </p:nvPr>
        </p:nvSpPr>
        <p:spPr>
          <a:xfrm>
            <a:off x="4811283" y="1505865"/>
            <a:ext cx="3859763" cy="3154710"/>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pt-BR" sz="11500" b="1" i="0" u="none" strike="noStrike" kern="1200" cap="none" spc="0" normalizeH="0" baseline="0" noProof="0" dirty="0">
                <a:ln>
                  <a:noFill/>
                </a:ln>
                <a:solidFill>
                  <a:srgbClr val="106585"/>
                </a:solidFill>
                <a:effectLst/>
                <a:uLnTx/>
                <a:uFillTx/>
                <a:latin typeface="Dosis" pitchFamily="2" charset="0"/>
                <a:ea typeface="+mn-ea"/>
                <a:cs typeface="+mn-cs"/>
              </a:rPr>
              <a:t> </a:t>
            </a:r>
            <a:r>
              <a:rPr kumimoji="0" lang="pt-BR" sz="19900" b="1" i="0" u="none" strike="noStrike" kern="1200" cap="none" spc="0" normalizeH="0" baseline="0" noProof="0" dirty="0">
                <a:ln>
                  <a:noFill/>
                </a:ln>
                <a:solidFill>
                  <a:srgbClr val="106585"/>
                </a:solidFill>
                <a:effectLst/>
                <a:uLnTx/>
                <a:uFillTx/>
                <a:latin typeface="Dosis" pitchFamily="2" charset="0"/>
                <a:ea typeface="+mn-ea"/>
                <a:cs typeface="+mn-cs"/>
              </a:rPr>
              <a:t>ou            </a:t>
            </a:r>
            <a:endParaRPr kumimoji="0" lang="pt-BR" sz="11500" b="1" i="0" u="none" strike="noStrike" kern="1200" cap="none" spc="0" normalizeH="0" baseline="0" noProof="0" dirty="0">
              <a:ln>
                <a:noFill/>
              </a:ln>
              <a:solidFill>
                <a:srgbClr val="106585"/>
              </a:solidFill>
              <a:effectLst/>
              <a:uLnTx/>
              <a:uFillTx/>
              <a:latin typeface="Dosis" pitchFamily="2" charset="0"/>
              <a:ea typeface="+mn-ea"/>
              <a:cs typeface="+mn-cs"/>
            </a:endParaRPr>
          </a:p>
        </p:txBody>
      </p:sp>
    </p:spTree>
    <p:extLst>
      <p:ext uri="{BB962C8B-B14F-4D97-AF65-F5344CB8AC3E}">
        <p14:creationId xmlns:p14="http://schemas.microsoft.com/office/powerpoint/2010/main" val="228725158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281B65-58E8-DAC6-CBDE-10F93F551092}"/>
            </a:ext>
          </a:extLst>
        </p:cNvPr>
        <p:cNvGrpSpPr/>
        <p:nvPr/>
      </p:nvGrpSpPr>
      <p:grpSpPr>
        <a:xfrm>
          <a:off x="0" y="0"/>
          <a:ext cx="0" cy="0"/>
          <a:chOff x="0" y="0"/>
          <a:chExt cx="0" cy="0"/>
        </a:xfrm>
      </p:grpSpPr>
      <p:sp>
        <p:nvSpPr>
          <p:cNvPr id="3" name="Rectangle : coins arrondis 2">
            <a:extLst>
              <a:ext uri="{FF2B5EF4-FFF2-40B4-BE49-F238E27FC236}">
                <a16:creationId xmlns:a16="http://schemas.microsoft.com/office/drawing/2014/main" id="{34A9BA0A-AC6A-6514-E65F-92ACFCDFA467}"/>
              </a:ext>
            </a:extLst>
          </p:cNvPr>
          <p:cNvSpPr/>
          <p:nvPr>
            <p:custDataLst>
              <p:tags r:id="rId1"/>
            </p:custDataLst>
          </p:nvPr>
        </p:nvSpPr>
        <p:spPr>
          <a:xfrm>
            <a:off x="228600" y="990601"/>
            <a:ext cx="8686801" cy="4786641"/>
          </a:xfrm>
          <a:prstGeom prst="roundRect">
            <a:avLst>
              <a:gd name="adj" fmla="val 967"/>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16" name="Rectangle : coins arrondis 15">
            <a:extLst>
              <a:ext uri="{FF2B5EF4-FFF2-40B4-BE49-F238E27FC236}">
                <a16:creationId xmlns:a16="http://schemas.microsoft.com/office/drawing/2014/main" id="{76C4ACE9-D259-158C-4BFB-EF5633F23CCA}"/>
              </a:ext>
            </a:extLst>
          </p:cNvPr>
          <p:cNvSpPr/>
          <p:nvPr>
            <p:custDataLst>
              <p:tags r:id="rId2"/>
            </p:custDataLst>
          </p:nvPr>
        </p:nvSpPr>
        <p:spPr>
          <a:xfrm>
            <a:off x="126753" y="929941"/>
            <a:ext cx="8890494" cy="597245"/>
          </a:xfrm>
          <a:prstGeom prst="roundRect">
            <a:avLst>
              <a:gd name="adj" fmla="val 14434"/>
            </a:avLst>
          </a:prstGeom>
          <a:solidFill>
            <a:schemeClr val="bg1">
              <a:lumMod val="95000"/>
            </a:schemeClr>
          </a:solidFill>
          <a:ln w="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FR"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18" name="ZoneTexte 17">
            <a:extLst>
              <a:ext uri="{FF2B5EF4-FFF2-40B4-BE49-F238E27FC236}">
                <a16:creationId xmlns:a16="http://schemas.microsoft.com/office/drawing/2014/main" id="{CC62BFBD-16E0-4C9B-6F52-B3ECA7A13FEE}"/>
              </a:ext>
            </a:extLst>
          </p:cNvPr>
          <p:cNvSpPr txBox="1"/>
          <p:nvPr>
            <p:custDataLst>
              <p:tags r:id="rId3"/>
            </p:custDataLst>
          </p:nvPr>
        </p:nvSpPr>
        <p:spPr>
          <a:xfrm>
            <a:off x="800100" y="1093750"/>
            <a:ext cx="6096000" cy="325089"/>
          </a:xfrm>
          <a:prstGeom prst="rect">
            <a:avLst/>
          </a:prstGeom>
          <a:noFill/>
        </p:spPr>
        <p:txBody>
          <a:bodyPr wrap="square">
            <a:spAutoFit/>
          </a:bodyPr>
          <a:lstStyle/>
          <a:p>
            <a:pPr marL="0" marR="0" lvl="1" indent="0" algn="l" defTabSz="457223" rtl="0" eaLnBrk="1" fontAlgn="auto" latinLnBrk="0" hangingPunct="1">
              <a:lnSpc>
                <a:spcPts val="2011"/>
              </a:lnSpc>
              <a:spcBef>
                <a:spcPct val="0"/>
              </a:spcBef>
              <a:spcAft>
                <a:spcPts val="0"/>
              </a:spcAft>
              <a:buClrTx/>
              <a:buSzTx/>
              <a:buFontTx/>
              <a:buNone/>
              <a:tabLst/>
              <a:defRPr/>
            </a:pPr>
            <a:r>
              <a:rPr kumimoji="0" lang="en-US" sz="1400" b="1" i="0" u="none" strike="noStrike" kern="1200" cap="none" spc="0" normalizeH="0" baseline="0" noProof="0" dirty="0">
                <a:ln>
                  <a:noFill/>
                </a:ln>
                <a:solidFill>
                  <a:prstClr val="white">
                    <a:lumMod val="75000"/>
                  </a:prstClr>
                </a:solidFill>
                <a:effectLst/>
                <a:uLnTx/>
                <a:uFillTx/>
                <a:latin typeface="Dosis" pitchFamily="2" charset="0"/>
                <a:ea typeface="+mn-ea"/>
                <a:cs typeface="+mn-cs"/>
              </a:rPr>
              <a:t>Aujourd’hui, nous </a:t>
            </a:r>
            <a:r>
              <a:rPr kumimoji="0" lang="fr-FR" sz="1400" b="1" i="0" u="none" strike="noStrike" kern="1200" cap="none" spc="0" normalizeH="0" baseline="0" noProof="0" dirty="0">
                <a:ln>
                  <a:noFill/>
                </a:ln>
                <a:solidFill>
                  <a:prstClr val="white">
                    <a:lumMod val="75000"/>
                  </a:prstClr>
                </a:solidFill>
                <a:effectLst/>
                <a:uLnTx/>
                <a:uFillTx/>
                <a:latin typeface="Dosis" pitchFamily="2" charset="0"/>
                <a:ea typeface="+mn-ea"/>
                <a:cs typeface="+mn-cs"/>
              </a:rPr>
              <a:t>allons apprendre de nouveaux mots en français. </a:t>
            </a:r>
          </a:p>
        </p:txBody>
      </p:sp>
      <p:sp>
        <p:nvSpPr>
          <p:cNvPr id="19" name="Freeform 8">
            <a:extLst>
              <a:ext uri="{FF2B5EF4-FFF2-40B4-BE49-F238E27FC236}">
                <a16:creationId xmlns:a16="http://schemas.microsoft.com/office/drawing/2014/main" id="{904E7686-39F5-E1FE-5837-78DB3467F4B5}"/>
              </a:ext>
            </a:extLst>
          </p:cNvPr>
          <p:cNvSpPr/>
          <p:nvPr>
            <p:custDataLst>
              <p:tags r:id="rId4"/>
            </p:custDataLst>
          </p:nvPr>
        </p:nvSpPr>
        <p:spPr>
          <a:xfrm>
            <a:off x="195941" y="1177397"/>
            <a:ext cx="277013" cy="190941"/>
          </a:xfrm>
          <a:custGeom>
            <a:avLst/>
            <a:gdLst/>
            <a:ahLst/>
            <a:cxnLst/>
            <a:rect l="l" t="t" r="r" b="b"/>
            <a:pathLst>
              <a:path w="771785" h="671453">
                <a:moveTo>
                  <a:pt x="0" y="0"/>
                </a:moveTo>
                <a:lnTo>
                  <a:pt x="771785" y="0"/>
                </a:lnTo>
                <a:lnTo>
                  <a:pt x="771785" y="671453"/>
                </a:lnTo>
                <a:lnTo>
                  <a:pt x="0" y="671453"/>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pPr marL="0" marR="0" lvl="0" indent="0" algn="l"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black"/>
              </a:solidFill>
              <a:effectLst/>
              <a:uLnTx/>
              <a:uFillTx/>
              <a:latin typeface="Dosis" pitchFamily="2" charset="0"/>
              <a:ea typeface="+mn-ea"/>
              <a:cs typeface="+mn-cs"/>
            </a:endParaRPr>
          </a:p>
        </p:txBody>
      </p:sp>
      <p:sp>
        <p:nvSpPr>
          <p:cNvPr id="7" name="Rectangle 6">
            <a:extLst>
              <a:ext uri="{FF2B5EF4-FFF2-40B4-BE49-F238E27FC236}">
                <a16:creationId xmlns:a16="http://schemas.microsoft.com/office/drawing/2014/main" id="{17EBF296-3EA6-9AE0-483E-23A1ADAC73F3}"/>
              </a:ext>
            </a:extLst>
          </p:cNvPr>
          <p:cNvSpPr/>
          <p:nvPr>
            <p:custDataLst>
              <p:tags r:id="rId5"/>
            </p:custDataLst>
          </p:nvPr>
        </p:nvSpPr>
        <p:spPr>
          <a:xfrm>
            <a:off x="126752" y="1340345"/>
            <a:ext cx="8878043" cy="245507"/>
          </a:xfrm>
          <a:prstGeom prst="rect">
            <a:avLst/>
          </a:prstGeom>
          <a:solidFill>
            <a:srgbClr val="F2F2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15" name="Rectangle 14">
            <a:extLst>
              <a:ext uri="{FF2B5EF4-FFF2-40B4-BE49-F238E27FC236}">
                <a16:creationId xmlns:a16="http://schemas.microsoft.com/office/drawing/2014/main" id="{434397C2-D178-ABC4-D7DB-1A9AA007C307}"/>
              </a:ext>
            </a:extLst>
          </p:cNvPr>
          <p:cNvSpPr/>
          <p:nvPr>
            <p:custDataLst>
              <p:tags r:id="rId6"/>
            </p:custDataLst>
          </p:nvPr>
        </p:nvSpPr>
        <p:spPr>
          <a:xfrm>
            <a:off x="0" y="1"/>
            <a:ext cx="9144000" cy="6857999"/>
          </a:xfrm>
          <a:prstGeom prst="rect">
            <a:avLst/>
          </a:prstGeom>
          <a:solidFill>
            <a:srgbClr val="10658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8" name="Rectangle : coins arrondis 7">
            <a:extLst>
              <a:ext uri="{FF2B5EF4-FFF2-40B4-BE49-F238E27FC236}">
                <a16:creationId xmlns:a16="http://schemas.microsoft.com/office/drawing/2014/main" id="{01941FA1-7589-9EE7-2335-08F9ABF2324F}"/>
              </a:ext>
            </a:extLst>
          </p:cNvPr>
          <p:cNvSpPr/>
          <p:nvPr>
            <p:custDataLst>
              <p:tags r:id="rId7"/>
            </p:custDataLst>
          </p:nvPr>
        </p:nvSpPr>
        <p:spPr>
          <a:xfrm>
            <a:off x="183903" y="177800"/>
            <a:ext cx="8776195" cy="6499909"/>
          </a:xfrm>
          <a:prstGeom prst="roundRect">
            <a:avLst>
              <a:gd name="adj" fmla="val 2225"/>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3" name="Rectangle : coins arrondis 22">
            <a:extLst>
              <a:ext uri="{FF2B5EF4-FFF2-40B4-BE49-F238E27FC236}">
                <a16:creationId xmlns:a16="http://schemas.microsoft.com/office/drawing/2014/main" id="{A976055A-147C-BF36-A4DE-6D5503199290}"/>
              </a:ext>
            </a:extLst>
          </p:cNvPr>
          <p:cNvSpPr/>
          <p:nvPr>
            <p:custDataLst>
              <p:tags r:id="rId8"/>
            </p:custDataLst>
          </p:nvPr>
        </p:nvSpPr>
        <p:spPr>
          <a:xfrm>
            <a:off x="180975" y="180292"/>
            <a:ext cx="8769597" cy="597245"/>
          </a:xfrm>
          <a:prstGeom prst="roundRect">
            <a:avLst>
              <a:gd name="adj" fmla="val 14434"/>
            </a:avLst>
          </a:prstGeom>
          <a:solidFill>
            <a:schemeClr val="bg1">
              <a:lumMod val="95000"/>
            </a:schemeClr>
          </a:solidFill>
          <a:ln w="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FR"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6" name="Rectangle 25">
            <a:extLst>
              <a:ext uri="{FF2B5EF4-FFF2-40B4-BE49-F238E27FC236}">
                <a16:creationId xmlns:a16="http://schemas.microsoft.com/office/drawing/2014/main" id="{223EB24F-7952-ED6F-2E2A-1662A0250F0F}"/>
              </a:ext>
            </a:extLst>
          </p:cNvPr>
          <p:cNvSpPr/>
          <p:nvPr>
            <p:custDataLst>
              <p:tags r:id="rId9"/>
            </p:custDataLst>
          </p:nvPr>
        </p:nvSpPr>
        <p:spPr>
          <a:xfrm>
            <a:off x="196725" y="737687"/>
            <a:ext cx="8776195" cy="245507"/>
          </a:xfrm>
          <a:prstGeom prst="rect">
            <a:avLst/>
          </a:prstGeom>
          <a:solidFill>
            <a:srgbClr val="F2F2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2" name="Freeform 8">
            <a:extLst>
              <a:ext uri="{FF2B5EF4-FFF2-40B4-BE49-F238E27FC236}">
                <a16:creationId xmlns:a16="http://schemas.microsoft.com/office/drawing/2014/main" id="{B52B50F6-1789-84A6-45E2-9DB73111A937}"/>
              </a:ext>
            </a:extLst>
          </p:cNvPr>
          <p:cNvSpPr/>
          <p:nvPr>
            <p:custDataLst>
              <p:tags r:id="rId10"/>
            </p:custDataLst>
          </p:nvPr>
        </p:nvSpPr>
        <p:spPr>
          <a:xfrm>
            <a:off x="522385" y="468775"/>
            <a:ext cx="277013" cy="190941"/>
          </a:xfrm>
          <a:custGeom>
            <a:avLst/>
            <a:gdLst/>
            <a:ahLst/>
            <a:cxnLst/>
            <a:rect l="l" t="t" r="r" b="b"/>
            <a:pathLst>
              <a:path w="771785" h="671453">
                <a:moveTo>
                  <a:pt x="0" y="0"/>
                </a:moveTo>
                <a:lnTo>
                  <a:pt x="771785" y="0"/>
                </a:lnTo>
                <a:lnTo>
                  <a:pt x="771785" y="671453"/>
                </a:lnTo>
                <a:lnTo>
                  <a:pt x="0" y="671453"/>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pPr marL="0" marR="0" lvl="0" indent="0" algn="l"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black"/>
              </a:solidFill>
              <a:effectLst/>
              <a:uLnTx/>
              <a:uFillTx/>
              <a:latin typeface="Dosis" pitchFamily="2" charset="0"/>
              <a:ea typeface="+mn-ea"/>
              <a:cs typeface="+mn-cs"/>
            </a:endParaRPr>
          </a:p>
        </p:txBody>
      </p:sp>
      <p:sp>
        <p:nvSpPr>
          <p:cNvPr id="10" name="ZoneTexte 9">
            <a:extLst>
              <a:ext uri="{FF2B5EF4-FFF2-40B4-BE49-F238E27FC236}">
                <a16:creationId xmlns:a16="http://schemas.microsoft.com/office/drawing/2014/main" id="{30F40795-7EFC-3A5C-5663-BC447549C0D8}"/>
              </a:ext>
            </a:extLst>
          </p:cNvPr>
          <p:cNvSpPr txBox="1"/>
          <p:nvPr>
            <p:custDataLst>
              <p:tags r:id="rId11"/>
            </p:custDataLst>
          </p:nvPr>
        </p:nvSpPr>
        <p:spPr>
          <a:xfrm>
            <a:off x="1027990" y="394968"/>
            <a:ext cx="7686264" cy="338554"/>
          </a:xfrm>
          <a:prstGeom prst="rect">
            <a:avLst/>
          </a:prstGeom>
          <a:noFill/>
        </p:spPr>
        <p:txBody>
          <a:bodyPr wrap="square" rtlCol="0">
            <a:spAutoFit/>
          </a:bodyPr>
          <a:lstStyle/>
          <a:p>
            <a:pPr marL="0" marR="0" lvl="0" indent="0" algn="l" defTabSz="685818"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prstClr val="white">
                    <a:lumMod val="65000"/>
                  </a:prstClr>
                </a:solidFill>
                <a:effectLst/>
                <a:uLnTx/>
                <a:uFillTx/>
                <a:latin typeface="Calibri"/>
                <a:ea typeface="+mn-ea"/>
                <a:cs typeface="+mn-cs"/>
              </a:rPr>
              <a:t>« gou ». Qui veut répéter ?</a:t>
            </a:r>
          </a:p>
        </p:txBody>
      </p:sp>
      <p:sp>
        <p:nvSpPr>
          <p:cNvPr id="2" name="Rectangle 1">
            <a:extLst>
              <a:ext uri="{FF2B5EF4-FFF2-40B4-BE49-F238E27FC236}">
                <a16:creationId xmlns:a16="http://schemas.microsoft.com/office/drawing/2014/main" id="{4CAF3BF4-51DF-85C4-17C5-944357EA46A2}"/>
              </a:ext>
            </a:extLst>
          </p:cNvPr>
          <p:cNvSpPr/>
          <p:nvPr>
            <p:custDataLst>
              <p:tags r:id="rId12"/>
            </p:custDataLst>
          </p:nvPr>
        </p:nvSpPr>
        <p:spPr>
          <a:xfrm>
            <a:off x="2754085" y="1529678"/>
            <a:ext cx="4340398" cy="3154710"/>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pt-BR" sz="19900" b="1" i="0" u="none" strike="noStrike" kern="1200" cap="none" spc="0" normalizeH="0" baseline="0" noProof="0" dirty="0">
                <a:ln>
                  <a:noFill/>
                </a:ln>
                <a:solidFill>
                  <a:srgbClr val="106585"/>
                </a:solidFill>
                <a:effectLst/>
                <a:uLnTx/>
                <a:uFillTx/>
                <a:latin typeface="Dosis" pitchFamily="2" charset="0"/>
                <a:ea typeface="+mn-ea"/>
                <a:cs typeface="+mn-cs"/>
              </a:rPr>
              <a:t>gou            </a:t>
            </a:r>
            <a:endParaRPr kumimoji="0" lang="pt-BR" sz="11500" b="1" i="0" u="none" strike="noStrike" kern="1200" cap="none" spc="0" normalizeH="0" baseline="0" noProof="0" dirty="0">
              <a:ln>
                <a:noFill/>
              </a:ln>
              <a:solidFill>
                <a:srgbClr val="106585"/>
              </a:solidFill>
              <a:effectLst/>
              <a:uLnTx/>
              <a:uFillTx/>
              <a:latin typeface="Dosis" pitchFamily="2" charset="0"/>
              <a:ea typeface="+mn-ea"/>
              <a:cs typeface="+mn-cs"/>
            </a:endParaRPr>
          </a:p>
        </p:txBody>
      </p:sp>
    </p:spTree>
    <p:extLst>
      <p:ext uri="{BB962C8B-B14F-4D97-AF65-F5344CB8AC3E}">
        <p14:creationId xmlns:p14="http://schemas.microsoft.com/office/powerpoint/2010/main" val="72066097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281B65-58E8-DAC6-CBDE-10F93F551092}"/>
            </a:ext>
          </a:extLst>
        </p:cNvPr>
        <p:cNvGrpSpPr/>
        <p:nvPr/>
      </p:nvGrpSpPr>
      <p:grpSpPr>
        <a:xfrm>
          <a:off x="0" y="0"/>
          <a:ext cx="0" cy="0"/>
          <a:chOff x="0" y="0"/>
          <a:chExt cx="0" cy="0"/>
        </a:xfrm>
      </p:grpSpPr>
      <p:sp>
        <p:nvSpPr>
          <p:cNvPr id="3" name="Rectangle : coins arrondis 2">
            <a:extLst>
              <a:ext uri="{FF2B5EF4-FFF2-40B4-BE49-F238E27FC236}">
                <a16:creationId xmlns:a16="http://schemas.microsoft.com/office/drawing/2014/main" id="{34A9BA0A-AC6A-6514-E65F-92ACFCDFA467}"/>
              </a:ext>
            </a:extLst>
          </p:cNvPr>
          <p:cNvSpPr/>
          <p:nvPr>
            <p:custDataLst>
              <p:tags r:id="rId1"/>
            </p:custDataLst>
          </p:nvPr>
        </p:nvSpPr>
        <p:spPr>
          <a:xfrm>
            <a:off x="228600" y="990601"/>
            <a:ext cx="8686801" cy="4786641"/>
          </a:xfrm>
          <a:prstGeom prst="roundRect">
            <a:avLst>
              <a:gd name="adj" fmla="val 967"/>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16" name="Rectangle : coins arrondis 15">
            <a:extLst>
              <a:ext uri="{FF2B5EF4-FFF2-40B4-BE49-F238E27FC236}">
                <a16:creationId xmlns:a16="http://schemas.microsoft.com/office/drawing/2014/main" id="{76C4ACE9-D259-158C-4BFB-EF5633F23CCA}"/>
              </a:ext>
            </a:extLst>
          </p:cNvPr>
          <p:cNvSpPr/>
          <p:nvPr>
            <p:custDataLst>
              <p:tags r:id="rId2"/>
            </p:custDataLst>
          </p:nvPr>
        </p:nvSpPr>
        <p:spPr>
          <a:xfrm>
            <a:off x="126753" y="929941"/>
            <a:ext cx="8890494" cy="597245"/>
          </a:xfrm>
          <a:prstGeom prst="roundRect">
            <a:avLst>
              <a:gd name="adj" fmla="val 14434"/>
            </a:avLst>
          </a:prstGeom>
          <a:solidFill>
            <a:schemeClr val="bg1">
              <a:lumMod val="95000"/>
            </a:schemeClr>
          </a:solidFill>
          <a:ln w="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FR"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18" name="ZoneTexte 17">
            <a:extLst>
              <a:ext uri="{FF2B5EF4-FFF2-40B4-BE49-F238E27FC236}">
                <a16:creationId xmlns:a16="http://schemas.microsoft.com/office/drawing/2014/main" id="{CC62BFBD-16E0-4C9B-6F52-B3ECA7A13FEE}"/>
              </a:ext>
            </a:extLst>
          </p:cNvPr>
          <p:cNvSpPr txBox="1"/>
          <p:nvPr>
            <p:custDataLst>
              <p:tags r:id="rId3"/>
            </p:custDataLst>
          </p:nvPr>
        </p:nvSpPr>
        <p:spPr>
          <a:xfrm>
            <a:off x="800100" y="1093750"/>
            <a:ext cx="6096000" cy="325089"/>
          </a:xfrm>
          <a:prstGeom prst="rect">
            <a:avLst/>
          </a:prstGeom>
          <a:noFill/>
        </p:spPr>
        <p:txBody>
          <a:bodyPr wrap="square">
            <a:spAutoFit/>
          </a:bodyPr>
          <a:lstStyle/>
          <a:p>
            <a:pPr marL="0" marR="0" lvl="1" indent="0" algn="l" defTabSz="457223" rtl="0" eaLnBrk="1" fontAlgn="auto" latinLnBrk="0" hangingPunct="1">
              <a:lnSpc>
                <a:spcPts val="2011"/>
              </a:lnSpc>
              <a:spcBef>
                <a:spcPct val="0"/>
              </a:spcBef>
              <a:spcAft>
                <a:spcPts val="0"/>
              </a:spcAft>
              <a:buClrTx/>
              <a:buSzTx/>
              <a:buFontTx/>
              <a:buNone/>
              <a:tabLst/>
              <a:defRPr/>
            </a:pPr>
            <a:r>
              <a:rPr kumimoji="0" lang="en-US" sz="1400" b="1" i="0" u="none" strike="noStrike" kern="1200" cap="none" spc="0" normalizeH="0" baseline="0" noProof="0" dirty="0">
                <a:ln>
                  <a:noFill/>
                </a:ln>
                <a:solidFill>
                  <a:prstClr val="white">
                    <a:lumMod val="75000"/>
                  </a:prstClr>
                </a:solidFill>
                <a:effectLst/>
                <a:uLnTx/>
                <a:uFillTx/>
                <a:latin typeface="Dosis" pitchFamily="2" charset="0"/>
                <a:ea typeface="+mn-ea"/>
                <a:cs typeface="+mn-cs"/>
              </a:rPr>
              <a:t>Aujourd’hui, nous </a:t>
            </a:r>
            <a:r>
              <a:rPr kumimoji="0" lang="fr-FR" sz="1400" b="1" i="0" u="none" strike="noStrike" kern="1200" cap="none" spc="0" normalizeH="0" baseline="0" noProof="0" dirty="0">
                <a:ln>
                  <a:noFill/>
                </a:ln>
                <a:solidFill>
                  <a:prstClr val="white">
                    <a:lumMod val="75000"/>
                  </a:prstClr>
                </a:solidFill>
                <a:effectLst/>
                <a:uLnTx/>
                <a:uFillTx/>
                <a:latin typeface="Dosis" pitchFamily="2" charset="0"/>
                <a:ea typeface="+mn-ea"/>
                <a:cs typeface="+mn-cs"/>
              </a:rPr>
              <a:t>allons apprendre de nouveaux mots en français. </a:t>
            </a:r>
          </a:p>
        </p:txBody>
      </p:sp>
      <p:sp>
        <p:nvSpPr>
          <p:cNvPr id="19" name="Freeform 8">
            <a:extLst>
              <a:ext uri="{FF2B5EF4-FFF2-40B4-BE49-F238E27FC236}">
                <a16:creationId xmlns:a16="http://schemas.microsoft.com/office/drawing/2014/main" id="{904E7686-39F5-E1FE-5837-78DB3467F4B5}"/>
              </a:ext>
            </a:extLst>
          </p:cNvPr>
          <p:cNvSpPr/>
          <p:nvPr>
            <p:custDataLst>
              <p:tags r:id="rId4"/>
            </p:custDataLst>
          </p:nvPr>
        </p:nvSpPr>
        <p:spPr>
          <a:xfrm>
            <a:off x="195941" y="1177397"/>
            <a:ext cx="277013" cy="190941"/>
          </a:xfrm>
          <a:custGeom>
            <a:avLst/>
            <a:gdLst/>
            <a:ahLst/>
            <a:cxnLst/>
            <a:rect l="l" t="t" r="r" b="b"/>
            <a:pathLst>
              <a:path w="771785" h="671453">
                <a:moveTo>
                  <a:pt x="0" y="0"/>
                </a:moveTo>
                <a:lnTo>
                  <a:pt x="771785" y="0"/>
                </a:lnTo>
                <a:lnTo>
                  <a:pt x="771785" y="671453"/>
                </a:lnTo>
                <a:lnTo>
                  <a:pt x="0" y="671453"/>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pPr marL="0" marR="0" lvl="0" indent="0" algn="l"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black"/>
              </a:solidFill>
              <a:effectLst/>
              <a:uLnTx/>
              <a:uFillTx/>
              <a:latin typeface="Dosis" pitchFamily="2" charset="0"/>
              <a:ea typeface="+mn-ea"/>
              <a:cs typeface="+mn-cs"/>
            </a:endParaRPr>
          </a:p>
        </p:txBody>
      </p:sp>
      <p:sp>
        <p:nvSpPr>
          <p:cNvPr id="7" name="Rectangle 6">
            <a:extLst>
              <a:ext uri="{FF2B5EF4-FFF2-40B4-BE49-F238E27FC236}">
                <a16:creationId xmlns:a16="http://schemas.microsoft.com/office/drawing/2014/main" id="{17EBF296-3EA6-9AE0-483E-23A1ADAC73F3}"/>
              </a:ext>
            </a:extLst>
          </p:cNvPr>
          <p:cNvSpPr/>
          <p:nvPr>
            <p:custDataLst>
              <p:tags r:id="rId5"/>
            </p:custDataLst>
          </p:nvPr>
        </p:nvSpPr>
        <p:spPr>
          <a:xfrm>
            <a:off x="126752" y="1340345"/>
            <a:ext cx="8878043" cy="245507"/>
          </a:xfrm>
          <a:prstGeom prst="rect">
            <a:avLst/>
          </a:prstGeom>
          <a:solidFill>
            <a:srgbClr val="F2F2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15" name="Rectangle 14">
            <a:extLst>
              <a:ext uri="{FF2B5EF4-FFF2-40B4-BE49-F238E27FC236}">
                <a16:creationId xmlns:a16="http://schemas.microsoft.com/office/drawing/2014/main" id="{434397C2-D178-ABC4-D7DB-1A9AA007C307}"/>
              </a:ext>
            </a:extLst>
          </p:cNvPr>
          <p:cNvSpPr/>
          <p:nvPr>
            <p:custDataLst>
              <p:tags r:id="rId6"/>
            </p:custDataLst>
          </p:nvPr>
        </p:nvSpPr>
        <p:spPr>
          <a:xfrm>
            <a:off x="0" y="1"/>
            <a:ext cx="9144000" cy="6857999"/>
          </a:xfrm>
          <a:prstGeom prst="rect">
            <a:avLst/>
          </a:prstGeom>
          <a:solidFill>
            <a:srgbClr val="10658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8" name="Rectangle : coins arrondis 7">
            <a:extLst>
              <a:ext uri="{FF2B5EF4-FFF2-40B4-BE49-F238E27FC236}">
                <a16:creationId xmlns:a16="http://schemas.microsoft.com/office/drawing/2014/main" id="{01941FA1-7589-9EE7-2335-08F9ABF2324F}"/>
              </a:ext>
            </a:extLst>
          </p:cNvPr>
          <p:cNvSpPr/>
          <p:nvPr>
            <p:custDataLst>
              <p:tags r:id="rId7"/>
            </p:custDataLst>
          </p:nvPr>
        </p:nvSpPr>
        <p:spPr>
          <a:xfrm>
            <a:off x="183903" y="177800"/>
            <a:ext cx="8776195" cy="6499909"/>
          </a:xfrm>
          <a:prstGeom prst="roundRect">
            <a:avLst>
              <a:gd name="adj" fmla="val 2225"/>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3" name="Rectangle : coins arrondis 22">
            <a:extLst>
              <a:ext uri="{FF2B5EF4-FFF2-40B4-BE49-F238E27FC236}">
                <a16:creationId xmlns:a16="http://schemas.microsoft.com/office/drawing/2014/main" id="{A976055A-147C-BF36-A4DE-6D5503199290}"/>
              </a:ext>
            </a:extLst>
          </p:cNvPr>
          <p:cNvSpPr/>
          <p:nvPr>
            <p:custDataLst>
              <p:tags r:id="rId8"/>
            </p:custDataLst>
          </p:nvPr>
        </p:nvSpPr>
        <p:spPr>
          <a:xfrm>
            <a:off x="180975" y="180292"/>
            <a:ext cx="8769597" cy="597245"/>
          </a:xfrm>
          <a:prstGeom prst="roundRect">
            <a:avLst>
              <a:gd name="adj" fmla="val 14434"/>
            </a:avLst>
          </a:prstGeom>
          <a:solidFill>
            <a:schemeClr val="bg1">
              <a:lumMod val="95000"/>
            </a:schemeClr>
          </a:solidFill>
          <a:ln w="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FR"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6" name="Rectangle 25">
            <a:extLst>
              <a:ext uri="{FF2B5EF4-FFF2-40B4-BE49-F238E27FC236}">
                <a16:creationId xmlns:a16="http://schemas.microsoft.com/office/drawing/2014/main" id="{223EB24F-7952-ED6F-2E2A-1662A0250F0F}"/>
              </a:ext>
            </a:extLst>
          </p:cNvPr>
          <p:cNvSpPr/>
          <p:nvPr>
            <p:custDataLst>
              <p:tags r:id="rId9"/>
            </p:custDataLst>
          </p:nvPr>
        </p:nvSpPr>
        <p:spPr>
          <a:xfrm>
            <a:off x="196725" y="737687"/>
            <a:ext cx="8776195" cy="245507"/>
          </a:xfrm>
          <a:prstGeom prst="rect">
            <a:avLst/>
          </a:prstGeom>
          <a:solidFill>
            <a:srgbClr val="F2F2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2" name="Freeform 8">
            <a:extLst>
              <a:ext uri="{FF2B5EF4-FFF2-40B4-BE49-F238E27FC236}">
                <a16:creationId xmlns:a16="http://schemas.microsoft.com/office/drawing/2014/main" id="{B52B50F6-1789-84A6-45E2-9DB73111A937}"/>
              </a:ext>
            </a:extLst>
          </p:cNvPr>
          <p:cNvSpPr/>
          <p:nvPr>
            <p:custDataLst>
              <p:tags r:id="rId10"/>
            </p:custDataLst>
          </p:nvPr>
        </p:nvSpPr>
        <p:spPr>
          <a:xfrm>
            <a:off x="522385" y="468775"/>
            <a:ext cx="277013" cy="190941"/>
          </a:xfrm>
          <a:custGeom>
            <a:avLst/>
            <a:gdLst/>
            <a:ahLst/>
            <a:cxnLst/>
            <a:rect l="l" t="t" r="r" b="b"/>
            <a:pathLst>
              <a:path w="771785" h="671453">
                <a:moveTo>
                  <a:pt x="0" y="0"/>
                </a:moveTo>
                <a:lnTo>
                  <a:pt x="771785" y="0"/>
                </a:lnTo>
                <a:lnTo>
                  <a:pt x="771785" y="671453"/>
                </a:lnTo>
                <a:lnTo>
                  <a:pt x="0" y="671453"/>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pPr marL="0" marR="0" lvl="0" indent="0" algn="l"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black"/>
              </a:solidFill>
              <a:effectLst/>
              <a:uLnTx/>
              <a:uFillTx/>
              <a:latin typeface="Dosis" pitchFamily="2" charset="0"/>
              <a:ea typeface="+mn-ea"/>
              <a:cs typeface="+mn-cs"/>
            </a:endParaRPr>
          </a:p>
        </p:txBody>
      </p:sp>
      <p:sp>
        <p:nvSpPr>
          <p:cNvPr id="10" name="ZoneTexte 9">
            <a:extLst>
              <a:ext uri="{FF2B5EF4-FFF2-40B4-BE49-F238E27FC236}">
                <a16:creationId xmlns:a16="http://schemas.microsoft.com/office/drawing/2014/main" id="{30F40795-7EFC-3A5C-5663-BC447549C0D8}"/>
              </a:ext>
            </a:extLst>
          </p:cNvPr>
          <p:cNvSpPr txBox="1"/>
          <p:nvPr>
            <p:custDataLst>
              <p:tags r:id="rId11"/>
            </p:custDataLst>
          </p:nvPr>
        </p:nvSpPr>
        <p:spPr>
          <a:xfrm>
            <a:off x="1027990" y="394968"/>
            <a:ext cx="7686264" cy="338554"/>
          </a:xfrm>
          <a:prstGeom prst="rect">
            <a:avLst/>
          </a:prstGeom>
          <a:noFill/>
        </p:spPr>
        <p:txBody>
          <a:bodyPr wrap="square" rtlCol="0">
            <a:spAutoFit/>
          </a:bodyPr>
          <a:lstStyle/>
          <a:p>
            <a:pPr marL="0" marR="0" lvl="0" indent="0" algn="l" defTabSz="685818"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prstClr val="white">
                    <a:lumMod val="65000"/>
                  </a:prstClr>
                </a:solidFill>
                <a:effectLst/>
                <a:uLnTx/>
                <a:uFillTx/>
                <a:latin typeface="Calibri"/>
                <a:ea typeface="+mn-ea"/>
                <a:cs typeface="+mn-cs"/>
              </a:rPr>
              <a:t>« g » « i ». </a:t>
            </a:r>
          </a:p>
        </p:txBody>
      </p:sp>
      <p:sp>
        <p:nvSpPr>
          <p:cNvPr id="2" name="Rectangle 1">
            <a:extLst>
              <a:ext uri="{FF2B5EF4-FFF2-40B4-BE49-F238E27FC236}">
                <a16:creationId xmlns:a16="http://schemas.microsoft.com/office/drawing/2014/main" id="{4CAF3BF4-51DF-85C4-17C5-944357EA46A2}"/>
              </a:ext>
            </a:extLst>
          </p:cNvPr>
          <p:cNvSpPr/>
          <p:nvPr>
            <p:custDataLst>
              <p:tags r:id="rId12"/>
            </p:custDataLst>
          </p:nvPr>
        </p:nvSpPr>
        <p:spPr>
          <a:xfrm>
            <a:off x="472954" y="1529678"/>
            <a:ext cx="3859763" cy="3154710"/>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pt-BR" sz="11500" b="1" i="0" u="none" strike="noStrike" kern="1200" cap="none" spc="0" normalizeH="0" baseline="0" noProof="0" dirty="0">
                <a:ln>
                  <a:noFill/>
                </a:ln>
                <a:solidFill>
                  <a:srgbClr val="106585"/>
                </a:solidFill>
                <a:effectLst/>
                <a:uLnTx/>
                <a:uFillTx/>
                <a:latin typeface="Dosis" pitchFamily="2" charset="0"/>
                <a:ea typeface="+mn-ea"/>
                <a:cs typeface="+mn-cs"/>
              </a:rPr>
              <a:t> </a:t>
            </a:r>
            <a:r>
              <a:rPr kumimoji="0" lang="pt-BR" sz="19900" b="1" i="0" u="none" strike="noStrike" kern="1200" cap="none" spc="0" normalizeH="0" baseline="0" noProof="0" dirty="0">
                <a:ln>
                  <a:noFill/>
                </a:ln>
                <a:solidFill>
                  <a:srgbClr val="FFC000"/>
                </a:solidFill>
                <a:effectLst/>
                <a:uLnTx/>
                <a:uFillTx/>
                <a:latin typeface="Dosis" pitchFamily="2" charset="0"/>
                <a:ea typeface="+mn-ea"/>
                <a:cs typeface="+mn-cs"/>
              </a:rPr>
              <a:t>gu</a:t>
            </a:r>
            <a:r>
              <a:rPr kumimoji="0" lang="pt-BR" sz="19900" b="1" i="0" u="none" strike="noStrike" kern="1200" cap="none" spc="0" normalizeH="0" baseline="0" noProof="0" dirty="0">
                <a:ln>
                  <a:noFill/>
                </a:ln>
                <a:solidFill>
                  <a:srgbClr val="106585"/>
                </a:solidFill>
                <a:effectLst/>
                <a:uLnTx/>
                <a:uFillTx/>
                <a:latin typeface="Dosis" pitchFamily="2" charset="0"/>
                <a:ea typeface="+mn-ea"/>
                <a:cs typeface="+mn-cs"/>
              </a:rPr>
              <a:t>            </a:t>
            </a:r>
            <a:endParaRPr kumimoji="0" lang="pt-BR" sz="11500" b="1" i="0" u="none" strike="noStrike" kern="1200" cap="none" spc="0" normalizeH="0" baseline="0" noProof="0" dirty="0">
              <a:ln>
                <a:noFill/>
              </a:ln>
              <a:solidFill>
                <a:srgbClr val="106585"/>
              </a:solidFill>
              <a:effectLst/>
              <a:uLnTx/>
              <a:uFillTx/>
              <a:latin typeface="Dosis" pitchFamily="2" charset="0"/>
              <a:ea typeface="+mn-ea"/>
              <a:cs typeface="+mn-cs"/>
            </a:endParaRPr>
          </a:p>
        </p:txBody>
      </p:sp>
      <p:sp>
        <p:nvSpPr>
          <p:cNvPr id="4" name="Rectangle 3">
            <a:extLst>
              <a:ext uri="{FF2B5EF4-FFF2-40B4-BE49-F238E27FC236}">
                <a16:creationId xmlns:a16="http://schemas.microsoft.com/office/drawing/2014/main" id="{3A3DF2E8-14A9-3AE7-99CE-58B436ABDDF1}"/>
              </a:ext>
            </a:extLst>
          </p:cNvPr>
          <p:cNvSpPr/>
          <p:nvPr>
            <p:custDataLst>
              <p:tags r:id="rId13"/>
            </p:custDataLst>
          </p:nvPr>
        </p:nvSpPr>
        <p:spPr>
          <a:xfrm>
            <a:off x="4811283" y="1505865"/>
            <a:ext cx="3859763" cy="3154710"/>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pt-BR" sz="11500" b="1" i="0" u="none" strike="noStrike" kern="1200" cap="none" spc="0" normalizeH="0" baseline="0" noProof="0" dirty="0">
                <a:ln>
                  <a:noFill/>
                </a:ln>
                <a:solidFill>
                  <a:srgbClr val="106585"/>
                </a:solidFill>
                <a:effectLst/>
                <a:uLnTx/>
                <a:uFillTx/>
                <a:latin typeface="Dosis" pitchFamily="2" charset="0"/>
                <a:ea typeface="+mn-ea"/>
                <a:cs typeface="+mn-cs"/>
              </a:rPr>
              <a:t> </a:t>
            </a:r>
            <a:r>
              <a:rPr kumimoji="0" lang="pt-BR" sz="19900" b="1" i="0" u="none" strike="noStrike" kern="1200" cap="none" spc="0" normalizeH="0" baseline="0" noProof="0" dirty="0">
                <a:ln>
                  <a:noFill/>
                </a:ln>
                <a:solidFill>
                  <a:srgbClr val="106585"/>
                </a:solidFill>
                <a:effectLst/>
                <a:uLnTx/>
                <a:uFillTx/>
                <a:latin typeface="Dosis" pitchFamily="2" charset="0"/>
                <a:ea typeface="+mn-ea"/>
                <a:cs typeface="+mn-cs"/>
              </a:rPr>
              <a:t>i            </a:t>
            </a:r>
            <a:endParaRPr kumimoji="0" lang="pt-BR" sz="11500" b="1" i="0" u="none" strike="noStrike" kern="1200" cap="none" spc="0" normalizeH="0" baseline="0" noProof="0" dirty="0">
              <a:ln>
                <a:noFill/>
              </a:ln>
              <a:solidFill>
                <a:srgbClr val="106585"/>
              </a:solidFill>
              <a:effectLst/>
              <a:uLnTx/>
              <a:uFillTx/>
              <a:latin typeface="Dosis" pitchFamily="2" charset="0"/>
              <a:ea typeface="+mn-ea"/>
              <a:cs typeface="+mn-cs"/>
            </a:endParaRPr>
          </a:p>
        </p:txBody>
      </p:sp>
    </p:spTree>
    <p:extLst>
      <p:ext uri="{BB962C8B-B14F-4D97-AF65-F5344CB8AC3E}">
        <p14:creationId xmlns:p14="http://schemas.microsoft.com/office/powerpoint/2010/main" val="140119558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281B65-58E8-DAC6-CBDE-10F93F551092}"/>
            </a:ext>
          </a:extLst>
        </p:cNvPr>
        <p:cNvGrpSpPr/>
        <p:nvPr/>
      </p:nvGrpSpPr>
      <p:grpSpPr>
        <a:xfrm>
          <a:off x="0" y="0"/>
          <a:ext cx="0" cy="0"/>
          <a:chOff x="0" y="0"/>
          <a:chExt cx="0" cy="0"/>
        </a:xfrm>
      </p:grpSpPr>
      <p:sp>
        <p:nvSpPr>
          <p:cNvPr id="3" name="Rectangle : coins arrondis 2">
            <a:extLst>
              <a:ext uri="{FF2B5EF4-FFF2-40B4-BE49-F238E27FC236}">
                <a16:creationId xmlns:a16="http://schemas.microsoft.com/office/drawing/2014/main" id="{34A9BA0A-AC6A-6514-E65F-92ACFCDFA467}"/>
              </a:ext>
            </a:extLst>
          </p:cNvPr>
          <p:cNvSpPr/>
          <p:nvPr>
            <p:custDataLst>
              <p:tags r:id="rId1"/>
            </p:custDataLst>
          </p:nvPr>
        </p:nvSpPr>
        <p:spPr>
          <a:xfrm>
            <a:off x="228600" y="990601"/>
            <a:ext cx="8686801" cy="4786641"/>
          </a:xfrm>
          <a:prstGeom prst="roundRect">
            <a:avLst>
              <a:gd name="adj" fmla="val 967"/>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16" name="Rectangle : coins arrondis 15">
            <a:extLst>
              <a:ext uri="{FF2B5EF4-FFF2-40B4-BE49-F238E27FC236}">
                <a16:creationId xmlns:a16="http://schemas.microsoft.com/office/drawing/2014/main" id="{76C4ACE9-D259-158C-4BFB-EF5633F23CCA}"/>
              </a:ext>
            </a:extLst>
          </p:cNvPr>
          <p:cNvSpPr/>
          <p:nvPr>
            <p:custDataLst>
              <p:tags r:id="rId2"/>
            </p:custDataLst>
          </p:nvPr>
        </p:nvSpPr>
        <p:spPr>
          <a:xfrm>
            <a:off x="126753" y="929941"/>
            <a:ext cx="8890494" cy="597245"/>
          </a:xfrm>
          <a:prstGeom prst="roundRect">
            <a:avLst>
              <a:gd name="adj" fmla="val 14434"/>
            </a:avLst>
          </a:prstGeom>
          <a:solidFill>
            <a:schemeClr val="bg1">
              <a:lumMod val="95000"/>
            </a:schemeClr>
          </a:solidFill>
          <a:ln w="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FR"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18" name="ZoneTexte 17">
            <a:extLst>
              <a:ext uri="{FF2B5EF4-FFF2-40B4-BE49-F238E27FC236}">
                <a16:creationId xmlns:a16="http://schemas.microsoft.com/office/drawing/2014/main" id="{CC62BFBD-16E0-4C9B-6F52-B3ECA7A13FEE}"/>
              </a:ext>
            </a:extLst>
          </p:cNvPr>
          <p:cNvSpPr txBox="1"/>
          <p:nvPr>
            <p:custDataLst>
              <p:tags r:id="rId3"/>
            </p:custDataLst>
          </p:nvPr>
        </p:nvSpPr>
        <p:spPr>
          <a:xfrm>
            <a:off x="800100" y="1093750"/>
            <a:ext cx="6096000" cy="325089"/>
          </a:xfrm>
          <a:prstGeom prst="rect">
            <a:avLst/>
          </a:prstGeom>
          <a:noFill/>
        </p:spPr>
        <p:txBody>
          <a:bodyPr wrap="square">
            <a:spAutoFit/>
          </a:bodyPr>
          <a:lstStyle/>
          <a:p>
            <a:pPr marL="0" marR="0" lvl="1" indent="0" algn="l" defTabSz="457223" rtl="0" eaLnBrk="1" fontAlgn="auto" latinLnBrk="0" hangingPunct="1">
              <a:lnSpc>
                <a:spcPts val="2011"/>
              </a:lnSpc>
              <a:spcBef>
                <a:spcPct val="0"/>
              </a:spcBef>
              <a:spcAft>
                <a:spcPts val="0"/>
              </a:spcAft>
              <a:buClrTx/>
              <a:buSzTx/>
              <a:buFontTx/>
              <a:buNone/>
              <a:tabLst/>
              <a:defRPr/>
            </a:pPr>
            <a:r>
              <a:rPr kumimoji="0" lang="en-US" sz="1400" b="1" i="0" u="none" strike="noStrike" kern="1200" cap="none" spc="0" normalizeH="0" baseline="0" noProof="0" dirty="0">
                <a:ln>
                  <a:noFill/>
                </a:ln>
                <a:solidFill>
                  <a:prstClr val="white">
                    <a:lumMod val="75000"/>
                  </a:prstClr>
                </a:solidFill>
                <a:effectLst/>
                <a:uLnTx/>
                <a:uFillTx/>
                <a:latin typeface="Dosis" pitchFamily="2" charset="0"/>
                <a:ea typeface="+mn-ea"/>
                <a:cs typeface="+mn-cs"/>
              </a:rPr>
              <a:t>Aujourd’hui, nous </a:t>
            </a:r>
            <a:r>
              <a:rPr kumimoji="0" lang="fr-FR" sz="1400" b="1" i="0" u="none" strike="noStrike" kern="1200" cap="none" spc="0" normalizeH="0" baseline="0" noProof="0" dirty="0">
                <a:ln>
                  <a:noFill/>
                </a:ln>
                <a:solidFill>
                  <a:prstClr val="white">
                    <a:lumMod val="75000"/>
                  </a:prstClr>
                </a:solidFill>
                <a:effectLst/>
                <a:uLnTx/>
                <a:uFillTx/>
                <a:latin typeface="Dosis" pitchFamily="2" charset="0"/>
                <a:ea typeface="+mn-ea"/>
                <a:cs typeface="+mn-cs"/>
              </a:rPr>
              <a:t>allons apprendre de nouveaux mots en français. </a:t>
            </a:r>
          </a:p>
        </p:txBody>
      </p:sp>
      <p:sp>
        <p:nvSpPr>
          <p:cNvPr id="19" name="Freeform 8">
            <a:extLst>
              <a:ext uri="{FF2B5EF4-FFF2-40B4-BE49-F238E27FC236}">
                <a16:creationId xmlns:a16="http://schemas.microsoft.com/office/drawing/2014/main" id="{904E7686-39F5-E1FE-5837-78DB3467F4B5}"/>
              </a:ext>
            </a:extLst>
          </p:cNvPr>
          <p:cNvSpPr/>
          <p:nvPr>
            <p:custDataLst>
              <p:tags r:id="rId4"/>
            </p:custDataLst>
          </p:nvPr>
        </p:nvSpPr>
        <p:spPr>
          <a:xfrm>
            <a:off x="195941" y="1177397"/>
            <a:ext cx="277013" cy="190941"/>
          </a:xfrm>
          <a:custGeom>
            <a:avLst/>
            <a:gdLst/>
            <a:ahLst/>
            <a:cxnLst/>
            <a:rect l="l" t="t" r="r" b="b"/>
            <a:pathLst>
              <a:path w="771785" h="671453">
                <a:moveTo>
                  <a:pt x="0" y="0"/>
                </a:moveTo>
                <a:lnTo>
                  <a:pt x="771785" y="0"/>
                </a:lnTo>
                <a:lnTo>
                  <a:pt x="771785" y="671453"/>
                </a:lnTo>
                <a:lnTo>
                  <a:pt x="0" y="671453"/>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pPr marL="0" marR="0" lvl="0" indent="0" algn="l"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black"/>
              </a:solidFill>
              <a:effectLst/>
              <a:uLnTx/>
              <a:uFillTx/>
              <a:latin typeface="Dosis" pitchFamily="2" charset="0"/>
              <a:ea typeface="+mn-ea"/>
              <a:cs typeface="+mn-cs"/>
            </a:endParaRPr>
          </a:p>
        </p:txBody>
      </p:sp>
      <p:sp>
        <p:nvSpPr>
          <p:cNvPr id="7" name="Rectangle 6">
            <a:extLst>
              <a:ext uri="{FF2B5EF4-FFF2-40B4-BE49-F238E27FC236}">
                <a16:creationId xmlns:a16="http://schemas.microsoft.com/office/drawing/2014/main" id="{17EBF296-3EA6-9AE0-483E-23A1ADAC73F3}"/>
              </a:ext>
            </a:extLst>
          </p:cNvPr>
          <p:cNvSpPr/>
          <p:nvPr>
            <p:custDataLst>
              <p:tags r:id="rId5"/>
            </p:custDataLst>
          </p:nvPr>
        </p:nvSpPr>
        <p:spPr>
          <a:xfrm>
            <a:off x="126752" y="1340345"/>
            <a:ext cx="8878043" cy="245507"/>
          </a:xfrm>
          <a:prstGeom prst="rect">
            <a:avLst/>
          </a:prstGeom>
          <a:solidFill>
            <a:srgbClr val="F2F2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15" name="Rectangle 14">
            <a:extLst>
              <a:ext uri="{FF2B5EF4-FFF2-40B4-BE49-F238E27FC236}">
                <a16:creationId xmlns:a16="http://schemas.microsoft.com/office/drawing/2014/main" id="{434397C2-D178-ABC4-D7DB-1A9AA007C307}"/>
              </a:ext>
            </a:extLst>
          </p:cNvPr>
          <p:cNvSpPr/>
          <p:nvPr>
            <p:custDataLst>
              <p:tags r:id="rId6"/>
            </p:custDataLst>
          </p:nvPr>
        </p:nvSpPr>
        <p:spPr>
          <a:xfrm>
            <a:off x="0" y="1"/>
            <a:ext cx="9144000" cy="6857999"/>
          </a:xfrm>
          <a:prstGeom prst="rect">
            <a:avLst/>
          </a:prstGeom>
          <a:solidFill>
            <a:srgbClr val="10658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8" name="Rectangle : coins arrondis 7">
            <a:extLst>
              <a:ext uri="{FF2B5EF4-FFF2-40B4-BE49-F238E27FC236}">
                <a16:creationId xmlns:a16="http://schemas.microsoft.com/office/drawing/2014/main" id="{01941FA1-7589-9EE7-2335-08F9ABF2324F}"/>
              </a:ext>
            </a:extLst>
          </p:cNvPr>
          <p:cNvSpPr/>
          <p:nvPr>
            <p:custDataLst>
              <p:tags r:id="rId7"/>
            </p:custDataLst>
          </p:nvPr>
        </p:nvSpPr>
        <p:spPr>
          <a:xfrm>
            <a:off x="183903" y="177800"/>
            <a:ext cx="8776195" cy="6499909"/>
          </a:xfrm>
          <a:prstGeom prst="roundRect">
            <a:avLst>
              <a:gd name="adj" fmla="val 2225"/>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3" name="Rectangle : coins arrondis 22">
            <a:extLst>
              <a:ext uri="{FF2B5EF4-FFF2-40B4-BE49-F238E27FC236}">
                <a16:creationId xmlns:a16="http://schemas.microsoft.com/office/drawing/2014/main" id="{A976055A-147C-BF36-A4DE-6D5503199290}"/>
              </a:ext>
            </a:extLst>
          </p:cNvPr>
          <p:cNvSpPr/>
          <p:nvPr>
            <p:custDataLst>
              <p:tags r:id="rId8"/>
            </p:custDataLst>
          </p:nvPr>
        </p:nvSpPr>
        <p:spPr>
          <a:xfrm>
            <a:off x="180975" y="180292"/>
            <a:ext cx="8769597" cy="597245"/>
          </a:xfrm>
          <a:prstGeom prst="roundRect">
            <a:avLst>
              <a:gd name="adj" fmla="val 14434"/>
            </a:avLst>
          </a:prstGeom>
          <a:solidFill>
            <a:schemeClr val="bg1">
              <a:lumMod val="95000"/>
            </a:schemeClr>
          </a:solidFill>
          <a:ln w="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FR"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6" name="Rectangle 25">
            <a:extLst>
              <a:ext uri="{FF2B5EF4-FFF2-40B4-BE49-F238E27FC236}">
                <a16:creationId xmlns:a16="http://schemas.microsoft.com/office/drawing/2014/main" id="{223EB24F-7952-ED6F-2E2A-1662A0250F0F}"/>
              </a:ext>
            </a:extLst>
          </p:cNvPr>
          <p:cNvSpPr/>
          <p:nvPr>
            <p:custDataLst>
              <p:tags r:id="rId9"/>
            </p:custDataLst>
          </p:nvPr>
        </p:nvSpPr>
        <p:spPr>
          <a:xfrm>
            <a:off x="196725" y="737687"/>
            <a:ext cx="8776195" cy="245507"/>
          </a:xfrm>
          <a:prstGeom prst="rect">
            <a:avLst/>
          </a:prstGeom>
          <a:solidFill>
            <a:srgbClr val="F2F2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2" name="Freeform 8">
            <a:extLst>
              <a:ext uri="{FF2B5EF4-FFF2-40B4-BE49-F238E27FC236}">
                <a16:creationId xmlns:a16="http://schemas.microsoft.com/office/drawing/2014/main" id="{B52B50F6-1789-84A6-45E2-9DB73111A937}"/>
              </a:ext>
            </a:extLst>
          </p:cNvPr>
          <p:cNvSpPr/>
          <p:nvPr>
            <p:custDataLst>
              <p:tags r:id="rId10"/>
            </p:custDataLst>
          </p:nvPr>
        </p:nvSpPr>
        <p:spPr>
          <a:xfrm>
            <a:off x="522385" y="468775"/>
            <a:ext cx="277013" cy="190941"/>
          </a:xfrm>
          <a:custGeom>
            <a:avLst/>
            <a:gdLst/>
            <a:ahLst/>
            <a:cxnLst/>
            <a:rect l="l" t="t" r="r" b="b"/>
            <a:pathLst>
              <a:path w="771785" h="671453">
                <a:moveTo>
                  <a:pt x="0" y="0"/>
                </a:moveTo>
                <a:lnTo>
                  <a:pt x="771785" y="0"/>
                </a:lnTo>
                <a:lnTo>
                  <a:pt x="771785" y="671453"/>
                </a:lnTo>
                <a:lnTo>
                  <a:pt x="0" y="671453"/>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pPr marL="0" marR="0" lvl="0" indent="0" algn="l"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black"/>
              </a:solidFill>
              <a:effectLst/>
              <a:uLnTx/>
              <a:uFillTx/>
              <a:latin typeface="Dosis" pitchFamily="2" charset="0"/>
              <a:ea typeface="+mn-ea"/>
              <a:cs typeface="+mn-cs"/>
            </a:endParaRPr>
          </a:p>
        </p:txBody>
      </p:sp>
      <p:sp>
        <p:nvSpPr>
          <p:cNvPr id="10" name="ZoneTexte 9">
            <a:extLst>
              <a:ext uri="{FF2B5EF4-FFF2-40B4-BE49-F238E27FC236}">
                <a16:creationId xmlns:a16="http://schemas.microsoft.com/office/drawing/2014/main" id="{30F40795-7EFC-3A5C-5663-BC447549C0D8}"/>
              </a:ext>
            </a:extLst>
          </p:cNvPr>
          <p:cNvSpPr txBox="1"/>
          <p:nvPr>
            <p:custDataLst>
              <p:tags r:id="rId11"/>
            </p:custDataLst>
          </p:nvPr>
        </p:nvSpPr>
        <p:spPr>
          <a:xfrm>
            <a:off x="1027990" y="394968"/>
            <a:ext cx="7686264" cy="338554"/>
          </a:xfrm>
          <a:prstGeom prst="rect">
            <a:avLst/>
          </a:prstGeom>
          <a:noFill/>
        </p:spPr>
        <p:txBody>
          <a:bodyPr wrap="square" rtlCol="0">
            <a:spAutoFit/>
          </a:bodyPr>
          <a:lstStyle/>
          <a:p>
            <a:pPr marL="0" marR="0" lvl="0" indent="0" algn="l" defTabSz="685818"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prstClr val="white">
                    <a:lumMod val="65000"/>
                  </a:prstClr>
                </a:solidFill>
                <a:effectLst/>
                <a:uLnTx/>
                <a:uFillTx/>
                <a:latin typeface="Calibri"/>
                <a:ea typeface="+mn-ea"/>
                <a:cs typeface="+mn-cs"/>
              </a:rPr>
              <a:t>« gui ». Qui veut répéter ?</a:t>
            </a:r>
          </a:p>
        </p:txBody>
      </p:sp>
      <p:sp>
        <p:nvSpPr>
          <p:cNvPr id="2" name="Rectangle 1">
            <a:extLst>
              <a:ext uri="{FF2B5EF4-FFF2-40B4-BE49-F238E27FC236}">
                <a16:creationId xmlns:a16="http://schemas.microsoft.com/office/drawing/2014/main" id="{4CAF3BF4-51DF-85C4-17C5-944357EA46A2}"/>
              </a:ext>
            </a:extLst>
          </p:cNvPr>
          <p:cNvSpPr/>
          <p:nvPr>
            <p:custDataLst>
              <p:tags r:id="rId12"/>
            </p:custDataLst>
          </p:nvPr>
        </p:nvSpPr>
        <p:spPr>
          <a:xfrm>
            <a:off x="2754085" y="1529678"/>
            <a:ext cx="4340398" cy="3154710"/>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pt-BR" sz="19900" b="1" i="0" u="none" strike="noStrike" kern="1200" cap="none" spc="0" normalizeH="0" baseline="0" noProof="0" dirty="0">
                <a:ln>
                  <a:noFill/>
                </a:ln>
                <a:solidFill>
                  <a:srgbClr val="FFC000"/>
                </a:solidFill>
                <a:effectLst/>
                <a:uLnTx/>
                <a:uFillTx/>
                <a:latin typeface="Dosis" pitchFamily="2" charset="0"/>
                <a:ea typeface="+mn-ea"/>
                <a:cs typeface="+mn-cs"/>
              </a:rPr>
              <a:t>gu</a:t>
            </a:r>
            <a:r>
              <a:rPr kumimoji="0" lang="pt-BR" sz="19900" b="1" i="0" u="none" strike="noStrike" kern="1200" cap="none" spc="0" normalizeH="0" baseline="0" noProof="0" dirty="0">
                <a:ln>
                  <a:noFill/>
                </a:ln>
                <a:solidFill>
                  <a:srgbClr val="106585"/>
                </a:solidFill>
                <a:effectLst/>
                <a:uLnTx/>
                <a:uFillTx/>
                <a:latin typeface="Dosis" pitchFamily="2" charset="0"/>
                <a:ea typeface="+mn-ea"/>
                <a:cs typeface="+mn-cs"/>
              </a:rPr>
              <a:t>i            </a:t>
            </a:r>
            <a:endParaRPr kumimoji="0" lang="pt-BR" sz="11500" b="1" i="0" u="none" strike="noStrike" kern="1200" cap="none" spc="0" normalizeH="0" baseline="0" noProof="0" dirty="0">
              <a:ln>
                <a:noFill/>
              </a:ln>
              <a:solidFill>
                <a:srgbClr val="106585"/>
              </a:solidFill>
              <a:effectLst/>
              <a:uLnTx/>
              <a:uFillTx/>
              <a:latin typeface="Dosis" pitchFamily="2" charset="0"/>
              <a:ea typeface="+mn-ea"/>
              <a:cs typeface="+mn-cs"/>
            </a:endParaRPr>
          </a:p>
        </p:txBody>
      </p:sp>
    </p:spTree>
    <p:extLst>
      <p:ext uri="{BB962C8B-B14F-4D97-AF65-F5344CB8AC3E}">
        <p14:creationId xmlns:p14="http://schemas.microsoft.com/office/powerpoint/2010/main" val="41111335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281B65-58E8-DAC6-CBDE-10F93F551092}"/>
            </a:ext>
          </a:extLst>
        </p:cNvPr>
        <p:cNvGrpSpPr/>
        <p:nvPr/>
      </p:nvGrpSpPr>
      <p:grpSpPr>
        <a:xfrm>
          <a:off x="0" y="0"/>
          <a:ext cx="0" cy="0"/>
          <a:chOff x="0" y="0"/>
          <a:chExt cx="0" cy="0"/>
        </a:xfrm>
      </p:grpSpPr>
      <p:sp>
        <p:nvSpPr>
          <p:cNvPr id="3" name="Rectangle : coins arrondis 2">
            <a:extLst>
              <a:ext uri="{FF2B5EF4-FFF2-40B4-BE49-F238E27FC236}">
                <a16:creationId xmlns:a16="http://schemas.microsoft.com/office/drawing/2014/main" id="{34A9BA0A-AC6A-6514-E65F-92ACFCDFA467}"/>
              </a:ext>
            </a:extLst>
          </p:cNvPr>
          <p:cNvSpPr/>
          <p:nvPr>
            <p:custDataLst>
              <p:tags r:id="rId1"/>
            </p:custDataLst>
          </p:nvPr>
        </p:nvSpPr>
        <p:spPr>
          <a:xfrm>
            <a:off x="228600" y="990601"/>
            <a:ext cx="8686801" cy="4786641"/>
          </a:xfrm>
          <a:prstGeom prst="roundRect">
            <a:avLst>
              <a:gd name="adj" fmla="val 967"/>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16" name="Rectangle : coins arrondis 15">
            <a:extLst>
              <a:ext uri="{FF2B5EF4-FFF2-40B4-BE49-F238E27FC236}">
                <a16:creationId xmlns:a16="http://schemas.microsoft.com/office/drawing/2014/main" id="{76C4ACE9-D259-158C-4BFB-EF5633F23CCA}"/>
              </a:ext>
            </a:extLst>
          </p:cNvPr>
          <p:cNvSpPr/>
          <p:nvPr>
            <p:custDataLst>
              <p:tags r:id="rId2"/>
            </p:custDataLst>
          </p:nvPr>
        </p:nvSpPr>
        <p:spPr>
          <a:xfrm>
            <a:off x="126753" y="929941"/>
            <a:ext cx="8890494" cy="597245"/>
          </a:xfrm>
          <a:prstGeom prst="roundRect">
            <a:avLst>
              <a:gd name="adj" fmla="val 14434"/>
            </a:avLst>
          </a:prstGeom>
          <a:solidFill>
            <a:schemeClr val="bg1">
              <a:lumMod val="95000"/>
            </a:schemeClr>
          </a:solidFill>
          <a:ln w="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FR"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18" name="ZoneTexte 17">
            <a:extLst>
              <a:ext uri="{FF2B5EF4-FFF2-40B4-BE49-F238E27FC236}">
                <a16:creationId xmlns:a16="http://schemas.microsoft.com/office/drawing/2014/main" id="{CC62BFBD-16E0-4C9B-6F52-B3ECA7A13FEE}"/>
              </a:ext>
            </a:extLst>
          </p:cNvPr>
          <p:cNvSpPr txBox="1"/>
          <p:nvPr>
            <p:custDataLst>
              <p:tags r:id="rId3"/>
            </p:custDataLst>
          </p:nvPr>
        </p:nvSpPr>
        <p:spPr>
          <a:xfrm>
            <a:off x="800100" y="1093750"/>
            <a:ext cx="6096000" cy="325089"/>
          </a:xfrm>
          <a:prstGeom prst="rect">
            <a:avLst/>
          </a:prstGeom>
          <a:noFill/>
        </p:spPr>
        <p:txBody>
          <a:bodyPr wrap="square">
            <a:spAutoFit/>
          </a:bodyPr>
          <a:lstStyle/>
          <a:p>
            <a:pPr marL="0" marR="0" lvl="1" indent="0" algn="l" defTabSz="457223" rtl="0" eaLnBrk="1" fontAlgn="auto" latinLnBrk="0" hangingPunct="1">
              <a:lnSpc>
                <a:spcPts val="2011"/>
              </a:lnSpc>
              <a:spcBef>
                <a:spcPct val="0"/>
              </a:spcBef>
              <a:spcAft>
                <a:spcPts val="0"/>
              </a:spcAft>
              <a:buClrTx/>
              <a:buSzTx/>
              <a:buFontTx/>
              <a:buNone/>
              <a:tabLst/>
              <a:defRPr/>
            </a:pPr>
            <a:r>
              <a:rPr kumimoji="0" lang="en-US" sz="1400" b="1" i="0" u="none" strike="noStrike" kern="1200" cap="none" spc="0" normalizeH="0" baseline="0" noProof="0" dirty="0">
                <a:ln>
                  <a:noFill/>
                </a:ln>
                <a:solidFill>
                  <a:prstClr val="white">
                    <a:lumMod val="75000"/>
                  </a:prstClr>
                </a:solidFill>
                <a:effectLst/>
                <a:uLnTx/>
                <a:uFillTx/>
                <a:latin typeface="Dosis" pitchFamily="2" charset="0"/>
                <a:ea typeface="+mn-ea"/>
                <a:cs typeface="+mn-cs"/>
              </a:rPr>
              <a:t>Aujourd’hui, nous </a:t>
            </a:r>
            <a:r>
              <a:rPr kumimoji="0" lang="fr-FR" sz="1400" b="1" i="0" u="none" strike="noStrike" kern="1200" cap="none" spc="0" normalizeH="0" baseline="0" noProof="0" dirty="0">
                <a:ln>
                  <a:noFill/>
                </a:ln>
                <a:solidFill>
                  <a:prstClr val="white">
                    <a:lumMod val="75000"/>
                  </a:prstClr>
                </a:solidFill>
                <a:effectLst/>
                <a:uLnTx/>
                <a:uFillTx/>
                <a:latin typeface="Dosis" pitchFamily="2" charset="0"/>
                <a:ea typeface="+mn-ea"/>
                <a:cs typeface="+mn-cs"/>
              </a:rPr>
              <a:t>allons apprendre de nouveaux mots en français. </a:t>
            </a:r>
          </a:p>
        </p:txBody>
      </p:sp>
      <p:sp>
        <p:nvSpPr>
          <p:cNvPr id="19" name="Freeform 8">
            <a:extLst>
              <a:ext uri="{FF2B5EF4-FFF2-40B4-BE49-F238E27FC236}">
                <a16:creationId xmlns:a16="http://schemas.microsoft.com/office/drawing/2014/main" id="{904E7686-39F5-E1FE-5837-78DB3467F4B5}"/>
              </a:ext>
            </a:extLst>
          </p:cNvPr>
          <p:cNvSpPr/>
          <p:nvPr>
            <p:custDataLst>
              <p:tags r:id="rId4"/>
            </p:custDataLst>
          </p:nvPr>
        </p:nvSpPr>
        <p:spPr>
          <a:xfrm>
            <a:off x="195941" y="1177397"/>
            <a:ext cx="277013" cy="190941"/>
          </a:xfrm>
          <a:custGeom>
            <a:avLst/>
            <a:gdLst/>
            <a:ahLst/>
            <a:cxnLst/>
            <a:rect l="l" t="t" r="r" b="b"/>
            <a:pathLst>
              <a:path w="771785" h="671453">
                <a:moveTo>
                  <a:pt x="0" y="0"/>
                </a:moveTo>
                <a:lnTo>
                  <a:pt x="771785" y="0"/>
                </a:lnTo>
                <a:lnTo>
                  <a:pt x="771785" y="671453"/>
                </a:lnTo>
                <a:lnTo>
                  <a:pt x="0" y="671453"/>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pPr marL="0" marR="0" lvl="0" indent="0" algn="l"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black"/>
              </a:solidFill>
              <a:effectLst/>
              <a:uLnTx/>
              <a:uFillTx/>
              <a:latin typeface="Dosis" pitchFamily="2" charset="0"/>
              <a:ea typeface="+mn-ea"/>
              <a:cs typeface="+mn-cs"/>
            </a:endParaRPr>
          </a:p>
        </p:txBody>
      </p:sp>
      <p:sp>
        <p:nvSpPr>
          <p:cNvPr id="7" name="Rectangle 6">
            <a:extLst>
              <a:ext uri="{FF2B5EF4-FFF2-40B4-BE49-F238E27FC236}">
                <a16:creationId xmlns:a16="http://schemas.microsoft.com/office/drawing/2014/main" id="{17EBF296-3EA6-9AE0-483E-23A1ADAC73F3}"/>
              </a:ext>
            </a:extLst>
          </p:cNvPr>
          <p:cNvSpPr/>
          <p:nvPr>
            <p:custDataLst>
              <p:tags r:id="rId5"/>
            </p:custDataLst>
          </p:nvPr>
        </p:nvSpPr>
        <p:spPr>
          <a:xfrm>
            <a:off x="126752" y="1340345"/>
            <a:ext cx="8878043" cy="245507"/>
          </a:xfrm>
          <a:prstGeom prst="rect">
            <a:avLst/>
          </a:prstGeom>
          <a:solidFill>
            <a:srgbClr val="F2F2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15" name="Rectangle 14">
            <a:extLst>
              <a:ext uri="{FF2B5EF4-FFF2-40B4-BE49-F238E27FC236}">
                <a16:creationId xmlns:a16="http://schemas.microsoft.com/office/drawing/2014/main" id="{434397C2-D178-ABC4-D7DB-1A9AA007C307}"/>
              </a:ext>
            </a:extLst>
          </p:cNvPr>
          <p:cNvSpPr/>
          <p:nvPr>
            <p:custDataLst>
              <p:tags r:id="rId6"/>
            </p:custDataLst>
          </p:nvPr>
        </p:nvSpPr>
        <p:spPr>
          <a:xfrm>
            <a:off x="0" y="1"/>
            <a:ext cx="9144000" cy="6857999"/>
          </a:xfrm>
          <a:prstGeom prst="rect">
            <a:avLst/>
          </a:prstGeom>
          <a:solidFill>
            <a:srgbClr val="10658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8" name="Rectangle : coins arrondis 7">
            <a:extLst>
              <a:ext uri="{FF2B5EF4-FFF2-40B4-BE49-F238E27FC236}">
                <a16:creationId xmlns:a16="http://schemas.microsoft.com/office/drawing/2014/main" id="{01941FA1-7589-9EE7-2335-08F9ABF2324F}"/>
              </a:ext>
            </a:extLst>
          </p:cNvPr>
          <p:cNvSpPr/>
          <p:nvPr>
            <p:custDataLst>
              <p:tags r:id="rId7"/>
            </p:custDataLst>
          </p:nvPr>
        </p:nvSpPr>
        <p:spPr>
          <a:xfrm>
            <a:off x="183903" y="177800"/>
            <a:ext cx="8776195" cy="6499909"/>
          </a:xfrm>
          <a:prstGeom prst="roundRect">
            <a:avLst>
              <a:gd name="adj" fmla="val 2225"/>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3" name="Rectangle : coins arrondis 22">
            <a:extLst>
              <a:ext uri="{FF2B5EF4-FFF2-40B4-BE49-F238E27FC236}">
                <a16:creationId xmlns:a16="http://schemas.microsoft.com/office/drawing/2014/main" id="{A976055A-147C-BF36-A4DE-6D5503199290}"/>
              </a:ext>
            </a:extLst>
          </p:cNvPr>
          <p:cNvSpPr/>
          <p:nvPr>
            <p:custDataLst>
              <p:tags r:id="rId8"/>
            </p:custDataLst>
          </p:nvPr>
        </p:nvSpPr>
        <p:spPr>
          <a:xfrm>
            <a:off x="180975" y="180292"/>
            <a:ext cx="8769597" cy="597245"/>
          </a:xfrm>
          <a:prstGeom prst="roundRect">
            <a:avLst>
              <a:gd name="adj" fmla="val 14434"/>
            </a:avLst>
          </a:prstGeom>
          <a:solidFill>
            <a:schemeClr val="bg1">
              <a:lumMod val="95000"/>
            </a:schemeClr>
          </a:solidFill>
          <a:ln w="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FR"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6" name="Rectangle 25">
            <a:extLst>
              <a:ext uri="{FF2B5EF4-FFF2-40B4-BE49-F238E27FC236}">
                <a16:creationId xmlns:a16="http://schemas.microsoft.com/office/drawing/2014/main" id="{223EB24F-7952-ED6F-2E2A-1662A0250F0F}"/>
              </a:ext>
            </a:extLst>
          </p:cNvPr>
          <p:cNvSpPr/>
          <p:nvPr>
            <p:custDataLst>
              <p:tags r:id="rId9"/>
            </p:custDataLst>
          </p:nvPr>
        </p:nvSpPr>
        <p:spPr>
          <a:xfrm>
            <a:off x="196725" y="737687"/>
            <a:ext cx="8776195" cy="245507"/>
          </a:xfrm>
          <a:prstGeom prst="rect">
            <a:avLst/>
          </a:prstGeom>
          <a:solidFill>
            <a:srgbClr val="F2F2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2" name="Freeform 8">
            <a:extLst>
              <a:ext uri="{FF2B5EF4-FFF2-40B4-BE49-F238E27FC236}">
                <a16:creationId xmlns:a16="http://schemas.microsoft.com/office/drawing/2014/main" id="{B52B50F6-1789-84A6-45E2-9DB73111A937}"/>
              </a:ext>
            </a:extLst>
          </p:cNvPr>
          <p:cNvSpPr/>
          <p:nvPr>
            <p:custDataLst>
              <p:tags r:id="rId10"/>
            </p:custDataLst>
          </p:nvPr>
        </p:nvSpPr>
        <p:spPr>
          <a:xfrm>
            <a:off x="522385" y="468775"/>
            <a:ext cx="277013" cy="190941"/>
          </a:xfrm>
          <a:custGeom>
            <a:avLst/>
            <a:gdLst/>
            <a:ahLst/>
            <a:cxnLst/>
            <a:rect l="l" t="t" r="r" b="b"/>
            <a:pathLst>
              <a:path w="771785" h="671453">
                <a:moveTo>
                  <a:pt x="0" y="0"/>
                </a:moveTo>
                <a:lnTo>
                  <a:pt x="771785" y="0"/>
                </a:lnTo>
                <a:lnTo>
                  <a:pt x="771785" y="671453"/>
                </a:lnTo>
                <a:lnTo>
                  <a:pt x="0" y="671453"/>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pPr marL="0" marR="0" lvl="0" indent="0" algn="l"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black"/>
              </a:solidFill>
              <a:effectLst/>
              <a:uLnTx/>
              <a:uFillTx/>
              <a:latin typeface="Dosis" pitchFamily="2" charset="0"/>
              <a:ea typeface="+mn-ea"/>
              <a:cs typeface="+mn-cs"/>
            </a:endParaRPr>
          </a:p>
        </p:txBody>
      </p:sp>
      <p:sp>
        <p:nvSpPr>
          <p:cNvPr id="10" name="ZoneTexte 9">
            <a:extLst>
              <a:ext uri="{FF2B5EF4-FFF2-40B4-BE49-F238E27FC236}">
                <a16:creationId xmlns:a16="http://schemas.microsoft.com/office/drawing/2014/main" id="{30F40795-7EFC-3A5C-5663-BC447549C0D8}"/>
              </a:ext>
            </a:extLst>
          </p:cNvPr>
          <p:cNvSpPr txBox="1"/>
          <p:nvPr>
            <p:custDataLst>
              <p:tags r:id="rId11"/>
            </p:custDataLst>
          </p:nvPr>
        </p:nvSpPr>
        <p:spPr>
          <a:xfrm>
            <a:off x="1027990" y="394968"/>
            <a:ext cx="7686264" cy="338554"/>
          </a:xfrm>
          <a:prstGeom prst="rect">
            <a:avLst/>
          </a:prstGeom>
          <a:noFill/>
        </p:spPr>
        <p:txBody>
          <a:bodyPr wrap="square" rtlCol="0">
            <a:spAutoFit/>
          </a:bodyPr>
          <a:lstStyle/>
          <a:p>
            <a:pPr marL="0" marR="0" lvl="0" indent="0" algn="l" defTabSz="685818"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prstClr val="white">
                    <a:lumMod val="65000"/>
                  </a:prstClr>
                </a:solidFill>
                <a:effectLst/>
                <a:uLnTx/>
                <a:uFillTx/>
                <a:latin typeface="Calibri"/>
                <a:ea typeface="+mn-ea"/>
                <a:cs typeface="+mn-cs"/>
              </a:rPr>
              <a:t>« g » « e ». </a:t>
            </a:r>
          </a:p>
        </p:txBody>
      </p:sp>
      <p:sp>
        <p:nvSpPr>
          <p:cNvPr id="2" name="Rectangle 1">
            <a:extLst>
              <a:ext uri="{FF2B5EF4-FFF2-40B4-BE49-F238E27FC236}">
                <a16:creationId xmlns:a16="http://schemas.microsoft.com/office/drawing/2014/main" id="{4CAF3BF4-51DF-85C4-17C5-944357EA46A2}"/>
              </a:ext>
            </a:extLst>
          </p:cNvPr>
          <p:cNvSpPr/>
          <p:nvPr>
            <p:custDataLst>
              <p:tags r:id="rId12"/>
            </p:custDataLst>
          </p:nvPr>
        </p:nvSpPr>
        <p:spPr>
          <a:xfrm>
            <a:off x="472954" y="1529678"/>
            <a:ext cx="3859763" cy="3154710"/>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pt-BR" sz="11500" b="1" i="0" u="none" strike="noStrike" kern="1200" cap="none" spc="0" normalizeH="0" baseline="0" noProof="0" dirty="0">
                <a:ln>
                  <a:noFill/>
                </a:ln>
                <a:solidFill>
                  <a:srgbClr val="106585"/>
                </a:solidFill>
                <a:effectLst/>
                <a:uLnTx/>
                <a:uFillTx/>
                <a:latin typeface="Dosis" pitchFamily="2" charset="0"/>
                <a:ea typeface="+mn-ea"/>
                <a:cs typeface="+mn-cs"/>
              </a:rPr>
              <a:t> </a:t>
            </a:r>
            <a:r>
              <a:rPr kumimoji="0" lang="pt-BR" sz="19900" b="1" i="0" u="none" strike="noStrike" kern="1200" cap="none" spc="0" normalizeH="0" baseline="0" noProof="0" dirty="0">
                <a:ln>
                  <a:noFill/>
                </a:ln>
                <a:solidFill>
                  <a:srgbClr val="FFC000"/>
                </a:solidFill>
                <a:effectLst/>
                <a:uLnTx/>
                <a:uFillTx/>
                <a:latin typeface="Dosis" pitchFamily="2" charset="0"/>
                <a:ea typeface="+mn-ea"/>
                <a:cs typeface="+mn-cs"/>
              </a:rPr>
              <a:t>gu</a:t>
            </a:r>
            <a:r>
              <a:rPr kumimoji="0" lang="pt-BR" sz="19900" b="1" i="0" u="none" strike="noStrike" kern="1200" cap="none" spc="0" normalizeH="0" baseline="0" noProof="0" dirty="0">
                <a:ln>
                  <a:noFill/>
                </a:ln>
                <a:solidFill>
                  <a:srgbClr val="106585"/>
                </a:solidFill>
                <a:effectLst/>
                <a:uLnTx/>
                <a:uFillTx/>
                <a:latin typeface="Dosis" pitchFamily="2" charset="0"/>
                <a:ea typeface="+mn-ea"/>
                <a:cs typeface="+mn-cs"/>
              </a:rPr>
              <a:t>            </a:t>
            </a:r>
            <a:endParaRPr kumimoji="0" lang="pt-BR" sz="11500" b="1" i="0" u="none" strike="noStrike" kern="1200" cap="none" spc="0" normalizeH="0" baseline="0" noProof="0" dirty="0">
              <a:ln>
                <a:noFill/>
              </a:ln>
              <a:solidFill>
                <a:srgbClr val="106585"/>
              </a:solidFill>
              <a:effectLst/>
              <a:uLnTx/>
              <a:uFillTx/>
              <a:latin typeface="Dosis" pitchFamily="2" charset="0"/>
              <a:ea typeface="+mn-ea"/>
              <a:cs typeface="+mn-cs"/>
            </a:endParaRPr>
          </a:p>
        </p:txBody>
      </p:sp>
      <p:sp>
        <p:nvSpPr>
          <p:cNvPr id="4" name="Rectangle 3">
            <a:extLst>
              <a:ext uri="{FF2B5EF4-FFF2-40B4-BE49-F238E27FC236}">
                <a16:creationId xmlns:a16="http://schemas.microsoft.com/office/drawing/2014/main" id="{3A3DF2E8-14A9-3AE7-99CE-58B436ABDDF1}"/>
              </a:ext>
            </a:extLst>
          </p:cNvPr>
          <p:cNvSpPr/>
          <p:nvPr>
            <p:custDataLst>
              <p:tags r:id="rId13"/>
            </p:custDataLst>
          </p:nvPr>
        </p:nvSpPr>
        <p:spPr>
          <a:xfrm>
            <a:off x="4811283" y="1505865"/>
            <a:ext cx="3859763" cy="3154710"/>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pt-BR" sz="11500" b="1" i="0" u="none" strike="noStrike" kern="1200" cap="none" spc="0" normalizeH="0" baseline="0" noProof="0" dirty="0">
                <a:ln>
                  <a:noFill/>
                </a:ln>
                <a:solidFill>
                  <a:srgbClr val="106585"/>
                </a:solidFill>
                <a:effectLst/>
                <a:uLnTx/>
                <a:uFillTx/>
                <a:latin typeface="Dosis" pitchFamily="2" charset="0"/>
                <a:ea typeface="+mn-ea"/>
                <a:cs typeface="+mn-cs"/>
              </a:rPr>
              <a:t> </a:t>
            </a:r>
            <a:r>
              <a:rPr kumimoji="0" lang="pt-BR" sz="19900" b="1" i="0" u="none" strike="noStrike" kern="1200" cap="none" spc="0" normalizeH="0" baseline="0" noProof="0" dirty="0">
                <a:ln>
                  <a:noFill/>
                </a:ln>
                <a:solidFill>
                  <a:srgbClr val="106585"/>
                </a:solidFill>
                <a:effectLst/>
                <a:uLnTx/>
                <a:uFillTx/>
                <a:latin typeface="Dosis" pitchFamily="2" charset="0"/>
                <a:ea typeface="+mn-ea"/>
                <a:cs typeface="+mn-cs"/>
              </a:rPr>
              <a:t>e            </a:t>
            </a:r>
            <a:endParaRPr kumimoji="0" lang="pt-BR" sz="11500" b="1" i="0" u="none" strike="noStrike" kern="1200" cap="none" spc="0" normalizeH="0" baseline="0" noProof="0" dirty="0">
              <a:ln>
                <a:noFill/>
              </a:ln>
              <a:solidFill>
                <a:srgbClr val="106585"/>
              </a:solidFill>
              <a:effectLst/>
              <a:uLnTx/>
              <a:uFillTx/>
              <a:latin typeface="Dosis" pitchFamily="2" charset="0"/>
              <a:ea typeface="+mn-ea"/>
              <a:cs typeface="+mn-cs"/>
            </a:endParaRPr>
          </a:p>
        </p:txBody>
      </p:sp>
    </p:spTree>
    <p:extLst>
      <p:ext uri="{BB962C8B-B14F-4D97-AF65-F5344CB8AC3E}">
        <p14:creationId xmlns:p14="http://schemas.microsoft.com/office/powerpoint/2010/main" val="367461480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281B65-58E8-DAC6-CBDE-10F93F551092}"/>
            </a:ext>
          </a:extLst>
        </p:cNvPr>
        <p:cNvGrpSpPr/>
        <p:nvPr/>
      </p:nvGrpSpPr>
      <p:grpSpPr>
        <a:xfrm>
          <a:off x="0" y="0"/>
          <a:ext cx="0" cy="0"/>
          <a:chOff x="0" y="0"/>
          <a:chExt cx="0" cy="0"/>
        </a:xfrm>
      </p:grpSpPr>
      <p:sp>
        <p:nvSpPr>
          <p:cNvPr id="3" name="Rectangle : coins arrondis 2">
            <a:extLst>
              <a:ext uri="{FF2B5EF4-FFF2-40B4-BE49-F238E27FC236}">
                <a16:creationId xmlns:a16="http://schemas.microsoft.com/office/drawing/2014/main" id="{34A9BA0A-AC6A-6514-E65F-92ACFCDFA467}"/>
              </a:ext>
            </a:extLst>
          </p:cNvPr>
          <p:cNvSpPr/>
          <p:nvPr>
            <p:custDataLst>
              <p:tags r:id="rId1"/>
            </p:custDataLst>
          </p:nvPr>
        </p:nvSpPr>
        <p:spPr>
          <a:xfrm>
            <a:off x="228600" y="990601"/>
            <a:ext cx="8686801" cy="4786641"/>
          </a:xfrm>
          <a:prstGeom prst="roundRect">
            <a:avLst>
              <a:gd name="adj" fmla="val 967"/>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16" name="Rectangle : coins arrondis 15">
            <a:extLst>
              <a:ext uri="{FF2B5EF4-FFF2-40B4-BE49-F238E27FC236}">
                <a16:creationId xmlns:a16="http://schemas.microsoft.com/office/drawing/2014/main" id="{76C4ACE9-D259-158C-4BFB-EF5633F23CCA}"/>
              </a:ext>
            </a:extLst>
          </p:cNvPr>
          <p:cNvSpPr/>
          <p:nvPr>
            <p:custDataLst>
              <p:tags r:id="rId2"/>
            </p:custDataLst>
          </p:nvPr>
        </p:nvSpPr>
        <p:spPr>
          <a:xfrm>
            <a:off x="126753" y="929941"/>
            <a:ext cx="8890494" cy="597245"/>
          </a:xfrm>
          <a:prstGeom prst="roundRect">
            <a:avLst>
              <a:gd name="adj" fmla="val 14434"/>
            </a:avLst>
          </a:prstGeom>
          <a:solidFill>
            <a:schemeClr val="bg1">
              <a:lumMod val="95000"/>
            </a:schemeClr>
          </a:solidFill>
          <a:ln w="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FR"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18" name="ZoneTexte 17">
            <a:extLst>
              <a:ext uri="{FF2B5EF4-FFF2-40B4-BE49-F238E27FC236}">
                <a16:creationId xmlns:a16="http://schemas.microsoft.com/office/drawing/2014/main" id="{CC62BFBD-16E0-4C9B-6F52-B3ECA7A13FEE}"/>
              </a:ext>
            </a:extLst>
          </p:cNvPr>
          <p:cNvSpPr txBox="1"/>
          <p:nvPr>
            <p:custDataLst>
              <p:tags r:id="rId3"/>
            </p:custDataLst>
          </p:nvPr>
        </p:nvSpPr>
        <p:spPr>
          <a:xfrm>
            <a:off x="800100" y="1093750"/>
            <a:ext cx="6096000" cy="325089"/>
          </a:xfrm>
          <a:prstGeom prst="rect">
            <a:avLst/>
          </a:prstGeom>
          <a:noFill/>
        </p:spPr>
        <p:txBody>
          <a:bodyPr wrap="square">
            <a:spAutoFit/>
          </a:bodyPr>
          <a:lstStyle/>
          <a:p>
            <a:pPr marL="0" marR="0" lvl="1" indent="0" algn="l" defTabSz="457223" rtl="0" eaLnBrk="1" fontAlgn="auto" latinLnBrk="0" hangingPunct="1">
              <a:lnSpc>
                <a:spcPts val="2011"/>
              </a:lnSpc>
              <a:spcBef>
                <a:spcPct val="0"/>
              </a:spcBef>
              <a:spcAft>
                <a:spcPts val="0"/>
              </a:spcAft>
              <a:buClrTx/>
              <a:buSzTx/>
              <a:buFontTx/>
              <a:buNone/>
              <a:tabLst/>
              <a:defRPr/>
            </a:pPr>
            <a:r>
              <a:rPr kumimoji="0" lang="en-US" sz="1400" b="1" i="0" u="none" strike="noStrike" kern="1200" cap="none" spc="0" normalizeH="0" baseline="0" noProof="0" dirty="0">
                <a:ln>
                  <a:noFill/>
                </a:ln>
                <a:solidFill>
                  <a:prstClr val="white">
                    <a:lumMod val="75000"/>
                  </a:prstClr>
                </a:solidFill>
                <a:effectLst/>
                <a:uLnTx/>
                <a:uFillTx/>
                <a:latin typeface="Dosis" pitchFamily="2" charset="0"/>
                <a:ea typeface="+mn-ea"/>
                <a:cs typeface="+mn-cs"/>
              </a:rPr>
              <a:t>Aujourd’hui, nous </a:t>
            </a:r>
            <a:r>
              <a:rPr kumimoji="0" lang="fr-FR" sz="1400" b="1" i="0" u="none" strike="noStrike" kern="1200" cap="none" spc="0" normalizeH="0" baseline="0" noProof="0" dirty="0">
                <a:ln>
                  <a:noFill/>
                </a:ln>
                <a:solidFill>
                  <a:prstClr val="white">
                    <a:lumMod val="75000"/>
                  </a:prstClr>
                </a:solidFill>
                <a:effectLst/>
                <a:uLnTx/>
                <a:uFillTx/>
                <a:latin typeface="Dosis" pitchFamily="2" charset="0"/>
                <a:ea typeface="+mn-ea"/>
                <a:cs typeface="+mn-cs"/>
              </a:rPr>
              <a:t>allons apprendre de nouveaux mots en français. </a:t>
            </a:r>
          </a:p>
        </p:txBody>
      </p:sp>
      <p:sp>
        <p:nvSpPr>
          <p:cNvPr id="19" name="Freeform 8">
            <a:extLst>
              <a:ext uri="{FF2B5EF4-FFF2-40B4-BE49-F238E27FC236}">
                <a16:creationId xmlns:a16="http://schemas.microsoft.com/office/drawing/2014/main" id="{904E7686-39F5-E1FE-5837-78DB3467F4B5}"/>
              </a:ext>
            </a:extLst>
          </p:cNvPr>
          <p:cNvSpPr/>
          <p:nvPr>
            <p:custDataLst>
              <p:tags r:id="rId4"/>
            </p:custDataLst>
          </p:nvPr>
        </p:nvSpPr>
        <p:spPr>
          <a:xfrm>
            <a:off x="195941" y="1177397"/>
            <a:ext cx="277013" cy="190941"/>
          </a:xfrm>
          <a:custGeom>
            <a:avLst/>
            <a:gdLst/>
            <a:ahLst/>
            <a:cxnLst/>
            <a:rect l="l" t="t" r="r" b="b"/>
            <a:pathLst>
              <a:path w="771785" h="671453">
                <a:moveTo>
                  <a:pt x="0" y="0"/>
                </a:moveTo>
                <a:lnTo>
                  <a:pt x="771785" y="0"/>
                </a:lnTo>
                <a:lnTo>
                  <a:pt x="771785" y="671453"/>
                </a:lnTo>
                <a:lnTo>
                  <a:pt x="0" y="671453"/>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pPr marL="0" marR="0" lvl="0" indent="0" algn="l"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black"/>
              </a:solidFill>
              <a:effectLst/>
              <a:uLnTx/>
              <a:uFillTx/>
              <a:latin typeface="Dosis" pitchFamily="2" charset="0"/>
              <a:ea typeface="+mn-ea"/>
              <a:cs typeface="+mn-cs"/>
            </a:endParaRPr>
          </a:p>
        </p:txBody>
      </p:sp>
      <p:sp>
        <p:nvSpPr>
          <p:cNvPr id="7" name="Rectangle 6">
            <a:extLst>
              <a:ext uri="{FF2B5EF4-FFF2-40B4-BE49-F238E27FC236}">
                <a16:creationId xmlns:a16="http://schemas.microsoft.com/office/drawing/2014/main" id="{17EBF296-3EA6-9AE0-483E-23A1ADAC73F3}"/>
              </a:ext>
            </a:extLst>
          </p:cNvPr>
          <p:cNvSpPr/>
          <p:nvPr>
            <p:custDataLst>
              <p:tags r:id="rId5"/>
            </p:custDataLst>
          </p:nvPr>
        </p:nvSpPr>
        <p:spPr>
          <a:xfrm>
            <a:off x="126752" y="1340345"/>
            <a:ext cx="8878043" cy="245507"/>
          </a:xfrm>
          <a:prstGeom prst="rect">
            <a:avLst/>
          </a:prstGeom>
          <a:solidFill>
            <a:srgbClr val="F2F2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15" name="Rectangle 14">
            <a:extLst>
              <a:ext uri="{FF2B5EF4-FFF2-40B4-BE49-F238E27FC236}">
                <a16:creationId xmlns:a16="http://schemas.microsoft.com/office/drawing/2014/main" id="{434397C2-D178-ABC4-D7DB-1A9AA007C307}"/>
              </a:ext>
            </a:extLst>
          </p:cNvPr>
          <p:cNvSpPr/>
          <p:nvPr>
            <p:custDataLst>
              <p:tags r:id="rId6"/>
            </p:custDataLst>
          </p:nvPr>
        </p:nvSpPr>
        <p:spPr>
          <a:xfrm>
            <a:off x="0" y="1"/>
            <a:ext cx="9144000" cy="6857999"/>
          </a:xfrm>
          <a:prstGeom prst="rect">
            <a:avLst/>
          </a:prstGeom>
          <a:solidFill>
            <a:srgbClr val="10658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8" name="Rectangle : coins arrondis 7">
            <a:extLst>
              <a:ext uri="{FF2B5EF4-FFF2-40B4-BE49-F238E27FC236}">
                <a16:creationId xmlns:a16="http://schemas.microsoft.com/office/drawing/2014/main" id="{01941FA1-7589-9EE7-2335-08F9ABF2324F}"/>
              </a:ext>
            </a:extLst>
          </p:cNvPr>
          <p:cNvSpPr/>
          <p:nvPr>
            <p:custDataLst>
              <p:tags r:id="rId7"/>
            </p:custDataLst>
          </p:nvPr>
        </p:nvSpPr>
        <p:spPr>
          <a:xfrm>
            <a:off x="183903" y="177800"/>
            <a:ext cx="8776195" cy="6499909"/>
          </a:xfrm>
          <a:prstGeom prst="roundRect">
            <a:avLst>
              <a:gd name="adj" fmla="val 2225"/>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3" name="Rectangle : coins arrondis 22">
            <a:extLst>
              <a:ext uri="{FF2B5EF4-FFF2-40B4-BE49-F238E27FC236}">
                <a16:creationId xmlns:a16="http://schemas.microsoft.com/office/drawing/2014/main" id="{A976055A-147C-BF36-A4DE-6D5503199290}"/>
              </a:ext>
            </a:extLst>
          </p:cNvPr>
          <p:cNvSpPr/>
          <p:nvPr>
            <p:custDataLst>
              <p:tags r:id="rId8"/>
            </p:custDataLst>
          </p:nvPr>
        </p:nvSpPr>
        <p:spPr>
          <a:xfrm>
            <a:off x="180975" y="180292"/>
            <a:ext cx="8769597" cy="597245"/>
          </a:xfrm>
          <a:prstGeom prst="roundRect">
            <a:avLst>
              <a:gd name="adj" fmla="val 14434"/>
            </a:avLst>
          </a:prstGeom>
          <a:solidFill>
            <a:schemeClr val="bg1">
              <a:lumMod val="95000"/>
            </a:schemeClr>
          </a:solidFill>
          <a:ln w="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FR"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6" name="Rectangle 25">
            <a:extLst>
              <a:ext uri="{FF2B5EF4-FFF2-40B4-BE49-F238E27FC236}">
                <a16:creationId xmlns:a16="http://schemas.microsoft.com/office/drawing/2014/main" id="{223EB24F-7952-ED6F-2E2A-1662A0250F0F}"/>
              </a:ext>
            </a:extLst>
          </p:cNvPr>
          <p:cNvSpPr/>
          <p:nvPr>
            <p:custDataLst>
              <p:tags r:id="rId9"/>
            </p:custDataLst>
          </p:nvPr>
        </p:nvSpPr>
        <p:spPr>
          <a:xfrm>
            <a:off x="196725" y="737687"/>
            <a:ext cx="8776195" cy="245507"/>
          </a:xfrm>
          <a:prstGeom prst="rect">
            <a:avLst/>
          </a:prstGeom>
          <a:solidFill>
            <a:srgbClr val="F2F2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2" name="Freeform 8">
            <a:extLst>
              <a:ext uri="{FF2B5EF4-FFF2-40B4-BE49-F238E27FC236}">
                <a16:creationId xmlns:a16="http://schemas.microsoft.com/office/drawing/2014/main" id="{B52B50F6-1789-84A6-45E2-9DB73111A937}"/>
              </a:ext>
            </a:extLst>
          </p:cNvPr>
          <p:cNvSpPr/>
          <p:nvPr>
            <p:custDataLst>
              <p:tags r:id="rId10"/>
            </p:custDataLst>
          </p:nvPr>
        </p:nvSpPr>
        <p:spPr>
          <a:xfrm>
            <a:off x="522385" y="468775"/>
            <a:ext cx="277013" cy="190941"/>
          </a:xfrm>
          <a:custGeom>
            <a:avLst/>
            <a:gdLst/>
            <a:ahLst/>
            <a:cxnLst/>
            <a:rect l="l" t="t" r="r" b="b"/>
            <a:pathLst>
              <a:path w="771785" h="671453">
                <a:moveTo>
                  <a:pt x="0" y="0"/>
                </a:moveTo>
                <a:lnTo>
                  <a:pt x="771785" y="0"/>
                </a:lnTo>
                <a:lnTo>
                  <a:pt x="771785" y="671453"/>
                </a:lnTo>
                <a:lnTo>
                  <a:pt x="0" y="671453"/>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pPr marL="0" marR="0" lvl="0" indent="0" algn="l"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black"/>
              </a:solidFill>
              <a:effectLst/>
              <a:uLnTx/>
              <a:uFillTx/>
              <a:latin typeface="Dosis" pitchFamily="2" charset="0"/>
              <a:ea typeface="+mn-ea"/>
              <a:cs typeface="+mn-cs"/>
            </a:endParaRPr>
          </a:p>
        </p:txBody>
      </p:sp>
      <p:sp>
        <p:nvSpPr>
          <p:cNvPr id="10" name="ZoneTexte 9">
            <a:extLst>
              <a:ext uri="{FF2B5EF4-FFF2-40B4-BE49-F238E27FC236}">
                <a16:creationId xmlns:a16="http://schemas.microsoft.com/office/drawing/2014/main" id="{30F40795-7EFC-3A5C-5663-BC447549C0D8}"/>
              </a:ext>
            </a:extLst>
          </p:cNvPr>
          <p:cNvSpPr txBox="1"/>
          <p:nvPr>
            <p:custDataLst>
              <p:tags r:id="rId11"/>
            </p:custDataLst>
          </p:nvPr>
        </p:nvSpPr>
        <p:spPr>
          <a:xfrm>
            <a:off x="1027990" y="394968"/>
            <a:ext cx="7686264" cy="338554"/>
          </a:xfrm>
          <a:prstGeom prst="rect">
            <a:avLst/>
          </a:prstGeom>
          <a:noFill/>
        </p:spPr>
        <p:txBody>
          <a:bodyPr wrap="square" rtlCol="0">
            <a:spAutoFit/>
          </a:bodyPr>
          <a:lstStyle/>
          <a:p>
            <a:pPr marL="0" marR="0" lvl="0" indent="0" algn="l" defTabSz="685818"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prstClr val="white">
                    <a:lumMod val="65000"/>
                  </a:prstClr>
                </a:solidFill>
                <a:effectLst/>
                <a:uLnTx/>
                <a:uFillTx/>
                <a:latin typeface="Calibri"/>
                <a:ea typeface="+mn-ea"/>
                <a:cs typeface="+mn-cs"/>
              </a:rPr>
              <a:t>« gue ». Qui veut répéter ?</a:t>
            </a:r>
          </a:p>
        </p:txBody>
      </p:sp>
      <p:sp>
        <p:nvSpPr>
          <p:cNvPr id="2" name="Rectangle 1">
            <a:extLst>
              <a:ext uri="{FF2B5EF4-FFF2-40B4-BE49-F238E27FC236}">
                <a16:creationId xmlns:a16="http://schemas.microsoft.com/office/drawing/2014/main" id="{4CAF3BF4-51DF-85C4-17C5-944357EA46A2}"/>
              </a:ext>
            </a:extLst>
          </p:cNvPr>
          <p:cNvSpPr/>
          <p:nvPr>
            <p:custDataLst>
              <p:tags r:id="rId12"/>
            </p:custDataLst>
          </p:nvPr>
        </p:nvSpPr>
        <p:spPr>
          <a:xfrm>
            <a:off x="2754085" y="1529678"/>
            <a:ext cx="4340398" cy="3154710"/>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pt-BR" sz="19900" b="1" i="0" u="none" strike="noStrike" kern="1200" cap="none" spc="0" normalizeH="0" baseline="0" noProof="0" dirty="0">
                <a:ln>
                  <a:noFill/>
                </a:ln>
                <a:solidFill>
                  <a:srgbClr val="FFC000"/>
                </a:solidFill>
                <a:effectLst/>
                <a:uLnTx/>
                <a:uFillTx/>
                <a:latin typeface="Dosis" pitchFamily="2" charset="0"/>
                <a:ea typeface="+mn-ea"/>
                <a:cs typeface="+mn-cs"/>
              </a:rPr>
              <a:t>gu</a:t>
            </a:r>
            <a:r>
              <a:rPr kumimoji="0" lang="pt-BR" sz="19900" b="1" i="0" u="none" strike="noStrike" kern="1200" cap="none" spc="0" normalizeH="0" baseline="0" noProof="0" dirty="0">
                <a:ln>
                  <a:noFill/>
                </a:ln>
                <a:solidFill>
                  <a:srgbClr val="106585"/>
                </a:solidFill>
                <a:effectLst/>
                <a:uLnTx/>
                <a:uFillTx/>
                <a:latin typeface="Dosis" pitchFamily="2" charset="0"/>
                <a:ea typeface="+mn-ea"/>
                <a:cs typeface="+mn-cs"/>
              </a:rPr>
              <a:t>e            </a:t>
            </a:r>
            <a:endParaRPr kumimoji="0" lang="pt-BR" sz="11500" b="1" i="0" u="none" strike="noStrike" kern="1200" cap="none" spc="0" normalizeH="0" baseline="0" noProof="0" dirty="0">
              <a:ln>
                <a:noFill/>
              </a:ln>
              <a:solidFill>
                <a:srgbClr val="106585"/>
              </a:solidFill>
              <a:effectLst/>
              <a:uLnTx/>
              <a:uFillTx/>
              <a:latin typeface="Dosis" pitchFamily="2" charset="0"/>
              <a:ea typeface="+mn-ea"/>
              <a:cs typeface="+mn-cs"/>
            </a:endParaRPr>
          </a:p>
        </p:txBody>
      </p:sp>
    </p:spTree>
    <p:extLst>
      <p:ext uri="{BB962C8B-B14F-4D97-AF65-F5344CB8AC3E}">
        <p14:creationId xmlns:p14="http://schemas.microsoft.com/office/powerpoint/2010/main" val="6282352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281B65-58E8-DAC6-CBDE-10F93F551092}"/>
            </a:ext>
          </a:extLst>
        </p:cNvPr>
        <p:cNvGrpSpPr/>
        <p:nvPr/>
      </p:nvGrpSpPr>
      <p:grpSpPr>
        <a:xfrm>
          <a:off x="0" y="0"/>
          <a:ext cx="0" cy="0"/>
          <a:chOff x="0" y="0"/>
          <a:chExt cx="0" cy="0"/>
        </a:xfrm>
      </p:grpSpPr>
      <p:sp>
        <p:nvSpPr>
          <p:cNvPr id="3" name="Rectangle : coins arrondis 2">
            <a:extLst>
              <a:ext uri="{FF2B5EF4-FFF2-40B4-BE49-F238E27FC236}">
                <a16:creationId xmlns:a16="http://schemas.microsoft.com/office/drawing/2014/main" id="{34A9BA0A-AC6A-6514-E65F-92ACFCDFA467}"/>
              </a:ext>
            </a:extLst>
          </p:cNvPr>
          <p:cNvSpPr/>
          <p:nvPr>
            <p:custDataLst>
              <p:tags r:id="rId1"/>
            </p:custDataLst>
          </p:nvPr>
        </p:nvSpPr>
        <p:spPr>
          <a:xfrm>
            <a:off x="228600" y="990601"/>
            <a:ext cx="8686801" cy="4786641"/>
          </a:xfrm>
          <a:prstGeom prst="roundRect">
            <a:avLst>
              <a:gd name="adj" fmla="val 967"/>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16" name="Rectangle : coins arrondis 15">
            <a:extLst>
              <a:ext uri="{FF2B5EF4-FFF2-40B4-BE49-F238E27FC236}">
                <a16:creationId xmlns:a16="http://schemas.microsoft.com/office/drawing/2014/main" id="{76C4ACE9-D259-158C-4BFB-EF5633F23CCA}"/>
              </a:ext>
            </a:extLst>
          </p:cNvPr>
          <p:cNvSpPr/>
          <p:nvPr>
            <p:custDataLst>
              <p:tags r:id="rId2"/>
            </p:custDataLst>
          </p:nvPr>
        </p:nvSpPr>
        <p:spPr>
          <a:xfrm>
            <a:off x="126753" y="929941"/>
            <a:ext cx="8890494" cy="597245"/>
          </a:xfrm>
          <a:prstGeom prst="roundRect">
            <a:avLst>
              <a:gd name="adj" fmla="val 14434"/>
            </a:avLst>
          </a:prstGeom>
          <a:solidFill>
            <a:schemeClr val="bg1">
              <a:lumMod val="95000"/>
            </a:schemeClr>
          </a:solidFill>
          <a:ln w="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FR"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18" name="ZoneTexte 17">
            <a:extLst>
              <a:ext uri="{FF2B5EF4-FFF2-40B4-BE49-F238E27FC236}">
                <a16:creationId xmlns:a16="http://schemas.microsoft.com/office/drawing/2014/main" id="{CC62BFBD-16E0-4C9B-6F52-B3ECA7A13FEE}"/>
              </a:ext>
            </a:extLst>
          </p:cNvPr>
          <p:cNvSpPr txBox="1"/>
          <p:nvPr>
            <p:custDataLst>
              <p:tags r:id="rId3"/>
            </p:custDataLst>
          </p:nvPr>
        </p:nvSpPr>
        <p:spPr>
          <a:xfrm>
            <a:off x="800100" y="1093750"/>
            <a:ext cx="6096000" cy="325089"/>
          </a:xfrm>
          <a:prstGeom prst="rect">
            <a:avLst/>
          </a:prstGeom>
          <a:noFill/>
        </p:spPr>
        <p:txBody>
          <a:bodyPr wrap="square">
            <a:spAutoFit/>
          </a:bodyPr>
          <a:lstStyle/>
          <a:p>
            <a:pPr marL="0" marR="0" lvl="1" indent="0" algn="l" defTabSz="457223" rtl="0" eaLnBrk="1" fontAlgn="auto" latinLnBrk="0" hangingPunct="1">
              <a:lnSpc>
                <a:spcPts val="2011"/>
              </a:lnSpc>
              <a:spcBef>
                <a:spcPct val="0"/>
              </a:spcBef>
              <a:spcAft>
                <a:spcPts val="0"/>
              </a:spcAft>
              <a:buClrTx/>
              <a:buSzTx/>
              <a:buFontTx/>
              <a:buNone/>
              <a:tabLst/>
              <a:defRPr/>
            </a:pPr>
            <a:r>
              <a:rPr kumimoji="0" lang="en-US" sz="1400" b="1" i="0" u="none" strike="noStrike" kern="1200" cap="none" spc="0" normalizeH="0" baseline="0" noProof="0" dirty="0">
                <a:ln>
                  <a:noFill/>
                </a:ln>
                <a:solidFill>
                  <a:prstClr val="white">
                    <a:lumMod val="75000"/>
                  </a:prstClr>
                </a:solidFill>
                <a:effectLst/>
                <a:uLnTx/>
                <a:uFillTx/>
                <a:latin typeface="Dosis" pitchFamily="2" charset="0"/>
                <a:ea typeface="+mn-ea"/>
                <a:cs typeface="+mn-cs"/>
              </a:rPr>
              <a:t>Aujourd’hui, nous </a:t>
            </a:r>
            <a:r>
              <a:rPr kumimoji="0" lang="fr-FR" sz="1400" b="1" i="0" u="none" strike="noStrike" kern="1200" cap="none" spc="0" normalizeH="0" baseline="0" noProof="0" dirty="0">
                <a:ln>
                  <a:noFill/>
                </a:ln>
                <a:solidFill>
                  <a:prstClr val="white">
                    <a:lumMod val="75000"/>
                  </a:prstClr>
                </a:solidFill>
                <a:effectLst/>
                <a:uLnTx/>
                <a:uFillTx/>
                <a:latin typeface="Dosis" pitchFamily="2" charset="0"/>
                <a:ea typeface="+mn-ea"/>
                <a:cs typeface="+mn-cs"/>
              </a:rPr>
              <a:t>allons apprendre de nouveaux mots en français. </a:t>
            </a:r>
          </a:p>
        </p:txBody>
      </p:sp>
      <p:sp>
        <p:nvSpPr>
          <p:cNvPr id="19" name="Freeform 8">
            <a:extLst>
              <a:ext uri="{FF2B5EF4-FFF2-40B4-BE49-F238E27FC236}">
                <a16:creationId xmlns:a16="http://schemas.microsoft.com/office/drawing/2014/main" id="{904E7686-39F5-E1FE-5837-78DB3467F4B5}"/>
              </a:ext>
            </a:extLst>
          </p:cNvPr>
          <p:cNvSpPr/>
          <p:nvPr>
            <p:custDataLst>
              <p:tags r:id="rId4"/>
            </p:custDataLst>
          </p:nvPr>
        </p:nvSpPr>
        <p:spPr>
          <a:xfrm>
            <a:off x="195941" y="1177397"/>
            <a:ext cx="277013" cy="190941"/>
          </a:xfrm>
          <a:custGeom>
            <a:avLst/>
            <a:gdLst/>
            <a:ahLst/>
            <a:cxnLst/>
            <a:rect l="l" t="t" r="r" b="b"/>
            <a:pathLst>
              <a:path w="771785" h="671453">
                <a:moveTo>
                  <a:pt x="0" y="0"/>
                </a:moveTo>
                <a:lnTo>
                  <a:pt x="771785" y="0"/>
                </a:lnTo>
                <a:lnTo>
                  <a:pt x="771785" y="671453"/>
                </a:lnTo>
                <a:lnTo>
                  <a:pt x="0" y="671453"/>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pPr marL="0" marR="0" lvl="0" indent="0" algn="l"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black"/>
              </a:solidFill>
              <a:effectLst/>
              <a:uLnTx/>
              <a:uFillTx/>
              <a:latin typeface="Dosis" pitchFamily="2" charset="0"/>
              <a:ea typeface="+mn-ea"/>
              <a:cs typeface="+mn-cs"/>
            </a:endParaRPr>
          </a:p>
        </p:txBody>
      </p:sp>
      <p:sp>
        <p:nvSpPr>
          <p:cNvPr id="7" name="Rectangle 6">
            <a:extLst>
              <a:ext uri="{FF2B5EF4-FFF2-40B4-BE49-F238E27FC236}">
                <a16:creationId xmlns:a16="http://schemas.microsoft.com/office/drawing/2014/main" id="{17EBF296-3EA6-9AE0-483E-23A1ADAC73F3}"/>
              </a:ext>
            </a:extLst>
          </p:cNvPr>
          <p:cNvSpPr/>
          <p:nvPr>
            <p:custDataLst>
              <p:tags r:id="rId5"/>
            </p:custDataLst>
          </p:nvPr>
        </p:nvSpPr>
        <p:spPr>
          <a:xfrm>
            <a:off x="126752" y="1340345"/>
            <a:ext cx="8878043" cy="245507"/>
          </a:xfrm>
          <a:prstGeom prst="rect">
            <a:avLst/>
          </a:prstGeom>
          <a:solidFill>
            <a:srgbClr val="F2F2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15" name="Rectangle 14">
            <a:extLst>
              <a:ext uri="{FF2B5EF4-FFF2-40B4-BE49-F238E27FC236}">
                <a16:creationId xmlns:a16="http://schemas.microsoft.com/office/drawing/2014/main" id="{434397C2-D178-ABC4-D7DB-1A9AA007C307}"/>
              </a:ext>
            </a:extLst>
          </p:cNvPr>
          <p:cNvSpPr/>
          <p:nvPr>
            <p:custDataLst>
              <p:tags r:id="rId6"/>
            </p:custDataLst>
          </p:nvPr>
        </p:nvSpPr>
        <p:spPr>
          <a:xfrm>
            <a:off x="0" y="1"/>
            <a:ext cx="9144000" cy="6857999"/>
          </a:xfrm>
          <a:prstGeom prst="rect">
            <a:avLst/>
          </a:prstGeom>
          <a:solidFill>
            <a:srgbClr val="10658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8" name="Rectangle : coins arrondis 7">
            <a:extLst>
              <a:ext uri="{FF2B5EF4-FFF2-40B4-BE49-F238E27FC236}">
                <a16:creationId xmlns:a16="http://schemas.microsoft.com/office/drawing/2014/main" id="{01941FA1-7589-9EE7-2335-08F9ABF2324F}"/>
              </a:ext>
            </a:extLst>
          </p:cNvPr>
          <p:cNvSpPr/>
          <p:nvPr>
            <p:custDataLst>
              <p:tags r:id="rId7"/>
            </p:custDataLst>
          </p:nvPr>
        </p:nvSpPr>
        <p:spPr>
          <a:xfrm>
            <a:off x="183903" y="177800"/>
            <a:ext cx="8776195" cy="6499909"/>
          </a:xfrm>
          <a:prstGeom prst="roundRect">
            <a:avLst>
              <a:gd name="adj" fmla="val 2225"/>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3" name="Rectangle : coins arrondis 22">
            <a:extLst>
              <a:ext uri="{FF2B5EF4-FFF2-40B4-BE49-F238E27FC236}">
                <a16:creationId xmlns:a16="http://schemas.microsoft.com/office/drawing/2014/main" id="{A976055A-147C-BF36-A4DE-6D5503199290}"/>
              </a:ext>
            </a:extLst>
          </p:cNvPr>
          <p:cNvSpPr/>
          <p:nvPr>
            <p:custDataLst>
              <p:tags r:id="rId8"/>
            </p:custDataLst>
          </p:nvPr>
        </p:nvSpPr>
        <p:spPr>
          <a:xfrm>
            <a:off x="180975" y="180292"/>
            <a:ext cx="8769597" cy="597245"/>
          </a:xfrm>
          <a:prstGeom prst="roundRect">
            <a:avLst>
              <a:gd name="adj" fmla="val 14434"/>
            </a:avLst>
          </a:prstGeom>
          <a:solidFill>
            <a:schemeClr val="bg1">
              <a:lumMod val="95000"/>
            </a:schemeClr>
          </a:solidFill>
          <a:ln w="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FR"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6" name="Rectangle 25">
            <a:extLst>
              <a:ext uri="{FF2B5EF4-FFF2-40B4-BE49-F238E27FC236}">
                <a16:creationId xmlns:a16="http://schemas.microsoft.com/office/drawing/2014/main" id="{223EB24F-7952-ED6F-2E2A-1662A0250F0F}"/>
              </a:ext>
            </a:extLst>
          </p:cNvPr>
          <p:cNvSpPr/>
          <p:nvPr>
            <p:custDataLst>
              <p:tags r:id="rId9"/>
            </p:custDataLst>
          </p:nvPr>
        </p:nvSpPr>
        <p:spPr>
          <a:xfrm>
            <a:off x="196725" y="737687"/>
            <a:ext cx="8776195" cy="245507"/>
          </a:xfrm>
          <a:prstGeom prst="rect">
            <a:avLst/>
          </a:prstGeom>
          <a:solidFill>
            <a:srgbClr val="F2F2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2" name="Freeform 8">
            <a:extLst>
              <a:ext uri="{FF2B5EF4-FFF2-40B4-BE49-F238E27FC236}">
                <a16:creationId xmlns:a16="http://schemas.microsoft.com/office/drawing/2014/main" id="{B52B50F6-1789-84A6-45E2-9DB73111A937}"/>
              </a:ext>
            </a:extLst>
          </p:cNvPr>
          <p:cNvSpPr/>
          <p:nvPr>
            <p:custDataLst>
              <p:tags r:id="rId10"/>
            </p:custDataLst>
          </p:nvPr>
        </p:nvSpPr>
        <p:spPr>
          <a:xfrm>
            <a:off x="522385" y="468775"/>
            <a:ext cx="277013" cy="190941"/>
          </a:xfrm>
          <a:custGeom>
            <a:avLst/>
            <a:gdLst/>
            <a:ahLst/>
            <a:cxnLst/>
            <a:rect l="l" t="t" r="r" b="b"/>
            <a:pathLst>
              <a:path w="771785" h="671453">
                <a:moveTo>
                  <a:pt x="0" y="0"/>
                </a:moveTo>
                <a:lnTo>
                  <a:pt x="771785" y="0"/>
                </a:lnTo>
                <a:lnTo>
                  <a:pt x="771785" y="671453"/>
                </a:lnTo>
                <a:lnTo>
                  <a:pt x="0" y="671453"/>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pPr marL="0" marR="0" lvl="0" indent="0" algn="l"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black"/>
              </a:solidFill>
              <a:effectLst/>
              <a:uLnTx/>
              <a:uFillTx/>
              <a:latin typeface="Dosis" pitchFamily="2" charset="0"/>
              <a:ea typeface="+mn-ea"/>
              <a:cs typeface="+mn-cs"/>
            </a:endParaRPr>
          </a:p>
        </p:txBody>
      </p:sp>
      <p:sp>
        <p:nvSpPr>
          <p:cNvPr id="10" name="ZoneTexte 9">
            <a:extLst>
              <a:ext uri="{FF2B5EF4-FFF2-40B4-BE49-F238E27FC236}">
                <a16:creationId xmlns:a16="http://schemas.microsoft.com/office/drawing/2014/main" id="{30F40795-7EFC-3A5C-5663-BC447549C0D8}"/>
              </a:ext>
            </a:extLst>
          </p:cNvPr>
          <p:cNvSpPr txBox="1"/>
          <p:nvPr>
            <p:custDataLst>
              <p:tags r:id="rId11"/>
            </p:custDataLst>
          </p:nvPr>
        </p:nvSpPr>
        <p:spPr>
          <a:xfrm>
            <a:off x="791231" y="394214"/>
            <a:ext cx="7686264" cy="338554"/>
          </a:xfrm>
          <a:prstGeom prst="rect">
            <a:avLst/>
          </a:prstGeom>
          <a:noFill/>
        </p:spPr>
        <p:txBody>
          <a:bodyPr wrap="square" rtlCol="0">
            <a:spAutoFit/>
          </a:bodyPr>
          <a:lstStyle/>
          <a:p>
            <a:pPr marL="0" marR="0" lvl="0" indent="0" algn="l" defTabSz="685818"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prstClr val="white">
                    <a:lumMod val="65000"/>
                  </a:prstClr>
                </a:solidFill>
                <a:effectLst/>
                <a:uLnTx/>
                <a:uFillTx/>
                <a:latin typeface="Calibri"/>
                <a:ea typeface="+mn-ea"/>
                <a:cs typeface="+mn-cs"/>
              </a:rPr>
              <a:t>C’est la lettre g. Elle fait le son « j » aussi. </a:t>
            </a:r>
          </a:p>
        </p:txBody>
      </p:sp>
      <p:sp>
        <p:nvSpPr>
          <p:cNvPr id="2" name="Rectangle 1">
            <a:extLst>
              <a:ext uri="{FF2B5EF4-FFF2-40B4-BE49-F238E27FC236}">
                <a16:creationId xmlns:a16="http://schemas.microsoft.com/office/drawing/2014/main" id="{4CAF3BF4-51DF-85C4-17C5-944357EA46A2}"/>
              </a:ext>
            </a:extLst>
          </p:cNvPr>
          <p:cNvSpPr/>
          <p:nvPr>
            <p:custDataLst>
              <p:tags r:id="rId12"/>
            </p:custDataLst>
          </p:nvPr>
        </p:nvSpPr>
        <p:spPr>
          <a:xfrm>
            <a:off x="2754085" y="1529678"/>
            <a:ext cx="3859763" cy="3154710"/>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pt-BR" sz="11500" b="1" i="0" u="none" strike="noStrike" kern="1200" cap="none" spc="0" normalizeH="0" baseline="0" noProof="0" dirty="0">
                <a:ln>
                  <a:noFill/>
                </a:ln>
                <a:solidFill>
                  <a:srgbClr val="106585"/>
                </a:solidFill>
                <a:effectLst/>
                <a:uLnTx/>
                <a:uFillTx/>
                <a:latin typeface="Dosis" pitchFamily="2" charset="0"/>
                <a:ea typeface="+mn-ea"/>
                <a:cs typeface="+mn-cs"/>
              </a:rPr>
              <a:t> </a:t>
            </a:r>
            <a:r>
              <a:rPr kumimoji="0" lang="pt-BR" sz="19900" b="1" i="0" u="none" strike="noStrike" kern="1200" cap="none" spc="0" normalizeH="0" baseline="0" noProof="0" dirty="0">
                <a:ln>
                  <a:noFill/>
                </a:ln>
                <a:solidFill>
                  <a:srgbClr val="106585"/>
                </a:solidFill>
                <a:effectLst/>
                <a:uLnTx/>
                <a:uFillTx/>
                <a:latin typeface="Dosis" pitchFamily="2" charset="0"/>
                <a:ea typeface="+mn-ea"/>
                <a:cs typeface="+mn-cs"/>
              </a:rPr>
              <a:t>g            </a:t>
            </a:r>
            <a:endParaRPr kumimoji="0" lang="pt-BR" sz="11500" b="1" i="0" u="none" strike="noStrike" kern="1200" cap="none" spc="0" normalizeH="0" baseline="0" noProof="0" dirty="0">
              <a:ln>
                <a:noFill/>
              </a:ln>
              <a:solidFill>
                <a:srgbClr val="106585"/>
              </a:solidFill>
              <a:effectLst/>
              <a:uLnTx/>
              <a:uFillTx/>
              <a:latin typeface="Dosis" pitchFamily="2" charset="0"/>
              <a:ea typeface="+mn-ea"/>
              <a:cs typeface="+mn-cs"/>
            </a:endParaRPr>
          </a:p>
        </p:txBody>
      </p:sp>
    </p:spTree>
    <p:extLst>
      <p:ext uri="{BB962C8B-B14F-4D97-AF65-F5344CB8AC3E}">
        <p14:creationId xmlns:p14="http://schemas.microsoft.com/office/powerpoint/2010/main" val="345376322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e 5">
            <a:extLst>
              <a:ext uri="{FF2B5EF4-FFF2-40B4-BE49-F238E27FC236}">
                <a16:creationId xmlns:a16="http://schemas.microsoft.com/office/drawing/2014/main" id="{CB165543-4DBF-48F7-57E1-EF9DF479B2E5}"/>
              </a:ext>
            </a:extLst>
          </p:cNvPr>
          <p:cNvGrpSpPr/>
          <p:nvPr>
            <p:custDataLst>
              <p:tags r:id="rId1"/>
            </p:custDataLst>
          </p:nvPr>
        </p:nvGrpSpPr>
        <p:grpSpPr>
          <a:xfrm>
            <a:off x="0" y="0"/>
            <a:ext cx="9144000" cy="6858000"/>
            <a:chOff x="0" y="0"/>
            <a:chExt cx="13716000" cy="10287000"/>
          </a:xfrm>
        </p:grpSpPr>
        <p:sp>
          <p:nvSpPr>
            <p:cNvPr id="10" name="Freeform 2">
              <a:extLst>
                <a:ext uri="{FF2B5EF4-FFF2-40B4-BE49-F238E27FC236}">
                  <a16:creationId xmlns:a16="http://schemas.microsoft.com/office/drawing/2014/main" id="{F708FCD2-6BF9-00A9-A27E-4ABFC613E86D}"/>
                </a:ext>
              </a:extLst>
            </p:cNvPr>
            <p:cNvSpPr/>
            <p:nvPr/>
          </p:nvSpPr>
          <p:spPr>
            <a:xfrm>
              <a:off x="0" y="0"/>
              <a:ext cx="13716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15"/>
              <a:stretch>
                <a:fillRect t="-5555" b="-5555"/>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black"/>
                </a:solidFill>
                <a:effectLst/>
                <a:uLnTx/>
                <a:uFillTx/>
                <a:latin typeface="Dosis" pitchFamily="2" charset="0"/>
                <a:ea typeface="+mn-ea"/>
                <a:cs typeface="+mn-cs"/>
              </a:endParaRPr>
            </a:p>
          </p:txBody>
        </p:sp>
        <p:grpSp>
          <p:nvGrpSpPr>
            <p:cNvPr id="11" name="Groupe 10">
              <a:extLst>
                <a:ext uri="{FF2B5EF4-FFF2-40B4-BE49-F238E27FC236}">
                  <a16:creationId xmlns:a16="http://schemas.microsoft.com/office/drawing/2014/main" id="{CF0E36C0-C341-AACC-60EE-1249E2D9C505}"/>
                </a:ext>
              </a:extLst>
            </p:cNvPr>
            <p:cNvGrpSpPr/>
            <p:nvPr/>
          </p:nvGrpSpPr>
          <p:grpSpPr>
            <a:xfrm>
              <a:off x="800100" y="353997"/>
              <a:ext cx="12001500" cy="9132906"/>
              <a:chOff x="800100" y="353997"/>
              <a:chExt cx="12001500" cy="9132906"/>
            </a:xfrm>
          </p:grpSpPr>
          <p:grpSp>
            <p:nvGrpSpPr>
              <p:cNvPr id="12" name="Group 3">
                <a:extLst>
                  <a:ext uri="{FF2B5EF4-FFF2-40B4-BE49-F238E27FC236}">
                    <a16:creationId xmlns:a16="http://schemas.microsoft.com/office/drawing/2014/main" id="{6856C84E-5D28-B1BE-B422-DE634E79C01D}"/>
                  </a:ext>
                </a:extLst>
              </p:cNvPr>
              <p:cNvGrpSpPr/>
              <p:nvPr/>
            </p:nvGrpSpPr>
            <p:grpSpPr>
              <a:xfrm>
                <a:off x="800100" y="876302"/>
                <a:ext cx="12001500" cy="8610601"/>
                <a:chOff x="0" y="-485141"/>
                <a:chExt cx="3895412" cy="3519867"/>
              </a:xfrm>
            </p:grpSpPr>
            <p:sp>
              <p:nvSpPr>
                <p:cNvPr id="14" name="Freeform 4">
                  <a:extLst>
                    <a:ext uri="{FF2B5EF4-FFF2-40B4-BE49-F238E27FC236}">
                      <a16:creationId xmlns:a16="http://schemas.microsoft.com/office/drawing/2014/main" id="{E467593A-A3AA-574E-C98C-D79D5650552D}"/>
                    </a:ext>
                  </a:extLst>
                </p:cNvPr>
                <p:cNvSpPr/>
                <p:nvPr/>
              </p:nvSpPr>
              <p:spPr>
                <a:xfrm>
                  <a:off x="0" y="-485141"/>
                  <a:ext cx="3895412" cy="3519867"/>
                </a:xfrm>
                <a:custGeom>
                  <a:avLst/>
                  <a:gdLst/>
                  <a:ahLst/>
                  <a:cxnLst/>
                  <a:rect l="l" t="t" r="r" b="b"/>
                  <a:pathLst>
                    <a:path w="3895412" h="2555175">
                      <a:moveTo>
                        <a:pt x="6703" y="0"/>
                      </a:moveTo>
                      <a:lnTo>
                        <a:pt x="3888710" y="0"/>
                      </a:lnTo>
                      <a:cubicBezTo>
                        <a:pt x="3892411" y="0"/>
                        <a:pt x="3895412" y="3001"/>
                        <a:pt x="3895412" y="6703"/>
                      </a:cubicBezTo>
                      <a:lnTo>
                        <a:pt x="3895412" y="2548473"/>
                      </a:lnTo>
                      <a:cubicBezTo>
                        <a:pt x="3895412" y="2550250"/>
                        <a:pt x="3894706" y="2551955"/>
                        <a:pt x="3893449" y="2553212"/>
                      </a:cubicBezTo>
                      <a:cubicBezTo>
                        <a:pt x="3892192" y="2554469"/>
                        <a:pt x="3890487" y="2555175"/>
                        <a:pt x="3888710" y="2555175"/>
                      </a:cubicBezTo>
                      <a:lnTo>
                        <a:pt x="6703" y="2555175"/>
                      </a:lnTo>
                      <a:cubicBezTo>
                        <a:pt x="4925" y="2555175"/>
                        <a:pt x="3220" y="2554469"/>
                        <a:pt x="1963" y="2553212"/>
                      </a:cubicBezTo>
                      <a:cubicBezTo>
                        <a:pt x="706" y="2551955"/>
                        <a:pt x="0" y="2550250"/>
                        <a:pt x="0" y="2548473"/>
                      </a:cubicBezTo>
                      <a:lnTo>
                        <a:pt x="0" y="6703"/>
                      </a:lnTo>
                      <a:cubicBezTo>
                        <a:pt x="0" y="4925"/>
                        <a:pt x="706" y="3220"/>
                        <a:pt x="1963" y="1963"/>
                      </a:cubicBezTo>
                      <a:cubicBezTo>
                        <a:pt x="3220" y="706"/>
                        <a:pt x="4925" y="0"/>
                        <a:pt x="6703" y="0"/>
                      </a:cubicBezTo>
                      <a:close/>
                    </a:path>
                  </a:pathLst>
                </a:custGeom>
                <a:solidFill>
                  <a:srgbClr val="FFFFFF"/>
                </a:solidFill>
                <a:ln w="19050">
                  <a:solidFill>
                    <a:srgbClr val="000000"/>
                  </a:solidFill>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black"/>
                    </a:solidFill>
                    <a:effectLst/>
                    <a:uLnTx/>
                    <a:uFillTx/>
                    <a:latin typeface="Dosis" pitchFamily="2" charset="0"/>
                    <a:ea typeface="+mn-ea"/>
                    <a:cs typeface="+mn-cs"/>
                  </a:endParaRPr>
                </a:p>
              </p:txBody>
            </p:sp>
            <p:sp>
              <p:nvSpPr>
                <p:cNvPr id="15" name="TextBox 5">
                  <a:extLst>
                    <a:ext uri="{FF2B5EF4-FFF2-40B4-BE49-F238E27FC236}">
                      <a16:creationId xmlns:a16="http://schemas.microsoft.com/office/drawing/2014/main" id="{EBF35789-EF5A-9231-2393-AA2D13C5F56A}"/>
                    </a:ext>
                  </a:extLst>
                </p:cNvPr>
                <p:cNvSpPr txBox="1"/>
                <p:nvPr/>
              </p:nvSpPr>
              <p:spPr>
                <a:xfrm>
                  <a:off x="0" y="-47625"/>
                  <a:ext cx="812800" cy="860425"/>
                </a:xfrm>
                <a:prstGeom prst="rect">
                  <a:avLst/>
                </a:prstGeom>
              </p:spPr>
              <p:txBody>
                <a:bodyPr lIns="25400" tIns="25400" rIns="25400" bIns="25400" rtlCol="0" anchor="ctr"/>
                <a:lstStyle/>
                <a:p>
                  <a:pPr marL="0" marR="0" lvl="0" indent="0" algn="ctr" defTabSz="609630" rtl="0" eaLnBrk="1" fontAlgn="auto" latinLnBrk="0" hangingPunct="1">
                    <a:lnSpc>
                      <a:spcPts val="1605"/>
                    </a:lnSpc>
                    <a:spcBef>
                      <a:spcPts val="0"/>
                    </a:spcBef>
                    <a:spcAft>
                      <a:spcPts val="0"/>
                    </a:spcAft>
                    <a:buClrTx/>
                    <a:buSzTx/>
                    <a:buFontTx/>
                    <a:buNone/>
                    <a:tabLst/>
                    <a:defRPr/>
                  </a:pPr>
                  <a:endParaRPr kumimoji="0" sz="900" b="0" i="0" u="none" strike="noStrike" kern="1200" cap="none" spc="0" normalizeH="0" baseline="0" noProof="0" dirty="0">
                    <a:ln>
                      <a:noFill/>
                    </a:ln>
                    <a:solidFill>
                      <a:prstClr val="black"/>
                    </a:solidFill>
                    <a:effectLst/>
                    <a:uLnTx/>
                    <a:uFillTx/>
                    <a:latin typeface="Dosis" pitchFamily="2" charset="0"/>
                    <a:ea typeface="+mn-ea"/>
                    <a:cs typeface="+mn-cs"/>
                  </a:endParaRPr>
                </a:p>
              </p:txBody>
            </p:sp>
          </p:grpSp>
          <p:sp>
            <p:nvSpPr>
              <p:cNvPr id="13" name="Freeform 7">
                <a:extLst>
                  <a:ext uri="{FF2B5EF4-FFF2-40B4-BE49-F238E27FC236}">
                    <a16:creationId xmlns:a16="http://schemas.microsoft.com/office/drawing/2014/main" id="{04888450-80DC-3049-7195-02CD36824DB4}"/>
                  </a:ext>
                </a:extLst>
              </p:cNvPr>
              <p:cNvSpPr/>
              <p:nvPr/>
            </p:nvSpPr>
            <p:spPr>
              <a:xfrm>
                <a:off x="914402" y="353997"/>
                <a:ext cx="929375" cy="892200"/>
              </a:xfrm>
              <a:custGeom>
                <a:avLst/>
                <a:gdLst/>
                <a:ahLst/>
                <a:cxnLst/>
                <a:rect l="l" t="t" r="r" b="b"/>
                <a:pathLst>
                  <a:path w="1239167" h="1189600">
                    <a:moveTo>
                      <a:pt x="0" y="0"/>
                    </a:moveTo>
                    <a:lnTo>
                      <a:pt x="1239167" y="0"/>
                    </a:lnTo>
                    <a:lnTo>
                      <a:pt x="1239167" y="1189600"/>
                    </a:lnTo>
                    <a:lnTo>
                      <a:pt x="0" y="1189600"/>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black"/>
                  </a:solidFill>
                  <a:effectLst/>
                  <a:uLnTx/>
                  <a:uFillTx/>
                  <a:latin typeface="Dosis" pitchFamily="2" charset="0"/>
                  <a:ea typeface="+mn-ea"/>
                  <a:cs typeface="+mn-cs"/>
                </a:endParaRPr>
              </a:p>
            </p:txBody>
          </p:sp>
        </p:grpSp>
      </p:grpSp>
      <p:sp>
        <p:nvSpPr>
          <p:cNvPr id="9" name="TextBox 9"/>
          <p:cNvSpPr txBox="1"/>
          <p:nvPr>
            <p:custDataLst>
              <p:tags r:id="rId2"/>
            </p:custDataLst>
          </p:nvPr>
        </p:nvSpPr>
        <p:spPr>
          <a:xfrm>
            <a:off x="2149882" y="3701583"/>
            <a:ext cx="5013577" cy="359073"/>
          </a:xfrm>
          <a:prstGeom prst="rect">
            <a:avLst/>
          </a:prstGeom>
        </p:spPr>
        <p:txBody>
          <a:bodyPr lIns="0" tIns="0" rIns="0" bIns="0" rtlCol="0" anchor="t">
            <a:spAutoFit/>
          </a:bodyPr>
          <a:lstStyle/>
          <a:p>
            <a:pPr marL="0" marR="0" lvl="0" indent="0" algn="ctr" defTabSz="457246" rtl="0" eaLnBrk="1" fontAlgn="auto" latinLnBrk="0" hangingPunct="1">
              <a:lnSpc>
                <a:spcPts val="28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1F497D"/>
                </a:solidFill>
                <a:effectLst/>
                <a:uLnTx/>
                <a:uFillTx/>
                <a:latin typeface="Dosis" pitchFamily="2" charset="0"/>
                <a:ea typeface="+mn-ea"/>
                <a:cs typeface="+mn-cs"/>
              </a:rPr>
              <a:t>Matériel didactique</a:t>
            </a:r>
          </a:p>
        </p:txBody>
      </p:sp>
      <p:sp>
        <p:nvSpPr>
          <p:cNvPr id="2" name="TextBox 9">
            <a:extLst>
              <a:ext uri="{FF2B5EF4-FFF2-40B4-BE49-F238E27FC236}">
                <a16:creationId xmlns:a16="http://schemas.microsoft.com/office/drawing/2014/main" id="{EFB9B008-41AC-BDC5-4B91-5A497B148B44}"/>
              </a:ext>
            </a:extLst>
          </p:cNvPr>
          <p:cNvSpPr txBox="1"/>
          <p:nvPr>
            <p:custDataLst>
              <p:tags r:id="rId3"/>
            </p:custDataLst>
          </p:nvPr>
        </p:nvSpPr>
        <p:spPr>
          <a:xfrm>
            <a:off x="2202854" y="871396"/>
            <a:ext cx="5013577" cy="359073"/>
          </a:xfrm>
          <a:prstGeom prst="rect">
            <a:avLst/>
          </a:prstGeom>
        </p:spPr>
        <p:txBody>
          <a:bodyPr lIns="0" tIns="0" rIns="0" bIns="0" rtlCol="0" anchor="t">
            <a:spAutoFit/>
          </a:bodyPr>
          <a:lstStyle/>
          <a:p>
            <a:pPr marL="0" marR="0" lvl="0" indent="0" algn="ctr" defTabSz="457246" rtl="0" eaLnBrk="1" fontAlgn="auto" latinLnBrk="0" hangingPunct="1">
              <a:lnSpc>
                <a:spcPts val="28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1F497D"/>
                </a:solidFill>
                <a:effectLst/>
                <a:uLnTx/>
                <a:uFillTx/>
                <a:latin typeface="Dosis" pitchFamily="2" charset="0"/>
                <a:ea typeface="+mn-ea"/>
                <a:cs typeface="+mn-cs"/>
              </a:rPr>
              <a:t>Matériel technique</a:t>
            </a:r>
          </a:p>
        </p:txBody>
      </p:sp>
      <p:pic>
        <p:nvPicPr>
          <p:cNvPr id="3" name="Image 2">
            <a:extLst>
              <a:ext uri="{FF2B5EF4-FFF2-40B4-BE49-F238E27FC236}">
                <a16:creationId xmlns:a16="http://schemas.microsoft.com/office/drawing/2014/main" id="{0915D381-18F3-43EC-F8E3-6D3664766858}"/>
              </a:ext>
            </a:extLst>
          </p:cNvPr>
          <p:cNvPicPr>
            <a:picLocks noChangeAspect="1"/>
          </p:cNvPicPr>
          <p:nvPr>
            <p:custDataLst>
              <p:tags r:id="rId4"/>
            </p:custDataLst>
          </p:nvPr>
        </p:nvPicPr>
        <p:blipFill>
          <a:blip r:embed="rId18"/>
          <a:stretch>
            <a:fillRect/>
          </a:stretch>
        </p:blipFill>
        <p:spPr>
          <a:xfrm>
            <a:off x="1812836" y="1648770"/>
            <a:ext cx="1275001" cy="1112031"/>
          </a:xfrm>
          <a:prstGeom prst="rect">
            <a:avLst/>
          </a:prstGeom>
        </p:spPr>
      </p:pic>
      <p:sp>
        <p:nvSpPr>
          <p:cNvPr id="5" name="Rectangle : coins arrondis 4">
            <a:extLst>
              <a:ext uri="{FF2B5EF4-FFF2-40B4-BE49-F238E27FC236}">
                <a16:creationId xmlns:a16="http://schemas.microsoft.com/office/drawing/2014/main" id="{79441BD0-3475-3561-9867-7AA9199CD64C}"/>
              </a:ext>
            </a:extLst>
          </p:cNvPr>
          <p:cNvSpPr/>
          <p:nvPr>
            <p:custDataLst>
              <p:tags r:id="rId5"/>
            </p:custDataLst>
          </p:nvPr>
        </p:nvSpPr>
        <p:spPr>
          <a:xfrm>
            <a:off x="878635" y="2814926"/>
            <a:ext cx="2979740" cy="359073"/>
          </a:xfrm>
          <a:prstGeom prst="roundRect">
            <a:avLst>
              <a:gd name="adj" fmla="val 32258"/>
            </a:avLst>
          </a:prstGeom>
          <a:solidFill>
            <a:schemeClr val="bg1">
              <a:lumMod val="95000"/>
            </a:schemeClr>
          </a:solidFill>
          <a:ln w="12700">
            <a:solidFill>
              <a:schemeClr val="bg1">
                <a:lumMod val="6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a:ea typeface="+mn-ea"/>
              <a:cs typeface="+mn-cs"/>
            </a:endParaRPr>
          </a:p>
        </p:txBody>
      </p:sp>
      <p:sp>
        <p:nvSpPr>
          <p:cNvPr id="4" name="ZoneTexte 3">
            <a:extLst>
              <a:ext uri="{FF2B5EF4-FFF2-40B4-BE49-F238E27FC236}">
                <a16:creationId xmlns:a16="http://schemas.microsoft.com/office/drawing/2014/main" id="{55AF469B-2419-1460-4D0E-2A3F112415EB}"/>
              </a:ext>
            </a:extLst>
          </p:cNvPr>
          <p:cNvSpPr txBox="1"/>
          <p:nvPr>
            <p:custDataLst>
              <p:tags r:id="rId6"/>
            </p:custDataLst>
          </p:nvPr>
        </p:nvSpPr>
        <p:spPr>
          <a:xfrm>
            <a:off x="878635" y="2814208"/>
            <a:ext cx="3031407" cy="3231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500" b="1" i="0" u="none" strike="noStrike" kern="1200" cap="none" spc="0" normalizeH="0" baseline="0" noProof="0" dirty="0">
                <a:ln>
                  <a:noFill/>
                </a:ln>
                <a:solidFill>
                  <a:srgbClr val="4BACC6">
                    <a:lumMod val="50000"/>
                  </a:srgbClr>
                </a:solidFill>
                <a:effectLst/>
                <a:uLnTx/>
                <a:uFillTx/>
                <a:latin typeface="Cambria" panose="02040503050406030204" pitchFamily="18" charset="0"/>
                <a:ea typeface="Cambria" panose="02040503050406030204" pitchFamily="18" charset="0"/>
                <a:cs typeface="+mn-cs"/>
              </a:rPr>
              <a:t>Ordinateur avec Microsoft Office</a:t>
            </a:r>
          </a:p>
        </p:txBody>
      </p:sp>
      <p:sp>
        <p:nvSpPr>
          <p:cNvPr id="7" name="Rectangle : coins arrondis 6">
            <a:extLst>
              <a:ext uri="{FF2B5EF4-FFF2-40B4-BE49-F238E27FC236}">
                <a16:creationId xmlns:a16="http://schemas.microsoft.com/office/drawing/2014/main" id="{03544874-45A9-6686-34C5-F066052CB44F}"/>
              </a:ext>
            </a:extLst>
          </p:cNvPr>
          <p:cNvSpPr/>
          <p:nvPr>
            <p:custDataLst>
              <p:tags r:id="rId7"/>
            </p:custDataLst>
          </p:nvPr>
        </p:nvSpPr>
        <p:spPr>
          <a:xfrm>
            <a:off x="4215947" y="2815437"/>
            <a:ext cx="1513049" cy="359073"/>
          </a:xfrm>
          <a:prstGeom prst="roundRect">
            <a:avLst>
              <a:gd name="adj" fmla="val 32258"/>
            </a:avLst>
          </a:prstGeom>
          <a:solidFill>
            <a:schemeClr val="bg1">
              <a:lumMod val="95000"/>
            </a:schemeClr>
          </a:solidFill>
          <a:ln w="12700">
            <a:solidFill>
              <a:schemeClr val="bg1">
                <a:lumMod val="6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a:ea typeface="+mn-ea"/>
              <a:cs typeface="+mn-cs"/>
            </a:endParaRPr>
          </a:p>
        </p:txBody>
      </p:sp>
      <p:sp>
        <p:nvSpPr>
          <p:cNvPr id="16" name="ZoneTexte 15">
            <a:extLst>
              <a:ext uri="{FF2B5EF4-FFF2-40B4-BE49-F238E27FC236}">
                <a16:creationId xmlns:a16="http://schemas.microsoft.com/office/drawing/2014/main" id="{2E08D40C-2D68-A73A-2381-029481DAF740}"/>
              </a:ext>
            </a:extLst>
          </p:cNvPr>
          <p:cNvSpPr txBox="1"/>
          <p:nvPr>
            <p:custDataLst>
              <p:tags r:id="rId8"/>
            </p:custDataLst>
          </p:nvPr>
        </p:nvSpPr>
        <p:spPr>
          <a:xfrm>
            <a:off x="4495967" y="2823539"/>
            <a:ext cx="957891" cy="3231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500" b="1" i="0" u="none" strike="noStrike" kern="1200" cap="none" spc="0" normalizeH="0" baseline="0" noProof="0" dirty="0">
                <a:ln>
                  <a:noFill/>
                </a:ln>
                <a:solidFill>
                  <a:srgbClr val="4BACC6">
                    <a:lumMod val="50000"/>
                  </a:srgbClr>
                </a:solidFill>
                <a:effectLst/>
                <a:uLnTx/>
                <a:uFillTx/>
                <a:latin typeface="Cambria" panose="02040503050406030204" pitchFamily="18" charset="0"/>
                <a:ea typeface="Cambria" panose="02040503050406030204" pitchFamily="18" charset="0"/>
                <a:cs typeface="+mn-cs"/>
              </a:rPr>
              <a:t>Pointeur</a:t>
            </a:r>
          </a:p>
        </p:txBody>
      </p:sp>
      <p:pic>
        <p:nvPicPr>
          <p:cNvPr id="17" name="Image 16">
            <a:extLst>
              <a:ext uri="{FF2B5EF4-FFF2-40B4-BE49-F238E27FC236}">
                <a16:creationId xmlns:a16="http://schemas.microsoft.com/office/drawing/2014/main" id="{F31C257C-687C-6F5D-9E7D-C97F5E15A1EC}"/>
              </a:ext>
            </a:extLst>
          </p:cNvPr>
          <p:cNvPicPr>
            <a:picLocks noChangeAspect="1"/>
          </p:cNvPicPr>
          <p:nvPr>
            <p:custDataLst>
              <p:tags r:id="rId9"/>
            </p:custDataLst>
          </p:nvPr>
        </p:nvPicPr>
        <p:blipFill>
          <a:blip r:embed="rId19">
            <a:clrChange>
              <a:clrFrom>
                <a:srgbClr val="FFFFFF"/>
              </a:clrFrom>
              <a:clrTo>
                <a:srgbClr val="FFFFFF">
                  <a:alpha val="0"/>
                </a:srgbClr>
              </a:clrTo>
            </a:clrChange>
          </a:blip>
          <a:stretch>
            <a:fillRect/>
          </a:stretch>
        </p:blipFill>
        <p:spPr>
          <a:xfrm>
            <a:off x="4065252" y="1302162"/>
            <a:ext cx="1488108" cy="1486521"/>
          </a:xfrm>
          <a:prstGeom prst="rect">
            <a:avLst/>
          </a:prstGeom>
        </p:spPr>
      </p:pic>
      <p:sp>
        <p:nvSpPr>
          <p:cNvPr id="18" name="Rectangle : coins arrondis 17">
            <a:extLst>
              <a:ext uri="{FF2B5EF4-FFF2-40B4-BE49-F238E27FC236}">
                <a16:creationId xmlns:a16="http://schemas.microsoft.com/office/drawing/2014/main" id="{CC74D983-3D6D-C529-D40A-5A387E869EC4}"/>
              </a:ext>
            </a:extLst>
          </p:cNvPr>
          <p:cNvSpPr/>
          <p:nvPr>
            <p:custDataLst>
              <p:tags r:id="rId10"/>
            </p:custDataLst>
          </p:nvPr>
        </p:nvSpPr>
        <p:spPr>
          <a:xfrm>
            <a:off x="6131763" y="2802016"/>
            <a:ext cx="2169848" cy="366169"/>
          </a:xfrm>
          <a:prstGeom prst="roundRect">
            <a:avLst>
              <a:gd name="adj" fmla="val 32258"/>
            </a:avLst>
          </a:prstGeom>
          <a:solidFill>
            <a:schemeClr val="bg1">
              <a:lumMod val="95000"/>
            </a:schemeClr>
          </a:solidFill>
          <a:ln w="12700">
            <a:solidFill>
              <a:schemeClr val="bg1">
                <a:lumMod val="6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a:ea typeface="+mn-ea"/>
              <a:cs typeface="+mn-cs"/>
            </a:endParaRPr>
          </a:p>
        </p:txBody>
      </p:sp>
      <p:sp>
        <p:nvSpPr>
          <p:cNvPr id="19" name="ZoneTexte 18">
            <a:extLst>
              <a:ext uri="{FF2B5EF4-FFF2-40B4-BE49-F238E27FC236}">
                <a16:creationId xmlns:a16="http://schemas.microsoft.com/office/drawing/2014/main" id="{CDA954E7-6A2C-C5AF-3AE0-19B26D8976ED}"/>
              </a:ext>
            </a:extLst>
          </p:cNvPr>
          <p:cNvSpPr txBox="1"/>
          <p:nvPr>
            <p:custDataLst>
              <p:tags r:id="rId11"/>
            </p:custDataLst>
          </p:nvPr>
        </p:nvSpPr>
        <p:spPr>
          <a:xfrm>
            <a:off x="6327447" y="2819449"/>
            <a:ext cx="1782219" cy="3231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500" b="1" i="0" u="none" strike="noStrike" kern="1200" cap="none" spc="0" normalizeH="0" baseline="0" noProof="0" dirty="0">
                <a:ln>
                  <a:noFill/>
                </a:ln>
                <a:solidFill>
                  <a:srgbClr val="4BACC6">
                    <a:lumMod val="50000"/>
                  </a:srgbClr>
                </a:solidFill>
                <a:effectLst/>
                <a:uLnTx/>
                <a:uFillTx/>
                <a:latin typeface="Cambria" panose="02040503050406030204" pitchFamily="18" charset="0"/>
                <a:ea typeface="Cambria" panose="02040503050406030204" pitchFamily="18" charset="0"/>
                <a:cs typeface="+mn-cs"/>
              </a:rPr>
              <a:t>Projection ajustée</a:t>
            </a:r>
          </a:p>
        </p:txBody>
      </p:sp>
      <p:pic>
        <p:nvPicPr>
          <p:cNvPr id="24" name="Image 23">
            <a:extLst>
              <a:ext uri="{FF2B5EF4-FFF2-40B4-BE49-F238E27FC236}">
                <a16:creationId xmlns:a16="http://schemas.microsoft.com/office/drawing/2014/main" id="{E53E6545-78B9-1C0F-4AE2-7DEF0DA141E8}"/>
              </a:ext>
            </a:extLst>
          </p:cNvPr>
          <p:cNvPicPr>
            <a:picLocks noChangeAspect="1"/>
          </p:cNvPicPr>
          <p:nvPr>
            <p:custDataLst>
              <p:tags r:id="rId12"/>
            </p:custDataLst>
          </p:nvPr>
        </p:nvPicPr>
        <p:blipFill>
          <a:blip r:embed="rId20"/>
          <a:stretch>
            <a:fillRect/>
          </a:stretch>
        </p:blipFill>
        <p:spPr>
          <a:xfrm>
            <a:off x="6162959" y="1815775"/>
            <a:ext cx="2106943" cy="661935"/>
          </a:xfrm>
          <a:prstGeom prst="rect">
            <a:avLst/>
          </a:prstGeom>
        </p:spPr>
      </p:pic>
      <p:grpSp>
        <p:nvGrpSpPr>
          <p:cNvPr id="22" name="Groupe 21">
            <a:extLst>
              <a:ext uri="{FF2B5EF4-FFF2-40B4-BE49-F238E27FC236}">
                <a16:creationId xmlns:a16="http://schemas.microsoft.com/office/drawing/2014/main" id="{09895E60-5275-BB83-DBF8-A32BD53B40B4}"/>
              </a:ext>
            </a:extLst>
          </p:cNvPr>
          <p:cNvGrpSpPr/>
          <p:nvPr/>
        </p:nvGrpSpPr>
        <p:grpSpPr>
          <a:xfrm>
            <a:off x="3187501" y="4148185"/>
            <a:ext cx="3243609" cy="2125614"/>
            <a:chOff x="3187501" y="4148185"/>
            <a:chExt cx="3243609" cy="2125614"/>
          </a:xfrm>
        </p:grpSpPr>
        <p:pic>
          <p:nvPicPr>
            <p:cNvPr id="8" name="Image 7">
              <a:extLst>
                <a:ext uri="{FF2B5EF4-FFF2-40B4-BE49-F238E27FC236}">
                  <a16:creationId xmlns:a16="http://schemas.microsoft.com/office/drawing/2014/main" id="{58171815-666E-AF77-F94B-ABCDFF43A4C1}"/>
                </a:ext>
              </a:extLst>
            </p:cNvPr>
            <p:cNvPicPr>
              <a:picLocks noChangeAspect="1"/>
            </p:cNvPicPr>
            <p:nvPr>
              <p:custDataLst>
                <p:tags r:id="rId13"/>
              </p:custDataLst>
            </p:nvPr>
          </p:nvPicPr>
          <p:blipFill rotWithShape="1">
            <a:blip r:embed="rId21"/>
            <a:srcRect t="974" r="53526"/>
            <a:stretch/>
          </p:blipFill>
          <p:spPr>
            <a:xfrm>
              <a:off x="3187501" y="4242322"/>
              <a:ext cx="3243609" cy="2031477"/>
            </a:xfrm>
            <a:prstGeom prst="rect">
              <a:avLst/>
            </a:prstGeom>
          </p:spPr>
        </p:pic>
        <p:pic>
          <p:nvPicPr>
            <p:cNvPr id="21" name="Image 20">
              <a:extLst>
                <a:ext uri="{FF2B5EF4-FFF2-40B4-BE49-F238E27FC236}">
                  <a16:creationId xmlns:a16="http://schemas.microsoft.com/office/drawing/2014/main" id="{10FFAC0A-9E99-0842-CFFE-968086C33878}"/>
                </a:ext>
              </a:extLst>
            </p:cNvPr>
            <p:cNvPicPr>
              <a:picLocks noChangeAspect="1"/>
            </p:cNvPicPr>
            <p:nvPr/>
          </p:nvPicPr>
          <p:blipFill>
            <a:blip r:embed="rId22"/>
            <a:stretch>
              <a:fillRect/>
            </a:stretch>
          </p:blipFill>
          <p:spPr>
            <a:xfrm>
              <a:off x="5159161" y="4148185"/>
              <a:ext cx="972602" cy="1407654"/>
            </a:xfrm>
            <a:prstGeom prst="rect">
              <a:avLst/>
            </a:prstGeom>
          </p:spPr>
        </p:pic>
      </p:grpSp>
    </p:spTree>
    <p:extLst>
      <p:ext uri="{BB962C8B-B14F-4D97-AF65-F5344CB8AC3E}">
        <p14:creationId xmlns:p14="http://schemas.microsoft.com/office/powerpoint/2010/main" val="252337249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281B65-58E8-DAC6-CBDE-10F93F551092}"/>
            </a:ext>
          </a:extLst>
        </p:cNvPr>
        <p:cNvGrpSpPr/>
        <p:nvPr/>
      </p:nvGrpSpPr>
      <p:grpSpPr>
        <a:xfrm>
          <a:off x="0" y="0"/>
          <a:ext cx="0" cy="0"/>
          <a:chOff x="0" y="0"/>
          <a:chExt cx="0" cy="0"/>
        </a:xfrm>
      </p:grpSpPr>
      <p:sp>
        <p:nvSpPr>
          <p:cNvPr id="3" name="Rectangle : coins arrondis 2">
            <a:extLst>
              <a:ext uri="{FF2B5EF4-FFF2-40B4-BE49-F238E27FC236}">
                <a16:creationId xmlns:a16="http://schemas.microsoft.com/office/drawing/2014/main" id="{34A9BA0A-AC6A-6514-E65F-92ACFCDFA467}"/>
              </a:ext>
            </a:extLst>
          </p:cNvPr>
          <p:cNvSpPr/>
          <p:nvPr>
            <p:custDataLst>
              <p:tags r:id="rId1"/>
            </p:custDataLst>
          </p:nvPr>
        </p:nvSpPr>
        <p:spPr>
          <a:xfrm>
            <a:off x="228600" y="990601"/>
            <a:ext cx="8686801" cy="4786641"/>
          </a:xfrm>
          <a:prstGeom prst="roundRect">
            <a:avLst>
              <a:gd name="adj" fmla="val 967"/>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16" name="Rectangle : coins arrondis 15">
            <a:extLst>
              <a:ext uri="{FF2B5EF4-FFF2-40B4-BE49-F238E27FC236}">
                <a16:creationId xmlns:a16="http://schemas.microsoft.com/office/drawing/2014/main" id="{76C4ACE9-D259-158C-4BFB-EF5633F23CCA}"/>
              </a:ext>
            </a:extLst>
          </p:cNvPr>
          <p:cNvSpPr/>
          <p:nvPr>
            <p:custDataLst>
              <p:tags r:id="rId2"/>
            </p:custDataLst>
          </p:nvPr>
        </p:nvSpPr>
        <p:spPr>
          <a:xfrm>
            <a:off x="126753" y="929941"/>
            <a:ext cx="8890494" cy="597245"/>
          </a:xfrm>
          <a:prstGeom prst="roundRect">
            <a:avLst>
              <a:gd name="adj" fmla="val 14434"/>
            </a:avLst>
          </a:prstGeom>
          <a:solidFill>
            <a:schemeClr val="bg1">
              <a:lumMod val="95000"/>
            </a:schemeClr>
          </a:solidFill>
          <a:ln w="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FR"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18" name="ZoneTexte 17">
            <a:extLst>
              <a:ext uri="{FF2B5EF4-FFF2-40B4-BE49-F238E27FC236}">
                <a16:creationId xmlns:a16="http://schemas.microsoft.com/office/drawing/2014/main" id="{CC62BFBD-16E0-4C9B-6F52-B3ECA7A13FEE}"/>
              </a:ext>
            </a:extLst>
          </p:cNvPr>
          <p:cNvSpPr txBox="1"/>
          <p:nvPr>
            <p:custDataLst>
              <p:tags r:id="rId3"/>
            </p:custDataLst>
          </p:nvPr>
        </p:nvSpPr>
        <p:spPr>
          <a:xfrm>
            <a:off x="800100" y="1093750"/>
            <a:ext cx="6096000" cy="325089"/>
          </a:xfrm>
          <a:prstGeom prst="rect">
            <a:avLst/>
          </a:prstGeom>
          <a:noFill/>
        </p:spPr>
        <p:txBody>
          <a:bodyPr wrap="square">
            <a:spAutoFit/>
          </a:bodyPr>
          <a:lstStyle/>
          <a:p>
            <a:pPr marL="0" marR="0" lvl="1" indent="0" algn="l" defTabSz="457223" rtl="0" eaLnBrk="1" fontAlgn="auto" latinLnBrk="0" hangingPunct="1">
              <a:lnSpc>
                <a:spcPts val="2011"/>
              </a:lnSpc>
              <a:spcBef>
                <a:spcPct val="0"/>
              </a:spcBef>
              <a:spcAft>
                <a:spcPts val="0"/>
              </a:spcAft>
              <a:buClrTx/>
              <a:buSzTx/>
              <a:buFontTx/>
              <a:buNone/>
              <a:tabLst/>
              <a:defRPr/>
            </a:pPr>
            <a:r>
              <a:rPr kumimoji="0" lang="en-US" sz="1400" b="1" i="0" u="none" strike="noStrike" kern="1200" cap="none" spc="0" normalizeH="0" baseline="0" noProof="0" dirty="0">
                <a:ln>
                  <a:noFill/>
                </a:ln>
                <a:solidFill>
                  <a:prstClr val="white">
                    <a:lumMod val="75000"/>
                  </a:prstClr>
                </a:solidFill>
                <a:effectLst/>
                <a:uLnTx/>
                <a:uFillTx/>
                <a:latin typeface="Dosis" pitchFamily="2" charset="0"/>
                <a:ea typeface="+mn-ea"/>
                <a:cs typeface="+mn-cs"/>
              </a:rPr>
              <a:t>Aujourd’hui, nous </a:t>
            </a:r>
            <a:r>
              <a:rPr kumimoji="0" lang="fr-FR" sz="1400" b="1" i="0" u="none" strike="noStrike" kern="1200" cap="none" spc="0" normalizeH="0" baseline="0" noProof="0" dirty="0">
                <a:ln>
                  <a:noFill/>
                </a:ln>
                <a:solidFill>
                  <a:prstClr val="white">
                    <a:lumMod val="75000"/>
                  </a:prstClr>
                </a:solidFill>
                <a:effectLst/>
                <a:uLnTx/>
                <a:uFillTx/>
                <a:latin typeface="Dosis" pitchFamily="2" charset="0"/>
                <a:ea typeface="+mn-ea"/>
                <a:cs typeface="+mn-cs"/>
              </a:rPr>
              <a:t>allons apprendre de nouveaux mots en français. </a:t>
            </a:r>
          </a:p>
        </p:txBody>
      </p:sp>
      <p:sp>
        <p:nvSpPr>
          <p:cNvPr id="19" name="Freeform 8">
            <a:extLst>
              <a:ext uri="{FF2B5EF4-FFF2-40B4-BE49-F238E27FC236}">
                <a16:creationId xmlns:a16="http://schemas.microsoft.com/office/drawing/2014/main" id="{904E7686-39F5-E1FE-5837-78DB3467F4B5}"/>
              </a:ext>
            </a:extLst>
          </p:cNvPr>
          <p:cNvSpPr/>
          <p:nvPr>
            <p:custDataLst>
              <p:tags r:id="rId4"/>
            </p:custDataLst>
          </p:nvPr>
        </p:nvSpPr>
        <p:spPr>
          <a:xfrm>
            <a:off x="195941" y="1177397"/>
            <a:ext cx="277013" cy="190941"/>
          </a:xfrm>
          <a:custGeom>
            <a:avLst/>
            <a:gdLst/>
            <a:ahLst/>
            <a:cxnLst/>
            <a:rect l="l" t="t" r="r" b="b"/>
            <a:pathLst>
              <a:path w="771785" h="671453">
                <a:moveTo>
                  <a:pt x="0" y="0"/>
                </a:moveTo>
                <a:lnTo>
                  <a:pt x="771785" y="0"/>
                </a:lnTo>
                <a:lnTo>
                  <a:pt x="771785" y="671453"/>
                </a:lnTo>
                <a:lnTo>
                  <a:pt x="0" y="671453"/>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pPr marL="0" marR="0" lvl="0" indent="0" algn="l"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black"/>
              </a:solidFill>
              <a:effectLst/>
              <a:uLnTx/>
              <a:uFillTx/>
              <a:latin typeface="Dosis" pitchFamily="2" charset="0"/>
              <a:ea typeface="+mn-ea"/>
              <a:cs typeface="+mn-cs"/>
            </a:endParaRPr>
          </a:p>
        </p:txBody>
      </p:sp>
      <p:sp>
        <p:nvSpPr>
          <p:cNvPr id="7" name="Rectangle 6">
            <a:extLst>
              <a:ext uri="{FF2B5EF4-FFF2-40B4-BE49-F238E27FC236}">
                <a16:creationId xmlns:a16="http://schemas.microsoft.com/office/drawing/2014/main" id="{17EBF296-3EA6-9AE0-483E-23A1ADAC73F3}"/>
              </a:ext>
            </a:extLst>
          </p:cNvPr>
          <p:cNvSpPr/>
          <p:nvPr>
            <p:custDataLst>
              <p:tags r:id="rId5"/>
            </p:custDataLst>
          </p:nvPr>
        </p:nvSpPr>
        <p:spPr>
          <a:xfrm>
            <a:off x="126752" y="1340345"/>
            <a:ext cx="8878043" cy="245507"/>
          </a:xfrm>
          <a:prstGeom prst="rect">
            <a:avLst/>
          </a:prstGeom>
          <a:solidFill>
            <a:srgbClr val="F2F2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15" name="Rectangle 14">
            <a:extLst>
              <a:ext uri="{FF2B5EF4-FFF2-40B4-BE49-F238E27FC236}">
                <a16:creationId xmlns:a16="http://schemas.microsoft.com/office/drawing/2014/main" id="{434397C2-D178-ABC4-D7DB-1A9AA007C307}"/>
              </a:ext>
            </a:extLst>
          </p:cNvPr>
          <p:cNvSpPr/>
          <p:nvPr>
            <p:custDataLst>
              <p:tags r:id="rId6"/>
            </p:custDataLst>
          </p:nvPr>
        </p:nvSpPr>
        <p:spPr>
          <a:xfrm>
            <a:off x="0" y="1"/>
            <a:ext cx="9144000" cy="6857999"/>
          </a:xfrm>
          <a:prstGeom prst="rect">
            <a:avLst/>
          </a:prstGeom>
          <a:solidFill>
            <a:srgbClr val="10658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8" name="Rectangle : coins arrondis 7">
            <a:extLst>
              <a:ext uri="{FF2B5EF4-FFF2-40B4-BE49-F238E27FC236}">
                <a16:creationId xmlns:a16="http://schemas.microsoft.com/office/drawing/2014/main" id="{01941FA1-7589-9EE7-2335-08F9ABF2324F}"/>
              </a:ext>
            </a:extLst>
          </p:cNvPr>
          <p:cNvSpPr/>
          <p:nvPr>
            <p:custDataLst>
              <p:tags r:id="rId7"/>
            </p:custDataLst>
          </p:nvPr>
        </p:nvSpPr>
        <p:spPr>
          <a:xfrm>
            <a:off x="183903" y="177800"/>
            <a:ext cx="8776195" cy="6499909"/>
          </a:xfrm>
          <a:prstGeom prst="roundRect">
            <a:avLst>
              <a:gd name="adj" fmla="val 2225"/>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3" name="Rectangle : coins arrondis 22">
            <a:extLst>
              <a:ext uri="{FF2B5EF4-FFF2-40B4-BE49-F238E27FC236}">
                <a16:creationId xmlns:a16="http://schemas.microsoft.com/office/drawing/2014/main" id="{A976055A-147C-BF36-A4DE-6D5503199290}"/>
              </a:ext>
            </a:extLst>
          </p:cNvPr>
          <p:cNvSpPr/>
          <p:nvPr>
            <p:custDataLst>
              <p:tags r:id="rId8"/>
            </p:custDataLst>
          </p:nvPr>
        </p:nvSpPr>
        <p:spPr>
          <a:xfrm>
            <a:off x="180975" y="180292"/>
            <a:ext cx="8769597" cy="597245"/>
          </a:xfrm>
          <a:prstGeom prst="roundRect">
            <a:avLst>
              <a:gd name="adj" fmla="val 14434"/>
            </a:avLst>
          </a:prstGeom>
          <a:solidFill>
            <a:schemeClr val="bg1">
              <a:lumMod val="95000"/>
            </a:schemeClr>
          </a:solidFill>
          <a:ln w="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FR"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6" name="Rectangle 25">
            <a:extLst>
              <a:ext uri="{FF2B5EF4-FFF2-40B4-BE49-F238E27FC236}">
                <a16:creationId xmlns:a16="http://schemas.microsoft.com/office/drawing/2014/main" id="{223EB24F-7952-ED6F-2E2A-1662A0250F0F}"/>
              </a:ext>
            </a:extLst>
          </p:cNvPr>
          <p:cNvSpPr/>
          <p:nvPr>
            <p:custDataLst>
              <p:tags r:id="rId9"/>
            </p:custDataLst>
          </p:nvPr>
        </p:nvSpPr>
        <p:spPr>
          <a:xfrm>
            <a:off x="196725" y="737687"/>
            <a:ext cx="8776195" cy="245507"/>
          </a:xfrm>
          <a:prstGeom prst="rect">
            <a:avLst/>
          </a:prstGeom>
          <a:solidFill>
            <a:srgbClr val="F2F2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2" name="Freeform 8">
            <a:extLst>
              <a:ext uri="{FF2B5EF4-FFF2-40B4-BE49-F238E27FC236}">
                <a16:creationId xmlns:a16="http://schemas.microsoft.com/office/drawing/2014/main" id="{B52B50F6-1789-84A6-45E2-9DB73111A937}"/>
              </a:ext>
            </a:extLst>
          </p:cNvPr>
          <p:cNvSpPr/>
          <p:nvPr>
            <p:custDataLst>
              <p:tags r:id="rId10"/>
            </p:custDataLst>
          </p:nvPr>
        </p:nvSpPr>
        <p:spPr>
          <a:xfrm>
            <a:off x="522385" y="468775"/>
            <a:ext cx="277013" cy="190941"/>
          </a:xfrm>
          <a:custGeom>
            <a:avLst/>
            <a:gdLst/>
            <a:ahLst/>
            <a:cxnLst/>
            <a:rect l="l" t="t" r="r" b="b"/>
            <a:pathLst>
              <a:path w="771785" h="671453">
                <a:moveTo>
                  <a:pt x="0" y="0"/>
                </a:moveTo>
                <a:lnTo>
                  <a:pt x="771785" y="0"/>
                </a:lnTo>
                <a:lnTo>
                  <a:pt x="771785" y="671453"/>
                </a:lnTo>
                <a:lnTo>
                  <a:pt x="0" y="671453"/>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pPr marL="0" marR="0" lvl="0" indent="0" algn="l"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black"/>
              </a:solidFill>
              <a:effectLst/>
              <a:uLnTx/>
              <a:uFillTx/>
              <a:latin typeface="Dosis" pitchFamily="2" charset="0"/>
              <a:ea typeface="+mn-ea"/>
              <a:cs typeface="+mn-cs"/>
            </a:endParaRPr>
          </a:p>
        </p:txBody>
      </p:sp>
      <p:sp>
        <p:nvSpPr>
          <p:cNvPr id="10" name="ZoneTexte 9">
            <a:extLst>
              <a:ext uri="{FF2B5EF4-FFF2-40B4-BE49-F238E27FC236}">
                <a16:creationId xmlns:a16="http://schemas.microsoft.com/office/drawing/2014/main" id="{30F40795-7EFC-3A5C-5663-BC447549C0D8}"/>
              </a:ext>
            </a:extLst>
          </p:cNvPr>
          <p:cNvSpPr txBox="1"/>
          <p:nvPr>
            <p:custDataLst>
              <p:tags r:id="rId11"/>
            </p:custDataLst>
          </p:nvPr>
        </p:nvSpPr>
        <p:spPr>
          <a:xfrm>
            <a:off x="1027990" y="394968"/>
            <a:ext cx="7686264" cy="338554"/>
          </a:xfrm>
          <a:prstGeom prst="rect">
            <a:avLst/>
          </a:prstGeom>
          <a:noFill/>
        </p:spPr>
        <p:txBody>
          <a:bodyPr wrap="square" rtlCol="0">
            <a:spAutoFit/>
          </a:bodyPr>
          <a:lstStyle/>
          <a:p>
            <a:pPr marL="0" marR="0" lvl="0" indent="0" algn="l" defTabSz="685818"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prstClr val="white">
                    <a:lumMod val="65000"/>
                  </a:prstClr>
                </a:solidFill>
                <a:effectLst/>
                <a:uLnTx/>
                <a:uFillTx/>
                <a:latin typeface="Calibri"/>
                <a:ea typeface="+mn-ea"/>
                <a:cs typeface="+mn-cs"/>
              </a:rPr>
              <a:t>« j » « i ». </a:t>
            </a:r>
          </a:p>
        </p:txBody>
      </p:sp>
      <p:sp>
        <p:nvSpPr>
          <p:cNvPr id="2" name="Rectangle 1">
            <a:extLst>
              <a:ext uri="{FF2B5EF4-FFF2-40B4-BE49-F238E27FC236}">
                <a16:creationId xmlns:a16="http://schemas.microsoft.com/office/drawing/2014/main" id="{4CAF3BF4-51DF-85C4-17C5-944357EA46A2}"/>
              </a:ext>
            </a:extLst>
          </p:cNvPr>
          <p:cNvSpPr/>
          <p:nvPr>
            <p:custDataLst>
              <p:tags r:id="rId12"/>
            </p:custDataLst>
          </p:nvPr>
        </p:nvSpPr>
        <p:spPr>
          <a:xfrm>
            <a:off x="472954" y="1529678"/>
            <a:ext cx="3859763" cy="3154710"/>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pt-BR" sz="11500" b="1" i="0" u="none" strike="noStrike" kern="1200" cap="none" spc="0" normalizeH="0" baseline="0" noProof="0" dirty="0">
                <a:ln>
                  <a:noFill/>
                </a:ln>
                <a:solidFill>
                  <a:srgbClr val="106585"/>
                </a:solidFill>
                <a:effectLst/>
                <a:uLnTx/>
                <a:uFillTx/>
                <a:latin typeface="Dosis" pitchFamily="2" charset="0"/>
                <a:ea typeface="+mn-ea"/>
                <a:cs typeface="+mn-cs"/>
              </a:rPr>
              <a:t> </a:t>
            </a:r>
            <a:r>
              <a:rPr kumimoji="0" lang="pt-BR" sz="19900" b="1" i="0" u="none" strike="noStrike" kern="1200" cap="none" spc="0" normalizeH="0" baseline="0" noProof="0" dirty="0">
                <a:ln>
                  <a:noFill/>
                </a:ln>
                <a:solidFill>
                  <a:srgbClr val="106585"/>
                </a:solidFill>
                <a:effectLst/>
                <a:uLnTx/>
                <a:uFillTx/>
                <a:latin typeface="Dosis" pitchFamily="2" charset="0"/>
                <a:ea typeface="+mn-ea"/>
                <a:cs typeface="+mn-cs"/>
              </a:rPr>
              <a:t>g            </a:t>
            </a:r>
            <a:endParaRPr kumimoji="0" lang="pt-BR" sz="11500" b="1" i="0" u="none" strike="noStrike" kern="1200" cap="none" spc="0" normalizeH="0" baseline="0" noProof="0" dirty="0">
              <a:ln>
                <a:noFill/>
              </a:ln>
              <a:solidFill>
                <a:srgbClr val="106585"/>
              </a:solidFill>
              <a:effectLst/>
              <a:uLnTx/>
              <a:uFillTx/>
              <a:latin typeface="Dosis" pitchFamily="2" charset="0"/>
              <a:ea typeface="+mn-ea"/>
              <a:cs typeface="+mn-cs"/>
            </a:endParaRPr>
          </a:p>
        </p:txBody>
      </p:sp>
      <p:sp>
        <p:nvSpPr>
          <p:cNvPr id="4" name="Rectangle 3">
            <a:extLst>
              <a:ext uri="{FF2B5EF4-FFF2-40B4-BE49-F238E27FC236}">
                <a16:creationId xmlns:a16="http://schemas.microsoft.com/office/drawing/2014/main" id="{3A3DF2E8-14A9-3AE7-99CE-58B436ABDDF1}"/>
              </a:ext>
            </a:extLst>
          </p:cNvPr>
          <p:cNvSpPr/>
          <p:nvPr>
            <p:custDataLst>
              <p:tags r:id="rId13"/>
            </p:custDataLst>
          </p:nvPr>
        </p:nvSpPr>
        <p:spPr>
          <a:xfrm>
            <a:off x="4811283" y="1505865"/>
            <a:ext cx="3859763" cy="3154710"/>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pt-BR" sz="11500" b="1" i="0" u="none" strike="noStrike" kern="1200" cap="none" spc="0" normalizeH="0" baseline="0" noProof="0" dirty="0">
                <a:ln>
                  <a:noFill/>
                </a:ln>
                <a:solidFill>
                  <a:srgbClr val="106585"/>
                </a:solidFill>
                <a:effectLst/>
                <a:uLnTx/>
                <a:uFillTx/>
                <a:latin typeface="Dosis" pitchFamily="2" charset="0"/>
                <a:ea typeface="+mn-ea"/>
                <a:cs typeface="+mn-cs"/>
              </a:rPr>
              <a:t> </a:t>
            </a:r>
            <a:r>
              <a:rPr kumimoji="0" lang="pt-BR" sz="19900" b="1" i="0" u="none" strike="noStrike" kern="1200" cap="none" spc="0" normalizeH="0" baseline="0" noProof="0" dirty="0">
                <a:ln>
                  <a:noFill/>
                </a:ln>
                <a:solidFill>
                  <a:srgbClr val="106585"/>
                </a:solidFill>
                <a:effectLst/>
                <a:uLnTx/>
                <a:uFillTx/>
                <a:latin typeface="Dosis" pitchFamily="2" charset="0"/>
                <a:ea typeface="+mn-ea"/>
                <a:cs typeface="+mn-cs"/>
              </a:rPr>
              <a:t>i          </a:t>
            </a:r>
            <a:endParaRPr kumimoji="0" lang="pt-BR" sz="11500" b="1" i="0" u="none" strike="noStrike" kern="1200" cap="none" spc="0" normalizeH="0" baseline="0" noProof="0" dirty="0">
              <a:ln>
                <a:noFill/>
              </a:ln>
              <a:solidFill>
                <a:srgbClr val="106585"/>
              </a:solidFill>
              <a:effectLst/>
              <a:uLnTx/>
              <a:uFillTx/>
              <a:latin typeface="Dosis" pitchFamily="2" charset="0"/>
              <a:ea typeface="+mn-ea"/>
              <a:cs typeface="+mn-cs"/>
            </a:endParaRPr>
          </a:p>
        </p:txBody>
      </p:sp>
    </p:spTree>
    <p:extLst>
      <p:ext uri="{BB962C8B-B14F-4D97-AF65-F5344CB8AC3E}">
        <p14:creationId xmlns:p14="http://schemas.microsoft.com/office/powerpoint/2010/main" val="47865495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281B65-58E8-DAC6-CBDE-10F93F551092}"/>
            </a:ext>
          </a:extLst>
        </p:cNvPr>
        <p:cNvGrpSpPr/>
        <p:nvPr/>
      </p:nvGrpSpPr>
      <p:grpSpPr>
        <a:xfrm>
          <a:off x="0" y="0"/>
          <a:ext cx="0" cy="0"/>
          <a:chOff x="0" y="0"/>
          <a:chExt cx="0" cy="0"/>
        </a:xfrm>
      </p:grpSpPr>
      <p:sp>
        <p:nvSpPr>
          <p:cNvPr id="3" name="Rectangle : coins arrondis 2">
            <a:extLst>
              <a:ext uri="{FF2B5EF4-FFF2-40B4-BE49-F238E27FC236}">
                <a16:creationId xmlns:a16="http://schemas.microsoft.com/office/drawing/2014/main" id="{34A9BA0A-AC6A-6514-E65F-92ACFCDFA467}"/>
              </a:ext>
            </a:extLst>
          </p:cNvPr>
          <p:cNvSpPr/>
          <p:nvPr>
            <p:custDataLst>
              <p:tags r:id="rId1"/>
            </p:custDataLst>
          </p:nvPr>
        </p:nvSpPr>
        <p:spPr>
          <a:xfrm>
            <a:off x="228600" y="990601"/>
            <a:ext cx="8686801" cy="4786641"/>
          </a:xfrm>
          <a:prstGeom prst="roundRect">
            <a:avLst>
              <a:gd name="adj" fmla="val 967"/>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16" name="Rectangle : coins arrondis 15">
            <a:extLst>
              <a:ext uri="{FF2B5EF4-FFF2-40B4-BE49-F238E27FC236}">
                <a16:creationId xmlns:a16="http://schemas.microsoft.com/office/drawing/2014/main" id="{76C4ACE9-D259-158C-4BFB-EF5633F23CCA}"/>
              </a:ext>
            </a:extLst>
          </p:cNvPr>
          <p:cNvSpPr/>
          <p:nvPr>
            <p:custDataLst>
              <p:tags r:id="rId2"/>
            </p:custDataLst>
          </p:nvPr>
        </p:nvSpPr>
        <p:spPr>
          <a:xfrm>
            <a:off x="126753" y="929941"/>
            <a:ext cx="8890494" cy="597245"/>
          </a:xfrm>
          <a:prstGeom prst="roundRect">
            <a:avLst>
              <a:gd name="adj" fmla="val 14434"/>
            </a:avLst>
          </a:prstGeom>
          <a:solidFill>
            <a:schemeClr val="bg1">
              <a:lumMod val="95000"/>
            </a:schemeClr>
          </a:solidFill>
          <a:ln w="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FR"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18" name="ZoneTexte 17">
            <a:extLst>
              <a:ext uri="{FF2B5EF4-FFF2-40B4-BE49-F238E27FC236}">
                <a16:creationId xmlns:a16="http://schemas.microsoft.com/office/drawing/2014/main" id="{CC62BFBD-16E0-4C9B-6F52-B3ECA7A13FEE}"/>
              </a:ext>
            </a:extLst>
          </p:cNvPr>
          <p:cNvSpPr txBox="1"/>
          <p:nvPr>
            <p:custDataLst>
              <p:tags r:id="rId3"/>
            </p:custDataLst>
          </p:nvPr>
        </p:nvSpPr>
        <p:spPr>
          <a:xfrm>
            <a:off x="800100" y="1093750"/>
            <a:ext cx="6096000" cy="325089"/>
          </a:xfrm>
          <a:prstGeom prst="rect">
            <a:avLst/>
          </a:prstGeom>
          <a:noFill/>
        </p:spPr>
        <p:txBody>
          <a:bodyPr wrap="square">
            <a:spAutoFit/>
          </a:bodyPr>
          <a:lstStyle/>
          <a:p>
            <a:pPr marL="0" marR="0" lvl="1" indent="0" algn="l" defTabSz="457223" rtl="0" eaLnBrk="1" fontAlgn="auto" latinLnBrk="0" hangingPunct="1">
              <a:lnSpc>
                <a:spcPts val="2011"/>
              </a:lnSpc>
              <a:spcBef>
                <a:spcPct val="0"/>
              </a:spcBef>
              <a:spcAft>
                <a:spcPts val="0"/>
              </a:spcAft>
              <a:buClrTx/>
              <a:buSzTx/>
              <a:buFontTx/>
              <a:buNone/>
              <a:tabLst/>
              <a:defRPr/>
            </a:pPr>
            <a:r>
              <a:rPr kumimoji="0" lang="en-US" sz="1400" b="1" i="0" u="none" strike="noStrike" kern="1200" cap="none" spc="0" normalizeH="0" baseline="0" noProof="0" dirty="0">
                <a:ln>
                  <a:noFill/>
                </a:ln>
                <a:solidFill>
                  <a:prstClr val="white">
                    <a:lumMod val="75000"/>
                  </a:prstClr>
                </a:solidFill>
                <a:effectLst/>
                <a:uLnTx/>
                <a:uFillTx/>
                <a:latin typeface="Dosis" pitchFamily="2" charset="0"/>
                <a:ea typeface="+mn-ea"/>
                <a:cs typeface="+mn-cs"/>
              </a:rPr>
              <a:t>Aujourd’hui, nous </a:t>
            </a:r>
            <a:r>
              <a:rPr kumimoji="0" lang="fr-FR" sz="1400" b="1" i="0" u="none" strike="noStrike" kern="1200" cap="none" spc="0" normalizeH="0" baseline="0" noProof="0" dirty="0">
                <a:ln>
                  <a:noFill/>
                </a:ln>
                <a:solidFill>
                  <a:prstClr val="white">
                    <a:lumMod val="75000"/>
                  </a:prstClr>
                </a:solidFill>
                <a:effectLst/>
                <a:uLnTx/>
                <a:uFillTx/>
                <a:latin typeface="Dosis" pitchFamily="2" charset="0"/>
                <a:ea typeface="+mn-ea"/>
                <a:cs typeface="+mn-cs"/>
              </a:rPr>
              <a:t>allons apprendre de nouveaux mots en français. </a:t>
            </a:r>
          </a:p>
        </p:txBody>
      </p:sp>
      <p:sp>
        <p:nvSpPr>
          <p:cNvPr id="19" name="Freeform 8">
            <a:extLst>
              <a:ext uri="{FF2B5EF4-FFF2-40B4-BE49-F238E27FC236}">
                <a16:creationId xmlns:a16="http://schemas.microsoft.com/office/drawing/2014/main" id="{904E7686-39F5-E1FE-5837-78DB3467F4B5}"/>
              </a:ext>
            </a:extLst>
          </p:cNvPr>
          <p:cNvSpPr/>
          <p:nvPr>
            <p:custDataLst>
              <p:tags r:id="rId4"/>
            </p:custDataLst>
          </p:nvPr>
        </p:nvSpPr>
        <p:spPr>
          <a:xfrm>
            <a:off x="195941" y="1177397"/>
            <a:ext cx="277013" cy="190941"/>
          </a:xfrm>
          <a:custGeom>
            <a:avLst/>
            <a:gdLst/>
            <a:ahLst/>
            <a:cxnLst/>
            <a:rect l="l" t="t" r="r" b="b"/>
            <a:pathLst>
              <a:path w="771785" h="671453">
                <a:moveTo>
                  <a:pt x="0" y="0"/>
                </a:moveTo>
                <a:lnTo>
                  <a:pt x="771785" y="0"/>
                </a:lnTo>
                <a:lnTo>
                  <a:pt x="771785" y="671453"/>
                </a:lnTo>
                <a:lnTo>
                  <a:pt x="0" y="671453"/>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pPr marL="0" marR="0" lvl="0" indent="0" algn="l"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black"/>
              </a:solidFill>
              <a:effectLst/>
              <a:uLnTx/>
              <a:uFillTx/>
              <a:latin typeface="Dosis" pitchFamily="2" charset="0"/>
              <a:ea typeface="+mn-ea"/>
              <a:cs typeface="+mn-cs"/>
            </a:endParaRPr>
          </a:p>
        </p:txBody>
      </p:sp>
      <p:sp>
        <p:nvSpPr>
          <p:cNvPr id="7" name="Rectangle 6">
            <a:extLst>
              <a:ext uri="{FF2B5EF4-FFF2-40B4-BE49-F238E27FC236}">
                <a16:creationId xmlns:a16="http://schemas.microsoft.com/office/drawing/2014/main" id="{17EBF296-3EA6-9AE0-483E-23A1ADAC73F3}"/>
              </a:ext>
            </a:extLst>
          </p:cNvPr>
          <p:cNvSpPr/>
          <p:nvPr>
            <p:custDataLst>
              <p:tags r:id="rId5"/>
            </p:custDataLst>
          </p:nvPr>
        </p:nvSpPr>
        <p:spPr>
          <a:xfrm>
            <a:off x="126752" y="1340345"/>
            <a:ext cx="8878043" cy="245507"/>
          </a:xfrm>
          <a:prstGeom prst="rect">
            <a:avLst/>
          </a:prstGeom>
          <a:solidFill>
            <a:srgbClr val="F2F2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15" name="Rectangle 14">
            <a:extLst>
              <a:ext uri="{FF2B5EF4-FFF2-40B4-BE49-F238E27FC236}">
                <a16:creationId xmlns:a16="http://schemas.microsoft.com/office/drawing/2014/main" id="{434397C2-D178-ABC4-D7DB-1A9AA007C307}"/>
              </a:ext>
            </a:extLst>
          </p:cNvPr>
          <p:cNvSpPr/>
          <p:nvPr>
            <p:custDataLst>
              <p:tags r:id="rId6"/>
            </p:custDataLst>
          </p:nvPr>
        </p:nvSpPr>
        <p:spPr>
          <a:xfrm>
            <a:off x="0" y="1"/>
            <a:ext cx="9144000" cy="6857999"/>
          </a:xfrm>
          <a:prstGeom prst="rect">
            <a:avLst/>
          </a:prstGeom>
          <a:solidFill>
            <a:srgbClr val="10658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8" name="Rectangle : coins arrondis 7">
            <a:extLst>
              <a:ext uri="{FF2B5EF4-FFF2-40B4-BE49-F238E27FC236}">
                <a16:creationId xmlns:a16="http://schemas.microsoft.com/office/drawing/2014/main" id="{01941FA1-7589-9EE7-2335-08F9ABF2324F}"/>
              </a:ext>
            </a:extLst>
          </p:cNvPr>
          <p:cNvSpPr/>
          <p:nvPr>
            <p:custDataLst>
              <p:tags r:id="rId7"/>
            </p:custDataLst>
          </p:nvPr>
        </p:nvSpPr>
        <p:spPr>
          <a:xfrm>
            <a:off x="183903" y="177800"/>
            <a:ext cx="8776195" cy="6499909"/>
          </a:xfrm>
          <a:prstGeom prst="roundRect">
            <a:avLst>
              <a:gd name="adj" fmla="val 2225"/>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3" name="Rectangle : coins arrondis 22">
            <a:extLst>
              <a:ext uri="{FF2B5EF4-FFF2-40B4-BE49-F238E27FC236}">
                <a16:creationId xmlns:a16="http://schemas.microsoft.com/office/drawing/2014/main" id="{A976055A-147C-BF36-A4DE-6D5503199290}"/>
              </a:ext>
            </a:extLst>
          </p:cNvPr>
          <p:cNvSpPr/>
          <p:nvPr>
            <p:custDataLst>
              <p:tags r:id="rId8"/>
            </p:custDataLst>
          </p:nvPr>
        </p:nvSpPr>
        <p:spPr>
          <a:xfrm>
            <a:off x="180975" y="180292"/>
            <a:ext cx="8769597" cy="597245"/>
          </a:xfrm>
          <a:prstGeom prst="roundRect">
            <a:avLst>
              <a:gd name="adj" fmla="val 14434"/>
            </a:avLst>
          </a:prstGeom>
          <a:solidFill>
            <a:schemeClr val="bg1">
              <a:lumMod val="95000"/>
            </a:schemeClr>
          </a:solidFill>
          <a:ln w="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FR"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6" name="Rectangle 25">
            <a:extLst>
              <a:ext uri="{FF2B5EF4-FFF2-40B4-BE49-F238E27FC236}">
                <a16:creationId xmlns:a16="http://schemas.microsoft.com/office/drawing/2014/main" id="{223EB24F-7952-ED6F-2E2A-1662A0250F0F}"/>
              </a:ext>
            </a:extLst>
          </p:cNvPr>
          <p:cNvSpPr/>
          <p:nvPr>
            <p:custDataLst>
              <p:tags r:id="rId9"/>
            </p:custDataLst>
          </p:nvPr>
        </p:nvSpPr>
        <p:spPr>
          <a:xfrm>
            <a:off x="196725" y="737687"/>
            <a:ext cx="8776195" cy="245507"/>
          </a:xfrm>
          <a:prstGeom prst="rect">
            <a:avLst/>
          </a:prstGeom>
          <a:solidFill>
            <a:srgbClr val="F2F2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2" name="Freeform 8">
            <a:extLst>
              <a:ext uri="{FF2B5EF4-FFF2-40B4-BE49-F238E27FC236}">
                <a16:creationId xmlns:a16="http://schemas.microsoft.com/office/drawing/2014/main" id="{B52B50F6-1789-84A6-45E2-9DB73111A937}"/>
              </a:ext>
            </a:extLst>
          </p:cNvPr>
          <p:cNvSpPr/>
          <p:nvPr>
            <p:custDataLst>
              <p:tags r:id="rId10"/>
            </p:custDataLst>
          </p:nvPr>
        </p:nvSpPr>
        <p:spPr>
          <a:xfrm>
            <a:off x="522385" y="468775"/>
            <a:ext cx="277013" cy="190941"/>
          </a:xfrm>
          <a:custGeom>
            <a:avLst/>
            <a:gdLst/>
            <a:ahLst/>
            <a:cxnLst/>
            <a:rect l="l" t="t" r="r" b="b"/>
            <a:pathLst>
              <a:path w="771785" h="671453">
                <a:moveTo>
                  <a:pt x="0" y="0"/>
                </a:moveTo>
                <a:lnTo>
                  <a:pt x="771785" y="0"/>
                </a:lnTo>
                <a:lnTo>
                  <a:pt x="771785" y="671453"/>
                </a:lnTo>
                <a:lnTo>
                  <a:pt x="0" y="671453"/>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pPr marL="0" marR="0" lvl="0" indent="0" algn="l"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black"/>
              </a:solidFill>
              <a:effectLst/>
              <a:uLnTx/>
              <a:uFillTx/>
              <a:latin typeface="Dosis" pitchFamily="2" charset="0"/>
              <a:ea typeface="+mn-ea"/>
              <a:cs typeface="+mn-cs"/>
            </a:endParaRPr>
          </a:p>
        </p:txBody>
      </p:sp>
      <p:sp>
        <p:nvSpPr>
          <p:cNvPr id="10" name="ZoneTexte 9">
            <a:extLst>
              <a:ext uri="{FF2B5EF4-FFF2-40B4-BE49-F238E27FC236}">
                <a16:creationId xmlns:a16="http://schemas.microsoft.com/office/drawing/2014/main" id="{30F40795-7EFC-3A5C-5663-BC447549C0D8}"/>
              </a:ext>
            </a:extLst>
          </p:cNvPr>
          <p:cNvSpPr txBox="1"/>
          <p:nvPr>
            <p:custDataLst>
              <p:tags r:id="rId11"/>
            </p:custDataLst>
          </p:nvPr>
        </p:nvSpPr>
        <p:spPr>
          <a:xfrm>
            <a:off x="1027990" y="394968"/>
            <a:ext cx="7686264" cy="338554"/>
          </a:xfrm>
          <a:prstGeom prst="rect">
            <a:avLst/>
          </a:prstGeom>
          <a:noFill/>
        </p:spPr>
        <p:txBody>
          <a:bodyPr wrap="square" rtlCol="0">
            <a:spAutoFit/>
          </a:bodyPr>
          <a:lstStyle/>
          <a:p>
            <a:pPr marL="0" marR="0" lvl="0" indent="0" algn="l" defTabSz="685818"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prstClr val="white">
                    <a:lumMod val="65000"/>
                  </a:prstClr>
                </a:solidFill>
                <a:effectLst/>
                <a:uLnTx/>
                <a:uFillTx/>
                <a:latin typeface="Calibri"/>
                <a:ea typeface="+mn-ea"/>
                <a:cs typeface="+mn-cs"/>
              </a:rPr>
              <a:t>« </a:t>
            </a:r>
            <a:r>
              <a:rPr kumimoji="0" lang="fr-FR" sz="1600" b="1" i="0" u="none" strike="noStrike" kern="1200" cap="none" spc="0" normalizeH="0" baseline="0" noProof="0" dirty="0" err="1">
                <a:ln>
                  <a:noFill/>
                </a:ln>
                <a:solidFill>
                  <a:prstClr val="white">
                    <a:lumMod val="65000"/>
                  </a:prstClr>
                </a:solidFill>
                <a:effectLst/>
                <a:uLnTx/>
                <a:uFillTx/>
                <a:latin typeface="Calibri"/>
                <a:ea typeface="+mn-ea"/>
                <a:cs typeface="+mn-cs"/>
              </a:rPr>
              <a:t>ji</a:t>
            </a:r>
            <a:r>
              <a:rPr kumimoji="0" lang="fr-FR" sz="1600" b="1" i="0" u="none" strike="noStrike" kern="1200" cap="none" spc="0" normalizeH="0" baseline="0" noProof="0" dirty="0">
                <a:ln>
                  <a:noFill/>
                </a:ln>
                <a:solidFill>
                  <a:prstClr val="white">
                    <a:lumMod val="65000"/>
                  </a:prstClr>
                </a:solidFill>
                <a:effectLst/>
                <a:uLnTx/>
                <a:uFillTx/>
                <a:latin typeface="Calibri"/>
                <a:ea typeface="+mn-ea"/>
                <a:cs typeface="+mn-cs"/>
              </a:rPr>
              <a:t>  ». Quand la lettre g est à côté de la lettre i, ça fait le son « </a:t>
            </a:r>
            <a:r>
              <a:rPr kumimoji="0" lang="fr-FR" sz="1600" b="1" i="0" u="none" strike="noStrike" kern="1200" cap="none" spc="0" normalizeH="0" baseline="0" noProof="0" dirty="0" err="1">
                <a:ln>
                  <a:noFill/>
                </a:ln>
                <a:solidFill>
                  <a:prstClr val="white">
                    <a:lumMod val="65000"/>
                  </a:prstClr>
                </a:solidFill>
                <a:effectLst/>
                <a:uLnTx/>
                <a:uFillTx/>
                <a:latin typeface="Calibri"/>
                <a:ea typeface="+mn-ea"/>
                <a:cs typeface="+mn-cs"/>
              </a:rPr>
              <a:t>ji</a:t>
            </a:r>
            <a:r>
              <a:rPr kumimoji="0" lang="fr-FR" sz="1600" b="1" i="0" u="none" strike="noStrike" kern="1200" cap="none" spc="0" normalizeH="0" baseline="0" noProof="0" dirty="0">
                <a:ln>
                  <a:noFill/>
                </a:ln>
                <a:solidFill>
                  <a:prstClr val="white">
                    <a:lumMod val="65000"/>
                  </a:prstClr>
                </a:solidFill>
                <a:effectLst/>
                <a:uLnTx/>
                <a:uFillTx/>
                <a:latin typeface="Calibri"/>
                <a:ea typeface="+mn-ea"/>
                <a:cs typeface="+mn-cs"/>
              </a:rPr>
              <a:t> ». Qui veut répéter ?</a:t>
            </a:r>
          </a:p>
        </p:txBody>
      </p:sp>
      <p:sp>
        <p:nvSpPr>
          <p:cNvPr id="2" name="Rectangle 1">
            <a:extLst>
              <a:ext uri="{FF2B5EF4-FFF2-40B4-BE49-F238E27FC236}">
                <a16:creationId xmlns:a16="http://schemas.microsoft.com/office/drawing/2014/main" id="{4CAF3BF4-51DF-85C4-17C5-944357EA46A2}"/>
              </a:ext>
            </a:extLst>
          </p:cNvPr>
          <p:cNvSpPr/>
          <p:nvPr>
            <p:custDataLst>
              <p:tags r:id="rId12"/>
            </p:custDataLst>
          </p:nvPr>
        </p:nvSpPr>
        <p:spPr>
          <a:xfrm>
            <a:off x="2754085" y="1529678"/>
            <a:ext cx="3859763" cy="3154710"/>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pt-BR" sz="11500" b="1" i="0" u="none" strike="noStrike" kern="1200" cap="none" spc="0" normalizeH="0" baseline="0" noProof="0" dirty="0">
                <a:ln>
                  <a:noFill/>
                </a:ln>
                <a:solidFill>
                  <a:srgbClr val="106585"/>
                </a:solidFill>
                <a:effectLst/>
                <a:uLnTx/>
                <a:uFillTx/>
                <a:latin typeface="Dosis" pitchFamily="2" charset="0"/>
                <a:ea typeface="+mn-ea"/>
                <a:cs typeface="+mn-cs"/>
              </a:rPr>
              <a:t> </a:t>
            </a:r>
            <a:r>
              <a:rPr kumimoji="0" lang="pt-BR" sz="19900" b="1" i="0" u="none" strike="noStrike" kern="1200" cap="none" spc="0" normalizeH="0" baseline="0" noProof="0" dirty="0">
                <a:ln>
                  <a:noFill/>
                </a:ln>
                <a:solidFill>
                  <a:srgbClr val="106585"/>
                </a:solidFill>
                <a:effectLst/>
                <a:uLnTx/>
                <a:uFillTx/>
                <a:latin typeface="Dosis" pitchFamily="2" charset="0"/>
                <a:ea typeface="+mn-ea"/>
                <a:cs typeface="+mn-cs"/>
              </a:rPr>
              <a:t>gi            </a:t>
            </a:r>
            <a:endParaRPr kumimoji="0" lang="pt-BR" sz="11500" b="1" i="0" u="none" strike="noStrike" kern="1200" cap="none" spc="0" normalizeH="0" baseline="0" noProof="0" dirty="0">
              <a:ln>
                <a:noFill/>
              </a:ln>
              <a:solidFill>
                <a:srgbClr val="106585"/>
              </a:solidFill>
              <a:effectLst/>
              <a:uLnTx/>
              <a:uFillTx/>
              <a:latin typeface="Dosis" pitchFamily="2" charset="0"/>
              <a:ea typeface="+mn-ea"/>
              <a:cs typeface="+mn-cs"/>
            </a:endParaRPr>
          </a:p>
        </p:txBody>
      </p:sp>
    </p:spTree>
    <p:extLst>
      <p:ext uri="{BB962C8B-B14F-4D97-AF65-F5344CB8AC3E}">
        <p14:creationId xmlns:p14="http://schemas.microsoft.com/office/powerpoint/2010/main" val="345055111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281B65-58E8-DAC6-CBDE-10F93F551092}"/>
            </a:ext>
          </a:extLst>
        </p:cNvPr>
        <p:cNvGrpSpPr/>
        <p:nvPr/>
      </p:nvGrpSpPr>
      <p:grpSpPr>
        <a:xfrm>
          <a:off x="0" y="0"/>
          <a:ext cx="0" cy="0"/>
          <a:chOff x="0" y="0"/>
          <a:chExt cx="0" cy="0"/>
        </a:xfrm>
      </p:grpSpPr>
      <p:sp>
        <p:nvSpPr>
          <p:cNvPr id="3" name="Rectangle : coins arrondis 2">
            <a:extLst>
              <a:ext uri="{FF2B5EF4-FFF2-40B4-BE49-F238E27FC236}">
                <a16:creationId xmlns:a16="http://schemas.microsoft.com/office/drawing/2014/main" id="{34A9BA0A-AC6A-6514-E65F-92ACFCDFA467}"/>
              </a:ext>
            </a:extLst>
          </p:cNvPr>
          <p:cNvSpPr/>
          <p:nvPr>
            <p:custDataLst>
              <p:tags r:id="rId1"/>
            </p:custDataLst>
          </p:nvPr>
        </p:nvSpPr>
        <p:spPr>
          <a:xfrm>
            <a:off x="228600" y="990601"/>
            <a:ext cx="8686801" cy="4786641"/>
          </a:xfrm>
          <a:prstGeom prst="roundRect">
            <a:avLst>
              <a:gd name="adj" fmla="val 967"/>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16" name="Rectangle : coins arrondis 15">
            <a:extLst>
              <a:ext uri="{FF2B5EF4-FFF2-40B4-BE49-F238E27FC236}">
                <a16:creationId xmlns:a16="http://schemas.microsoft.com/office/drawing/2014/main" id="{76C4ACE9-D259-158C-4BFB-EF5633F23CCA}"/>
              </a:ext>
            </a:extLst>
          </p:cNvPr>
          <p:cNvSpPr/>
          <p:nvPr>
            <p:custDataLst>
              <p:tags r:id="rId2"/>
            </p:custDataLst>
          </p:nvPr>
        </p:nvSpPr>
        <p:spPr>
          <a:xfrm>
            <a:off x="126753" y="929941"/>
            <a:ext cx="8890494" cy="597245"/>
          </a:xfrm>
          <a:prstGeom prst="roundRect">
            <a:avLst>
              <a:gd name="adj" fmla="val 14434"/>
            </a:avLst>
          </a:prstGeom>
          <a:solidFill>
            <a:schemeClr val="bg1">
              <a:lumMod val="95000"/>
            </a:schemeClr>
          </a:solidFill>
          <a:ln w="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FR"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18" name="ZoneTexte 17">
            <a:extLst>
              <a:ext uri="{FF2B5EF4-FFF2-40B4-BE49-F238E27FC236}">
                <a16:creationId xmlns:a16="http://schemas.microsoft.com/office/drawing/2014/main" id="{CC62BFBD-16E0-4C9B-6F52-B3ECA7A13FEE}"/>
              </a:ext>
            </a:extLst>
          </p:cNvPr>
          <p:cNvSpPr txBox="1"/>
          <p:nvPr>
            <p:custDataLst>
              <p:tags r:id="rId3"/>
            </p:custDataLst>
          </p:nvPr>
        </p:nvSpPr>
        <p:spPr>
          <a:xfrm>
            <a:off x="800100" y="1093750"/>
            <a:ext cx="6096000" cy="325089"/>
          </a:xfrm>
          <a:prstGeom prst="rect">
            <a:avLst/>
          </a:prstGeom>
          <a:noFill/>
        </p:spPr>
        <p:txBody>
          <a:bodyPr wrap="square">
            <a:spAutoFit/>
          </a:bodyPr>
          <a:lstStyle/>
          <a:p>
            <a:pPr marL="0" marR="0" lvl="1" indent="0" algn="l" defTabSz="457223" rtl="0" eaLnBrk="1" fontAlgn="auto" latinLnBrk="0" hangingPunct="1">
              <a:lnSpc>
                <a:spcPts val="2011"/>
              </a:lnSpc>
              <a:spcBef>
                <a:spcPct val="0"/>
              </a:spcBef>
              <a:spcAft>
                <a:spcPts val="0"/>
              </a:spcAft>
              <a:buClrTx/>
              <a:buSzTx/>
              <a:buFontTx/>
              <a:buNone/>
              <a:tabLst/>
              <a:defRPr/>
            </a:pPr>
            <a:r>
              <a:rPr kumimoji="0" lang="en-US" sz="1400" b="1" i="0" u="none" strike="noStrike" kern="1200" cap="none" spc="0" normalizeH="0" baseline="0" noProof="0" dirty="0">
                <a:ln>
                  <a:noFill/>
                </a:ln>
                <a:solidFill>
                  <a:prstClr val="white">
                    <a:lumMod val="75000"/>
                  </a:prstClr>
                </a:solidFill>
                <a:effectLst/>
                <a:uLnTx/>
                <a:uFillTx/>
                <a:latin typeface="Dosis" pitchFamily="2" charset="0"/>
                <a:ea typeface="+mn-ea"/>
                <a:cs typeface="+mn-cs"/>
              </a:rPr>
              <a:t>Aujourd’hui, nous </a:t>
            </a:r>
            <a:r>
              <a:rPr kumimoji="0" lang="fr-FR" sz="1400" b="1" i="0" u="none" strike="noStrike" kern="1200" cap="none" spc="0" normalizeH="0" baseline="0" noProof="0" dirty="0">
                <a:ln>
                  <a:noFill/>
                </a:ln>
                <a:solidFill>
                  <a:prstClr val="white">
                    <a:lumMod val="75000"/>
                  </a:prstClr>
                </a:solidFill>
                <a:effectLst/>
                <a:uLnTx/>
                <a:uFillTx/>
                <a:latin typeface="Dosis" pitchFamily="2" charset="0"/>
                <a:ea typeface="+mn-ea"/>
                <a:cs typeface="+mn-cs"/>
              </a:rPr>
              <a:t>allons apprendre de nouveaux mots en français. </a:t>
            </a:r>
          </a:p>
        </p:txBody>
      </p:sp>
      <p:sp>
        <p:nvSpPr>
          <p:cNvPr id="19" name="Freeform 8">
            <a:extLst>
              <a:ext uri="{FF2B5EF4-FFF2-40B4-BE49-F238E27FC236}">
                <a16:creationId xmlns:a16="http://schemas.microsoft.com/office/drawing/2014/main" id="{904E7686-39F5-E1FE-5837-78DB3467F4B5}"/>
              </a:ext>
            </a:extLst>
          </p:cNvPr>
          <p:cNvSpPr/>
          <p:nvPr>
            <p:custDataLst>
              <p:tags r:id="rId4"/>
            </p:custDataLst>
          </p:nvPr>
        </p:nvSpPr>
        <p:spPr>
          <a:xfrm>
            <a:off x="195941" y="1177397"/>
            <a:ext cx="277013" cy="190941"/>
          </a:xfrm>
          <a:custGeom>
            <a:avLst/>
            <a:gdLst/>
            <a:ahLst/>
            <a:cxnLst/>
            <a:rect l="l" t="t" r="r" b="b"/>
            <a:pathLst>
              <a:path w="771785" h="671453">
                <a:moveTo>
                  <a:pt x="0" y="0"/>
                </a:moveTo>
                <a:lnTo>
                  <a:pt x="771785" y="0"/>
                </a:lnTo>
                <a:lnTo>
                  <a:pt x="771785" y="671453"/>
                </a:lnTo>
                <a:lnTo>
                  <a:pt x="0" y="671453"/>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pPr marL="0" marR="0" lvl="0" indent="0" algn="l"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black"/>
              </a:solidFill>
              <a:effectLst/>
              <a:uLnTx/>
              <a:uFillTx/>
              <a:latin typeface="Dosis" pitchFamily="2" charset="0"/>
              <a:ea typeface="+mn-ea"/>
              <a:cs typeface="+mn-cs"/>
            </a:endParaRPr>
          </a:p>
        </p:txBody>
      </p:sp>
      <p:sp>
        <p:nvSpPr>
          <p:cNvPr id="7" name="Rectangle 6">
            <a:extLst>
              <a:ext uri="{FF2B5EF4-FFF2-40B4-BE49-F238E27FC236}">
                <a16:creationId xmlns:a16="http://schemas.microsoft.com/office/drawing/2014/main" id="{17EBF296-3EA6-9AE0-483E-23A1ADAC73F3}"/>
              </a:ext>
            </a:extLst>
          </p:cNvPr>
          <p:cNvSpPr/>
          <p:nvPr>
            <p:custDataLst>
              <p:tags r:id="rId5"/>
            </p:custDataLst>
          </p:nvPr>
        </p:nvSpPr>
        <p:spPr>
          <a:xfrm>
            <a:off x="126752" y="1340345"/>
            <a:ext cx="8878043" cy="245507"/>
          </a:xfrm>
          <a:prstGeom prst="rect">
            <a:avLst/>
          </a:prstGeom>
          <a:solidFill>
            <a:srgbClr val="F2F2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15" name="Rectangle 14">
            <a:extLst>
              <a:ext uri="{FF2B5EF4-FFF2-40B4-BE49-F238E27FC236}">
                <a16:creationId xmlns:a16="http://schemas.microsoft.com/office/drawing/2014/main" id="{434397C2-D178-ABC4-D7DB-1A9AA007C307}"/>
              </a:ext>
            </a:extLst>
          </p:cNvPr>
          <p:cNvSpPr/>
          <p:nvPr>
            <p:custDataLst>
              <p:tags r:id="rId6"/>
            </p:custDataLst>
          </p:nvPr>
        </p:nvSpPr>
        <p:spPr>
          <a:xfrm>
            <a:off x="0" y="1"/>
            <a:ext cx="9144000" cy="6857999"/>
          </a:xfrm>
          <a:prstGeom prst="rect">
            <a:avLst/>
          </a:prstGeom>
          <a:solidFill>
            <a:srgbClr val="10658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8" name="Rectangle : coins arrondis 7">
            <a:extLst>
              <a:ext uri="{FF2B5EF4-FFF2-40B4-BE49-F238E27FC236}">
                <a16:creationId xmlns:a16="http://schemas.microsoft.com/office/drawing/2014/main" id="{01941FA1-7589-9EE7-2335-08F9ABF2324F}"/>
              </a:ext>
            </a:extLst>
          </p:cNvPr>
          <p:cNvSpPr/>
          <p:nvPr>
            <p:custDataLst>
              <p:tags r:id="rId7"/>
            </p:custDataLst>
          </p:nvPr>
        </p:nvSpPr>
        <p:spPr>
          <a:xfrm>
            <a:off x="183903" y="177800"/>
            <a:ext cx="8776195" cy="6499909"/>
          </a:xfrm>
          <a:prstGeom prst="roundRect">
            <a:avLst>
              <a:gd name="adj" fmla="val 2225"/>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3" name="Rectangle : coins arrondis 22">
            <a:extLst>
              <a:ext uri="{FF2B5EF4-FFF2-40B4-BE49-F238E27FC236}">
                <a16:creationId xmlns:a16="http://schemas.microsoft.com/office/drawing/2014/main" id="{A976055A-147C-BF36-A4DE-6D5503199290}"/>
              </a:ext>
            </a:extLst>
          </p:cNvPr>
          <p:cNvSpPr/>
          <p:nvPr>
            <p:custDataLst>
              <p:tags r:id="rId8"/>
            </p:custDataLst>
          </p:nvPr>
        </p:nvSpPr>
        <p:spPr>
          <a:xfrm>
            <a:off x="180975" y="180292"/>
            <a:ext cx="8769597" cy="597245"/>
          </a:xfrm>
          <a:prstGeom prst="roundRect">
            <a:avLst>
              <a:gd name="adj" fmla="val 14434"/>
            </a:avLst>
          </a:prstGeom>
          <a:solidFill>
            <a:schemeClr val="bg1">
              <a:lumMod val="95000"/>
            </a:schemeClr>
          </a:solidFill>
          <a:ln w="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FR"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6" name="Rectangle 25">
            <a:extLst>
              <a:ext uri="{FF2B5EF4-FFF2-40B4-BE49-F238E27FC236}">
                <a16:creationId xmlns:a16="http://schemas.microsoft.com/office/drawing/2014/main" id="{223EB24F-7952-ED6F-2E2A-1662A0250F0F}"/>
              </a:ext>
            </a:extLst>
          </p:cNvPr>
          <p:cNvSpPr/>
          <p:nvPr>
            <p:custDataLst>
              <p:tags r:id="rId9"/>
            </p:custDataLst>
          </p:nvPr>
        </p:nvSpPr>
        <p:spPr>
          <a:xfrm>
            <a:off x="196725" y="737687"/>
            <a:ext cx="8776195" cy="245507"/>
          </a:xfrm>
          <a:prstGeom prst="rect">
            <a:avLst/>
          </a:prstGeom>
          <a:solidFill>
            <a:srgbClr val="F2F2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2" name="Freeform 8">
            <a:extLst>
              <a:ext uri="{FF2B5EF4-FFF2-40B4-BE49-F238E27FC236}">
                <a16:creationId xmlns:a16="http://schemas.microsoft.com/office/drawing/2014/main" id="{B52B50F6-1789-84A6-45E2-9DB73111A937}"/>
              </a:ext>
            </a:extLst>
          </p:cNvPr>
          <p:cNvSpPr/>
          <p:nvPr>
            <p:custDataLst>
              <p:tags r:id="rId10"/>
            </p:custDataLst>
          </p:nvPr>
        </p:nvSpPr>
        <p:spPr>
          <a:xfrm>
            <a:off x="522385" y="468775"/>
            <a:ext cx="277013" cy="190941"/>
          </a:xfrm>
          <a:custGeom>
            <a:avLst/>
            <a:gdLst/>
            <a:ahLst/>
            <a:cxnLst/>
            <a:rect l="l" t="t" r="r" b="b"/>
            <a:pathLst>
              <a:path w="771785" h="671453">
                <a:moveTo>
                  <a:pt x="0" y="0"/>
                </a:moveTo>
                <a:lnTo>
                  <a:pt x="771785" y="0"/>
                </a:lnTo>
                <a:lnTo>
                  <a:pt x="771785" y="671453"/>
                </a:lnTo>
                <a:lnTo>
                  <a:pt x="0" y="671453"/>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pPr marL="0" marR="0" lvl="0" indent="0" algn="l"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black"/>
              </a:solidFill>
              <a:effectLst/>
              <a:uLnTx/>
              <a:uFillTx/>
              <a:latin typeface="Dosis" pitchFamily="2" charset="0"/>
              <a:ea typeface="+mn-ea"/>
              <a:cs typeface="+mn-cs"/>
            </a:endParaRPr>
          </a:p>
        </p:txBody>
      </p:sp>
      <p:sp>
        <p:nvSpPr>
          <p:cNvPr id="10" name="ZoneTexte 9">
            <a:extLst>
              <a:ext uri="{FF2B5EF4-FFF2-40B4-BE49-F238E27FC236}">
                <a16:creationId xmlns:a16="http://schemas.microsoft.com/office/drawing/2014/main" id="{30F40795-7EFC-3A5C-5663-BC447549C0D8}"/>
              </a:ext>
            </a:extLst>
          </p:cNvPr>
          <p:cNvSpPr txBox="1"/>
          <p:nvPr>
            <p:custDataLst>
              <p:tags r:id="rId11"/>
            </p:custDataLst>
          </p:nvPr>
        </p:nvSpPr>
        <p:spPr>
          <a:xfrm>
            <a:off x="1027990" y="394968"/>
            <a:ext cx="7686264" cy="338554"/>
          </a:xfrm>
          <a:prstGeom prst="rect">
            <a:avLst/>
          </a:prstGeom>
          <a:noFill/>
        </p:spPr>
        <p:txBody>
          <a:bodyPr wrap="square" rtlCol="0">
            <a:spAutoFit/>
          </a:bodyPr>
          <a:lstStyle/>
          <a:p>
            <a:pPr marL="0" marR="0" lvl="0" indent="0" algn="l" defTabSz="685818"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prstClr val="white">
                    <a:lumMod val="65000"/>
                  </a:prstClr>
                </a:solidFill>
                <a:effectLst/>
                <a:uLnTx/>
                <a:uFillTx/>
                <a:latin typeface="Calibri"/>
                <a:ea typeface="+mn-ea"/>
                <a:cs typeface="+mn-cs"/>
              </a:rPr>
              <a:t>« j» « e ». </a:t>
            </a:r>
          </a:p>
        </p:txBody>
      </p:sp>
      <p:sp>
        <p:nvSpPr>
          <p:cNvPr id="2" name="Rectangle 1">
            <a:extLst>
              <a:ext uri="{FF2B5EF4-FFF2-40B4-BE49-F238E27FC236}">
                <a16:creationId xmlns:a16="http://schemas.microsoft.com/office/drawing/2014/main" id="{4CAF3BF4-51DF-85C4-17C5-944357EA46A2}"/>
              </a:ext>
            </a:extLst>
          </p:cNvPr>
          <p:cNvSpPr/>
          <p:nvPr>
            <p:custDataLst>
              <p:tags r:id="rId12"/>
            </p:custDataLst>
          </p:nvPr>
        </p:nvSpPr>
        <p:spPr>
          <a:xfrm>
            <a:off x="472954" y="1529678"/>
            <a:ext cx="3859763" cy="3154710"/>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pt-BR" sz="11500" b="1" i="0" u="none" strike="noStrike" kern="1200" cap="none" spc="0" normalizeH="0" baseline="0" noProof="0" dirty="0">
                <a:ln>
                  <a:noFill/>
                </a:ln>
                <a:solidFill>
                  <a:srgbClr val="106585"/>
                </a:solidFill>
                <a:effectLst/>
                <a:uLnTx/>
                <a:uFillTx/>
                <a:latin typeface="Dosis" pitchFamily="2" charset="0"/>
                <a:ea typeface="+mn-ea"/>
                <a:cs typeface="+mn-cs"/>
              </a:rPr>
              <a:t> </a:t>
            </a:r>
            <a:r>
              <a:rPr kumimoji="0" lang="pt-BR" sz="19900" b="1" i="0" u="none" strike="noStrike" kern="1200" cap="none" spc="0" normalizeH="0" baseline="0" noProof="0" dirty="0">
                <a:ln>
                  <a:noFill/>
                </a:ln>
                <a:solidFill>
                  <a:srgbClr val="106585"/>
                </a:solidFill>
                <a:effectLst/>
                <a:uLnTx/>
                <a:uFillTx/>
                <a:latin typeface="Dosis" pitchFamily="2" charset="0"/>
                <a:ea typeface="+mn-ea"/>
                <a:cs typeface="+mn-cs"/>
              </a:rPr>
              <a:t>g            </a:t>
            </a:r>
            <a:endParaRPr kumimoji="0" lang="pt-BR" sz="11500" b="1" i="0" u="none" strike="noStrike" kern="1200" cap="none" spc="0" normalizeH="0" baseline="0" noProof="0" dirty="0">
              <a:ln>
                <a:noFill/>
              </a:ln>
              <a:solidFill>
                <a:srgbClr val="106585"/>
              </a:solidFill>
              <a:effectLst/>
              <a:uLnTx/>
              <a:uFillTx/>
              <a:latin typeface="Dosis" pitchFamily="2" charset="0"/>
              <a:ea typeface="+mn-ea"/>
              <a:cs typeface="+mn-cs"/>
            </a:endParaRPr>
          </a:p>
        </p:txBody>
      </p:sp>
      <p:sp>
        <p:nvSpPr>
          <p:cNvPr id="4" name="Rectangle 3">
            <a:extLst>
              <a:ext uri="{FF2B5EF4-FFF2-40B4-BE49-F238E27FC236}">
                <a16:creationId xmlns:a16="http://schemas.microsoft.com/office/drawing/2014/main" id="{3A3DF2E8-14A9-3AE7-99CE-58B436ABDDF1}"/>
              </a:ext>
            </a:extLst>
          </p:cNvPr>
          <p:cNvSpPr/>
          <p:nvPr>
            <p:custDataLst>
              <p:tags r:id="rId13"/>
            </p:custDataLst>
          </p:nvPr>
        </p:nvSpPr>
        <p:spPr>
          <a:xfrm>
            <a:off x="4811283" y="1505865"/>
            <a:ext cx="3859763" cy="3154710"/>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pt-BR" sz="11500" b="1" i="0" u="none" strike="noStrike" kern="1200" cap="none" spc="0" normalizeH="0" baseline="0" noProof="0" dirty="0">
                <a:ln>
                  <a:noFill/>
                </a:ln>
                <a:solidFill>
                  <a:srgbClr val="106585"/>
                </a:solidFill>
                <a:effectLst/>
                <a:uLnTx/>
                <a:uFillTx/>
                <a:latin typeface="Dosis" pitchFamily="2" charset="0"/>
                <a:ea typeface="+mn-ea"/>
                <a:cs typeface="+mn-cs"/>
              </a:rPr>
              <a:t> </a:t>
            </a:r>
            <a:r>
              <a:rPr kumimoji="0" lang="pt-BR" sz="19900" b="1" i="0" u="none" strike="noStrike" kern="1200" cap="none" spc="0" normalizeH="0" baseline="0" noProof="0" dirty="0">
                <a:ln>
                  <a:noFill/>
                </a:ln>
                <a:solidFill>
                  <a:srgbClr val="106585"/>
                </a:solidFill>
                <a:effectLst/>
                <a:uLnTx/>
                <a:uFillTx/>
                <a:latin typeface="Dosis" pitchFamily="2" charset="0"/>
                <a:ea typeface="+mn-ea"/>
                <a:cs typeface="+mn-cs"/>
              </a:rPr>
              <a:t>e          </a:t>
            </a:r>
            <a:endParaRPr kumimoji="0" lang="pt-BR" sz="11500" b="1" i="0" u="none" strike="noStrike" kern="1200" cap="none" spc="0" normalizeH="0" baseline="0" noProof="0" dirty="0">
              <a:ln>
                <a:noFill/>
              </a:ln>
              <a:solidFill>
                <a:srgbClr val="106585"/>
              </a:solidFill>
              <a:effectLst/>
              <a:uLnTx/>
              <a:uFillTx/>
              <a:latin typeface="Dosis" pitchFamily="2" charset="0"/>
              <a:ea typeface="+mn-ea"/>
              <a:cs typeface="+mn-cs"/>
            </a:endParaRPr>
          </a:p>
        </p:txBody>
      </p:sp>
    </p:spTree>
    <p:extLst>
      <p:ext uri="{BB962C8B-B14F-4D97-AF65-F5344CB8AC3E}">
        <p14:creationId xmlns:p14="http://schemas.microsoft.com/office/powerpoint/2010/main" val="165920560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281B65-58E8-DAC6-CBDE-10F93F551092}"/>
            </a:ext>
          </a:extLst>
        </p:cNvPr>
        <p:cNvGrpSpPr/>
        <p:nvPr/>
      </p:nvGrpSpPr>
      <p:grpSpPr>
        <a:xfrm>
          <a:off x="0" y="0"/>
          <a:ext cx="0" cy="0"/>
          <a:chOff x="0" y="0"/>
          <a:chExt cx="0" cy="0"/>
        </a:xfrm>
      </p:grpSpPr>
      <p:sp>
        <p:nvSpPr>
          <p:cNvPr id="3" name="Rectangle : coins arrondis 2">
            <a:extLst>
              <a:ext uri="{FF2B5EF4-FFF2-40B4-BE49-F238E27FC236}">
                <a16:creationId xmlns:a16="http://schemas.microsoft.com/office/drawing/2014/main" id="{34A9BA0A-AC6A-6514-E65F-92ACFCDFA467}"/>
              </a:ext>
            </a:extLst>
          </p:cNvPr>
          <p:cNvSpPr/>
          <p:nvPr>
            <p:custDataLst>
              <p:tags r:id="rId1"/>
            </p:custDataLst>
          </p:nvPr>
        </p:nvSpPr>
        <p:spPr>
          <a:xfrm>
            <a:off x="228600" y="990601"/>
            <a:ext cx="8686801" cy="4786641"/>
          </a:xfrm>
          <a:prstGeom prst="roundRect">
            <a:avLst>
              <a:gd name="adj" fmla="val 967"/>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16" name="Rectangle : coins arrondis 15">
            <a:extLst>
              <a:ext uri="{FF2B5EF4-FFF2-40B4-BE49-F238E27FC236}">
                <a16:creationId xmlns:a16="http://schemas.microsoft.com/office/drawing/2014/main" id="{76C4ACE9-D259-158C-4BFB-EF5633F23CCA}"/>
              </a:ext>
            </a:extLst>
          </p:cNvPr>
          <p:cNvSpPr/>
          <p:nvPr>
            <p:custDataLst>
              <p:tags r:id="rId2"/>
            </p:custDataLst>
          </p:nvPr>
        </p:nvSpPr>
        <p:spPr>
          <a:xfrm>
            <a:off x="126753" y="929941"/>
            <a:ext cx="8890494" cy="597245"/>
          </a:xfrm>
          <a:prstGeom prst="roundRect">
            <a:avLst>
              <a:gd name="adj" fmla="val 14434"/>
            </a:avLst>
          </a:prstGeom>
          <a:solidFill>
            <a:schemeClr val="bg1">
              <a:lumMod val="95000"/>
            </a:schemeClr>
          </a:solidFill>
          <a:ln w="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FR"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18" name="ZoneTexte 17">
            <a:extLst>
              <a:ext uri="{FF2B5EF4-FFF2-40B4-BE49-F238E27FC236}">
                <a16:creationId xmlns:a16="http://schemas.microsoft.com/office/drawing/2014/main" id="{CC62BFBD-16E0-4C9B-6F52-B3ECA7A13FEE}"/>
              </a:ext>
            </a:extLst>
          </p:cNvPr>
          <p:cNvSpPr txBox="1"/>
          <p:nvPr>
            <p:custDataLst>
              <p:tags r:id="rId3"/>
            </p:custDataLst>
          </p:nvPr>
        </p:nvSpPr>
        <p:spPr>
          <a:xfrm>
            <a:off x="800100" y="1093750"/>
            <a:ext cx="6096000" cy="325089"/>
          </a:xfrm>
          <a:prstGeom prst="rect">
            <a:avLst/>
          </a:prstGeom>
          <a:noFill/>
        </p:spPr>
        <p:txBody>
          <a:bodyPr wrap="square">
            <a:spAutoFit/>
          </a:bodyPr>
          <a:lstStyle/>
          <a:p>
            <a:pPr marL="0" marR="0" lvl="1" indent="0" algn="l" defTabSz="457223" rtl="0" eaLnBrk="1" fontAlgn="auto" latinLnBrk="0" hangingPunct="1">
              <a:lnSpc>
                <a:spcPts val="2011"/>
              </a:lnSpc>
              <a:spcBef>
                <a:spcPct val="0"/>
              </a:spcBef>
              <a:spcAft>
                <a:spcPts val="0"/>
              </a:spcAft>
              <a:buClrTx/>
              <a:buSzTx/>
              <a:buFontTx/>
              <a:buNone/>
              <a:tabLst/>
              <a:defRPr/>
            </a:pPr>
            <a:r>
              <a:rPr kumimoji="0" lang="en-US" sz="1400" b="1" i="0" u="none" strike="noStrike" kern="1200" cap="none" spc="0" normalizeH="0" baseline="0" noProof="0" dirty="0">
                <a:ln>
                  <a:noFill/>
                </a:ln>
                <a:solidFill>
                  <a:prstClr val="white">
                    <a:lumMod val="75000"/>
                  </a:prstClr>
                </a:solidFill>
                <a:effectLst/>
                <a:uLnTx/>
                <a:uFillTx/>
                <a:latin typeface="Dosis" pitchFamily="2" charset="0"/>
                <a:ea typeface="+mn-ea"/>
                <a:cs typeface="+mn-cs"/>
              </a:rPr>
              <a:t>Aujourd’hui, nous </a:t>
            </a:r>
            <a:r>
              <a:rPr kumimoji="0" lang="fr-FR" sz="1400" b="1" i="0" u="none" strike="noStrike" kern="1200" cap="none" spc="0" normalizeH="0" baseline="0" noProof="0" dirty="0">
                <a:ln>
                  <a:noFill/>
                </a:ln>
                <a:solidFill>
                  <a:prstClr val="white">
                    <a:lumMod val="75000"/>
                  </a:prstClr>
                </a:solidFill>
                <a:effectLst/>
                <a:uLnTx/>
                <a:uFillTx/>
                <a:latin typeface="Dosis" pitchFamily="2" charset="0"/>
                <a:ea typeface="+mn-ea"/>
                <a:cs typeface="+mn-cs"/>
              </a:rPr>
              <a:t>allons apprendre de nouveaux mots en français. </a:t>
            </a:r>
          </a:p>
        </p:txBody>
      </p:sp>
      <p:sp>
        <p:nvSpPr>
          <p:cNvPr id="19" name="Freeform 8">
            <a:extLst>
              <a:ext uri="{FF2B5EF4-FFF2-40B4-BE49-F238E27FC236}">
                <a16:creationId xmlns:a16="http://schemas.microsoft.com/office/drawing/2014/main" id="{904E7686-39F5-E1FE-5837-78DB3467F4B5}"/>
              </a:ext>
            </a:extLst>
          </p:cNvPr>
          <p:cNvSpPr/>
          <p:nvPr>
            <p:custDataLst>
              <p:tags r:id="rId4"/>
            </p:custDataLst>
          </p:nvPr>
        </p:nvSpPr>
        <p:spPr>
          <a:xfrm>
            <a:off x="195941" y="1177397"/>
            <a:ext cx="277013" cy="190941"/>
          </a:xfrm>
          <a:custGeom>
            <a:avLst/>
            <a:gdLst/>
            <a:ahLst/>
            <a:cxnLst/>
            <a:rect l="l" t="t" r="r" b="b"/>
            <a:pathLst>
              <a:path w="771785" h="671453">
                <a:moveTo>
                  <a:pt x="0" y="0"/>
                </a:moveTo>
                <a:lnTo>
                  <a:pt x="771785" y="0"/>
                </a:lnTo>
                <a:lnTo>
                  <a:pt x="771785" y="671453"/>
                </a:lnTo>
                <a:lnTo>
                  <a:pt x="0" y="671453"/>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pPr marL="0" marR="0" lvl="0" indent="0" algn="l"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black"/>
              </a:solidFill>
              <a:effectLst/>
              <a:uLnTx/>
              <a:uFillTx/>
              <a:latin typeface="Dosis" pitchFamily="2" charset="0"/>
              <a:ea typeface="+mn-ea"/>
              <a:cs typeface="+mn-cs"/>
            </a:endParaRPr>
          </a:p>
        </p:txBody>
      </p:sp>
      <p:sp>
        <p:nvSpPr>
          <p:cNvPr id="7" name="Rectangle 6">
            <a:extLst>
              <a:ext uri="{FF2B5EF4-FFF2-40B4-BE49-F238E27FC236}">
                <a16:creationId xmlns:a16="http://schemas.microsoft.com/office/drawing/2014/main" id="{17EBF296-3EA6-9AE0-483E-23A1ADAC73F3}"/>
              </a:ext>
            </a:extLst>
          </p:cNvPr>
          <p:cNvSpPr/>
          <p:nvPr>
            <p:custDataLst>
              <p:tags r:id="rId5"/>
            </p:custDataLst>
          </p:nvPr>
        </p:nvSpPr>
        <p:spPr>
          <a:xfrm>
            <a:off x="126752" y="1340345"/>
            <a:ext cx="8878043" cy="245507"/>
          </a:xfrm>
          <a:prstGeom prst="rect">
            <a:avLst/>
          </a:prstGeom>
          <a:solidFill>
            <a:srgbClr val="F2F2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15" name="Rectangle 14">
            <a:extLst>
              <a:ext uri="{FF2B5EF4-FFF2-40B4-BE49-F238E27FC236}">
                <a16:creationId xmlns:a16="http://schemas.microsoft.com/office/drawing/2014/main" id="{434397C2-D178-ABC4-D7DB-1A9AA007C307}"/>
              </a:ext>
            </a:extLst>
          </p:cNvPr>
          <p:cNvSpPr/>
          <p:nvPr>
            <p:custDataLst>
              <p:tags r:id="rId6"/>
            </p:custDataLst>
          </p:nvPr>
        </p:nvSpPr>
        <p:spPr>
          <a:xfrm>
            <a:off x="0" y="1"/>
            <a:ext cx="9144000" cy="6857999"/>
          </a:xfrm>
          <a:prstGeom prst="rect">
            <a:avLst/>
          </a:prstGeom>
          <a:solidFill>
            <a:srgbClr val="10658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8" name="Rectangle : coins arrondis 7">
            <a:extLst>
              <a:ext uri="{FF2B5EF4-FFF2-40B4-BE49-F238E27FC236}">
                <a16:creationId xmlns:a16="http://schemas.microsoft.com/office/drawing/2014/main" id="{01941FA1-7589-9EE7-2335-08F9ABF2324F}"/>
              </a:ext>
            </a:extLst>
          </p:cNvPr>
          <p:cNvSpPr/>
          <p:nvPr>
            <p:custDataLst>
              <p:tags r:id="rId7"/>
            </p:custDataLst>
          </p:nvPr>
        </p:nvSpPr>
        <p:spPr>
          <a:xfrm>
            <a:off x="183903" y="177800"/>
            <a:ext cx="8776195" cy="6499909"/>
          </a:xfrm>
          <a:prstGeom prst="roundRect">
            <a:avLst>
              <a:gd name="adj" fmla="val 2225"/>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3" name="Rectangle : coins arrondis 22">
            <a:extLst>
              <a:ext uri="{FF2B5EF4-FFF2-40B4-BE49-F238E27FC236}">
                <a16:creationId xmlns:a16="http://schemas.microsoft.com/office/drawing/2014/main" id="{A976055A-147C-BF36-A4DE-6D5503199290}"/>
              </a:ext>
            </a:extLst>
          </p:cNvPr>
          <p:cNvSpPr/>
          <p:nvPr>
            <p:custDataLst>
              <p:tags r:id="rId8"/>
            </p:custDataLst>
          </p:nvPr>
        </p:nvSpPr>
        <p:spPr>
          <a:xfrm>
            <a:off x="180975" y="180292"/>
            <a:ext cx="8769597" cy="597245"/>
          </a:xfrm>
          <a:prstGeom prst="roundRect">
            <a:avLst>
              <a:gd name="adj" fmla="val 14434"/>
            </a:avLst>
          </a:prstGeom>
          <a:solidFill>
            <a:schemeClr val="bg1">
              <a:lumMod val="95000"/>
            </a:schemeClr>
          </a:solidFill>
          <a:ln w="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FR"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6" name="Rectangle 25">
            <a:extLst>
              <a:ext uri="{FF2B5EF4-FFF2-40B4-BE49-F238E27FC236}">
                <a16:creationId xmlns:a16="http://schemas.microsoft.com/office/drawing/2014/main" id="{223EB24F-7952-ED6F-2E2A-1662A0250F0F}"/>
              </a:ext>
            </a:extLst>
          </p:cNvPr>
          <p:cNvSpPr/>
          <p:nvPr>
            <p:custDataLst>
              <p:tags r:id="rId9"/>
            </p:custDataLst>
          </p:nvPr>
        </p:nvSpPr>
        <p:spPr>
          <a:xfrm>
            <a:off x="196725" y="737687"/>
            <a:ext cx="8776195" cy="245507"/>
          </a:xfrm>
          <a:prstGeom prst="rect">
            <a:avLst/>
          </a:prstGeom>
          <a:solidFill>
            <a:srgbClr val="F2F2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2" name="Freeform 8">
            <a:extLst>
              <a:ext uri="{FF2B5EF4-FFF2-40B4-BE49-F238E27FC236}">
                <a16:creationId xmlns:a16="http://schemas.microsoft.com/office/drawing/2014/main" id="{B52B50F6-1789-84A6-45E2-9DB73111A937}"/>
              </a:ext>
            </a:extLst>
          </p:cNvPr>
          <p:cNvSpPr/>
          <p:nvPr>
            <p:custDataLst>
              <p:tags r:id="rId10"/>
            </p:custDataLst>
          </p:nvPr>
        </p:nvSpPr>
        <p:spPr>
          <a:xfrm>
            <a:off x="522385" y="468775"/>
            <a:ext cx="277013" cy="190941"/>
          </a:xfrm>
          <a:custGeom>
            <a:avLst/>
            <a:gdLst/>
            <a:ahLst/>
            <a:cxnLst/>
            <a:rect l="l" t="t" r="r" b="b"/>
            <a:pathLst>
              <a:path w="771785" h="671453">
                <a:moveTo>
                  <a:pt x="0" y="0"/>
                </a:moveTo>
                <a:lnTo>
                  <a:pt x="771785" y="0"/>
                </a:lnTo>
                <a:lnTo>
                  <a:pt x="771785" y="671453"/>
                </a:lnTo>
                <a:lnTo>
                  <a:pt x="0" y="671453"/>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pPr marL="0" marR="0" lvl="0" indent="0" algn="l"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black"/>
              </a:solidFill>
              <a:effectLst/>
              <a:uLnTx/>
              <a:uFillTx/>
              <a:latin typeface="Dosis" pitchFamily="2" charset="0"/>
              <a:ea typeface="+mn-ea"/>
              <a:cs typeface="+mn-cs"/>
            </a:endParaRPr>
          </a:p>
        </p:txBody>
      </p:sp>
      <p:sp>
        <p:nvSpPr>
          <p:cNvPr id="10" name="ZoneTexte 9">
            <a:extLst>
              <a:ext uri="{FF2B5EF4-FFF2-40B4-BE49-F238E27FC236}">
                <a16:creationId xmlns:a16="http://schemas.microsoft.com/office/drawing/2014/main" id="{30F40795-7EFC-3A5C-5663-BC447549C0D8}"/>
              </a:ext>
            </a:extLst>
          </p:cNvPr>
          <p:cNvSpPr txBox="1"/>
          <p:nvPr>
            <p:custDataLst>
              <p:tags r:id="rId11"/>
            </p:custDataLst>
          </p:nvPr>
        </p:nvSpPr>
        <p:spPr>
          <a:xfrm>
            <a:off x="1027990" y="394968"/>
            <a:ext cx="7686264" cy="338554"/>
          </a:xfrm>
          <a:prstGeom prst="rect">
            <a:avLst/>
          </a:prstGeom>
          <a:noFill/>
        </p:spPr>
        <p:txBody>
          <a:bodyPr wrap="square" rtlCol="0">
            <a:spAutoFit/>
          </a:bodyPr>
          <a:lstStyle/>
          <a:p>
            <a:pPr marL="0" marR="0" lvl="0" indent="0" algn="l" defTabSz="685818"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prstClr val="white">
                    <a:lumMod val="65000"/>
                  </a:prstClr>
                </a:solidFill>
                <a:effectLst/>
                <a:uLnTx/>
                <a:uFillTx/>
                <a:latin typeface="Calibri"/>
                <a:ea typeface="+mn-ea"/>
                <a:cs typeface="+mn-cs"/>
              </a:rPr>
              <a:t>« je  ». Quand la lettre g est à côté de la lettre e, ça fait le son « je ». Qui veut répéter ?</a:t>
            </a:r>
          </a:p>
        </p:txBody>
      </p:sp>
      <p:sp>
        <p:nvSpPr>
          <p:cNvPr id="2" name="Rectangle 1">
            <a:extLst>
              <a:ext uri="{FF2B5EF4-FFF2-40B4-BE49-F238E27FC236}">
                <a16:creationId xmlns:a16="http://schemas.microsoft.com/office/drawing/2014/main" id="{4CAF3BF4-51DF-85C4-17C5-944357EA46A2}"/>
              </a:ext>
            </a:extLst>
          </p:cNvPr>
          <p:cNvSpPr/>
          <p:nvPr>
            <p:custDataLst>
              <p:tags r:id="rId12"/>
            </p:custDataLst>
          </p:nvPr>
        </p:nvSpPr>
        <p:spPr>
          <a:xfrm>
            <a:off x="2754085" y="1529678"/>
            <a:ext cx="3859763" cy="3154710"/>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pt-BR" sz="11500" b="1" i="0" u="none" strike="noStrike" kern="1200" cap="none" spc="0" normalizeH="0" baseline="0" noProof="0" dirty="0">
                <a:ln>
                  <a:noFill/>
                </a:ln>
                <a:solidFill>
                  <a:srgbClr val="106585"/>
                </a:solidFill>
                <a:effectLst/>
                <a:uLnTx/>
                <a:uFillTx/>
                <a:latin typeface="Dosis" pitchFamily="2" charset="0"/>
                <a:ea typeface="+mn-ea"/>
                <a:cs typeface="+mn-cs"/>
              </a:rPr>
              <a:t> </a:t>
            </a:r>
            <a:r>
              <a:rPr kumimoji="0" lang="pt-BR" sz="19900" b="1" i="0" u="none" strike="noStrike" kern="1200" cap="none" spc="0" normalizeH="0" baseline="0" noProof="0" dirty="0">
                <a:ln>
                  <a:noFill/>
                </a:ln>
                <a:solidFill>
                  <a:srgbClr val="106585"/>
                </a:solidFill>
                <a:effectLst/>
                <a:uLnTx/>
                <a:uFillTx/>
                <a:latin typeface="Dosis" pitchFamily="2" charset="0"/>
                <a:ea typeface="+mn-ea"/>
                <a:cs typeface="+mn-cs"/>
              </a:rPr>
              <a:t>ge            </a:t>
            </a:r>
            <a:endParaRPr kumimoji="0" lang="pt-BR" sz="11500" b="1" i="0" u="none" strike="noStrike" kern="1200" cap="none" spc="0" normalizeH="0" baseline="0" noProof="0" dirty="0">
              <a:ln>
                <a:noFill/>
              </a:ln>
              <a:solidFill>
                <a:srgbClr val="106585"/>
              </a:solidFill>
              <a:effectLst/>
              <a:uLnTx/>
              <a:uFillTx/>
              <a:latin typeface="Dosis" pitchFamily="2" charset="0"/>
              <a:ea typeface="+mn-ea"/>
              <a:cs typeface="+mn-cs"/>
            </a:endParaRPr>
          </a:p>
        </p:txBody>
      </p:sp>
    </p:spTree>
    <p:extLst>
      <p:ext uri="{BB962C8B-B14F-4D97-AF65-F5344CB8AC3E}">
        <p14:creationId xmlns:p14="http://schemas.microsoft.com/office/powerpoint/2010/main" val="365625228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281B65-58E8-DAC6-CBDE-10F93F551092}"/>
            </a:ext>
          </a:extLst>
        </p:cNvPr>
        <p:cNvGrpSpPr/>
        <p:nvPr/>
      </p:nvGrpSpPr>
      <p:grpSpPr>
        <a:xfrm>
          <a:off x="0" y="0"/>
          <a:ext cx="0" cy="0"/>
          <a:chOff x="0" y="0"/>
          <a:chExt cx="0" cy="0"/>
        </a:xfrm>
      </p:grpSpPr>
      <p:sp>
        <p:nvSpPr>
          <p:cNvPr id="3" name="Rectangle : coins arrondis 2">
            <a:extLst>
              <a:ext uri="{FF2B5EF4-FFF2-40B4-BE49-F238E27FC236}">
                <a16:creationId xmlns:a16="http://schemas.microsoft.com/office/drawing/2014/main" id="{34A9BA0A-AC6A-6514-E65F-92ACFCDFA467}"/>
              </a:ext>
            </a:extLst>
          </p:cNvPr>
          <p:cNvSpPr/>
          <p:nvPr>
            <p:custDataLst>
              <p:tags r:id="rId1"/>
            </p:custDataLst>
          </p:nvPr>
        </p:nvSpPr>
        <p:spPr>
          <a:xfrm>
            <a:off x="228600" y="990601"/>
            <a:ext cx="8686801" cy="4786641"/>
          </a:xfrm>
          <a:prstGeom prst="roundRect">
            <a:avLst>
              <a:gd name="adj" fmla="val 967"/>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16" name="Rectangle : coins arrondis 15">
            <a:extLst>
              <a:ext uri="{FF2B5EF4-FFF2-40B4-BE49-F238E27FC236}">
                <a16:creationId xmlns:a16="http://schemas.microsoft.com/office/drawing/2014/main" id="{76C4ACE9-D259-158C-4BFB-EF5633F23CCA}"/>
              </a:ext>
            </a:extLst>
          </p:cNvPr>
          <p:cNvSpPr/>
          <p:nvPr>
            <p:custDataLst>
              <p:tags r:id="rId2"/>
            </p:custDataLst>
          </p:nvPr>
        </p:nvSpPr>
        <p:spPr>
          <a:xfrm>
            <a:off x="126753" y="929941"/>
            <a:ext cx="8890494" cy="597245"/>
          </a:xfrm>
          <a:prstGeom prst="roundRect">
            <a:avLst>
              <a:gd name="adj" fmla="val 14434"/>
            </a:avLst>
          </a:prstGeom>
          <a:solidFill>
            <a:schemeClr val="bg1">
              <a:lumMod val="95000"/>
            </a:schemeClr>
          </a:solidFill>
          <a:ln w="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FR"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18" name="ZoneTexte 17">
            <a:extLst>
              <a:ext uri="{FF2B5EF4-FFF2-40B4-BE49-F238E27FC236}">
                <a16:creationId xmlns:a16="http://schemas.microsoft.com/office/drawing/2014/main" id="{CC62BFBD-16E0-4C9B-6F52-B3ECA7A13FEE}"/>
              </a:ext>
            </a:extLst>
          </p:cNvPr>
          <p:cNvSpPr txBox="1"/>
          <p:nvPr>
            <p:custDataLst>
              <p:tags r:id="rId3"/>
            </p:custDataLst>
          </p:nvPr>
        </p:nvSpPr>
        <p:spPr>
          <a:xfrm>
            <a:off x="800100" y="1093750"/>
            <a:ext cx="6096000" cy="325089"/>
          </a:xfrm>
          <a:prstGeom prst="rect">
            <a:avLst/>
          </a:prstGeom>
          <a:noFill/>
        </p:spPr>
        <p:txBody>
          <a:bodyPr wrap="square">
            <a:spAutoFit/>
          </a:bodyPr>
          <a:lstStyle/>
          <a:p>
            <a:pPr marL="0" marR="0" lvl="1" indent="0" algn="l" defTabSz="457223" rtl="0" eaLnBrk="1" fontAlgn="auto" latinLnBrk="0" hangingPunct="1">
              <a:lnSpc>
                <a:spcPts val="2011"/>
              </a:lnSpc>
              <a:spcBef>
                <a:spcPct val="0"/>
              </a:spcBef>
              <a:spcAft>
                <a:spcPts val="0"/>
              </a:spcAft>
              <a:buClrTx/>
              <a:buSzTx/>
              <a:buFontTx/>
              <a:buNone/>
              <a:tabLst/>
              <a:defRPr/>
            </a:pPr>
            <a:r>
              <a:rPr kumimoji="0" lang="en-US" sz="1400" b="1" i="0" u="none" strike="noStrike" kern="1200" cap="none" spc="0" normalizeH="0" baseline="0" noProof="0" dirty="0">
                <a:ln>
                  <a:noFill/>
                </a:ln>
                <a:solidFill>
                  <a:prstClr val="white">
                    <a:lumMod val="75000"/>
                  </a:prstClr>
                </a:solidFill>
                <a:effectLst/>
                <a:uLnTx/>
                <a:uFillTx/>
                <a:latin typeface="Dosis" pitchFamily="2" charset="0"/>
                <a:ea typeface="+mn-ea"/>
                <a:cs typeface="+mn-cs"/>
              </a:rPr>
              <a:t>Aujourd’hui, nous </a:t>
            </a:r>
            <a:r>
              <a:rPr kumimoji="0" lang="fr-FR" sz="1400" b="1" i="0" u="none" strike="noStrike" kern="1200" cap="none" spc="0" normalizeH="0" baseline="0" noProof="0" dirty="0">
                <a:ln>
                  <a:noFill/>
                </a:ln>
                <a:solidFill>
                  <a:prstClr val="white">
                    <a:lumMod val="75000"/>
                  </a:prstClr>
                </a:solidFill>
                <a:effectLst/>
                <a:uLnTx/>
                <a:uFillTx/>
                <a:latin typeface="Dosis" pitchFamily="2" charset="0"/>
                <a:ea typeface="+mn-ea"/>
                <a:cs typeface="+mn-cs"/>
              </a:rPr>
              <a:t>allons apprendre de nouveaux mots en français. </a:t>
            </a:r>
          </a:p>
        </p:txBody>
      </p:sp>
      <p:sp>
        <p:nvSpPr>
          <p:cNvPr id="19" name="Freeform 8">
            <a:extLst>
              <a:ext uri="{FF2B5EF4-FFF2-40B4-BE49-F238E27FC236}">
                <a16:creationId xmlns:a16="http://schemas.microsoft.com/office/drawing/2014/main" id="{904E7686-39F5-E1FE-5837-78DB3467F4B5}"/>
              </a:ext>
            </a:extLst>
          </p:cNvPr>
          <p:cNvSpPr/>
          <p:nvPr>
            <p:custDataLst>
              <p:tags r:id="rId4"/>
            </p:custDataLst>
          </p:nvPr>
        </p:nvSpPr>
        <p:spPr>
          <a:xfrm>
            <a:off x="195941" y="1177397"/>
            <a:ext cx="277013" cy="190941"/>
          </a:xfrm>
          <a:custGeom>
            <a:avLst/>
            <a:gdLst/>
            <a:ahLst/>
            <a:cxnLst/>
            <a:rect l="l" t="t" r="r" b="b"/>
            <a:pathLst>
              <a:path w="771785" h="671453">
                <a:moveTo>
                  <a:pt x="0" y="0"/>
                </a:moveTo>
                <a:lnTo>
                  <a:pt x="771785" y="0"/>
                </a:lnTo>
                <a:lnTo>
                  <a:pt x="771785" y="671453"/>
                </a:lnTo>
                <a:lnTo>
                  <a:pt x="0" y="671453"/>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pPr marL="0" marR="0" lvl="0" indent="0" algn="l"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black"/>
              </a:solidFill>
              <a:effectLst/>
              <a:uLnTx/>
              <a:uFillTx/>
              <a:latin typeface="Dosis" pitchFamily="2" charset="0"/>
              <a:ea typeface="+mn-ea"/>
              <a:cs typeface="+mn-cs"/>
            </a:endParaRPr>
          </a:p>
        </p:txBody>
      </p:sp>
      <p:sp>
        <p:nvSpPr>
          <p:cNvPr id="7" name="Rectangle 6">
            <a:extLst>
              <a:ext uri="{FF2B5EF4-FFF2-40B4-BE49-F238E27FC236}">
                <a16:creationId xmlns:a16="http://schemas.microsoft.com/office/drawing/2014/main" id="{17EBF296-3EA6-9AE0-483E-23A1ADAC73F3}"/>
              </a:ext>
            </a:extLst>
          </p:cNvPr>
          <p:cNvSpPr/>
          <p:nvPr>
            <p:custDataLst>
              <p:tags r:id="rId5"/>
            </p:custDataLst>
          </p:nvPr>
        </p:nvSpPr>
        <p:spPr>
          <a:xfrm>
            <a:off x="126752" y="1340345"/>
            <a:ext cx="8878043" cy="245507"/>
          </a:xfrm>
          <a:prstGeom prst="rect">
            <a:avLst/>
          </a:prstGeom>
          <a:solidFill>
            <a:srgbClr val="F2F2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15" name="Rectangle 14">
            <a:extLst>
              <a:ext uri="{FF2B5EF4-FFF2-40B4-BE49-F238E27FC236}">
                <a16:creationId xmlns:a16="http://schemas.microsoft.com/office/drawing/2014/main" id="{434397C2-D178-ABC4-D7DB-1A9AA007C307}"/>
              </a:ext>
            </a:extLst>
          </p:cNvPr>
          <p:cNvSpPr/>
          <p:nvPr>
            <p:custDataLst>
              <p:tags r:id="rId6"/>
            </p:custDataLst>
          </p:nvPr>
        </p:nvSpPr>
        <p:spPr>
          <a:xfrm>
            <a:off x="0" y="1"/>
            <a:ext cx="9144000" cy="6857999"/>
          </a:xfrm>
          <a:prstGeom prst="rect">
            <a:avLst/>
          </a:prstGeom>
          <a:solidFill>
            <a:srgbClr val="10658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8" name="Rectangle : coins arrondis 7">
            <a:extLst>
              <a:ext uri="{FF2B5EF4-FFF2-40B4-BE49-F238E27FC236}">
                <a16:creationId xmlns:a16="http://schemas.microsoft.com/office/drawing/2014/main" id="{01941FA1-7589-9EE7-2335-08F9ABF2324F}"/>
              </a:ext>
            </a:extLst>
          </p:cNvPr>
          <p:cNvSpPr/>
          <p:nvPr>
            <p:custDataLst>
              <p:tags r:id="rId7"/>
            </p:custDataLst>
          </p:nvPr>
        </p:nvSpPr>
        <p:spPr>
          <a:xfrm>
            <a:off x="183903" y="177800"/>
            <a:ext cx="8776195" cy="6499909"/>
          </a:xfrm>
          <a:prstGeom prst="roundRect">
            <a:avLst>
              <a:gd name="adj" fmla="val 2225"/>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3" name="Rectangle : coins arrondis 22">
            <a:extLst>
              <a:ext uri="{FF2B5EF4-FFF2-40B4-BE49-F238E27FC236}">
                <a16:creationId xmlns:a16="http://schemas.microsoft.com/office/drawing/2014/main" id="{A976055A-147C-BF36-A4DE-6D5503199290}"/>
              </a:ext>
            </a:extLst>
          </p:cNvPr>
          <p:cNvSpPr/>
          <p:nvPr>
            <p:custDataLst>
              <p:tags r:id="rId8"/>
            </p:custDataLst>
          </p:nvPr>
        </p:nvSpPr>
        <p:spPr>
          <a:xfrm>
            <a:off x="180975" y="180292"/>
            <a:ext cx="8769597" cy="597245"/>
          </a:xfrm>
          <a:prstGeom prst="roundRect">
            <a:avLst>
              <a:gd name="adj" fmla="val 14434"/>
            </a:avLst>
          </a:prstGeom>
          <a:solidFill>
            <a:schemeClr val="bg1">
              <a:lumMod val="95000"/>
            </a:schemeClr>
          </a:solidFill>
          <a:ln w="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FR"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6" name="Rectangle 25">
            <a:extLst>
              <a:ext uri="{FF2B5EF4-FFF2-40B4-BE49-F238E27FC236}">
                <a16:creationId xmlns:a16="http://schemas.microsoft.com/office/drawing/2014/main" id="{223EB24F-7952-ED6F-2E2A-1662A0250F0F}"/>
              </a:ext>
            </a:extLst>
          </p:cNvPr>
          <p:cNvSpPr/>
          <p:nvPr>
            <p:custDataLst>
              <p:tags r:id="rId9"/>
            </p:custDataLst>
          </p:nvPr>
        </p:nvSpPr>
        <p:spPr>
          <a:xfrm>
            <a:off x="196725" y="737687"/>
            <a:ext cx="8776195" cy="245507"/>
          </a:xfrm>
          <a:prstGeom prst="rect">
            <a:avLst/>
          </a:prstGeom>
          <a:solidFill>
            <a:srgbClr val="F2F2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2" name="Freeform 8">
            <a:extLst>
              <a:ext uri="{FF2B5EF4-FFF2-40B4-BE49-F238E27FC236}">
                <a16:creationId xmlns:a16="http://schemas.microsoft.com/office/drawing/2014/main" id="{B52B50F6-1789-84A6-45E2-9DB73111A937}"/>
              </a:ext>
            </a:extLst>
          </p:cNvPr>
          <p:cNvSpPr/>
          <p:nvPr>
            <p:custDataLst>
              <p:tags r:id="rId10"/>
            </p:custDataLst>
          </p:nvPr>
        </p:nvSpPr>
        <p:spPr>
          <a:xfrm>
            <a:off x="522385" y="468775"/>
            <a:ext cx="277013" cy="190941"/>
          </a:xfrm>
          <a:custGeom>
            <a:avLst/>
            <a:gdLst/>
            <a:ahLst/>
            <a:cxnLst/>
            <a:rect l="l" t="t" r="r" b="b"/>
            <a:pathLst>
              <a:path w="771785" h="671453">
                <a:moveTo>
                  <a:pt x="0" y="0"/>
                </a:moveTo>
                <a:lnTo>
                  <a:pt x="771785" y="0"/>
                </a:lnTo>
                <a:lnTo>
                  <a:pt x="771785" y="671453"/>
                </a:lnTo>
                <a:lnTo>
                  <a:pt x="0" y="671453"/>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pPr marL="0" marR="0" lvl="0" indent="0" algn="l"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black"/>
              </a:solidFill>
              <a:effectLst/>
              <a:uLnTx/>
              <a:uFillTx/>
              <a:latin typeface="Dosis" pitchFamily="2" charset="0"/>
              <a:ea typeface="+mn-ea"/>
              <a:cs typeface="+mn-cs"/>
            </a:endParaRPr>
          </a:p>
        </p:txBody>
      </p:sp>
      <p:sp>
        <p:nvSpPr>
          <p:cNvPr id="10" name="ZoneTexte 9">
            <a:extLst>
              <a:ext uri="{FF2B5EF4-FFF2-40B4-BE49-F238E27FC236}">
                <a16:creationId xmlns:a16="http://schemas.microsoft.com/office/drawing/2014/main" id="{30F40795-7EFC-3A5C-5663-BC447549C0D8}"/>
              </a:ext>
            </a:extLst>
          </p:cNvPr>
          <p:cNvSpPr txBox="1"/>
          <p:nvPr>
            <p:custDataLst>
              <p:tags r:id="rId11"/>
            </p:custDataLst>
          </p:nvPr>
        </p:nvSpPr>
        <p:spPr>
          <a:xfrm>
            <a:off x="1027990" y="394968"/>
            <a:ext cx="7686264" cy="338554"/>
          </a:xfrm>
          <a:prstGeom prst="rect">
            <a:avLst/>
          </a:prstGeom>
          <a:noFill/>
        </p:spPr>
        <p:txBody>
          <a:bodyPr wrap="square" rtlCol="0">
            <a:spAutoFit/>
          </a:bodyPr>
          <a:lstStyle/>
          <a:p>
            <a:pPr marL="0" marR="0" lvl="0" indent="0" algn="l" defTabSz="685818"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prstClr val="white">
                    <a:lumMod val="65000"/>
                  </a:prstClr>
                </a:solidFill>
                <a:effectLst/>
                <a:uLnTx/>
                <a:uFillTx/>
                <a:latin typeface="Calibri"/>
                <a:ea typeface="+mn-ea"/>
                <a:cs typeface="+mn-cs"/>
              </a:rPr>
              <a:t>« j » « é ». </a:t>
            </a:r>
          </a:p>
        </p:txBody>
      </p:sp>
      <p:sp>
        <p:nvSpPr>
          <p:cNvPr id="2" name="Rectangle 1">
            <a:extLst>
              <a:ext uri="{FF2B5EF4-FFF2-40B4-BE49-F238E27FC236}">
                <a16:creationId xmlns:a16="http://schemas.microsoft.com/office/drawing/2014/main" id="{4CAF3BF4-51DF-85C4-17C5-944357EA46A2}"/>
              </a:ext>
            </a:extLst>
          </p:cNvPr>
          <p:cNvSpPr/>
          <p:nvPr>
            <p:custDataLst>
              <p:tags r:id="rId12"/>
            </p:custDataLst>
          </p:nvPr>
        </p:nvSpPr>
        <p:spPr>
          <a:xfrm>
            <a:off x="472954" y="1529678"/>
            <a:ext cx="3859763" cy="3154710"/>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pt-BR" sz="11500" b="1" i="0" u="none" strike="noStrike" kern="1200" cap="none" spc="0" normalizeH="0" baseline="0" noProof="0" dirty="0">
                <a:ln>
                  <a:noFill/>
                </a:ln>
                <a:solidFill>
                  <a:srgbClr val="106585"/>
                </a:solidFill>
                <a:effectLst/>
                <a:uLnTx/>
                <a:uFillTx/>
                <a:latin typeface="Dosis" pitchFamily="2" charset="0"/>
                <a:ea typeface="+mn-ea"/>
                <a:cs typeface="+mn-cs"/>
              </a:rPr>
              <a:t> </a:t>
            </a:r>
            <a:r>
              <a:rPr kumimoji="0" lang="pt-BR" sz="19900" b="1" i="0" u="none" strike="noStrike" kern="1200" cap="none" spc="0" normalizeH="0" baseline="0" noProof="0" dirty="0">
                <a:ln>
                  <a:noFill/>
                </a:ln>
                <a:solidFill>
                  <a:srgbClr val="106585"/>
                </a:solidFill>
                <a:effectLst/>
                <a:uLnTx/>
                <a:uFillTx/>
                <a:latin typeface="Dosis" pitchFamily="2" charset="0"/>
                <a:ea typeface="+mn-ea"/>
                <a:cs typeface="+mn-cs"/>
              </a:rPr>
              <a:t>g            </a:t>
            </a:r>
            <a:endParaRPr kumimoji="0" lang="pt-BR" sz="11500" b="1" i="0" u="none" strike="noStrike" kern="1200" cap="none" spc="0" normalizeH="0" baseline="0" noProof="0" dirty="0">
              <a:ln>
                <a:noFill/>
              </a:ln>
              <a:solidFill>
                <a:srgbClr val="106585"/>
              </a:solidFill>
              <a:effectLst/>
              <a:uLnTx/>
              <a:uFillTx/>
              <a:latin typeface="Dosis" pitchFamily="2" charset="0"/>
              <a:ea typeface="+mn-ea"/>
              <a:cs typeface="+mn-cs"/>
            </a:endParaRPr>
          </a:p>
        </p:txBody>
      </p:sp>
      <p:sp>
        <p:nvSpPr>
          <p:cNvPr id="4" name="Rectangle 3">
            <a:extLst>
              <a:ext uri="{FF2B5EF4-FFF2-40B4-BE49-F238E27FC236}">
                <a16:creationId xmlns:a16="http://schemas.microsoft.com/office/drawing/2014/main" id="{3A3DF2E8-14A9-3AE7-99CE-58B436ABDDF1}"/>
              </a:ext>
            </a:extLst>
          </p:cNvPr>
          <p:cNvSpPr/>
          <p:nvPr>
            <p:custDataLst>
              <p:tags r:id="rId13"/>
            </p:custDataLst>
          </p:nvPr>
        </p:nvSpPr>
        <p:spPr>
          <a:xfrm>
            <a:off x="4811283" y="1505865"/>
            <a:ext cx="3859763" cy="3154710"/>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pt-BR" sz="11500" b="1" i="0" u="none" strike="noStrike" kern="1200" cap="none" spc="0" normalizeH="0" baseline="0" noProof="0" dirty="0">
                <a:ln>
                  <a:noFill/>
                </a:ln>
                <a:solidFill>
                  <a:srgbClr val="106585"/>
                </a:solidFill>
                <a:effectLst/>
                <a:uLnTx/>
                <a:uFillTx/>
                <a:latin typeface="Dosis" pitchFamily="2" charset="0"/>
                <a:ea typeface="+mn-ea"/>
                <a:cs typeface="+mn-cs"/>
              </a:rPr>
              <a:t> </a:t>
            </a:r>
            <a:r>
              <a:rPr kumimoji="0" lang="pt-BR" sz="19900" b="1" i="0" u="none" strike="noStrike" kern="1200" cap="none" spc="0" normalizeH="0" baseline="0" noProof="0" dirty="0">
                <a:ln>
                  <a:noFill/>
                </a:ln>
                <a:solidFill>
                  <a:srgbClr val="106585"/>
                </a:solidFill>
                <a:effectLst/>
                <a:uLnTx/>
                <a:uFillTx/>
                <a:latin typeface="Dosis" pitchFamily="2" charset="0"/>
                <a:ea typeface="+mn-ea"/>
                <a:cs typeface="+mn-cs"/>
              </a:rPr>
              <a:t>é          </a:t>
            </a:r>
            <a:endParaRPr kumimoji="0" lang="pt-BR" sz="11500" b="1" i="0" u="none" strike="noStrike" kern="1200" cap="none" spc="0" normalizeH="0" baseline="0" noProof="0" dirty="0">
              <a:ln>
                <a:noFill/>
              </a:ln>
              <a:solidFill>
                <a:srgbClr val="106585"/>
              </a:solidFill>
              <a:effectLst/>
              <a:uLnTx/>
              <a:uFillTx/>
              <a:latin typeface="Dosis" pitchFamily="2" charset="0"/>
              <a:ea typeface="+mn-ea"/>
              <a:cs typeface="+mn-cs"/>
            </a:endParaRPr>
          </a:p>
        </p:txBody>
      </p:sp>
    </p:spTree>
    <p:extLst>
      <p:ext uri="{BB962C8B-B14F-4D97-AF65-F5344CB8AC3E}">
        <p14:creationId xmlns:p14="http://schemas.microsoft.com/office/powerpoint/2010/main" val="387454614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281B65-58E8-DAC6-CBDE-10F93F551092}"/>
            </a:ext>
          </a:extLst>
        </p:cNvPr>
        <p:cNvGrpSpPr/>
        <p:nvPr/>
      </p:nvGrpSpPr>
      <p:grpSpPr>
        <a:xfrm>
          <a:off x="0" y="0"/>
          <a:ext cx="0" cy="0"/>
          <a:chOff x="0" y="0"/>
          <a:chExt cx="0" cy="0"/>
        </a:xfrm>
      </p:grpSpPr>
      <p:sp>
        <p:nvSpPr>
          <p:cNvPr id="3" name="Rectangle : coins arrondis 2">
            <a:extLst>
              <a:ext uri="{FF2B5EF4-FFF2-40B4-BE49-F238E27FC236}">
                <a16:creationId xmlns:a16="http://schemas.microsoft.com/office/drawing/2014/main" id="{34A9BA0A-AC6A-6514-E65F-92ACFCDFA467}"/>
              </a:ext>
            </a:extLst>
          </p:cNvPr>
          <p:cNvSpPr/>
          <p:nvPr>
            <p:custDataLst>
              <p:tags r:id="rId1"/>
            </p:custDataLst>
          </p:nvPr>
        </p:nvSpPr>
        <p:spPr>
          <a:xfrm>
            <a:off x="228600" y="990601"/>
            <a:ext cx="8686801" cy="4786641"/>
          </a:xfrm>
          <a:prstGeom prst="roundRect">
            <a:avLst>
              <a:gd name="adj" fmla="val 967"/>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16" name="Rectangle : coins arrondis 15">
            <a:extLst>
              <a:ext uri="{FF2B5EF4-FFF2-40B4-BE49-F238E27FC236}">
                <a16:creationId xmlns:a16="http://schemas.microsoft.com/office/drawing/2014/main" id="{76C4ACE9-D259-158C-4BFB-EF5633F23CCA}"/>
              </a:ext>
            </a:extLst>
          </p:cNvPr>
          <p:cNvSpPr/>
          <p:nvPr>
            <p:custDataLst>
              <p:tags r:id="rId2"/>
            </p:custDataLst>
          </p:nvPr>
        </p:nvSpPr>
        <p:spPr>
          <a:xfrm>
            <a:off x="126753" y="929941"/>
            <a:ext cx="8890494" cy="597245"/>
          </a:xfrm>
          <a:prstGeom prst="roundRect">
            <a:avLst>
              <a:gd name="adj" fmla="val 14434"/>
            </a:avLst>
          </a:prstGeom>
          <a:solidFill>
            <a:schemeClr val="bg1">
              <a:lumMod val="95000"/>
            </a:schemeClr>
          </a:solidFill>
          <a:ln w="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FR"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18" name="ZoneTexte 17">
            <a:extLst>
              <a:ext uri="{FF2B5EF4-FFF2-40B4-BE49-F238E27FC236}">
                <a16:creationId xmlns:a16="http://schemas.microsoft.com/office/drawing/2014/main" id="{CC62BFBD-16E0-4C9B-6F52-B3ECA7A13FEE}"/>
              </a:ext>
            </a:extLst>
          </p:cNvPr>
          <p:cNvSpPr txBox="1"/>
          <p:nvPr>
            <p:custDataLst>
              <p:tags r:id="rId3"/>
            </p:custDataLst>
          </p:nvPr>
        </p:nvSpPr>
        <p:spPr>
          <a:xfrm>
            <a:off x="800100" y="1093750"/>
            <a:ext cx="6096000" cy="325089"/>
          </a:xfrm>
          <a:prstGeom prst="rect">
            <a:avLst/>
          </a:prstGeom>
          <a:noFill/>
        </p:spPr>
        <p:txBody>
          <a:bodyPr wrap="square">
            <a:spAutoFit/>
          </a:bodyPr>
          <a:lstStyle/>
          <a:p>
            <a:pPr marL="0" marR="0" lvl="1" indent="0" algn="l" defTabSz="457223" rtl="0" eaLnBrk="1" fontAlgn="auto" latinLnBrk="0" hangingPunct="1">
              <a:lnSpc>
                <a:spcPts val="2011"/>
              </a:lnSpc>
              <a:spcBef>
                <a:spcPct val="0"/>
              </a:spcBef>
              <a:spcAft>
                <a:spcPts val="0"/>
              </a:spcAft>
              <a:buClrTx/>
              <a:buSzTx/>
              <a:buFontTx/>
              <a:buNone/>
              <a:tabLst/>
              <a:defRPr/>
            </a:pPr>
            <a:r>
              <a:rPr kumimoji="0" lang="en-US" sz="1400" b="1" i="0" u="none" strike="noStrike" kern="1200" cap="none" spc="0" normalizeH="0" baseline="0" noProof="0" dirty="0">
                <a:ln>
                  <a:noFill/>
                </a:ln>
                <a:solidFill>
                  <a:prstClr val="white">
                    <a:lumMod val="75000"/>
                  </a:prstClr>
                </a:solidFill>
                <a:effectLst/>
                <a:uLnTx/>
                <a:uFillTx/>
                <a:latin typeface="Dosis" pitchFamily="2" charset="0"/>
                <a:ea typeface="+mn-ea"/>
                <a:cs typeface="+mn-cs"/>
              </a:rPr>
              <a:t>Aujourd’hui, nous </a:t>
            </a:r>
            <a:r>
              <a:rPr kumimoji="0" lang="fr-FR" sz="1400" b="1" i="0" u="none" strike="noStrike" kern="1200" cap="none" spc="0" normalizeH="0" baseline="0" noProof="0" dirty="0">
                <a:ln>
                  <a:noFill/>
                </a:ln>
                <a:solidFill>
                  <a:prstClr val="white">
                    <a:lumMod val="75000"/>
                  </a:prstClr>
                </a:solidFill>
                <a:effectLst/>
                <a:uLnTx/>
                <a:uFillTx/>
                <a:latin typeface="Dosis" pitchFamily="2" charset="0"/>
                <a:ea typeface="+mn-ea"/>
                <a:cs typeface="+mn-cs"/>
              </a:rPr>
              <a:t>allons apprendre de nouveaux mots en français. </a:t>
            </a:r>
          </a:p>
        </p:txBody>
      </p:sp>
      <p:sp>
        <p:nvSpPr>
          <p:cNvPr id="19" name="Freeform 8">
            <a:extLst>
              <a:ext uri="{FF2B5EF4-FFF2-40B4-BE49-F238E27FC236}">
                <a16:creationId xmlns:a16="http://schemas.microsoft.com/office/drawing/2014/main" id="{904E7686-39F5-E1FE-5837-78DB3467F4B5}"/>
              </a:ext>
            </a:extLst>
          </p:cNvPr>
          <p:cNvSpPr/>
          <p:nvPr>
            <p:custDataLst>
              <p:tags r:id="rId4"/>
            </p:custDataLst>
          </p:nvPr>
        </p:nvSpPr>
        <p:spPr>
          <a:xfrm>
            <a:off x="195941" y="1177397"/>
            <a:ext cx="277013" cy="190941"/>
          </a:xfrm>
          <a:custGeom>
            <a:avLst/>
            <a:gdLst/>
            <a:ahLst/>
            <a:cxnLst/>
            <a:rect l="l" t="t" r="r" b="b"/>
            <a:pathLst>
              <a:path w="771785" h="671453">
                <a:moveTo>
                  <a:pt x="0" y="0"/>
                </a:moveTo>
                <a:lnTo>
                  <a:pt x="771785" y="0"/>
                </a:lnTo>
                <a:lnTo>
                  <a:pt x="771785" y="671453"/>
                </a:lnTo>
                <a:lnTo>
                  <a:pt x="0" y="671453"/>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pPr marL="0" marR="0" lvl="0" indent="0" algn="l"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black"/>
              </a:solidFill>
              <a:effectLst/>
              <a:uLnTx/>
              <a:uFillTx/>
              <a:latin typeface="Dosis" pitchFamily="2" charset="0"/>
              <a:ea typeface="+mn-ea"/>
              <a:cs typeface="+mn-cs"/>
            </a:endParaRPr>
          </a:p>
        </p:txBody>
      </p:sp>
      <p:sp>
        <p:nvSpPr>
          <p:cNvPr id="7" name="Rectangle 6">
            <a:extLst>
              <a:ext uri="{FF2B5EF4-FFF2-40B4-BE49-F238E27FC236}">
                <a16:creationId xmlns:a16="http://schemas.microsoft.com/office/drawing/2014/main" id="{17EBF296-3EA6-9AE0-483E-23A1ADAC73F3}"/>
              </a:ext>
            </a:extLst>
          </p:cNvPr>
          <p:cNvSpPr/>
          <p:nvPr>
            <p:custDataLst>
              <p:tags r:id="rId5"/>
            </p:custDataLst>
          </p:nvPr>
        </p:nvSpPr>
        <p:spPr>
          <a:xfrm>
            <a:off x="126752" y="1340345"/>
            <a:ext cx="8878043" cy="245507"/>
          </a:xfrm>
          <a:prstGeom prst="rect">
            <a:avLst/>
          </a:prstGeom>
          <a:solidFill>
            <a:srgbClr val="F2F2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15" name="Rectangle 14">
            <a:extLst>
              <a:ext uri="{FF2B5EF4-FFF2-40B4-BE49-F238E27FC236}">
                <a16:creationId xmlns:a16="http://schemas.microsoft.com/office/drawing/2014/main" id="{434397C2-D178-ABC4-D7DB-1A9AA007C307}"/>
              </a:ext>
            </a:extLst>
          </p:cNvPr>
          <p:cNvSpPr/>
          <p:nvPr>
            <p:custDataLst>
              <p:tags r:id="rId6"/>
            </p:custDataLst>
          </p:nvPr>
        </p:nvSpPr>
        <p:spPr>
          <a:xfrm>
            <a:off x="0" y="1"/>
            <a:ext cx="9144000" cy="6857999"/>
          </a:xfrm>
          <a:prstGeom prst="rect">
            <a:avLst/>
          </a:prstGeom>
          <a:solidFill>
            <a:srgbClr val="10658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8" name="Rectangle : coins arrondis 7">
            <a:extLst>
              <a:ext uri="{FF2B5EF4-FFF2-40B4-BE49-F238E27FC236}">
                <a16:creationId xmlns:a16="http://schemas.microsoft.com/office/drawing/2014/main" id="{01941FA1-7589-9EE7-2335-08F9ABF2324F}"/>
              </a:ext>
            </a:extLst>
          </p:cNvPr>
          <p:cNvSpPr/>
          <p:nvPr>
            <p:custDataLst>
              <p:tags r:id="rId7"/>
            </p:custDataLst>
          </p:nvPr>
        </p:nvSpPr>
        <p:spPr>
          <a:xfrm>
            <a:off x="183903" y="177800"/>
            <a:ext cx="8776195" cy="6499909"/>
          </a:xfrm>
          <a:prstGeom prst="roundRect">
            <a:avLst>
              <a:gd name="adj" fmla="val 2225"/>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3" name="Rectangle : coins arrondis 22">
            <a:extLst>
              <a:ext uri="{FF2B5EF4-FFF2-40B4-BE49-F238E27FC236}">
                <a16:creationId xmlns:a16="http://schemas.microsoft.com/office/drawing/2014/main" id="{A976055A-147C-BF36-A4DE-6D5503199290}"/>
              </a:ext>
            </a:extLst>
          </p:cNvPr>
          <p:cNvSpPr/>
          <p:nvPr>
            <p:custDataLst>
              <p:tags r:id="rId8"/>
            </p:custDataLst>
          </p:nvPr>
        </p:nvSpPr>
        <p:spPr>
          <a:xfrm>
            <a:off x="180975" y="180292"/>
            <a:ext cx="8769597" cy="597245"/>
          </a:xfrm>
          <a:prstGeom prst="roundRect">
            <a:avLst>
              <a:gd name="adj" fmla="val 14434"/>
            </a:avLst>
          </a:prstGeom>
          <a:solidFill>
            <a:schemeClr val="bg1">
              <a:lumMod val="95000"/>
            </a:schemeClr>
          </a:solidFill>
          <a:ln w="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FR"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6" name="Rectangle 25">
            <a:extLst>
              <a:ext uri="{FF2B5EF4-FFF2-40B4-BE49-F238E27FC236}">
                <a16:creationId xmlns:a16="http://schemas.microsoft.com/office/drawing/2014/main" id="{223EB24F-7952-ED6F-2E2A-1662A0250F0F}"/>
              </a:ext>
            </a:extLst>
          </p:cNvPr>
          <p:cNvSpPr/>
          <p:nvPr>
            <p:custDataLst>
              <p:tags r:id="rId9"/>
            </p:custDataLst>
          </p:nvPr>
        </p:nvSpPr>
        <p:spPr>
          <a:xfrm>
            <a:off x="196725" y="737687"/>
            <a:ext cx="8776195" cy="245507"/>
          </a:xfrm>
          <a:prstGeom prst="rect">
            <a:avLst/>
          </a:prstGeom>
          <a:solidFill>
            <a:srgbClr val="F2F2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2" name="Freeform 8">
            <a:extLst>
              <a:ext uri="{FF2B5EF4-FFF2-40B4-BE49-F238E27FC236}">
                <a16:creationId xmlns:a16="http://schemas.microsoft.com/office/drawing/2014/main" id="{B52B50F6-1789-84A6-45E2-9DB73111A937}"/>
              </a:ext>
            </a:extLst>
          </p:cNvPr>
          <p:cNvSpPr/>
          <p:nvPr>
            <p:custDataLst>
              <p:tags r:id="rId10"/>
            </p:custDataLst>
          </p:nvPr>
        </p:nvSpPr>
        <p:spPr>
          <a:xfrm>
            <a:off x="522385" y="468775"/>
            <a:ext cx="277013" cy="190941"/>
          </a:xfrm>
          <a:custGeom>
            <a:avLst/>
            <a:gdLst/>
            <a:ahLst/>
            <a:cxnLst/>
            <a:rect l="l" t="t" r="r" b="b"/>
            <a:pathLst>
              <a:path w="771785" h="671453">
                <a:moveTo>
                  <a:pt x="0" y="0"/>
                </a:moveTo>
                <a:lnTo>
                  <a:pt x="771785" y="0"/>
                </a:lnTo>
                <a:lnTo>
                  <a:pt x="771785" y="671453"/>
                </a:lnTo>
                <a:lnTo>
                  <a:pt x="0" y="671453"/>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pPr marL="0" marR="0" lvl="0" indent="0" algn="l"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black"/>
              </a:solidFill>
              <a:effectLst/>
              <a:uLnTx/>
              <a:uFillTx/>
              <a:latin typeface="Dosis" pitchFamily="2" charset="0"/>
              <a:ea typeface="+mn-ea"/>
              <a:cs typeface="+mn-cs"/>
            </a:endParaRPr>
          </a:p>
        </p:txBody>
      </p:sp>
      <p:sp>
        <p:nvSpPr>
          <p:cNvPr id="10" name="ZoneTexte 9">
            <a:extLst>
              <a:ext uri="{FF2B5EF4-FFF2-40B4-BE49-F238E27FC236}">
                <a16:creationId xmlns:a16="http://schemas.microsoft.com/office/drawing/2014/main" id="{30F40795-7EFC-3A5C-5663-BC447549C0D8}"/>
              </a:ext>
            </a:extLst>
          </p:cNvPr>
          <p:cNvSpPr txBox="1"/>
          <p:nvPr>
            <p:custDataLst>
              <p:tags r:id="rId11"/>
            </p:custDataLst>
          </p:nvPr>
        </p:nvSpPr>
        <p:spPr>
          <a:xfrm>
            <a:off x="1027990" y="394968"/>
            <a:ext cx="7686264" cy="338554"/>
          </a:xfrm>
          <a:prstGeom prst="rect">
            <a:avLst/>
          </a:prstGeom>
          <a:noFill/>
        </p:spPr>
        <p:txBody>
          <a:bodyPr wrap="square" rtlCol="0">
            <a:spAutoFit/>
          </a:bodyPr>
          <a:lstStyle/>
          <a:p>
            <a:pPr marL="0" marR="0" lvl="0" indent="0" algn="l" defTabSz="685818"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prstClr val="white">
                    <a:lumMod val="65000"/>
                  </a:prstClr>
                </a:solidFill>
                <a:effectLst/>
                <a:uLnTx/>
                <a:uFillTx/>
                <a:latin typeface="Calibri"/>
                <a:ea typeface="+mn-ea"/>
                <a:cs typeface="+mn-cs"/>
              </a:rPr>
              <a:t>« </a:t>
            </a:r>
            <a:r>
              <a:rPr kumimoji="0" lang="fr-FR" sz="1600" b="1" i="0" u="none" strike="noStrike" kern="1200" cap="none" spc="0" normalizeH="0" baseline="0" noProof="0" dirty="0" err="1">
                <a:ln>
                  <a:noFill/>
                </a:ln>
                <a:solidFill>
                  <a:prstClr val="white">
                    <a:lumMod val="65000"/>
                  </a:prstClr>
                </a:solidFill>
                <a:effectLst/>
                <a:uLnTx/>
                <a:uFillTx/>
                <a:latin typeface="Calibri"/>
                <a:ea typeface="+mn-ea"/>
                <a:cs typeface="+mn-cs"/>
              </a:rPr>
              <a:t>jé</a:t>
            </a:r>
            <a:r>
              <a:rPr kumimoji="0" lang="fr-FR" sz="1600" b="1" i="0" u="none" strike="noStrike" kern="1200" cap="none" spc="0" normalizeH="0" baseline="0" noProof="0" dirty="0">
                <a:ln>
                  <a:noFill/>
                </a:ln>
                <a:solidFill>
                  <a:prstClr val="white">
                    <a:lumMod val="65000"/>
                  </a:prstClr>
                </a:solidFill>
                <a:effectLst/>
                <a:uLnTx/>
                <a:uFillTx/>
                <a:latin typeface="Calibri"/>
                <a:ea typeface="+mn-ea"/>
                <a:cs typeface="+mn-cs"/>
              </a:rPr>
              <a:t>  ». Quand la lettre g est à côté de la lettre é, ça fait le son « </a:t>
            </a:r>
            <a:r>
              <a:rPr kumimoji="0" lang="fr-FR" sz="1600" b="1" i="0" u="none" strike="noStrike" kern="1200" cap="none" spc="0" normalizeH="0" baseline="0" noProof="0" dirty="0" err="1">
                <a:ln>
                  <a:noFill/>
                </a:ln>
                <a:solidFill>
                  <a:prstClr val="white">
                    <a:lumMod val="65000"/>
                  </a:prstClr>
                </a:solidFill>
                <a:effectLst/>
                <a:uLnTx/>
                <a:uFillTx/>
                <a:latin typeface="Calibri"/>
                <a:ea typeface="+mn-ea"/>
                <a:cs typeface="+mn-cs"/>
              </a:rPr>
              <a:t>jé</a:t>
            </a:r>
            <a:r>
              <a:rPr kumimoji="0" lang="fr-FR" sz="1600" b="1" i="0" u="none" strike="noStrike" kern="1200" cap="none" spc="0" normalizeH="0" baseline="0" noProof="0" dirty="0">
                <a:ln>
                  <a:noFill/>
                </a:ln>
                <a:solidFill>
                  <a:prstClr val="white">
                    <a:lumMod val="65000"/>
                  </a:prstClr>
                </a:solidFill>
                <a:effectLst/>
                <a:uLnTx/>
                <a:uFillTx/>
                <a:latin typeface="Calibri"/>
                <a:ea typeface="+mn-ea"/>
                <a:cs typeface="+mn-cs"/>
              </a:rPr>
              <a:t> ». Qui veut répéter ?</a:t>
            </a:r>
          </a:p>
        </p:txBody>
      </p:sp>
      <p:sp>
        <p:nvSpPr>
          <p:cNvPr id="2" name="Rectangle 1">
            <a:extLst>
              <a:ext uri="{FF2B5EF4-FFF2-40B4-BE49-F238E27FC236}">
                <a16:creationId xmlns:a16="http://schemas.microsoft.com/office/drawing/2014/main" id="{4CAF3BF4-51DF-85C4-17C5-944357EA46A2}"/>
              </a:ext>
            </a:extLst>
          </p:cNvPr>
          <p:cNvSpPr/>
          <p:nvPr>
            <p:custDataLst>
              <p:tags r:id="rId12"/>
            </p:custDataLst>
          </p:nvPr>
        </p:nvSpPr>
        <p:spPr>
          <a:xfrm>
            <a:off x="2754085" y="1529678"/>
            <a:ext cx="3859763" cy="3154710"/>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pt-BR" sz="11500" b="1" i="0" u="none" strike="noStrike" kern="1200" cap="none" spc="0" normalizeH="0" baseline="0" noProof="0" dirty="0">
                <a:ln>
                  <a:noFill/>
                </a:ln>
                <a:solidFill>
                  <a:srgbClr val="106585"/>
                </a:solidFill>
                <a:effectLst/>
                <a:uLnTx/>
                <a:uFillTx/>
                <a:latin typeface="Dosis" pitchFamily="2" charset="0"/>
                <a:ea typeface="+mn-ea"/>
                <a:cs typeface="+mn-cs"/>
              </a:rPr>
              <a:t> </a:t>
            </a:r>
            <a:r>
              <a:rPr kumimoji="0" lang="pt-BR" sz="19900" b="1" i="0" u="none" strike="noStrike" kern="1200" cap="none" spc="0" normalizeH="0" baseline="0" noProof="0" dirty="0">
                <a:ln>
                  <a:noFill/>
                </a:ln>
                <a:solidFill>
                  <a:srgbClr val="106585"/>
                </a:solidFill>
                <a:effectLst/>
                <a:uLnTx/>
                <a:uFillTx/>
                <a:latin typeface="Dosis" pitchFamily="2" charset="0"/>
                <a:ea typeface="+mn-ea"/>
                <a:cs typeface="+mn-cs"/>
              </a:rPr>
              <a:t>gé            </a:t>
            </a:r>
            <a:endParaRPr kumimoji="0" lang="pt-BR" sz="11500" b="1" i="0" u="none" strike="noStrike" kern="1200" cap="none" spc="0" normalizeH="0" baseline="0" noProof="0" dirty="0">
              <a:ln>
                <a:noFill/>
              </a:ln>
              <a:solidFill>
                <a:srgbClr val="106585"/>
              </a:solidFill>
              <a:effectLst/>
              <a:uLnTx/>
              <a:uFillTx/>
              <a:latin typeface="Dosis" pitchFamily="2" charset="0"/>
              <a:ea typeface="+mn-ea"/>
              <a:cs typeface="+mn-cs"/>
            </a:endParaRPr>
          </a:p>
        </p:txBody>
      </p:sp>
    </p:spTree>
    <p:extLst>
      <p:ext uri="{BB962C8B-B14F-4D97-AF65-F5344CB8AC3E}">
        <p14:creationId xmlns:p14="http://schemas.microsoft.com/office/powerpoint/2010/main" val="307684899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6E4CC8-1429-D2FF-8283-3CECF01056D9}"/>
            </a:ext>
          </a:extLst>
        </p:cNvPr>
        <p:cNvGrpSpPr/>
        <p:nvPr/>
      </p:nvGrpSpPr>
      <p:grpSpPr>
        <a:xfrm>
          <a:off x="0" y="0"/>
          <a:ext cx="0" cy="0"/>
          <a:chOff x="0" y="0"/>
          <a:chExt cx="0" cy="0"/>
        </a:xfrm>
      </p:grpSpPr>
      <p:sp>
        <p:nvSpPr>
          <p:cNvPr id="3" name="Rectangle : coins arrondis 2">
            <a:extLst>
              <a:ext uri="{FF2B5EF4-FFF2-40B4-BE49-F238E27FC236}">
                <a16:creationId xmlns:a16="http://schemas.microsoft.com/office/drawing/2014/main" id="{83B2A159-21D7-2246-3A72-4512D69255FD}"/>
              </a:ext>
            </a:extLst>
          </p:cNvPr>
          <p:cNvSpPr/>
          <p:nvPr>
            <p:custDataLst>
              <p:tags r:id="rId1"/>
            </p:custDataLst>
          </p:nvPr>
        </p:nvSpPr>
        <p:spPr>
          <a:xfrm>
            <a:off x="228600" y="990601"/>
            <a:ext cx="8686801" cy="4786641"/>
          </a:xfrm>
          <a:prstGeom prst="roundRect">
            <a:avLst>
              <a:gd name="adj" fmla="val 967"/>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16" name="Rectangle : coins arrondis 15">
            <a:extLst>
              <a:ext uri="{FF2B5EF4-FFF2-40B4-BE49-F238E27FC236}">
                <a16:creationId xmlns:a16="http://schemas.microsoft.com/office/drawing/2014/main" id="{89D76EC3-742F-751C-983D-EB09CA8A2BEA}"/>
              </a:ext>
            </a:extLst>
          </p:cNvPr>
          <p:cNvSpPr/>
          <p:nvPr>
            <p:custDataLst>
              <p:tags r:id="rId2"/>
            </p:custDataLst>
          </p:nvPr>
        </p:nvSpPr>
        <p:spPr>
          <a:xfrm>
            <a:off x="126753" y="929941"/>
            <a:ext cx="8890494" cy="597245"/>
          </a:xfrm>
          <a:prstGeom prst="roundRect">
            <a:avLst>
              <a:gd name="adj" fmla="val 14434"/>
            </a:avLst>
          </a:prstGeom>
          <a:solidFill>
            <a:schemeClr val="bg1">
              <a:lumMod val="95000"/>
            </a:schemeClr>
          </a:solidFill>
          <a:ln w="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FR"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18" name="ZoneTexte 17">
            <a:extLst>
              <a:ext uri="{FF2B5EF4-FFF2-40B4-BE49-F238E27FC236}">
                <a16:creationId xmlns:a16="http://schemas.microsoft.com/office/drawing/2014/main" id="{B7256D91-DF33-58FA-7FD5-5D47C75F63F8}"/>
              </a:ext>
            </a:extLst>
          </p:cNvPr>
          <p:cNvSpPr txBox="1"/>
          <p:nvPr>
            <p:custDataLst>
              <p:tags r:id="rId3"/>
            </p:custDataLst>
          </p:nvPr>
        </p:nvSpPr>
        <p:spPr>
          <a:xfrm>
            <a:off x="800100" y="1093750"/>
            <a:ext cx="6096000" cy="325089"/>
          </a:xfrm>
          <a:prstGeom prst="rect">
            <a:avLst/>
          </a:prstGeom>
          <a:noFill/>
        </p:spPr>
        <p:txBody>
          <a:bodyPr wrap="square">
            <a:spAutoFit/>
          </a:bodyPr>
          <a:lstStyle/>
          <a:p>
            <a:pPr marL="0" marR="0" lvl="1" indent="0" algn="l" defTabSz="457223" rtl="0" eaLnBrk="1" fontAlgn="auto" latinLnBrk="0" hangingPunct="1">
              <a:lnSpc>
                <a:spcPts val="2011"/>
              </a:lnSpc>
              <a:spcBef>
                <a:spcPct val="0"/>
              </a:spcBef>
              <a:spcAft>
                <a:spcPts val="0"/>
              </a:spcAft>
              <a:buClrTx/>
              <a:buSzTx/>
              <a:buFontTx/>
              <a:buNone/>
              <a:tabLst/>
              <a:defRPr/>
            </a:pPr>
            <a:r>
              <a:rPr kumimoji="0" lang="en-US" sz="1400" b="1" i="0" u="none" strike="noStrike" kern="1200" cap="none" spc="0" normalizeH="0" baseline="0" noProof="0" dirty="0">
                <a:ln>
                  <a:noFill/>
                </a:ln>
                <a:solidFill>
                  <a:prstClr val="white">
                    <a:lumMod val="75000"/>
                  </a:prstClr>
                </a:solidFill>
                <a:effectLst/>
                <a:uLnTx/>
                <a:uFillTx/>
                <a:latin typeface="Dosis" pitchFamily="2" charset="0"/>
                <a:ea typeface="+mn-ea"/>
                <a:cs typeface="+mn-cs"/>
              </a:rPr>
              <a:t>Aujourd’hui, nous </a:t>
            </a:r>
            <a:r>
              <a:rPr kumimoji="0" lang="fr-FR" sz="1400" b="1" i="0" u="none" strike="noStrike" kern="1200" cap="none" spc="0" normalizeH="0" baseline="0" noProof="0" dirty="0">
                <a:ln>
                  <a:noFill/>
                </a:ln>
                <a:solidFill>
                  <a:prstClr val="white">
                    <a:lumMod val="75000"/>
                  </a:prstClr>
                </a:solidFill>
                <a:effectLst/>
                <a:uLnTx/>
                <a:uFillTx/>
                <a:latin typeface="Dosis" pitchFamily="2" charset="0"/>
                <a:ea typeface="+mn-ea"/>
                <a:cs typeface="+mn-cs"/>
              </a:rPr>
              <a:t>allons apprendre de nouveaux mots en français. </a:t>
            </a:r>
          </a:p>
        </p:txBody>
      </p:sp>
      <p:sp>
        <p:nvSpPr>
          <p:cNvPr id="19" name="Freeform 8">
            <a:extLst>
              <a:ext uri="{FF2B5EF4-FFF2-40B4-BE49-F238E27FC236}">
                <a16:creationId xmlns:a16="http://schemas.microsoft.com/office/drawing/2014/main" id="{7BA1D514-4EE4-3435-1414-35C331E10813}"/>
              </a:ext>
            </a:extLst>
          </p:cNvPr>
          <p:cNvSpPr/>
          <p:nvPr>
            <p:custDataLst>
              <p:tags r:id="rId4"/>
            </p:custDataLst>
          </p:nvPr>
        </p:nvSpPr>
        <p:spPr>
          <a:xfrm>
            <a:off x="271204" y="1984975"/>
            <a:ext cx="277013" cy="190941"/>
          </a:xfrm>
          <a:custGeom>
            <a:avLst/>
            <a:gdLst/>
            <a:ahLst/>
            <a:cxnLst/>
            <a:rect l="l" t="t" r="r" b="b"/>
            <a:pathLst>
              <a:path w="771785" h="671453">
                <a:moveTo>
                  <a:pt x="0" y="0"/>
                </a:moveTo>
                <a:lnTo>
                  <a:pt x="771785" y="0"/>
                </a:lnTo>
                <a:lnTo>
                  <a:pt x="771785" y="671453"/>
                </a:lnTo>
                <a:lnTo>
                  <a:pt x="0" y="671453"/>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pPr marL="0" marR="0" lvl="0" indent="0" algn="l" defTabSz="457223" rtl="0" eaLnBrk="1" fontAlgn="auto" latinLnBrk="0" hangingPunct="1">
              <a:lnSpc>
                <a:spcPct val="100000"/>
              </a:lnSpc>
              <a:spcBef>
                <a:spcPts val="0"/>
              </a:spcBef>
              <a:spcAft>
                <a:spcPts val="0"/>
              </a:spcAft>
              <a:buClrTx/>
              <a:buSzTx/>
              <a:buFontTx/>
              <a:buNone/>
              <a:tabLst/>
              <a:defRPr/>
            </a:pPr>
            <a:endParaRPr kumimoji="0" lang="fr-MA" sz="800" b="0" i="0" u="none" strike="noStrike" kern="1200" cap="none" spc="0" normalizeH="0" baseline="0" noProof="0" dirty="0">
              <a:ln>
                <a:noFill/>
              </a:ln>
              <a:solidFill>
                <a:prstClr val="black"/>
              </a:solidFill>
              <a:effectLst/>
              <a:uLnTx/>
              <a:uFillTx/>
              <a:latin typeface="Dosis" pitchFamily="2" charset="0"/>
              <a:ea typeface="+mn-ea"/>
              <a:cs typeface="+mn-cs"/>
            </a:endParaRPr>
          </a:p>
        </p:txBody>
      </p:sp>
      <p:sp>
        <p:nvSpPr>
          <p:cNvPr id="7" name="Rectangle 6">
            <a:extLst>
              <a:ext uri="{FF2B5EF4-FFF2-40B4-BE49-F238E27FC236}">
                <a16:creationId xmlns:a16="http://schemas.microsoft.com/office/drawing/2014/main" id="{7EC6BB4C-D76E-05B7-DF3E-243ADF5A4E28}"/>
              </a:ext>
            </a:extLst>
          </p:cNvPr>
          <p:cNvSpPr/>
          <p:nvPr>
            <p:custDataLst>
              <p:tags r:id="rId5"/>
            </p:custDataLst>
          </p:nvPr>
        </p:nvSpPr>
        <p:spPr>
          <a:xfrm>
            <a:off x="228599" y="1650929"/>
            <a:ext cx="8878043" cy="245507"/>
          </a:xfrm>
          <a:prstGeom prst="rect">
            <a:avLst/>
          </a:prstGeom>
          <a:solidFill>
            <a:srgbClr val="F2F2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8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15" name="Rectangle 14">
            <a:extLst>
              <a:ext uri="{FF2B5EF4-FFF2-40B4-BE49-F238E27FC236}">
                <a16:creationId xmlns:a16="http://schemas.microsoft.com/office/drawing/2014/main" id="{74EE9209-807F-E2D3-BD2D-A68BFC3AEB94}"/>
              </a:ext>
            </a:extLst>
          </p:cNvPr>
          <p:cNvSpPr/>
          <p:nvPr>
            <p:custDataLst>
              <p:tags r:id="rId6"/>
            </p:custDataLst>
          </p:nvPr>
        </p:nvSpPr>
        <p:spPr>
          <a:xfrm>
            <a:off x="0" y="1"/>
            <a:ext cx="9144000" cy="6857999"/>
          </a:xfrm>
          <a:prstGeom prst="rect">
            <a:avLst/>
          </a:prstGeom>
          <a:solidFill>
            <a:srgbClr val="10658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8" name="Rectangle : coins arrondis 7">
            <a:extLst>
              <a:ext uri="{FF2B5EF4-FFF2-40B4-BE49-F238E27FC236}">
                <a16:creationId xmlns:a16="http://schemas.microsoft.com/office/drawing/2014/main" id="{CCFD4971-316D-3265-EEB6-AD54A903E58A}"/>
              </a:ext>
            </a:extLst>
          </p:cNvPr>
          <p:cNvSpPr/>
          <p:nvPr>
            <p:custDataLst>
              <p:tags r:id="rId7"/>
            </p:custDataLst>
          </p:nvPr>
        </p:nvSpPr>
        <p:spPr>
          <a:xfrm>
            <a:off x="183903" y="177800"/>
            <a:ext cx="8776195" cy="6499909"/>
          </a:xfrm>
          <a:prstGeom prst="roundRect">
            <a:avLst>
              <a:gd name="adj" fmla="val 2225"/>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3" name="Rectangle : coins arrondis 22">
            <a:extLst>
              <a:ext uri="{FF2B5EF4-FFF2-40B4-BE49-F238E27FC236}">
                <a16:creationId xmlns:a16="http://schemas.microsoft.com/office/drawing/2014/main" id="{FAD0B825-1BBE-FE61-62B7-0E66F1F6336D}"/>
              </a:ext>
            </a:extLst>
          </p:cNvPr>
          <p:cNvSpPr/>
          <p:nvPr>
            <p:custDataLst>
              <p:tags r:id="rId8"/>
            </p:custDataLst>
          </p:nvPr>
        </p:nvSpPr>
        <p:spPr>
          <a:xfrm>
            <a:off x="180975" y="180292"/>
            <a:ext cx="8769597" cy="597245"/>
          </a:xfrm>
          <a:prstGeom prst="roundRect">
            <a:avLst>
              <a:gd name="adj" fmla="val 14434"/>
            </a:avLst>
          </a:prstGeom>
          <a:solidFill>
            <a:schemeClr val="bg1">
              <a:lumMod val="95000"/>
            </a:schemeClr>
          </a:solidFill>
          <a:ln w="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FR"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6" name="Rectangle 25">
            <a:extLst>
              <a:ext uri="{FF2B5EF4-FFF2-40B4-BE49-F238E27FC236}">
                <a16:creationId xmlns:a16="http://schemas.microsoft.com/office/drawing/2014/main" id="{DA64D99C-57BF-9A1B-E4A3-830B083596BA}"/>
              </a:ext>
            </a:extLst>
          </p:cNvPr>
          <p:cNvSpPr/>
          <p:nvPr>
            <p:custDataLst>
              <p:tags r:id="rId9"/>
            </p:custDataLst>
          </p:nvPr>
        </p:nvSpPr>
        <p:spPr>
          <a:xfrm>
            <a:off x="196726" y="737687"/>
            <a:ext cx="8718676" cy="252914"/>
          </a:xfrm>
          <a:prstGeom prst="rect">
            <a:avLst/>
          </a:prstGeom>
          <a:solidFill>
            <a:srgbClr val="F2F2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2" name="Freeform 8">
            <a:extLst>
              <a:ext uri="{FF2B5EF4-FFF2-40B4-BE49-F238E27FC236}">
                <a16:creationId xmlns:a16="http://schemas.microsoft.com/office/drawing/2014/main" id="{2BB918D8-A2C3-8A3D-449A-DEB5650A40CD}"/>
              </a:ext>
            </a:extLst>
          </p:cNvPr>
          <p:cNvSpPr/>
          <p:nvPr>
            <p:custDataLst>
              <p:tags r:id="rId10"/>
            </p:custDataLst>
          </p:nvPr>
        </p:nvSpPr>
        <p:spPr>
          <a:xfrm>
            <a:off x="499187" y="389404"/>
            <a:ext cx="277013" cy="190941"/>
          </a:xfrm>
          <a:custGeom>
            <a:avLst/>
            <a:gdLst/>
            <a:ahLst/>
            <a:cxnLst/>
            <a:rect l="l" t="t" r="r" b="b"/>
            <a:pathLst>
              <a:path w="771785" h="671453">
                <a:moveTo>
                  <a:pt x="0" y="0"/>
                </a:moveTo>
                <a:lnTo>
                  <a:pt x="771785" y="0"/>
                </a:lnTo>
                <a:lnTo>
                  <a:pt x="771785" y="671453"/>
                </a:lnTo>
                <a:lnTo>
                  <a:pt x="0" y="671453"/>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pPr marL="0" marR="0" lvl="0" indent="0" algn="l"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black"/>
              </a:solidFill>
              <a:effectLst/>
              <a:uLnTx/>
              <a:uFillTx/>
              <a:latin typeface="Dosis" pitchFamily="2" charset="0"/>
              <a:ea typeface="+mn-ea"/>
              <a:cs typeface="+mn-cs"/>
            </a:endParaRPr>
          </a:p>
        </p:txBody>
      </p:sp>
      <p:sp>
        <p:nvSpPr>
          <p:cNvPr id="2" name="ZoneTexte 1">
            <a:extLst>
              <a:ext uri="{FF2B5EF4-FFF2-40B4-BE49-F238E27FC236}">
                <a16:creationId xmlns:a16="http://schemas.microsoft.com/office/drawing/2014/main" id="{985A8F35-590D-2C7F-17E4-4FD8BA1B5CEF}"/>
              </a:ext>
            </a:extLst>
          </p:cNvPr>
          <p:cNvSpPr txBox="1"/>
          <p:nvPr>
            <p:custDataLst>
              <p:tags r:id="rId11"/>
            </p:custDataLst>
          </p:nvPr>
        </p:nvSpPr>
        <p:spPr>
          <a:xfrm>
            <a:off x="950060" y="292068"/>
            <a:ext cx="7965341" cy="338554"/>
          </a:xfrm>
          <a:prstGeom prst="rect">
            <a:avLst/>
          </a:prstGeom>
          <a:noFill/>
        </p:spPr>
        <p:txBody>
          <a:bodyPr wrap="square" rtlCol="0">
            <a:spAutoFit/>
          </a:bodyPr>
          <a:lstStyle/>
          <a:p>
            <a:pPr marL="0" marR="0" lvl="0" indent="0" algn="l" defTabSz="685818"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prstClr val="white">
                    <a:lumMod val="65000"/>
                  </a:prstClr>
                </a:solidFill>
                <a:effectLst/>
                <a:uLnTx/>
                <a:uFillTx/>
                <a:latin typeface="Calibri"/>
                <a:ea typeface="+mn-ea"/>
                <a:cs typeface="+mn-cs"/>
              </a:rPr>
              <a:t>Maintenant, je vais  vous montrer comment lire l’arbre des syllabes. Écoutez attentivement. </a:t>
            </a:r>
          </a:p>
        </p:txBody>
      </p:sp>
      <p:sp>
        <p:nvSpPr>
          <p:cNvPr id="4" name="ZoneTexte 3">
            <a:extLst>
              <a:ext uri="{FF2B5EF4-FFF2-40B4-BE49-F238E27FC236}">
                <a16:creationId xmlns:a16="http://schemas.microsoft.com/office/drawing/2014/main" id="{70F4CF5C-2221-8AB4-C3DD-ED56C8FD5FA2}"/>
              </a:ext>
            </a:extLst>
          </p:cNvPr>
          <p:cNvSpPr txBox="1"/>
          <p:nvPr>
            <p:custDataLst>
              <p:tags r:id="rId12"/>
            </p:custDataLst>
          </p:nvPr>
        </p:nvSpPr>
        <p:spPr>
          <a:xfrm>
            <a:off x="972257" y="629485"/>
            <a:ext cx="6038363"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400" b="0" i="1" u="none" strike="noStrike" kern="1200" cap="none" spc="0" normalizeH="0" baseline="0" noProof="0" dirty="0">
                <a:ln>
                  <a:noFill/>
                </a:ln>
                <a:solidFill>
                  <a:prstClr val="white">
                    <a:lumMod val="65000"/>
                  </a:prstClr>
                </a:solidFill>
                <a:effectLst/>
                <a:uLnTx/>
                <a:uFillTx/>
                <a:latin typeface="Calibri"/>
                <a:ea typeface="+mn-ea"/>
                <a:cs typeface="+mn-cs"/>
              </a:rPr>
              <a:t>L’enseignant lit l’arbre des syllabes en  pointant les lettres. </a:t>
            </a:r>
            <a:endParaRPr kumimoji="0" lang="fr-FR" sz="1800" b="0" i="1" u="none" strike="noStrike" kern="1200" cap="none" spc="0" normalizeH="0" baseline="0" noProof="0" dirty="0">
              <a:ln>
                <a:noFill/>
              </a:ln>
              <a:solidFill>
                <a:prstClr val="white">
                  <a:lumMod val="65000"/>
                </a:prstClr>
              </a:solidFill>
              <a:effectLst/>
              <a:uLnTx/>
              <a:uFillTx/>
              <a:latin typeface="Calibri"/>
              <a:ea typeface="+mn-ea"/>
              <a:cs typeface="+mn-cs"/>
            </a:endParaRPr>
          </a:p>
        </p:txBody>
      </p:sp>
      <p:pic>
        <p:nvPicPr>
          <p:cNvPr id="6" name="Image 5">
            <a:extLst>
              <a:ext uri="{FF2B5EF4-FFF2-40B4-BE49-F238E27FC236}">
                <a16:creationId xmlns:a16="http://schemas.microsoft.com/office/drawing/2014/main" id="{7382C14D-55B3-0A24-DED0-11864F9C5B6C}"/>
              </a:ext>
            </a:extLst>
          </p:cNvPr>
          <p:cNvPicPr>
            <a:picLocks noChangeAspect="1"/>
          </p:cNvPicPr>
          <p:nvPr/>
        </p:nvPicPr>
        <p:blipFill>
          <a:blip r:embed="rId16"/>
          <a:stretch>
            <a:fillRect/>
          </a:stretch>
        </p:blipFill>
        <p:spPr>
          <a:xfrm>
            <a:off x="2588716" y="1471508"/>
            <a:ext cx="3954113" cy="3912491"/>
          </a:xfrm>
          <a:prstGeom prst="rect">
            <a:avLst/>
          </a:prstGeom>
        </p:spPr>
      </p:pic>
    </p:spTree>
    <p:extLst>
      <p:ext uri="{BB962C8B-B14F-4D97-AF65-F5344CB8AC3E}">
        <p14:creationId xmlns:p14="http://schemas.microsoft.com/office/powerpoint/2010/main" val="307987341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6E4CC8-1429-D2FF-8283-3CECF01056D9}"/>
            </a:ext>
          </a:extLst>
        </p:cNvPr>
        <p:cNvGrpSpPr/>
        <p:nvPr/>
      </p:nvGrpSpPr>
      <p:grpSpPr>
        <a:xfrm>
          <a:off x="0" y="0"/>
          <a:ext cx="0" cy="0"/>
          <a:chOff x="0" y="0"/>
          <a:chExt cx="0" cy="0"/>
        </a:xfrm>
      </p:grpSpPr>
      <p:sp>
        <p:nvSpPr>
          <p:cNvPr id="3" name="Rectangle : coins arrondis 2">
            <a:extLst>
              <a:ext uri="{FF2B5EF4-FFF2-40B4-BE49-F238E27FC236}">
                <a16:creationId xmlns:a16="http://schemas.microsoft.com/office/drawing/2014/main" id="{83B2A159-21D7-2246-3A72-4512D69255FD}"/>
              </a:ext>
            </a:extLst>
          </p:cNvPr>
          <p:cNvSpPr/>
          <p:nvPr>
            <p:custDataLst>
              <p:tags r:id="rId1"/>
            </p:custDataLst>
          </p:nvPr>
        </p:nvSpPr>
        <p:spPr>
          <a:xfrm>
            <a:off x="228600" y="990601"/>
            <a:ext cx="8686801" cy="4786641"/>
          </a:xfrm>
          <a:prstGeom prst="roundRect">
            <a:avLst>
              <a:gd name="adj" fmla="val 967"/>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16" name="Rectangle : coins arrondis 15">
            <a:extLst>
              <a:ext uri="{FF2B5EF4-FFF2-40B4-BE49-F238E27FC236}">
                <a16:creationId xmlns:a16="http://schemas.microsoft.com/office/drawing/2014/main" id="{89D76EC3-742F-751C-983D-EB09CA8A2BEA}"/>
              </a:ext>
            </a:extLst>
          </p:cNvPr>
          <p:cNvSpPr/>
          <p:nvPr>
            <p:custDataLst>
              <p:tags r:id="rId2"/>
            </p:custDataLst>
          </p:nvPr>
        </p:nvSpPr>
        <p:spPr>
          <a:xfrm>
            <a:off x="126753" y="929941"/>
            <a:ext cx="8890494" cy="597245"/>
          </a:xfrm>
          <a:prstGeom prst="roundRect">
            <a:avLst>
              <a:gd name="adj" fmla="val 14434"/>
            </a:avLst>
          </a:prstGeom>
          <a:solidFill>
            <a:schemeClr val="bg1">
              <a:lumMod val="95000"/>
            </a:schemeClr>
          </a:solidFill>
          <a:ln w="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FR"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18" name="ZoneTexte 17">
            <a:extLst>
              <a:ext uri="{FF2B5EF4-FFF2-40B4-BE49-F238E27FC236}">
                <a16:creationId xmlns:a16="http://schemas.microsoft.com/office/drawing/2014/main" id="{B7256D91-DF33-58FA-7FD5-5D47C75F63F8}"/>
              </a:ext>
            </a:extLst>
          </p:cNvPr>
          <p:cNvSpPr txBox="1"/>
          <p:nvPr>
            <p:custDataLst>
              <p:tags r:id="rId3"/>
            </p:custDataLst>
          </p:nvPr>
        </p:nvSpPr>
        <p:spPr>
          <a:xfrm>
            <a:off x="770282" y="1557003"/>
            <a:ext cx="6096000" cy="325089"/>
          </a:xfrm>
          <a:prstGeom prst="rect">
            <a:avLst/>
          </a:prstGeom>
          <a:noFill/>
        </p:spPr>
        <p:txBody>
          <a:bodyPr wrap="square">
            <a:spAutoFit/>
          </a:bodyPr>
          <a:lstStyle/>
          <a:p>
            <a:pPr marL="0" marR="0" lvl="1" indent="0" algn="l" defTabSz="457223" rtl="0" eaLnBrk="1" fontAlgn="auto" latinLnBrk="0" hangingPunct="1">
              <a:lnSpc>
                <a:spcPts val="2011"/>
              </a:lnSpc>
              <a:spcBef>
                <a:spcPct val="0"/>
              </a:spcBef>
              <a:spcAft>
                <a:spcPts val="0"/>
              </a:spcAft>
              <a:buClrTx/>
              <a:buSzTx/>
              <a:buFontTx/>
              <a:buNone/>
              <a:tabLst/>
              <a:defRPr/>
            </a:pPr>
            <a:r>
              <a:rPr kumimoji="0" lang="en-US" sz="1400" b="1" i="0" u="none" strike="noStrike" kern="1200" cap="none" spc="0" normalizeH="0" baseline="0" noProof="0" dirty="0">
                <a:ln>
                  <a:noFill/>
                </a:ln>
                <a:solidFill>
                  <a:prstClr val="white">
                    <a:lumMod val="75000"/>
                  </a:prstClr>
                </a:solidFill>
                <a:effectLst/>
                <a:uLnTx/>
                <a:uFillTx/>
                <a:latin typeface="Dosis" pitchFamily="2" charset="0"/>
                <a:ea typeface="+mn-ea"/>
                <a:cs typeface="+mn-cs"/>
              </a:rPr>
              <a:t>Aujourd’hui, nous </a:t>
            </a:r>
            <a:r>
              <a:rPr kumimoji="0" lang="fr-FR" sz="1400" b="1" i="0" u="none" strike="noStrike" kern="1200" cap="none" spc="0" normalizeH="0" baseline="0" noProof="0" dirty="0">
                <a:ln>
                  <a:noFill/>
                </a:ln>
                <a:solidFill>
                  <a:prstClr val="white">
                    <a:lumMod val="75000"/>
                  </a:prstClr>
                </a:solidFill>
                <a:effectLst/>
                <a:uLnTx/>
                <a:uFillTx/>
                <a:latin typeface="Dosis" pitchFamily="2" charset="0"/>
                <a:ea typeface="+mn-ea"/>
                <a:cs typeface="+mn-cs"/>
              </a:rPr>
              <a:t>allons apprendre de nouveaux mots en français. </a:t>
            </a:r>
          </a:p>
        </p:txBody>
      </p:sp>
      <p:sp>
        <p:nvSpPr>
          <p:cNvPr id="19" name="Freeform 8">
            <a:extLst>
              <a:ext uri="{FF2B5EF4-FFF2-40B4-BE49-F238E27FC236}">
                <a16:creationId xmlns:a16="http://schemas.microsoft.com/office/drawing/2014/main" id="{7BA1D514-4EE4-3435-1414-35C331E10813}"/>
              </a:ext>
            </a:extLst>
          </p:cNvPr>
          <p:cNvSpPr/>
          <p:nvPr>
            <p:custDataLst>
              <p:tags r:id="rId4"/>
            </p:custDataLst>
          </p:nvPr>
        </p:nvSpPr>
        <p:spPr>
          <a:xfrm>
            <a:off x="529230" y="1923241"/>
            <a:ext cx="277013" cy="190941"/>
          </a:xfrm>
          <a:custGeom>
            <a:avLst/>
            <a:gdLst/>
            <a:ahLst/>
            <a:cxnLst/>
            <a:rect l="l" t="t" r="r" b="b"/>
            <a:pathLst>
              <a:path w="771785" h="671453">
                <a:moveTo>
                  <a:pt x="0" y="0"/>
                </a:moveTo>
                <a:lnTo>
                  <a:pt x="771785" y="0"/>
                </a:lnTo>
                <a:lnTo>
                  <a:pt x="771785" y="671453"/>
                </a:lnTo>
                <a:lnTo>
                  <a:pt x="0" y="671453"/>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pPr marL="0" marR="0" lvl="0" indent="0" algn="l" defTabSz="457223" rtl="0" eaLnBrk="1" fontAlgn="auto" latinLnBrk="0" hangingPunct="1">
              <a:lnSpc>
                <a:spcPct val="100000"/>
              </a:lnSpc>
              <a:spcBef>
                <a:spcPts val="0"/>
              </a:spcBef>
              <a:spcAft>
                <a:spcPts val="0"/>
              </a:spcAft>
              <a:buClrTx/>
              <a:buSzTx/>
              <a:buFontTx/>
              <a:buNone/>
              <a:tabLst/>
              <a:defRPr/>
            </a:pPr>
            <a:endParaRPr kumimoji="0" lang="fr-MA" sz="800" b="0" i="0" u="none" strike="noStrike" kern="1200" cap="none" spc="0" normalizeH="0" baseline="0" noProof="0" dirty="0">
              <a:ln>
                <a:noFill/>
              </a:ln>
              <a:solidFill>
                <a:prstClr val="black"/>
              </a:solidFill>
              <a:effectLst/>
              <a:uLnTx/>
              <a:uFillTx/>
              <a:latin typeface="Dosis" pitchFamily="2" charset="0"/>
              <a:ea typeface="+mn-ea"/>
              <a:cs typeface="+mn-cs"/>
            </a:endParaRPr>
          </a:p>
        </p:txBody>
      </p:sp>
      <p:sp>
        <p:nvSpPr>
          <p:cNvPr id="7" name="Rectangle 6">
            <a:extLst>
              <a:ext uri="{FF2B5EF4-FFF2-40B4-BE49-F238E27FC236}">
                <a16:creationId xmlns:a16="http://schemas.microsoft.com/office/drawing/2014/main" id="{7EC6BB4C-D76E-05B7-DF3E-243ADF5A4E28}"/>
              </a:ext>
            </a:extLst>
          </p:cNvPr>
          <p:cNvSpPr/>
          <p:nvPr>
            <p:custDataLst>
              <p:tags r:id="rId5"/>
            </p:custDataLst>
          </p:nvPr>
        </p:nvSpPr>
        <p:spPr>
          <a:xfrm>
            <a:off x="228599" y="1650929"/>
            <a:ext cx="8878043" cy="245507"/>
          </a:xfrm>
          <a:prstGeom prst="rect">
            <a:avLst/>
          </a:prstGeom>
          <a:solidFill>
            <a:srgbClr val="F2F2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8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15" name="Rectangle 14">
            <a:extLst>
              <a:ext uri="{FF2B5EF4-FFF2-40B4-BE49-F238E27FC236}">
                <a16:creationId xmlns:a16="http://schemas.microsoft.com/office/drawing/2014/main" id="{74EE9209-807F-E2D3-BD2D-A68BFC3AEB94}"/>
              </a:ext>
            </a:extLst>
          </p:cNvPr>
          <p:cNvSpPr/>
          <p:nvPr>
            <p:custDataLst>
              <p:tags r:id="rId6"/>
            </p:custDataLst>
          </p:nvPr>
        </p:nvSpPr>
        <p:spPr>
          <a:xfrm>
            <a:off x="0" y="1"/>
            <a:ext cx="9144000" cy="6857999"/>
          </a:xfrm>
          <a:prstGeom prst="rect">
            <a:avLst/>
          </a:prstGeom>
          <a:solidFill>
            <a:srgbClr val="10658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8" name="Rectangle : coins arrondis 7">
            <a:extLst>
              <a:ext uri="{FF2B5EF4-FFF2-40B4-BE49-F238E27FC236}">
                <a16:creationId xmlns:a16="http://schemas.microsoft.com/office/drawing/2014/main" id="{CCFD4971-316D-3265-EEB6-AD54A903E58A}"/>
              </a:ext>
            </a:extLst>
          </p:cNvPr>
          <p:cNvSpPr/>
          <p:nvPr>
            <p:custDataLst>
              <p:tags r:id="rId7"/>
            </p:custDataLst>
          </p:nvPr>
        </p:nvSpPr>
        <p:spPr>
          <a:xfrm>
            <a:off x="183903" y="177800"/>
            <a:ext cx="8776195" cy="6499909"/>
          </a:xfrm>
          <a:prstGeom prst="roundRect">
            <a:avLst>
              <a:gd name="adj" fmla="val 2225"/>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3" name="Rectangle : coins arrondis 22">
            <a:extLst>
              <a:ext uri="{FF2B5EF4-FFF2-40B4-BE49-F238E27FC236}">
                <a16:creationId xmlns:a16="http://schemas.microsoft.com/office/drawing/2014/main" id="{FAD0B825-1BBE-FE61-62B7-0E66F1F6336D}"/>
              </a:ext>
            </a:extLst>
          </p:cNvPr>
          <p:cNvSpPr/>
          <p:nvPr>
            <p:custDataLst>
              <p:tags r:id="rId8"/>
            </p:custDataLst>
          </p:nvPr>
        </p:nvSpPr>
        <p:spPr>
          <a:xfrm>
            <a:off x="180975" y="180292"/>
            <a:ext cx="8769597" cy="597245"/>
          </a:xfrm>
          <a:prstGeom prst="roundRect">
            <a:avLst>
              <a:gd name="adj" fmla="val 14434"/>
            </a:avLst>
          </a:prstGeom>
          <a:solidFill>
            <a:schemeClr val="bg1">
              <a:lumMod val="95000"/>
            </a:schemeClr>
          </a:solidFill>
          <a:ln w="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FR"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6" name="Rectangle 25">
            <a:extLst>
              <a:ext uri="{FF2B5EF4-FFF2-40B4-BE49-F238E27FC236}">
                <a16:creationId xmlns:a16="http://schemas.microsoft.com/office/drawing/2014/main" id="{DA64D99C-57BF-9A1B-E4A3-830B083596BA}"/>
              </a:ext>
            </a:extLst>
          </p:cNvPr>
          <p:cNvSpPr/>
          <p:nvPr>
            <p:custDataLst>
              <p:tags r:id="rId9"/>
            </p:custDataLst>
          </p:nvPr>
        </p:nvSpPr>
        <p:spPr>
          <a:xfrm>
            <a:off x="196726" y="737687"/>
            <a:ext cx="8718676" cy="252914"/>
          </a:xfrm>
          <a:prstGeom prst="rect">
            <a:avLst/>
          </a:prstGeom>
          <a:solidFill>
            <a:srgbClr val="F2F2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2" name="Freeform 8">
            <a:extLst>
              <a:ext uri="{FF2B5EF4-FFF2-40B4-BE49-F238E27FC236}">
                <a16:creationId xmlns:a16="http://schemas.microsoft.com/office/drawing/2014/main" id="{2BB918D8-A2C3-8A3D-449A-DEB5650A40CD}"/>
              </a:ext>
            </a:extLst>
          </p:cNvPr>
          <p:cNvSpPr/>
          <p:nvPr>
            <p:custDataLst>
              <p:tags r:id="rId10"/>
            </p:custDataLst>
          </p:nvPr>
        </p:nvSpPr>
        <p:spPr>
          <a:xfrm>
            <a:off x="376634" y="515463"/>
            <a:ext cx="277013" cy="190941"/>
          </a:xfrm>
          <a:custGeom>
            <a:avLst/>
            <a:gdLst/>
            <a:ahLst/>
            <a:cxnLst/>
            <a:rect l="l" t="t" r="r" b="b"/>
            <a:pathLst>
              <a:path w="771785" h="671453">
                <a:moveTo>
                  <a:pt x="0" y="0"/>
                </a:moveTo>
                <a:lnTo>
                  <a:pt x="771785" y="0"/>
                </a:lnTo>
                <a:lnTo>
                  <a:pt x="771785" y="671453"/>
                </a:lnTo>
                <a:lnTo>
                  <a:pt x="0" y="671453"/>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pPr marL="0" marR="0" lvl="0" indent="0" algn="l"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black"/>
              </a:solidFill>
              <a:effectLst/>
              <a:uLnTx/>
              <a:uFillTx/>
              <a:latin typeface="Dosis" pitchFamily="2" charset="0"/>
              <a:ea typeface="+mn-ea"/>
              <a:cs typeface="+mn-cs"/>
            </a:endParaRPr>
          </a:p>
        </p:txBody>
      </p:sp>
      <p:sp>
        <p:nvSpPr>
          <p:cNvPr id="2" name="ZoneTexte 1">
            <a:extLst>
              <a:ext uri="{FF2B5EF4-FFF2-40B4-BE49-F238E27FC236}">
                <a16:creationId xmlns:a16="http://schemas.microsoft.com/office/drawing/2014/main" id="{985A8F35-590D-2C7F-17E4-4FD8BA1B5CEF}"/>
              </a:ext>
            </a:extLst>
          </p:cNvPr>
          <p:cNvSpPr txBox="1"/>
          <p:nvPr>
            <p:custDataLst>
              <p:tags r:id="rId11"/>
            </p:custDataLst>
          </p:nvPr>
        </p:nvSpPr>
        <p:spPr>
          <a:xfrm>
            <a:off x="884105" y="466095"/>
            <a:ext cx="7965341" cy="338554"/>
          </a:xfrm>
          <a:prstGeom prst="rect">
            <a:avLst/>
          </a:prstGeom>
          <a:noFill/>
        </p:spPr>
        <p:txBody>
          <a:bodyPr wrap="square" rtlCol="0">
            <a:spAutoFit/>
          </a:bodyPr>
          <a:lstStyle/>
          <a:p>
            <a:pPr marL="0" marR="0" lvl="0" indent="0" algn="l" defTabSz="685818"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prstClr val="white">
                    <a:lumMod val="65000"/>
                  </a:prstClr>
                </a:solidFill>
                <a:effectLst/>
                <a:uLnTx/>
                <a:uFillTx/>
                <a:latin typeface="Calibri"/>
                <a:ea typeface="+mn-ea"/>
                <a:cs typeface="+mn-cs"/>
              </a:rPr>
              <a:t>Lisons ensemble.</a:t>
            </a:r>
          </a:p>
        </p:txBody>
      </p:sp>
      <p:pic>
        <p:nvPicPr>
          <p:cNvPr id="4" name="Image 3">
            <a:extLst>
              <a:ext uri="{FF2B5EF4-FFF2-40B4-BE49-F238E27FC236}">
                <a16:creationId xmlns:a16="http://schemas.microsoft.com/office/drawing/2014/main" id="{2B257216-4123-2055-C208-66AE2207C8B0}"/>
              </a:ext>
            </a:extLst>
          </p:cNvPr>
          <p:cNvPicPr>
            <a:picLocks noChangeAspect="1"/>
          </p:cNvPicPr>
          <p:nvPr/>
        </p:nvPicPr>
        <p:blipFill>
          <a:blip r:embed="rId15"/>
          <a:stretch>
            <a:fillRect/>
          </a:stretch>
        </p:blipFill>
        <p:spPr>
          <a:xfrm>
            <a:off x="2588716" y="1471508"/>
            <a:ext cx="3954113" cy="3912491"/>
          </a:xfrm>
          <a:prstGeom prst="rect">
            <a:avLst/>
          </a:prstGeom>
        </p:spPr>
      </p:pic>
    </p:spTree>
    <p:extLst>
      <p:ext uri="{BB962C8B-B14F-4D97-AF65-F5344CB8AC3E}">
        <p14:creationId xmlns:p14="http://schemas.microsoft.com/office/powerpoint/2010/main" val="90565708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6E4CC8-1429-D2FF-8283-3CECF01056D9}"/>
            </a:ext>
          </a:extLst>
        </p:cNvPr>
        <p:cNvGrpSpPr/>
        <p:nvPr/>
      </p:nvGrpSpPr>
      <p:grpSpPr>
        <a:xfrm>
          <a:off x="0" y="0"/>
          <a:ext cx="0" cy="0"/>
          <a:chOff x="0" y="0"/>
          <a:chExt cx="0" cy="0"/>
        </a:xfrm>
      </p:grpSpPr>
      <p:sp>
        <p:nvSpPr>
          <p:cNvPr id="3" name="Rectangle : coins arrondis 2">
            <a:extLst>
              <a:ext uri="{FF2B5EF4-FFF2-40B4-BE49-F238E27FC236}">
                <a16:creationId xmlns:a16="http://schemas.microsoft.com/office/drawing/2014/main" id="{83B2A159-21D7-2246-3A72-4512D69255FD}"/>
              </a:ext>
            </a:extLst>
          </p:cNvPr>
          <p:cNvSpPr/>
          <p:nvPr>
            <p:custDataLst>
              <p:tags r:id="rId1"/>
            </p:custDataLst>
          </p:nvPr>
        </p:nvSpPr>
        <p:spPr>
          <a:xfrm>
            <a:off x="228600" y="990601"/>
            <a:ext cx="8686801" cy="4786641"/>
          </a:xfrm>
          <a:prstGeom prst="roundRect">
            <a:avLst>
              <a:gd name="adj" fmla="val 967"/>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16" name="Rectangle : coins arrondis 15">
            <a:extLst>
              <a:ext uri="{FF2B5EF4-FFF2-40B4-BE49-F238E27FC236}">
                <a16:creationId xmlns:a16="http://schemas.microsoft.com/office/drawing/2014/main" id="{89D76EC3-742F-751C-983D-EB09CA8A2BEA}"/>
              </a:ext>
            </a:extLst>
          </p:cNvPr>
          <p:cNvSpPr/>
          <p:nvPr>
            <p:custDataLst>
              <p:tags r:id="rId2"/>
            </p:custDataLst>
          </p:nvPr>
        </p:nvSpPr>
        <p:spPr>
          <a:xfrm>
            <a:off x="126753" y="929941"/>
            <a:ext cx="8890494" cy="597245"/>
          </a:xfrm>
          <a:prstGeom prst="roundRect">
            <a:avLst>
              <a:gd name="adj" fmla="val 14434"/>
            </a:avLst>
          </a:prstGeom>
          <a:solidFill>
            <a:schemeClr val="bg1">
              <a:lumMod val="95000"/>
            </a:schemeClr>
          </a:solidFill>
          <a:ln w="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FR"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18" name="ZoneTexte 17">
            <a:extLst>
              <a:ext uri="{FF2B5EF4-FFF2-40B4-BE49-F238E27FC236}">
                <a16:creationId xmlns:a16="http://schemas.microsoft.com/office/drawing/2014/main" id="{B7256D91-DF33-58FA-7FD5-5D47C75F63F8}"/>
              </a:ext>
            </a:extLst>
          </p:cNvPr>
          <p:cNvSpPr txBox="1"/>
          <p:nvPr>
            <p:custDataLst>
              <p:tags r:id="rId3"/>
            </p:custDataLst>
          </p:nvPr>
        </p:nvSpPr>
        <p:spPr>
          <a:xfrm>
            <a:off x="800100" y="1093750"/>
            <a:ext cx="6096000" cy="325089"/>
          </a:xfrm>
          <a:prstGeom prst="rect">
            <a:avLst/>
          </a:prstGeom>
          <a:noFill/>
        </p:spPr>
        <p:txBody>
          <a:bodyPr wrap="square">
            <a:spAutoFit/>
          </a:bodyPr>
          <a:lstStyle/>
          <a:p>
            <a:pPr marL="0" marR="0" lvl="1" indent="0" algn="l" defTabSz="457223" rtl="0" eaLnBrk="1" fontAlgn="auto" latinLnBrk="0" hangingPunct="1">
              <a:lnSpc>
                <a:spcPts val="2011"/>
              </a:lnSpc>
              <a:spcBef>
                <a:spcPct val="0"/>
              </a:spcBef>
              <a:spcAft>
                <a:spcPts val="0"/>
              </a:spcAft>
              <a:buClrTx/>
              <a:buSzTx/>
              <a:buFontTx/>
              <a:buNone/>
              <a:tabLst/>
              <a:defRPr/>
            </a:pPr>
            <a:r>
              <a:rPr kumimoji="0" lang="en-US" sz="1400" b="1" i="0" u="none" strike="noStrike" kern="1200" cap="none" spc="0" normalizeH="0" baseline="0" noProof="0" dirty="0">
                <a:ln>
                  <a:noFill/>
                </a:ln>
                <a:solidFill>
                  <a:prstClr val="white">
                    <a:lumMod val="75000"/>
                  </a:prstClr>
                </a:solidFill>
                <a:effectLst/>
                <a:uLnTx/>
                <a:uFillTx/>
                <a:latin typeface="Dosis" pitchFamily="2" charset="0"/>
                <a:ea typeface="+mn-ea"/>
                <a:cs typeface="+mn-cs"/>
              </a:rPr>
              <a:t>Aujourd’hui, nous </a:t>
            </a:r>
            <a:r>
              <a:rPr kumimoji="0" lang="fr-FR" sz="1400" b="1" i="0" u="none" strike="noStrike" kern="1200" cap="none" spc="0" normalizeH="0" baseline="0" noProof="0" dirty="0">
                <a:ln>
                  <a:noFill/>
                </a:ln>
                <a:solidFill>
                  <a:prstClr val="white">
                    <a:lumMod val="75000"/>
                  </a:prstClr>
                </a:solidFill>
                <a:effectLst/>
                <a:uLnTx/>
                <a:uFillTx/>
                <a:latin typeface="Dosis" pitchFamily="2" charset="0"/>
                <a:ea typeface="+mn-ea"/>
                <a:cs typeface="+mn-cs"/>
              </a:rPr>
              <a:t>allons apprendre de nouveaux mots en français. </a:t>
            </a:r>
          </a:p>
        </p:txBody>
      </p:sp>
      <p:sp>
        <p:nvSpPr>
          <p:cNvPr id="19" name="Freeform 8">
            <a:extLst>
              <a:ext uri="{FF2B5EF4-FFF2-40B4-BE49-F238E27FC236}">
                <a16:creationId xmlns:a16="http://schemas.microsoft.com/office/drawing/2014/main" id="{7BA1D514-4EE4-3435-1414-35C331E10813}"/>
              </a:ext>
            </a:extLst>
          </p:cNvPr>
          <p:cNvSpPr/>
          <p:nvPr>
            <p:custDataLst>
              <p:tags r:id="rId4"/>
            </p:custDataLst>
          </p:nvPr>
        </p:nvSpPr>
        <p:spPr>
          <a:xfrm>
            <a:off x="523087" y="2183856"/>
            <a:ext cx="277013" cy="190941"/>
          </a:xfrm>
          <a:custGeom>
            <a:avLst/>
            <a:gdLst/>
            <a:ahLst/>
            <a:cxnLst/>
            <a:rect l="l" t="t" r="r" b="b"/>
            <a:pathLst>
              <a:path w="771785" h="671453">
                <a:moveTo>
                  <a:pt x="0" y="0"/>
                </a:moveTo>
                <a:lnTo>
                  <a:pt x="771785" y="0"/>
                </a:lnTo>
                <a:lnTo>
                  <a:pt x="771785" y="671453"/>
                </a:lnTo>
                <a:lnTo>
                  <a:pt x="0" y="671453"/>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pPr marL="0" marR="0" lvl="0" indent="0" algn="l" defTabSz="457223" rtl="0" eaLnBrk="1" fontAlgn="auto" latinLnBrk="0" hangingPunct="1">
              <a:lnSpc>
                <a:spcPct val="100000"/>
              </a:lnSpc>
              <a:spcBef>
                <a:spcPts val="0"/>
              </a:spcBef>
              <a:spcAft>
                <a:spcPts val="0"/>
              </a:spcAft>
              <a:buClrTx/>
              <a:buSzTx/>
              <a:buFontTx/>
              <a:buNone/>
              <a:tabLst/>
              <a:defRPr/>
            </a:pPr>
            <a:endParaRPr kumimoji="0" lang="fr-MA" sz="800" b="0" i="0" u="none" strike="noStrike" kern="1200" cap="none" spc="0" normalizeH="0" baseline="0" noProof="0" dirty="0">
              <a:ln>
                <a:noFill/>
              </a:ln>
              <a:solidFill>
                <a:prstClr val="black"/>
              </a:solidFill>
              <a:effectLst/>
              <a:uLnTx/>
              <a:uFillTx/>
              <a:latin typeface="Dosis" pitchFamily="2" charset="0"/>
              <a:ea typeface="+mn-ea"/>
              <a:cs typeface="+mn-cs"/>
            </a:endParaRPr>
          </a:p>
        </p:txBody>
      </p:sp>
      <p:sp>
        <p:nvSpPr>
          <p:cNvPr id="7" name="Rectangle 6">
            <a:extLst>
              <a:ext uri="{FF2B5EF4-FFF2-40B4-BE49-F238E27FC236}">
                <a16:creationId xmlns:a16="http://schemas.microsoft.com/office/drawing/2014/main" id="{7EC6BB4C-D76E-05B7-DF3E-243ADF5A4E28}"/>
              </a:ext>
            </a:extLst>
          </p:cNvPr>
          <p:cNvSpPr/>
          <p:nvPr>
            <p:custDataLst>
              <p:tags r:id="rId5"/>
            </p:custDataLst>
          </p:nvPr>
        </p:nvSpPr>
        <p:spPr>
          <a:xfrm>
            <a:off x="228599" y="1650929"/>
            <a:ext cx="8878043" cy="245507"/>
          </a:xfrm>
          <a:prstGeom prst="rect">
            <a:avLst/>
          </a:prstGeom>
          <a:solidFill>
            <a:srgbClr val="F2F2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8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15" name="Rectangle 14">
            <a:extLst>
              <a:ext uri="{FF2B5EF4-FFF2-40B4-BE49-F238E27FC236}">
                <a16:creationId xmlns:a16="http://schemas.microsoft.com/office/drawing/2014/main" id="{74EE9209-807F-E2D3-BD2D-A68BFC3AEB94}"/>
              </a:ext>
            </a:extLst>
          </p:cNvPr>
          <p:cNvSpPr/>
          <p:nvPr>
            <p:custDataLst>
              <p:tags r:id="rId6"/>
            </p:custDataLst>
          </p:nvPr>
        </p:nvSpPr>
        <p:spPr>
          <a:xfrm>
            <a:off x="0" y="1"/>
            <a:ext cx="9144000" cy="6857999"/>
          </a:xfrm>
          <a:prstGeom prst="rect">
            <a:avLst/>
          </a:prstGeom>
          <a:solidFill>
            <a:srgbClr val="10658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8" name="Rectangle : coins arrondis 7">
            <a:extLst>
              <a:ext uri="{FF2B5EF4-FFF2-40B4-BE49-F238E27FC236}">
                <a16:creationId xmlns:a16="http://schemas.microsoft.com/office/drawing/2014/main" id="{CCFD4971-316D-3265-EEB6-AD54A903E58A}"/>
              </a:ext>
            </a:extLst>
          </p:cNvPr>
          <p:cNvSpPr/>
          <p:nvPr>
            <p:custDataLst>
              <p:tags r:id="rId7"/>
            </p:custDataLst>
          </p:nvPr>
        </p:nvSpPr>
        <p:spPr>
          <a:xfrm>
            <a:off x="183903" y="177800"/>
            <a:ext cx="8776195" cy="6499909"/>
          </a:xfrm>
          <a:prstGeom prst="roundRect">
            <a:avLst>
              <a:gd name="adj" fmla="val 2225"/>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3" name="Rectangle : coins arrondis 22">
            <a:extLst>
              <a:ext uri="{FF2B5EF4-FFF2-40B4-BE49-F238E27FC236}">
                <a16:creationId xmlns:a16="http://schemas.microsoft.com/office/drawing/2014/main" id="{FAD0B825-1BBE-FE61-62B7-0E66F1F6336D}"/>
              </a:ext>
            </a:extLst>
          </p:cNvPr>
          <p:cNvSpPr/>
          <p:nvPr>
            <p:custDataLst>
              <p:tags r:id="rId8"/>
            </p:custDataLst>
          </p:nvPr>
        </p:nvSpPr>
        <p:spPr>
          <a:xfrm>
            <a:off x="180975" y="180292"/>
            <a:ext cx="8769597" cy="597245"/>
          </a:xfrm>
          <a:prstGeom prst="roundRect">
            <a:avLst>
              <a:gd name="adj" fmla="val 14434"/>
            </a:avLst>
          </a:prstGeom>
          <a:solidFill>
            <a:schemeClr val="bg1">
              <a:lumMod val="95000"/>
            </a:schemeClr>
          </a:solidFill>
          <a:ln w="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FR"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6" name="Rectangle 25">
            <a:extLst>
              <a:ext uri="{FF2B5EF4-FFF2-40B4-BE49-F238E27FC236}">
                <a16:creationId xmlns:a16="http://schemas.microsoft.com/office/drawing/2014/main" id="{DA64D99C-57BF-9A1B-E4A3-830B083596BA}"/>
              </a:ext>
            </a:extLst>
          </p:cNvPr>
          <p:cNvSpPr/>
          <p:nvPr>
            <p:custDataLst>
              <p:tags r:id="rId9"/>
            </p:custDataLst>
          </p:nvPr>
        </p:nvSpPr>
        <p:spPr>
          <a:xfrm>
            <a:off x="196726" y="737687"/>
            <a:ext cx="8718676" cy="252914"/>
          </a:xfrm>
          <a:prstGeom prst="rect">
            <a:avLst/>
          </a:prstGeom>
          <a:solidFill>
            <a:srgbClr val="F2F2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2" name="Freeform 8">
            <a:extLst>
              <a:ext uri="{FF2B5EF4-FFF2-40B4-BE49-F238E27FC236}">
                <a16:creationId xmlns:a16="http://schemas.microsoft.com/office/drawing/2014/main" id="{2BB918D8-A2C3-8A3D-449A-DEB5650A40CD}"/>
              </a:ext>
            </a:extLst>
          </p:cNvPr>
          <p:cNvSpPr/>
          <p:nvPr>
            <p:custDataLst>
              <p:tags r:id="rId10"/>
            </p:custDataLst>
          </p:nvPr>
        </p:nvSpPr>
        <p:spPr>
          <a:xfrm>
            <a:off x="499187" y="389404"/>
            <a:ext cx="277013" cy="190941"/>
          </a:xfrm>
          <a:custGeom>
            <a:avLst/>
            <a:gdLst/>
            <a:ahLst/>
            <a:cxnLst/>
            <a:rect l="l" t="t" r="r" b="b"/>
            <a:pathLst>
              <a:path w="771785" h="671453">
                <a:moveTo>
                  <a:pt x="0" y="0"/>
                </a:moveTo>
                <a:lnTo>
                  <a:pt x="771785" y="0"/>
                </a:lnTo>
                <a:lnTo>
                  <a:pt x="771785" y="671453"/>
                </a:lnTo>
                <a:lnTo>
                  <a:pt x="0" y="671453"/>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pPr marL="0" marR="0" lvl="0" indent="0" algn="l"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black"/>
              </a:solidFill>
              <a:effectLst/>
              <a:uLnTx/>
              <a:uFillTx/>
              <a:latin typeface="Dosis" pitchFamily="2" charset="0"/>
              <a:ea typeface="+mn-ea"/>
              <a:cs typeface="+mn-cs"/>
            </a:endParaRPr>
          </a:p>
        </p:txBody>
      </p:sp>
      <p:sp>
        <p:nvSpPr>
          <p:cNvPr id="2" name="ZoneTexte 1">
            <a:extLst>
              <a:ext uri="{FF2B5EF4-FFF2-40B4-BE49-F238E27FC236}">
                <a16:creationId xmlns:a16="http://schemas.microsoft.com/office/drawing/2014/main" id="{985A8F35-590D-2C7F-17E4-4FD8BA1B5CEF}"/>
              </a:ext>
            </a:extLst>
          </p:cNvPr>
          <p:cNvSpPr txBox="1"/>
          <p:nvPr>
            <p:custDataLst>
              <p:tags r:id="rId11"/>
            </p:custDataLst>
          </p:nvPr>
        </p:nvSpPr>
        <p:spPr>
          <a:xfrm>
            <a:off x="950060" y="292068"/>
            <a:ext cx="7965341" cy="338554"/>
          </a:xfrm>
          <a:prstGeom prst="rect">
            <a:avLst/>
          </a:prstGeom>
          <a:noFill/>
        </p:spPr>
        <p:txBody>
          <a:bodyPr wrap="square" rtlCol="0">
            <a:spAutoFit/>
          </a:bodyPr>
          <a:lstStyle/>
          <a:p>
            <a:pPr marL="0" marR="0" lvl="0" indent="0" algn="l" defTabSz="685818"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prstClr val="white">
                    <a:lumMod val="65000"/>
                  </a:prstClr>
                </a:solidFill>
                <a:effectLst/>
                <a:uLnTx/>
                <a:uFillTx/>
                <a:latin typeface="Calibri"/>
                <a:ea typeface="+mn-ea"/>
                <a:cs typeface="+mn-cs"/>
              </a:rPr>
              <a:t>Qui veut passer au tableau pour lire ?</a:t>
            </a:r>
          </a:p>
        </p:txBody>
      </p:sp>
      <p:sp>
        <p:nvSpPr>
          <p:cNvPr id="4" name="ZoneTexte 3">
            <a:extLst>
              <a:ext uri="{FF2B5EF4-FFF2-40B4-BE49-F238E27FC236}">
                <a16:creationId xmlns:a16="http://schemas.microsoft.com/office/drawing/2014/main" id="{70F4CF5C-2221-8AB4-C3DD-ED56C8FD5FA2}"/>
              </a:ext>
            </a:extLst>
          </p:cNvPr>
          <p:cNvSpPr txBox="1"/>
          <p:nvPr>
            <p:custDataLst>
              <p:tags r:id="rId12"/>
            </p:custDataLst>
          </p:nvPr>
        </p:nvSpPr>
        <p:spPr>
          <a:xfrm>
            <a:off x="972257" y="629485"/>
            <a:ext cx="6038363"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400" b="0" i="1" u="none" strike="noStrike" kern="1200" cap="none" spc="0" normalizeH="0" baseline="0" noProof="0" dirty="0">
                <a:ln>
                  <a:noFill/>
                </a:ln>
                <a:solidFill>
                  <a:prstClr val="white">
                    <a:lumMod val="65000"/>
                  </a:prstClr>
                </a:solidFill>
                <a:effectLst/>
                <a:uLnTx/>
                <a:uFillTx/>
                <a:latin typeface="Calibri"/>
                <a:ea typeface="+mn-ea"/>
                <a:cs typeface="+mn-cs"/>
              </a:rPr>
              <a:t>L’enseignant fait passer plusieurs élèves au tableau.</a:t>
            </a:r>
            <a:endParaRPr kumimoji="0" lang="fr-FR" sz="1800" b="0" i="1" u="none" strike="noStrike" kern="1200" cap="none" spc="0" normalizeH="0" baseline="0" noProof="0" dirty="0">
              <a:ln>
                <a:noFill/>
              </a:ln>
              <a:solidFill>
                <a:prstClr val="white">
                  <a:lumMod val="65000"/>
                </a:prstClr>
              </a:solidFill>
              <a:effectLst/>
              <a:uLnTx/>
              <a:uFillTx/>
              <a:latin typeface="Calibri"/>
              <a:ea typeface="+mn-ea"/>
              <a:cs typeface="+mn-cs"/>
            </a:endParaRPr>
          </a:p>
        </p:txBody>
      </p:sp>
      <p:pic>
        <p:nvPicPr>
          <p:cNvPr id="5" name="Image 4">
            <a:extLst>
              <a:ext uri="{FF2B5EF4-FFF2-40B4-BE49-F238E27FC236}">
                <a16:creationId xmlns:a16="http://schemas.microsoft.com/office/drawing/2014/main" id="{07D22F48-C911-2492-B4BA-77D3988591E4}"/>
              </a:ext>
            </a:extLst>
          </p:cNvPr>
          <p:cNvPicPr>
            <a:picLocks noChangeAspect="1"/>
          </p:cNvPicPr>
          <p:nvPr/>
        </p:nvPicPr>
        <p:blipFill>
          <a:blip r:embed="rId16"/>
          <a:stretch>
            <a:fillRect/>
          </a:stretch>
        </p:blipFill>
        <p:spPr>
          <a:xfrm>
            <a:off x="2690563" y="2042550"/>
            <a:ext cx="3954113" cy="3912491"/>
          </a:xfrm>
          <a:prstGeom prst="rect">
            <a:avLst/>
          </a:prstGeom>
        </p:spPr>
      </p:pic>
    </p:spTree>
    <p:extLst>
      <p:ext uri="{BB962C8B-B14F-4D97-AF65-F5344CB8AC3E}">
        <p14:creationId xmlns:p14="http://schemas.microsoft.com/office/powerpoint/2010/main" val="357901788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6E4CC8-1429-D2FF-8283-3CECF01056D9}"/>
            </a:ext>
          </a:extLst>
        </p:cNvPr>
        <p:cNvGrpSpPr/>
        <p:nvPr/>
      </p:nvGrpSpPr>
      <p:grpSpPr>
        <a:xfrm>
          <a:off x="0" y="0"/>
          <a:ext cx="0" cy="0"/>
          <a:chOff x="0" y="0"/>
          <a:chExt cx="0" cy="0"/>
        </a:xfrm>
      </p:grpSpPr>
      <p:sp>
        <p:nvSpPr>
          <p:cNvPr id="3" name="Rectangle : coins arrondis 2">
            <a:extLst>
              <a:ext uri="{FF2B5EF4-FFF2-40B4-BE49-F238E27FC236}">
                <a16:creationId xmlns:a16="http://schemas.microsoft.com/office/drawing/2014/main" id="{83B2A159-21D7-2246-3A72-4512D69255FD}"/>
              </a:ext>
            </a:extLst>
          </p:cNvPr>
          <p:cNvSpPr/>
          <p:nvPr>
            <p:custDataLst>
              <p:tags r:id="rId1"/>
            </p:custDataLst>
          </p:nvPr>
        </p:nvSpPr>
        <p:spPr>
          <a:xfrm>
            <a:off x="228600" y="990601"/>
            <a:ext cx="8686801" cy="4786641"/>
          </a:xfrm>
          <a:prstGeom prst="roundRect">
            <a:avLst>
              <a:gd name="adj" fmla="val 967"/>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16" name="Rectangle : coins arrondis 15">
            <a:extLst>
              <a:ext uri="{FF2B5EF4-FFF2-40B4-BE49-F238E27FC236}">
                <a16:creationId xmlns:a16="http://schemas.microsoft.com/office/drawing/2014/main" id="{89D76EC3-742F-751C-983D-EB09CA8A2BEA}"/>
              </a:ext>
            </a:extLst>
          </p:cNvPr>
          <p:cNvSpPr/>
          <p:nvPr>
            <p:custDataLst>
              <p:tags r:id="rId2"/>
            </p:custDataLst>
          </p:nvPr>
        </p:nvSpPr>
        <p:spPr>
          <a:xfrm>
            <a:off x="126753" y="929941"/>
            <a:ext cx="8890494" cy="597245"/>
          </a:xfrm>
          <a:prstGeom prst="roundRect">
            <a:avLst>
              <a:gd name="adj" fmla="val 14434"/>
            </a:avLst>
          </a:prstGeom>
          <a:solidFill>
            <a:schemeClr val="bg1">
              <a:lumMod val="95000"/>
            </a:schemeClr>
          </a:solidFill>
          <a:ln w="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FR"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18" name="ZoneTexte 17">
            <a:extLst>
              <a:ext uri="{FF2B5EF4-FFF2-40B4-BE49-F238E27FC236}">
                <a16:creationId xmlns:a16="http://schemas.microsoft.com/office/drawing/2014/main" id="{B7256D91-DF33-58FA-7FD5-5D47C75F63F8}"/>
              </a:ext>
            </a:extLst>
          </p:cNvPr>
          <p:cNvSpPr txBox="1"/>
          <p:nvPr>
            <p:custDataLst>
              <p:tags r:id="rId3"/>
            </p:custDataLst>
          </p:nvPr>
        </p:nvSpPr>
        <p:spPr>
          <a:xfrm>
            <a:off x="800100" y="1093750"/>
            <a:ext cx="6096000" cy="325089"/>
          </a:xfrm>
          <a:prstGeom prst="rect">
            <a:avLst/>
          </a:prstGeom>
          <a:noFill/>
        </p:spPr>
        <p:txBody>
          <a:bodyPr wrap="square">
            <a:spAutoFit/>
          </a:bodyPr>
          <a:lstStyle/>
          <a:p>
            <a:pPr marL="0" marR="0" lvl="1" indent="0" algn="l" defTabSz="457223" rtl="0" eaLnBrk="1" fontAlgn="auto" latinLnBrk="0" hangingPunct="1">
              <a:lnSpc>
                <a:spcPts val="2011"/>
              </a:lnSpc>
              <a:spcBef>
                <a:spcPct val="0"/>
              </a:spcBef>
              <a:spcAft>
                <a:spcPts val="0"/>
              </a:spcAft>
              <a:buClrTx/>
              <a:buSzTx/>
              <a:buFontTx/>
              <a:buNone/>
              <a:tabLst/>
              <a:defRPr/>
            </a:pPr>
            <a:r>
              <a:rPr kumimoji="0" lang="en-US" sz="1400" b="1" i="0" u="none" strike="noStrike" kern="1200" cap="none" spc="0" normalizeH="0" baseline="0" noProof="0" dirty="0">
                <a:ln>
                  <a:noFill/>
                </a:ln>
                <a:solidFill>
                  <a:prstClr val="white">
                    <a:lumMod val="75000"/>
                  </a:prstClr>
                </a:solidFill>
                <a:effectLst/>
                <a:uLnTx/>
                <a:uFillTx/>
                <a:latin typeface="Dosis" pitchFamily="2" charset="0"/>
                <a:ea typeface="+mn-ea"/>
                <a:cs typeface="+mn-cs"/>
              </a:rPr>
              <a:t>Aujourd’hui, nous </a:t>
            </a:r>
            <a:r>
              <a:rPr kumimoji="0" lang="fr-FR" sz="1400" b="1" i="0" u="none" strike="noStrike" kern="1200" cap="none" spc="0" normalizeH="0" baseline="0" noProof="0" dirty="0">
                <a:ln>
                  <a:noFill/>
                </a:ln>
                <a:solidFill>
                  <a:prstClr val="white">
                    <a:lumMod val="75000"/>
                  </a:prstClr>
                </a:solidFill>
                <a:effectLst/>
                <a:uLnTx/>
                <a:uFillTx/>
                <a:latin typeface="Dosis" pitchFamily="2" charset="0"/>
                <a:ea typeface="+mn-ea"/>
                <a:cs typeface="+mn-cs"/>
              </a:rPr>
              <a:t>allons apprendre de nouveaux mots en français. </a:t>
            </a:r>
          </a:p>
        </p:txBody>
      </p:sp>
      <p:sp>
        <p:nvSpPr>
          <p:cNvPr id="19" name="Freeform 8">
            <a:extLst>
              <a:ext uri="{FF2B5EF4-FFF2-40B4-BE49-F238E27FC236}">
                <a16:creationId xmlns:a16="http://schemas.microsoft.com/office/drawing/2014/main" id="{7BA1D514-4EE4-3435-1414-35C331E10813}"/>
              </a:ext>
            </a:extLst>
          </p:cNvPr>
          <p:cNvSpPr/>
          <p:nvPr>
            <p:custDataLst>
              <p:tags r:id="rId4"/>
            </p:custDataLst>
          </p:nvPr>
        </p:nvSpPr>
        <p:spPr>
          <a:xfrm>
            <a:off x="559048" y="1459988"/>
            <a:ext cx="277013" cy="190941"/>
          </a:xfrm>
          <a:custGeom>
            <a:avLst/>
            <a:gdLst/>
            <a:ahLst/>
            <a:cxnLst/>
            <a:rect l="l" t="t" r="r" b="b"/>
            <a:pathLst>
              <a:path w="771785" h="671453">
                <a:moveTo>
                  <a:pt x="0" y="0"/>
                </a:moveTo>
                <a:lnTo>
                  <a:pt x="771785" y="0"/>
                </a:lnTo>
                <a:lnTo>
                  <a:pt x="771785" y="671453"/>
                </a:lnTo>
                <a:lnTo>
                  <a:pt x="0" y="671453"/>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pPr marL="0" marR="0" lvl="0" indent="0" algn="l" defTabSz="457223" rtl="0" eaLnBrk="1" fontAlgn="auto" latinLnBrk="0" hangingPunct="1">
              <a:lnSpc>
                <a:spcPct val="100000"/>
              </a:lnSpc>
              <a:spcBef>
                <a:spcPts val="0"/>
              </a:spcBef>
              <a:spcAft>
                <a:spcPts val="0"/>
              </a:spcAft>
              <a:buClrTx/>
              <a:buSzTx/>
              <a:buFontTx/>
              <a:buNone/>
              <a:tabLst/>
              <a:defRPr/>
            </a:pPr>
            <a:endParaRPr kumimoji="0" lang="fr-MA" sz="800" b="0" i="0" u="none" strike="noStrike" kern="1200" cap="none" spc="0" normalizeH="0" baseline="0" noProof="0" dirty="0">
              <a:ln>
                <a:noFill/>
              </a:ln>
              <a:solidFill>
                <a:prstClr val="black"/>
              </a:solidFill>
              <a:effectLst/>
              <a:uLnTx/>
              <a:uFillTx/>
              <a:latin typeface="Dosis" pitchFamily="2" charset="0"/>
              <a:ea typeface="+mn-ea"/>
              <a:cs typeface="+mn-cs"/>
            </a:endParaRPr>
          </a:p>
        </p:txBody>
      </p:sp>
      <p:sp>
        <p:nvSpPr>
          <p:cNvPr id="7" name="Rectangle 6">
            <a:extLst>
              <a:ext uri="{FF2B5EF4-FFF2-40B4-BE49-F238E27FC236}">
                <a16:creationId xmlns:a16="http://schemas.microsoft.com/office/drawing/2014/main" id="{7EC6BB4C-D76E-05B7-DF3E-243ADF5A4E28}"/>
              </a:ext>
            </a:extLst>
          </p:cNvPr>
          <p:cNvSpPr/>
          <p:nvPr>
            <p:custDataLst>
              <p:tags r:id="rId5"/>
            </p:custDataLst>
          </p:nvPr>
        </p:nvSpPr>
        <p:spPr>
          <a:xfrm>
            <a:off x="228599" y="1650929"/>
            <a:ext cx="8878043" cy="245507"/>
          </a:xfrm>
          <a:prstGeom prst="rect">
            <a:avLst/>
          </a:prstGeom>
          <a:solidFill>
            <a:srgbClr val="F2F2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8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15" name="Rectangle 14">
            <a:extLst>
              <a:ext uri="{FF2B5EF4-FFF2-40B4-BE49-F238E27FC236}">
                <a16:creationId xmlns:a16="http://schemas.microsoft.com/office/drawing/2014/main" id="{74EE9209-807F-E2D3-BD2D-A68BFC3AEB94}"/>
              </a:ext>
            </a:extLst>
          </p:cNvPr>
          <p:cNvSpPr/>
          <p:nvPr>
            <p:custDataLst>
              <p:tags r:id="rId6"/>
            </p:custDataLst>
          </p:nvPr>
        </p:nvSpPr>
        <p:spPr>
          <a:xfrm>
            <a:off x="0" y="1"/>
            <a:ext cx="9144000" cy="6857999"/>
          </a:xfrm>
          <a:prstGeom prst="rect">
            <a:avLst/>
          </a:prstGeom>
          <a:solidFill>
            <a:srgbClr val="10658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8" name="Rectangle : coins arrondis 7">
            <a:extLst>
              <a:ext uri="{FF2B5EF4-FFF2-40B4-BE49-F238E27FC236}">
                <a16:creationId xmlns:a16="http://schemas.microsoft.com/office/drawing/2014/main" id="{CCFD4971-316D-3265-EEB6-AD54A903E58A}"/>
              </a:ext>
            </a:extLst>
          </p:cNvPr>
          <p:cNvSpPr/>
          <p:nvPr>
            <p:custDataLst>
              <p:tags r:id="rId7"/>
            </p:custDataLst>
          </p:nvPr>
        </p:nvSpPr>
        <p:spPr>
          <a:xfrm>
            <a:off x="183903" y="177800"/>
            <a:ext cx="8776195" cy="6499909"/>
          </a:xfrm>
          <a:prstGeom prst="roundRect">
            <a:avLst>
              <a:gd name="adj" fmla="val 2225"/>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3" name="Rectangle : coins arrondis 22">
            <a:extLst>
              <a:ext uri="{FF2B5EF4-FFF2-40B4-BE49-F238E27FC236}">
                <a16:creationId xmlns:a16="http://schemas.microsoft.com/office/drawing/2014/main" id="{FAD0B825-1BBE-FE61-62B7-0E66F1F6336D}"/>
              </a:ext>
            </a:extLst>
          </p:cNvPr>
          <p:cNvSpPr/>
          <p:nvPr>
            <p:custDataLst>
              <p:tags r:id="rId8"/>
            </p:custDataLst>
          </p:nvPr>
        </p:nvSpPr>
        <p:spPr>
          <a:xfrm>
            <a:off x="180975" y="180292"/>
            <a:ext cx="8769597" cy="597245"/>
          </a:xfrm>
          <a:prstGeom prst="roundRect">
            <a:avLst>
              <a:gd name="adj" fmla="val 14434"/>
            </a:avLst>
          </a:prstGeom>
          <a:solidFill>
            <a:schemeClr val="bg1">
              <a:lumMod val="95000"/>
            </a:schemeClr>
          </a:solidFill>
          <a:ln w="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FR"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6" name="Rectangle 25">
            <a:extLst>
              <a:ext uri="{FF2B5EF4-FFF2-40B4-BE49-F238E27FC236}">
                <a16:creationId xmlns:a16="http://schemas.microsoft.com/office/drawing/2014/main" id="{DA64D99C-57BF-9A1B-E4A3-830B083596BA}"/>
              </a:ext>
            </a:extLst>
          </p:cNvPr>
          <p:cNvSpPr/>
          <p:nvPr>
            <p:custDataLst>
              <p:tags r:id="rId9"/>
            </p:custDataLst>
          </p:nvPr>
        </p:nvSpPr>
        <p:spPr>
          <a:xfrm>
            <a:off x="196726" y="737687"/>
            <a:ext cx="8718676" cy="252914"/>
          </a:xfrm>
          <a:prstGeom prst="rect">
            <a:avLst/>
          </a:prstGeom>
          <a:solidFill>
            <a:srgbClr val="F2F2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2" name="Freeform 8">
            <a:extLst>
              <a:ext uri="{FF2B5EF4-FFF2-40B4-BE49-F238E27FC236}">
                <a16:creationId xmlns:a16="http://schemas.microsoft.com/office/drawing/2014/main" id="{2BB918D8-A2C3-8A3D-449A-DEB5650A40CD}"/>
              </a:ext>
            </a:extLst>
          </p:cNvPr>
          <p:cNvSpPr/>
          <p:nvPr>
            <p:custDataLst>
              <p:tags r:id="rId10"/>
            </p:custDataLst>
          </p:nvPr>
        </p:nvSpPr>
        <p:spPr>
          <a:xfrm>
            <a:off x="376634" y="515463"/>
            <a:ext cx="277013" cy="190941"/>
          </a:xfrm>
          <a:custGeom>
            <a:avLst/>
            <a:gdLst/>
            <a:ahLst/>
            <a:cxnLst/>
            <a:rect l="l" t="t" r="r" b="b"/>
            <a:pathLst>
              <a:path w="771785" h="671453">
                <a:moveTo>
                  <a:pt x="0" y="0"/>
                </a:moveTo>
                <a:lnTo>
                  <a:pt x="771785" y="0"/>
                </a:lnTo>
                <a:lnTo>
                  <a:pt x="771785" y="671453"/>
                </a:lnTo>
                <a:lnTo>
                  <a:pt x="0" y="671453"/>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pPr marL="0" marR="0" lvl="0" indent="0" algn="l"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black"/>
              </a:solidFill>
              <a:effectLst/>
              <a:uLnTx/>
              <a:uFillTx/>
              <a:latin typeface="Dosis" pitchFamily="2" charset="0"/>
              <a:ea typeface="+mn-ea"/>
              <a:cs typeface="+mn-cs"/>
            </a:endParaRPr>
          </a:p>
        </p:txBody>
      </p:sp>
      <p:sp>
        <p:nvSpPr>
          <p:cNvPr id="2" name="ZoneTexte 1">
            <a:extLst>
              <a:ext uri="{FF2B5EF4-FFF2-40B4-BE49-F238E27FC236}">
                <a16:creationId xmlns:a16="http://schemas.microsoft.com/office/drawing/2014/main" id="{985A8F35-590D-2C7F-17E4-4FD8BA1B5CEF}"/>
              </a:ext>
            </a:extLst>
          </p:cNvPr>
          <p:cNvSpPr txBox="1"/>
          <p:nvPr>
            <p:custDataLst>
              <p:tags r:id="rId11"/>
            </p:custDataLst>
          </p:nvPr>
        </p:nvSpPr>
        <p:spPr>
          <a:xfrm>
            <a:off x="884105" y="466095"/>
            <a:ext cx="7965341" cy="338554"/>
          </a:xfrm>
          <a:prstGeom prst="rect">
            <a:avLst/>
          </a:prstGeom>
          <a:noFill/>
        </p:spPr>
        <p:txBody>
          <a:bodyPr wrap="square" rtlCol="0">
            <a:spAutoFit/>
          </a:bodyPr>
          <a:lstStyle/>
          <a:p>
            <a:pPr marL="0" marR="0" lvl="0" indent="0" algn="l" defTabSz="685818"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prstClr val="white">
                    <a:lumMod val="65000"/>
                  </a:prstClr>
                </a:solidFill>
                <a:effectLst/>
                <a:uLnTx/>
                <a:uFillTx/>
                <a:latin typeface="Calibri"/>
                <a:ea typeface="+mn-ea"/>
                <a:cs typeface="+mn-cs"/>
              </a:rPr>
              <a:t>Lisons ensemble.</a:t>
            </a:r>
          </a:p>
        </p:txBody>
      </p:sp>
      <p:sp>
        <p:nvSpPr>
          <p:cNvPr id="4" name="ZoneTexte 3">
            <a:extLst>
              <a:ext uri="{FF2B5EF4-FFF2-40B4-BE49-F238E27FC236}">
                <a16:creationId xmlns:a16="http://schemas.microsoft.com/office/drawing/2014/main" id="{8D90566F-AEC4-7CC8-9A90-2A065BA81EA9}"/>
              </a:ext>
            </a:extLst>
          </p:cNvPr>
          <p:cNvSpPr txBox="1"/>
          <p:nvPr>
            <p:custDataLst>
              <p:tags r:id="rId12"/>
            </p:custDataLst>
          </p:nvPr>
        </p:nvSpPr>
        <p:spPr>
          <a:xfrm>
            <a:off x="376634" y="2169099"/>
            <a:ext cx="8327271" cy="3046988"/>
          </a:xfrm>
          <a:prstGeom prst="rect">
            <a:avLst/>
          </a:prstGeom>
          <a:noFill/>
        </p:spPr>
        <p:txBody>
          <a:bodyPr wrap="square" rtlCol="0">
            <a:spAutoFit/>
          </a:bodyPr>
          <a:lstStyle/>
          <a:p>
            <a:pPr marL="0" marR="0" lvl="0" indent="0" algn="ctr" defTabSz="685818" rtl="0" eaLnBrk="1" fontAlgn="auto" latinLnBrk="0" hangingPunct="1">
              <a:lnSpc>
                <a:spcPct val="100000"/>
              </a:lnSpc>
              <a:spcBef>
                <a:spcPts val="0"/>
              </a:spcBef>
              <a:spcAft>
                <a:spcPts val="0"/>
              </a:spcAft>
              <a:buClrTx/>
              <a:buSzTx/>
              <a:buFontTx/>
              <a:buNone/>
              <a:tabLst/>
              <a:defRPr/>
            </a:pPr>
            <a:r>
              <a:rPr kumimoji="0" lang="fr-FR" sz="9600" b="1" i="0" u="none" strike="noStrike" kern="1200" cap="none" spc="0" normalizeH="0" baseline="0" noProof="0" dirty="0" err="1">
                <a:ln>
                  <a:noFill/>
                </a:ln>
                <a:solidFill>
                  <a:srgbClr val="FFC000"/>
                </a:solidFill>
                <a:effectLst/>
                <a:uLnTx/>
                <a:uFillTx/>
                <a:latin typeface="Dosis" pitchFamily="2" charset="0"/>
                <a:ea typeface="+mn-ea"/>
                <a:cs typeface="Times New Roman" panose="02020603050405020304" pitchFamily="18" charset="0"/>
              </a:rPr>
              <a:t>g</a:t>
            </a:r>
            <a:r>
              <a:rPr kumimoji="0" lang="fr-FR" sz="9600" b="1" i="0" u="none" strike="noStrike" kern="1200" cap="none" spc="0" normalizeH="0" baseline="0" noProof="0" dirty="0" err="1">
                <a:ln>
                  <a:noFill/>
                </a:ln>
                <a:solidFill>
                  <a:srgbClr val="4BACC6">
                    <a:lumMod val="50000"/>
                  </a:srgbClr>
                </a:solidFill>
                <a:effectLst/>
                <a:uLnTx/>
                <a:uFillTx/>
                <a:latin typeface="Dosis" pitchFamily="2" charset="0"/>
                <a:ea typeface="+mn-ea"/>
                <a:cs typeface="Times New Roman" panose="02020603050405020304" pitchFamily="18" charset="0"/>
              </a:rPr>
              <a:t>a</a:t>
            </a:r>
            <a:r>
              <a:rPr kumimoji="0" lang="fr-FR" sz="9600" b="1" i="0" u="none" strike="noStrike" kern="1200" cap="none" spc="0" normalizeH="0" baseline="0" noProof="0" dirty="0">
                <a:ln>
                  <a:noFill/>
                </a:ln>
                <a:solidFill>
                  <a:srgbClr val="4BACC6">
                    <a:lumMod val="50000"/>
                  </a:srgbClr>
                </a:solidFill>
                <a:effectLst/>
                <a:uLnTx/>
                <a:uFillTx/>
                <a:latin typeface="Dosis" pitchFamily="2" charset="0"/>
                <a:ea typeface="+mn-ea"/>
                <a:cs typeface="Times New Roman" panose="02020603050405020304" pitchFamily="18" charset="0"/>
              </a:rPr>
              <a:t>   </a:t>
            </a:r>
            <a:r>
              <a:rPr kumimoji="0" lang="fr-FR" sz="9600" b="1" i="0" u="none" strike="noStrike" kern="1200" cap="none" spc="0" normalizeH="0" baseline="0" noProof="0" dirty="0">
                <a:ln>
                  <a:noFill/>
                </a:ln>
                <a:solidFill>
                  <a:srgbClr val="FFC000"/>
                </a:solidFill>
                <a:effectLst/>
                <a:uLnTx/>
                <a:uFillTx/>
                <a:latin typeface="Dosis" pitchFamily="2" charset="0"/>
                <a:ea typeface="+mn-ea"/>
                <a:cs typeface="Times New Roman" panose="02020603050405020304" pitchFamily="18" charset="0"/>
              </a:rPr>
              <a:t>g</a:t>
            </a:r>
            <a:r>
              <a:rPr kumimoji="0" lang="fr-FR" sz="9600" b="1" i="0" u="none" strike="noStrike" kern="1200" cap="none" spc="0" normalizeH="0" baseline="0" noProof="0" dirty="0">
                <a:ln>
                  <a:noFill/>
                </a:ln>
                <a:solidFill>
                  <a:srgbClr val="4BACC6">
                    <a:lumMod val="50000"/>
                  </a:srgbClr>
                </a:solidFill>
                <a:effectLst/>
                <a:uLnTx/>
                <a:uFillTx/>
                <a:latin typeface="Dosis" pitchFamily="2" charset="0"/>
                <a:ea typeface="+mn-ea"/>
                <a:cs typeface="Times New Roman" panose="02020603050405020304" pitchFamily="18" charset="0"/>
              </a:rPr>
              <a:t>o   </a:t>
            </a:r>
            <a:r>
              <a:rPr kumimoji="0" lang="fr-FR" sz="9600" b="1" i="0" u="none" strike="noStrike" kern="1200" cap="none" spc="0" normalizeH="0" baseline="0" noProof="0" dirty="0" err="1">
                <a:ln>
                  <a:noFill/>
                </a:ln>
                <a:solidFill>
                  <a:srgbClr val="FFC000"/>
                </a:solidFill>
                <a:effectLst/>
                <a:uLnTx/>
                <a:uFillTx/>
                <a:latin typeface="Dosis" pitchFamily="2" charset="0"/>
                <a:ea typeface="+mn-ea"/>
                <a:cs typeface="Times New Roman" panose="02020603050405020304" pitchFamily="18" charset="0"/>
              </a:rPr>
              <a:t>g</a:t>
            </a:r>
            <a:r>
              <a:rPr kumimoji="0" lang="fr-FR" sz="9600" b="1" i="0" u="none" strike="noStrike" kern="1200" cap="none" spc="0" normalizeH="0" baseline="0" noProof="0" dirty="0" err="1">
                <a:ln>
                  <a:noFill/>
                </a:ln>
                <a:solidFill>
                  <a:srgbClr val="4BACC6">
                    <a:lumMod val="50000"/>
                  </a:srgbClr>
                </a:solidFill>
                <a:effectLst/>
                <a:uLnTx/>
                <a:uFillTx/>
                <a:latin typeface="Dosis" pitchFamily="2" charset="0"/>
                <a:ea typeface="+mn-ea"/>
                <a:cs typeface="Times New Roman" panose="02020603050405020304" pitchFamily="18" charset="0"/>
              </a:rPr>
              <a:t>u</a:t>
            </a:r>
            <a:r>
              <a:rPr kumimoji="0" lang="fr-FR" sz="9600" b="1" i="0" u="none" strike="noStrike" kern="1200" cap="none" spc="0" normalizeH="0" baseline="0" noProof="0" dirty="0">
                <a:ln>
                  <a:noFill/>
                </a:ln>
                <a:solidFill>
                  <a:srgbClr val="4BACC6">
                    <a:lumMod val="50000"/>
                  </a:srgbClr>
                </a:solidFill>
                <a:effectLst/>
                <a:uLnTx/>
                <a:uFillTx/>
                <a:latin typeface="Dosis" pitchFamily="2" charset="0"/>
                <a:ea typeface="+mn-ea"/>
                <a:cs typeface="Times New Roman" panose="02020603050405020304" pitchFamily="18" charset="0"/>
              </a:rPr>
              <a:t>   </a:t>
            </a:r>
            <a:r>
              <a:rPr kumimoji="0" lang="fr-FR" sz="9600" b="1" i="0" u="none" strike="noStrike" kern="1200" cap="none" spc="0" normalizeH="0" baseline="0" noProof="0" dirty="0" err="1">
                <a:ln>
                  <a:noFill/>
                </a:ln>
                <a:solidFill>
                  <a:srgbClr val="FFC000"/>
                </a:solidFill>
                <a:effectLst/>
                <a:uLnTx/>
                <a:uFillTx/>
                <a:latin typeface="Dosis" pitchFamily="2" charset="0"/>
                <a:ea typeface="+mn-ea"/>
                <a:cs typeface="Times New Roman" panose="02020603050405020304" pitchFamily="18" charset="0"/>
              </a:rPr>
              <a:t>g</a:t>
            </a:r>
            <a:r>
              <a:rPr kumimoji="0" lang="fr-FR" sz="9600" b="1" i="0" u="none" strike="noStrike" kern="1200" cap="none" spc="0" normalizeH="0" baseline="0" noProof="0" dirty="0" err="1">
                <a:ln>
                  <a:noFill/>
                </a:ln>
                <a:solidFill>
                  <a:srgbClr val="4BACC6">
                    <a:lumMod val="50000"/>
                  </a:srgbClr>
                </a:solidFill>
                <a:effectLst/>
                <a:uLnTx/>
                <a:uFillTx/>
                <a:latin typeface="Dosis" pitchFamily="2" charset="0"/>
                <a:ea typeface="+mn-ea"/>
                <a:cs typeface="Times New Roman" panose="02020603050405020304" pitchFamily="18" charset="0"/>
              </a:rPr>
              <a:t>ou</a:t>
            </a:r>
            <a:r>
              <a:rPr kumimoji="0" lang="fr-FR" sz="9600" b="1" i="0" u="none" strike="noStrike" kern="1200" cap="none" spc="0" normalizeH="0" baseline="0" noProof="0" dirty="0">
                <a:ln>
                  <a:noFill/>
                </a:ln>
                <a:solidFill>
                  <a:srgbClr val="4BACC6">
                    <a:lumMod val="50000"/>
                  </a:srgbClr>
                </a:solidFill>
                <a:effectLst/>
                <a:uLnTx/>
                <a:uFillTx/>
                <a:latin typeface="Dosis" pitchFamily="2" charset="0"/>
                <a:ea typeface="+mn-ea"/>
                <a:cs typeface="Times New Roman" panose="02020603050405020304" pitchFamily="18" charset="0"/>
              </a:rPr>
              <a:t>     </a:t>
            </a:r>
            <a:r>
              <a:rPr kumimoji="0" lang="fr-FR" sz="9600" b="1" i="0" u="none" strike="noStrike" kern="1200" cap="none" spc="0" normalizeH="0" baseline="0" noProof="0" dirty="0">
                <a:ln>
                  <a:noFill/>
                </a:ln>
                <a:solidFill>
                  <a:srgbClr val="FFC000"/>
                </a:solidFill>
                <a:effectLst/>
                <a:uLnTx/>
                <a:uFillTx/>
                <a:latin typeface="Dosis" pitchFamily="2" charset="0"/>
                <a:ea typeface="+mn-ea"/>
                <a:cs typeface="Times New Roman" panose="02020603050405020304" pitchFamily="18" charset="0"/>
              </a:rPr>
              <a:t>gu</a:t>
            </a:r>
            <a:r>
              <a:rPr kumimoji="0" lang="fr-FR" sz="9600" b="1" i="0" u="none" strike="noStrike" kern="1200" cap="none" spc="0" normalizeH="0" baseline="0" noProof="0" dirty="0">
                <a:ln>
                  <a:noFill/>
                </a:ln>
                <a:solidFill>
                  <a:srgbClr val="4BACC6">
                    <a:lumMod val="50000"/>
                  </a:srgbClr>
                </a:solidFill>
                <a:effectLst/>
                <a:uLnTx/>
                <a:uFillTx/>
                <a:latin typeface="Dosis" pitchFamily="2" charset="0"/>
                <a:ea typeface="+mn-ea"/>
                <a:cs typeface="Times New Roman" panose="02020603050405020304" pitchFamily="18" charset="0"/>
              </a:rPr>
              <a:t>i   </a:t>
            </a:r>
            <a:r>
              <a:rPr kumimoji="0" lang="fr-FR" sz="9600" b="1" i="0" u="none" strike="noStrike" kern="1200" cap="none" spc="0" normalizeH="0" baseline="0" noProof="0" dirty="0">
                <a:ln>
                  <a:noFill/>
                </a:ln>
                <a:solidFill>
                  <a:srgbClr val="FFC000"/>
                </a:solidFill>
                <a:effectLst/>
                <a:uLnTx/>
                <a:uFillTx/>
                <a:latin typeface="Dosis" pitchFamily="2" charset="0"/>
                <a:ea typeface="+mn-ea"/>
                <a:cs typeface="Times New Roman" panose="02020603050405020304" pitchFamily="18" charset="0"/>
              </a:rPr>
              <a:t>g</a:t>
            </a:r>
            <a:r>
              <a:rPr kumimoji="0" lang="fr-FR" sz="9600" b="1" i="0" u="none" strike="noStrike" kern="1200" cap="none" spc="0" normalizeH="0" baseline="0" noProof="0" dirty="0">
                <a:ln>
                  <a:noFill/>
                </a:ln>
                <a:solidFill>
                  <a:srgbClr val="4BACC6">
                    <a:lumMod val="50000"/>
                  </a:srgbClr>
                </a:solidFill>
                <a:effectLst/>
                <a:uLnTx/>
                <a:uFillTx/>
                <a:latin typeface="Dosis" pitchFamily="2" charset="0"/>
                <a:ea typeface="+mn-ea"/>
                <a:cs typeface="Times New Roman" panose="02020603050405020304" pitchFamily="18" charset="0"/>
              </a:rPr>
              <a:t>i    </a:t>
            </a:r>
            <a:r>
              <a:rPr kumimoji="0" lang="fr-FR" sz="9600" b="1" i="0" u="none" strike="noStrike" kern="1200" cap="none" spc="0" normalizeH="0" baseline="0" noProof="0" dirty="0" err="1">
                <a:ln>
                  <a:noFill/>
                </a:ln>
                <a:solidFill>
                  <a:srgbClr val="FFC000"/>
                </a:solidFill>
                <a:effectLst/>
                <a:uLnTx/>
                <a:uFillTx/>
                <a:latin typeface="Dosis" pitchFamily="2" charset="0"/>
                <a:ea typeface="+mn-ea"/>
                <a:cs typeface="Times New Roman" panose="02020603050405020304" pitchFamily="18" charset="0"/>
              </a:rPr>
              <a:t>g</a:t>
            </a:r>
            <a:r>
              <a:rPr kumimoji="0" lang="fr-FR" sz="9600" b="1" i="0" u="none" strike="noStrike" kern="1200" cap="none" spc="0" normalizeH="0" baseline="0" noProof="0" dirty="0" err="1">
                <a:ln>
                  <a:noFill/>
                </a:ln>
                <a:solidFill>
                  <a:srgbClr val="4BACC6">
                    <a:lumMod val="50000"/>
                  </a:srgbClr>
                </a:solidFill>
                <a:effectLst/>
                <a:uLnTx/>
                <a:uFillTx/>
                <a:latin typeface="Dosis" pitchFamily="2" charset="0"/>
                <a:ea typeface="+mn-ea"/>
                <a:cs typeface="Times New Roman" panose="02020603050405020304" pitchFamily="18" charset="0"/>
              </a:rPr>
              <a:t>e</a:t>
            </a:r>
            <a:r>
              <a:rPr kumimoji="0" lang="fr-FR" sz="9600" b="1" i="0" u="none" strike="noStrike" kern="1200" cap="none" spc="0" normalizeH="0" baseline="0" noProof="0" dirty="0">
                <a:ln>
                  <a:noFill/>
                </a:ln>
                <a:solidFill>
                  <a:srgbClr val="4BACC6">
                    <a:lumMod val="50000"/>
                  </a:srgbClr>
                </a:solidFill>
                <a:effectLst/>
                <a:uLnTx/>
                <a:uFillTx/>
                <a:latin typeface="Dosis" pitchFamily="2" charset="0"/>
                <a:ea typeface="+mn-ea"/>
                <a:cs typeface="Times New Roman" panose="02020603050405020304" pitchFamily="18" charset="0"/>
              </a:rPr>
              <a:t>   </a:t>
            </a:r>
            <a:r>
              <a:rPr kumimoji="0" lang="fr-FR" sz="9600" b="1" i="0" u="none" strike="noStrike" kern="1200" cap="none" spc="0" normalizeH="0" baseline="0" noProof="0" dirty="0">
                <a:ln>
                  <a:noFill/>
                </a:ln>
                <a:solidFill>
                  <a:srgbClr val="FFC000"/>
                </a:solidFill>
                <a:effectLst/>
                <a:uLnTx/>
                <a:uFillTx/>
                <a:latin typeface="Dosis" pitchFamily="2" charset="0"/>
                <a:ea typeface="+mn-ea"/>
                <a:cs typeface="Times New Roman" panose="02020603050405020304" pitchFamily="18" charset="0"/>
              </a:rPr>
              <a:t>gu</a:t>
            </a:r>
            <a:r>
              <a:rPr kumimoji="0" lang="fr-FR" sz="9600" b="1" i="0" u="none" strike="noStrike" kern="1200" cap="none" spc="0" normalizeH="0" baseline="0" noProof="0" dirty="0">
                <a:ln>
                  <a:noFill/>
                </a:ln>
                <a:solidFill>
                  <a:srgbClr val="4BACC6">
                    <a:lumMod val="50000"/>
                  </a:srgbClr>
                </a:solidFill>
                <a:effectLst/>
                <a:uLnTx/>
                <a:uFillTx/>
                <a:latin typeface="Dosis" pitchFamily="2" charset="0"/>
                <a:ea typeface="+mn-ea"/>
                <a:cs typeface="Times New Roman" panose="02020603050405020304" pitchFamily="18" charset="0"/>
              </a:rPr>
              <a:t>é   </a:t>
            </a:r>
          </a:p>
        </p:txBody>
      </p:sp>
    </p:spTree>
    <p:extLst>
      <p:ext uri="{BB962C8B-B14F-4D97-AF65-F5344CB8AC3E}">
        <p14:creationId xmlns:p14="http://schemas.microsoft.com/office/powerpoint/2010/main" val="383380236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e 5">
            <a:extLst>
              <a:ext uri="{FF2B5EF4-FFF2-40B4-BE49-F238E27FC236}">
                <a16:creationId xmlns:a16="http://schemas.microsoft.com/office/drawing/2014/main" id="{BF9609E0-21E1-2769-9B3B-E856695E0932}"/>
              </a:ext>
            </a:extLst>
          </p:cNvPr>
          <p:cNvGrpSpPr/>
          <p:nvPr>
            <p:custDataLst>
              <p:tags r:id="rId1"/>
            </p:custDataLst>
          </p:nvPr>
        </p:nvGrpSpPr>
        <p:grpSpPr>
          <a:xfrm>
            <a:off x="-50800" y="-32327"/>
            <a:ext cx="9245600" cy="6890327"/>
            <a:chOff x="0" y="0"/>
            <a:chExt cx="13716000" cy="10287000"/>
          </a:xfrm>
        </p:grpSpPr>
        <p:sp>
          <p:nvSpPr>
            <p:cNvPr id="7" name="Rectangle 6">
              <a:extLst>
                <a:ext uri="{FF2B5EF4-FFF2-40B4-BE49-F238E27FC236}">
                  <a16:creationId xmlns:a16="http://schemas.microsoft.com/office/drawing/2014/main" id="{B905104D-94A9-1D3C-7666-DB6181BE0ADE}"/>
                </a:ext>
              </a:extLst>
            </p:cNvPr>
            <p:cNvSpPr/>
            <p:nvPr/>
          </p:nvSpPr>
          <p:spPr>
            <a:xfrm>
              <a:off x="0" y="0"/>
              <a:ext cx="13716000" cy="10287000"/>
            </a:xfrm>
            <a:prstGeom prst="rect">
              <a:avLst/>
            </a:prstGeom>
            <a:solidFill>
              <a:srgbClr val="67803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457223">
                <a:defRPr/>
              </a:pPr>
              <a:endParaRPr lang="fr-MA" sz="900" dirty="0">
                <a:solidFill>
                  <a:srgbClr val="70B1B6"/>
                </a:solidFill>
                <a:latin typeface="Dosis" pitchFamily="2" charset="0"/>
              </a:endParaRPr>
            </a:p>
          </p:txBody>
        </p:sp>
        <p:sp>
          <p:nvSpPr>
            <p:cNvPr id="8" name="Rectangle : coins arrondis 7">
              <a:extLst>
                <a:ext uri="{FF2B5EF4-FFF2-40B4-BE49-F238E27FC236}">
                  <a16:creationId xmlns:a16="http://schemas.microsoft.com/office/drawing/2014/main" id="{E76527E8-04C4-3A75-0AC6-7F32A4E3F749}"/>
                </a:ext>
              </a:extLst>
            </p:cNvPr>
            <p:cNvSpPr/>
            <p:nvPr/>
          </p:nvSpPr>
          <p:spPr>
            <a:xfrm>
              <a:off x="304801" y="783948"/>
              <a:ext cx="13106398" cy="9160152"/>
            </a:xfrm>
            <a:prstGeom prst="roundRect">
              <a:avLst>
                <a:gd name="adj" fmla="val 2225"/>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457223">
                <a:defRPr/>
              </a:pPr>
              <a:endParaRPr lang="fr-MA" sz="900" dirty="0">
                <a:solidFill>
                  <a:srgbClr val="70B1B6"/>
                </a:solidFill>
                <a:latin typeface="Dosis" pitchFamily="2" charset="0"/>
              </a:endParaRPr>
            </a:p>
          </p:txBody>
        </p:sp>
        <p:sp>
          <p:nvSpPr>
            <p:cNvPr id="9" name="Rectangle : coins arrondis 8">
              <a:extLst>
                <a:ext uri="{FF2B5EF4-FFF2-40B4-BE49-F238E27FC236}">
                  <a16:creationId xmlns:a16="http://schemas.microsoft.com/office/drawing/2014/main" id="{391DBF42-C5A5-2D35-3703-F5C40976BD02}"/>
                </a:ext>
              </a:extLst>
            </p:cNvPr>
            <p:cNvSpPr/>
            <p:nvPr/>
          </p:nvSpPr>
          <p:spPr>
            <a:xfrm>
              <a:off x="304801" y="310242"/>
              <a:ext cx="13106398" cy="1230086"/>
            </a:xfrm>
            <a:prstGeom prst="roundRect">
              <a:avLst>
                <a:gd name="adj" fmla="val 14434"/>
              </a:avLst>
            </a:prstGeom>
            <a:solidFill>
              <a:schemeClr val="bg1">
                <a:lumMod val="95000"/>
              </a:schemeClr>
            </a:solidFill>
            <a:ln w="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457223">
                <a:defRPr/>
              </a:pPr>
              <a:endParaRPr lang="fr-FR" sz="900" dirty="0">
                <a:solidFill>
                  <a:srgbClr val="70B1B6"/>
                </a:solidFill>
                <a:latin typeface="Dosis" pitchFamily="2" charset="0"/>
              </a:endParaRPr>
            </a:p>
          </p:txBody>
        </p:sp>
      </p:grpSp>
      <p:sp>
        <p:nvSpPr>
          <p:cNvPr id="5" name="Freeform 8">
            <a:extLst>
              <a:ext uri="{FF2B5EF4-FFF2-40B4-BE49-F238E27FC236}">
                <a16:creationId xmlns:a16="http://schemas.microsoft.com/office/drawing/2014/main" id="{D70A2AEF-A0A8-20E0-E6A3-86EA8A8B10CC}"/>
              </a:ext>
            </a:extLst>
          </p:cNvPr>
          <p:cNvSpPr/>
          <p:nvPr>
            <p:custDataLst>
              <p:tags r:id="rId2"/>
            </p:custDataLst>
          </p:nvPr>
        </p:nvSpPr>
        <p:spPr>
          <a:xfrm rot="10800000" flipH="1">
            <a:off x="457200" y="482601"/>
            <a:ext cx="304800" cy="212619"/>
          </a:xfrm>
          <a:custGeom>
            <a:avLst/>
            <a:gdLst/>
            <a:ahLst/>
            <a:cxnLst/>
            <a:rect l="l" t="t" r="r" b="b"/>
            <a:pathLst>
              <a:path w="771785" h="671453">
                <a:moveTo>
                  <a:pt x="0" y="0"/>
                </a:moveTo>
                <a:lnTo>
                  <a:pt x="771785" y="0"/>
                </a:lnTo>
                <a:lnTo>
                  <a:pt x="771785" y="671453"/>
                </a:lnTo>
                <a:lnTo>
                  <a:pt x="0" y="67145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defTabSz="609630">
              <a:defRPr/>
            </a:pPr>
            <a:endParaRPr lang="fr-MA" sz="900" b="1" dirty="0">
              <a:solidFill>
                <a:prstClr val="white">
                  <a:lumMod val="50000"/>
                </a:prstClr>
              </a:solidFill>
              <a:latin typeface="Dosis" pitchFamily="2" charset="0"/>
            </a:endParaRPr>
          </a:p>
        </p:txBody>
      </p:sp>
      <p:sp>
        <p:nvSpPr>
          <p:cNvPr id="10" name="ZoneTexte 9">
            <a:extLst>
              <a:ext uri="{FF2B5EF4-FFF2-40B4-BE49-F238E27FC236}">
                <a16:creationId xmlns:a16="http://schemas.microsoft.com/office/drawing/2014/main" id="{37EF2ADE-B959-5993-A71F-4320DC335AB1}"/>
              </a:ext>
            </a:extLst>
          </p:cNvPr>
          <p:cNvSpPr txBox="1"/>
          <p:nvPr>
            <p:custDataLst>
              <p:tags r:id="rId3"/>
            </p:custDataLst>
          </p:nvPr>
        </p:nvSpPr>
        <p:spPr>
          <a:xfrm>
            <a:off x="850335" y="418160"/>
            <a:ext cx="8139006" cy="338554"/>
          </a:xfrm>
          <a:prstGeom prst="rect">
            <a:avLst/>
          </a:prstGeom>
          <a:noFill/>
        </p:spPr>
        <p:txBody>
          <a:bodyPr wrap="square" rtlCol="0">
            <a:spAutoFit/>
          </a:bodyPr>
          <a:lstStyle/>
          <a:p>
            <a:pPr defTabSz="609630">
              <a:spcAft>
                <a:spcPts val="400"/>
              </a:spcAft>
              <a:defRPr/>
            </a:pPr>
            <a:r>
              <a:rPr lang="fr-FR" sz="1600" b="1" dirty="0">
                <a:solidFill>
                  <a:prstClr val="white">
                    <a:lumMod val="65000"/>
                  </a:prstClr>
                </a:solidFill>
                <a:latin typeface="Calibri"/>
              </a:rPr>
              <a:t>Bonjour les enfants. Nous allons commencer une nouvelle séance de français.   </a:t>
            </a:r>
          </a:p>
        </p:txBody>
      </p:sp>
      <p:sp>
        <p:nvSpPr>
          <p:cNvPr id="2" name="AutoShape 2">
            <a:extLst>
              <a:ext uri="{FF2B5EF4-FFF2-40B4-BE49-F238E27FC236}">
                <a16:creationId xmlns:a16="http://schemas.microsoft.com/office/drawing/2014/main" id="{8FC75DF5-3FDA-9219-0E54-39CA7102F9B0}"/>
              </a:ext>
            </a:extLst>
          </p:cNvPr>
          <p:cNvSpPr>
            <a:spLocks noChangeAspect="1" noChangeArrowheads="1"/>
          </p:cNvSpPr>
          <p:nvPr>
            <p:custDataLst>
              <p:tags r:id="rId4"/>
            </p:custDataLst>
          </p:nvPr>
        </p:nvSpPr>
        <p:spPr bwMode="auto">
          <a:xfrm>
            <a:off x="4470400" y="3327400"/>
            <a:ext cx="203200" cy="2032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0960" tIns="30480" rIns="60960" bIns="30480" numCol="1" anchor="t" anchorCtr="0" compatLnSpc="1">
            <a:prstTxWarp prst="textNoShape">
              <a:avLst/>
            </a:prstTxWarp>
          </a:bodyPr>
          <a:lstStyle/>
          <a:p>
            <a:pPr defTabSz="609630">
              <a:defRPr/>
            </a:pPr>
            <a:endParaRPr lang="fr-FR" sz="1200" dirty="0">
              <a:solidFill>
                <a:prstClr val="black"/>
              </a:solidFill>
              <a:latin typeface="Calibri"/>
            </a:endParaRPr>
          </a:p>
        </p:txBody>
      </p:sp>
      <p:pic>
        <p:nvPicPr>
          <p:cNvPr id="3" name="Image 2">
            <a:extLst>
              <a:ext uri="{FF2B5EF4-FFF2-40B4-BE49-F238E27FC236}">
                <a16:creationId xmlns:a16="http://schemas.microsoft.com/office/drawing/2014/main" id="{FE66E546-AA81-4FE6-5FF1-06C2B15452AC}"/>
              </a:ext>
            </a:extLst>
          </p:cNvPr>
          <p:cNvPicPr>
            <a:picLocks noChangeAspect="1"/>
          </p:cNvPicPr>
          <p:nvPr>
            <p:custDataLst>
              <p:tags r:id="rId5"/>
            </p:custDataLst>
          </p:nvPr>
        </p:nvPicPr>
        <p:blipFill>
          <a:blip r:embed="rId9"/>
          <a:stretch>
            <a:fillRect/>
          </a:stretch>
        </p:blipFill>
        <p:spPr>
          <a:xfrm>
            <a:off x="2039847" y="1796732"/>
            <a:ext cx="5064307" cy="4158646"/>
          </a:xfrm>
          <a:prstGeom prst="rect">
            <a:avLst/>
          </a:prstGeom>
        </p:spPr>
      </p:pic>
    </p:spTree>
    <p:extLst>
      <p:ext uri="{BB962C8B-B14F-4D97-AF65-F5344CB8AC3E}">
        <p14:creationId xmlns:p14="http://schemas.microsoft.com/office/powerpoint/2010/main" val="186612478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6E4CC8-1429-D2FF-8283-3CECF01056D9}"/>
            </a:ext>
          </a:extLst>
        </p:cNvPr>
        <p:cNvGrpSpPr/>
        <p:nvPr/>
      </p:nvGrpSpPr>
      <p:grpSpPr>
        <a:xfrm>
          <a:off x="0" y="0"/>
          <a:ext cx="0" cy="0"/>
          <a:chOff x="0" y="0"/>
          <a:chExt cx="0" cy="0"/>
        </a:xfrm>
      </p:grpSpPr>
      <p:sp>
        <p:nvSpPr>
          <p:cNvPr id="3" name="Rectangle : coins arrondis 2">
            <a:extLst>
              <a:ext uri="{FF2B5EF4-FFF2-40B4-BE49-F238E27FC236}">
                <a16:creationId xmlns:a16="http://schemas.microsoft.com/office/drawing/2014/main" id="{83B2A159-21D7-2246-3A72-4512D69255FD}"/>
              </a:ext>
            </a:extLst>
          </p:cNvPr>
          <p:cNvSpPr/>
          <p:nvPr>
            <p:custDataLst>
              <p:tags r:id="rId1"/>
            </p:custDataLst>
          </p:nvPr>
        </p:nvSpPr>
        <p:spPr>
          <a:xfrm>
            <a:off x="228600" y="990601"/>
            <a:ext cx="8686801" cy="4786641"/>
          </a:xfrm>
          <a:prstGeom prst="roundRect">
            <a:avLst>
              <a:gd name="adj" fmla="val 967"/>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16" name="Rectangle : coins arrondis 15">
            <a:extLst>
              <a:ext uri="{FF2B5EF4-FFF2-40B4-BE49-F238E27FC236}">
                <a16:creationId xmlns:a16="http://schemas.microsoft.com/office/drawing/2014/main" id="{89D76EC3-742F-751C-983D-EB09CA8A2BEA}"/>
              </a:ext>
            </a:extLst>
          </p:cNvPr>
          <p:cNvSpPr/>
          <p:nvPr>
            <p:custDataLst>
              <p:tags r:id="rId2"/>
            </p:custDataLst>
          </p:nvPr>
        </p:nvSpPr>
        <p:spPr>
          <a:xfrm>
            <a:off x="126753" y="929941"/>
            <a:ext cx="8890494" cy="597245"/>
          </a:xfrm>
          <a:prstGeom prst="roundRect">
            <a:avLst>
              <a:gd name="adj" fmla="val 14434"/>
            </a:avLst>
          </a:prstGeom>
          <a:solidFill>
            <a:schemeClr val="bg1">
              <a:lumMod val="95000"/>
            </a:schemeClr>
          </a:solidFill>
          <a:ln w="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FR"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18" name="ZoneTexte 17">
            <a:extLst>
              <a:ext uri="{FF2B5EF4-FFF2-40B4-BE49-F238E27FC236}">
                <a16:creationId xmlns:a16="http://schemas.microsoft.com/office/drawing/2014/main" id="{B7256D91-DF33-58FA-7FD5-5D47C75F63F8}"/>
              </a:ext>
            </a:extLst>
          </p:cNvPr>
          <p:cNvSpPr txBox="1"/>
          <p:nvPr>
            <p:custDataLst>
              <p:tags r:id="rId3"/>
            </p:custDataLst>
          </p:nvPr>
        </p:nvSpPr>
        <p:spPr>
          <a:xfrm>
            <a:off x="800100" y="1093750"/>
            <a:ext cx="6096000" cy="325089"/>
          </a:xfrm>
          <a:prstGeom prst="rect">
            <a:avLst/>
          </a:prstGeom>
          <a:noFill/>
        </p:spPr>
        <p:txBody>
          <a:bodyPr wrap="square">
            <a:spAutoFit/>
          </a:bodyPr>
          <a:lstStyle/>
          <a:p>
            <a:pPr marL="0" marR="0" lvl="1" indent="0" algn="l" defTabSz="457223" rtl="0" eaLnBrk="1" fontAlgn="auto" latinLnBrk="0" hangingPunct="1">
              <a:lnSpc>
                <a:spcPts val="2011"/>
              </a:lnSpc>
              <a:spcBef>
                <a:spcPct val="0"/>
              </a:spcBef>
              <a:spcAft>
                <a:spcPts val="0"/>
              </a:spcAft>
              <a:buClrTx/>
              <a:buSzTx/>
              <a:buFontTx/>
              <a:buNone/>
              <a:tabLst/>
              <a:defRPr/>
            </a:pPr>
            <a:r>
              <a:rPr kumimoji="0" lang="en-US" sz="1400" b="1" i="0" u="none" strike="noStrike" kern="1200" cap="none" spc="0" normalizeH="0" baseline="0" noProof="0" dirty="0">
                <a:ln>
                  <a:noFill/>
                </a:ln>
                <a:solidFill>
                  <a:prstClr val="white">
                    <a:lumMod val="75000"/>
                  </a:prstClr>
                </a:solidFill>
                <a:effectLst/>
                <a:uLnTx/>
                <a:uFillTx/>
                <a:latin typeface="Dosis" pitchFamily="2" charset="0"/>
                <a:ea typeface="+mn-ea"/>
                <a:cs typeface="+mn-cs"/>
              </a:rPr>
              <a:t>Aujourd’hui, nous </a:t>
            </a:r>
            <a:r>
              <a:rPr kumimoji="0" lang="fr-FR" sz="1400" b="1" i="0" u="none" strike="noStrike" kern="1200" cap="none" spc="0" normalizeH="0" baseline="0" noProof="0" dirty="0">
                <a:ln>
                  <a:noFill/>
                </a:ln>
                <a:solidFill>
                  <a:prstClr val="white">
                    <a:lumMod val="75000"/>
                  </a:prstClr>
                </a:solidFill>
                <a:effectLst/>
                <a:uLnTx/>
                <a:uFillTx/>
                <a:latin typeface="Dosis" pitchFamily="2" charset="0"/>
                <a:ea typeface="+mn-ea"/>
                <a:cs typeface="+mn-cs"/>
              </a:rPr>
              <a:t>allons apprendre de nouveaux mots en français. </a:t>
            </a:r>
          </a:p>
        </p:txBody>
      </p:sp>
      <p:sp>
        <p:nvSpPr>
          <p:cNvPr id="19" name="Freeform 8">
            <a:extLst>
              <a:ext uri="{FF2B5EF4-FFF2-40B4-BE49-F238E27FC236}">
                <a16:creationId xmlns:a16="http://schemas.microsoft.com/office/drawing/2014/main" id="{7BA1D514-4EE4-3435-1414-35C331E10813}"/>
              </a:ext>
            </a:extLst>
          </p:cNvPr>
          <p:cNvSpPr/>
          <p:nvPr>
            <p:custDataLst>
              <p:tags r:id="rId4"/>
            </p:custDataLst>
          </p:nvPr>
        </p:nvSpPr>
        <p:spPr>
          <a:xfrm>
            <a:off x="559048" y="1459988"/>
            <a:ext cx="277013" cy="190941"/>
          </a:xfrm>
          <a:custGeom>
            <a:avLst/>
            <a:gdLst/>
            <a:ahLst/>
            <a:cxnLst/>
            <a:rect l="l" t="t" r="r" b="b"/>
            <a:pathLst>
              <a:path w="771785" h="671453">
                <a:moveTo>
                  <a:pt x="0" y="0"/>
                </a:moveTo>
                <a:lnTo>
                  <a:pt x="771785" y="0"/>
                </a:lnTo>
                <a:lnTo>
                  <a:pt x="771785" y="671453"/>
                </a:lnTo>
                <a:lnTo>
                  <a:pt x="0" y="671453"/>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pPr marL="0" marR="0" lvl="0" indent="0" algn="l" defTabSz="457223" rtl="0" eaLnBrk="1" fontAlgn="auto" latinLnBrk="0" hangingPunct="1">
              <a:lnSpc>
                <a:spcPct val="100000"/>
              </a:lnSpc>
              <a:spcBef>
                <a:spcPts val="0"/>
              </a:spcBef>
              <a:spcAft>
                <a:spcPts val="0"/>
              </a:spcAft>
              <a:buClrTx/>
              <a:buSzTx/>
              <a:buFontTx/>
              <a:buNone/>
              <a:tabLst/>
              <a:defRPr/>
            </a:pPr>
            <a:endParaRPr kumimoji="0" lang="fr-MA" sz="800" b="0" i="0" u="none" strike="noStrike" kern="1200" cap="none" spc="0" normalizeH="0" baseline="0" noProof="0" dirty="0">
              <a:ln>
                <a:noFill/>
              </a:ln>
              <a:solidFill>
                <a:prstClr val="black"/>
              </a:solidFill>
              <a:effectLst/>
              <a:uLnTx/>
              <a:uFillTx/>
              <a:latin typeface="Dosis" pitchFamily="2" charset="0"/>
              <a:ea typeface="+mn-ea"/>
              <a:cs typeface="+mn-cs"/>
            </a:endParaRPr>
          </a:p>
        </p:txBody>
      </p:sp>
      <p:sp>
        <p:nvSpPr>
          <p:cNvPr id="7" name="Rectangle 6">
            <a:extLst>
              <a:ext uri="{FF2B5EF4-FFF2-40B4-BE49-F238E27FC236}">
                <a16:creationId xmlns:a16="http://schemas.microsoft.com/office/drawing/2014/main" id="{7EC6BB4C-D76E-05B7-DF3E-243ADF5A4E28}"/>
              </a:ext>
            </a:extLst>
          </p:cNvPr>
          <p:cNvSpPr/>
          <p:nvPr>
            <p:custDataLst>
              <p:tags r:id="rId5"/>
            </p:custDataLst>
          </p:nvPr>
        </p:nvSpPr>
        <p:spPr>
          <a:xfrm>
            <a:off x="228599" y="1650929"/>
            <a:ext cx="8878043" cy="245507"/>
          </a:xfrm>
          <a:prstGeom prst="rect">
            <a:avLst/>
          </a:prstGeom>
          <a:solidFill>
            <a:srgbClr val="F2F2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8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15" name="Rectangle 14">
            <a:extLst>
              <a:ext uri="{FF2B5EF4-FFF2-40B4-BE49-F238E27FC236}">
                <a16:creationId xmlns:a16="http://schemas.microsoft.com/office/drawing/2014/main" id="{74EE9209-807F-E2D3-BD2D-A68BFC3AEB94}"/>
              </a:ext>
            </a:extLst>
          </p:cNvPr>
          <p:cNvSpPr/>
          <p:nvPr>
            <p:custDataLst>
              <p:tags r:id="rId6"/>
            </p:custDataLst>
          </p:nvPr>
        </p:nvSpPr>
        <p:spPr>
          <a:xfrm>
            <a:off x="0" y="1"/>
            <a:ext cx="9144000" cy="6857999"/>
          </a:xfrm>
          <a:prstGeom prst="rect">
            <a:avLst/>
          </a:prstGeom>
          <a:solidFill>
            <a:srgbClr val="10658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8" name="Rectangle : coins arrondis 7">
            <a:extLst>
              <a:ext uri="{FF2B5EF4-FFF2-40B4-BE49-F238E27FC236}">
                <a16:creationId xmlns:a16="http://schemas.microsoft.com/office/drawing/2014/main" id="{CCFD4971-316D-3265-EEB6-AD54A903E58A}"/>
              </a:ext>
            </a:extLst>
          </p:cNvPr>
          <p:cNvSpPr/>
          <p:nvPr>
            <p:custDataLst>
              <p:tags r:id="rId7"/>
            </p:custDataLst>
          </p:nvPr>
        </p:nvSpPr>
        <p:spPr>
          <a:xfrm>
            <a:off x="183903" y="177800"/>
            <a:ext cx="8776195" cy="6499909"/>
          </a:xfrm>
          <a:prstGeom prst="roundRect">
            <a:avLst>
              <a:gd name="adj" fmla="val 2225"/>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3" name="Rectangle : coins arrondis 22">
            <a:extLst>
              <a:ext uri="{FF2B5EF4-FFF2-40B4-BE49-F238E27FC236}">
                <a16:creationId xmlns:a16="http://schemas.microsoft.com/office/drawing/2014/main" id="{FAD0B825-1BBE-FE61-62B7-0E66F1F6336D}"/>
              </a:ext>
            </a:extLst>
          </p:cNvPr>
          <p:cNvSpPr/>
          <p:nvPr>
            <p:custDataLst>
              <p:tags r:id="rId8"/>
            </p:custDataLst>
          </p:nvPr>
        </p:nvSpPr>
        <p:spPr>
          <a:xfrm>
            <a:off x="180975" y="180292"/>
            <a:ext cx="8769597" cy="597245"/>
          </a:xfrm>
          <a:prstGeom prst="roundRect">
            <a:avLst>
              <a:gd name="adj" fmla="val 14434"/>
            </a:avLst>
          </a:prstGeom>
          <a:solidFill>
            <a:schemeClr val="bg1">
              <a:lumMod val="95000"/>
            </a:schemeClr>
          </a:solidFill>
          <a:ln w="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FR"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6" name="Rectangle 25">
            <a:extLst>
              <a:ext uri="{FF2B5EF4-FFF2-40B4-BE49-F238E27FC236}">
                <a16:creationId xmlns:a16="http://schemas.microsoft.com/office/drawing/2014/main" id="{DA64D99C-57BF-9A1B-E4A3-830B083596BA}"/>
              </a:ext>
            </a:extLst>
          </p:cNvPr>
          <p:cNvSpPr/>
          <p:nvPr>
            <p:custDataLst>
              <p:tags r:id="rId9"/>
            </p:custDataLst>
          </p:nvPr>
        </p:nvSpPr>
        <p:spPr>
          <a:xfrm>
            <a:off x="196726" y="737687"/>
            <a:ext cx="8718676" cy="252914"/>
          </a:xfrm>
          <a:prstGeom prst="rect">
            <a:avLst/>
          </a:prstGeom>
          <a:solidFill>
            <a:srgbClr val="F2F2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2" name="Freeform 8">
            <a:extLst>
              <a:ext uri="{FF2B5EF4-FFF2-40B4-BE49-F238E27FC236}">
                <a16:creationId xmlns:a16="http://schemas.microsoft.com/office/drawing/2014/main" id="{2BB918D8-A2C3-8A3D-449A-DEB5650A40CD}"/>
              </a:ext>
            </a:extLst>
          </p:cNvPr>
          <p:cNvSpPr/>
          <p:nvPr>
            <p:custDataLst>
              <p:tags r:id="rId10"/>
            </p:custDataLst>
          </p:nvPr>
        </p:nvSpPr>
        <p:spPr>
          <a:xfrm>
            <a:off x="499187" y="389404"/>
            <a:ext cx="277013" cy="190941"/>
          </a:xfrm>
          <a:custGeom>
            <a:avLst/>
            <a:gdLst/>
            <a:ahLst/>
            <a:cxnLst/>
            <a:rect l="l" t="t" r="r" b="b"/>
            <a:pathLst>
              <a:path w="771785" h="671453">
                <a:moveTo>
                  <a:pt x="0" y="0"/>
                </a:moveTo>
                <a:lnTo>
                  <a:pt x="771785" y="0"/>
                </a:lnTo>
                <a:lnTo>
                  <a:pt x="771785" y="671453"/>
                </a:lnTo>
                <a:lnTo>
                  <a:pt x="0" y="671453"/>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pPr marL="0" marR="0" lvl="0" indent="0" algn="l"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black"/>
              </a:solidFill>
              <a:effectLst/>
              <a:uLnTx/>
              <a:uFillTx/>
              <a:latin typeface="Dosis" pitchFamily="2" charset="0"/>
              <a:ea typeface="+mn-ea"/>
              <a:cs typeface="+mn-cs"/>
            </a:endParaRPr>
          </a:p>
        </p:txBody>
      </p:sp>
      <p:sp>
        <p:nvSpPr>
          <p:cNvPr id="6" name="ZoneTexte 5">
            <a:extLst>
              <a:ext uri="{FF2B5EF4-FFF2-40B4-BE49-F238E27FC236}">
                <a16:creationId xmlns:a16="http://schemas.microsoft.com/office/drawing/2014/main" id="{344C686B-BC04-CE80-B645-4FD301D0A3A9}"/>
              </a:ext>
            </a:extLst>
          </p:cNvPr>
          <p:cNvSpPr txBox="1"/>
          <p:nvPr>
            <p:custDataLst>
              <p:tags r:id="rId11"/>
            </p:custDataLst>
          </p:nvPr>
        </p:nvSpPr>
        <p:spPr>
          <a:xfrm>
            <a:off x="950060" y="292068"/>
            <a:ext cx="7965341" cy="338554"/>
          </a:xfrm>
          <a:prstGeom prst="rect">
            <a:avLst/>
          </a:prstGeom>
          <a:noFill/>
        </p:spPr>
        <p:txBody>
          <a:bodyPr wrap="square" rtlCol="0">
            <a:spAutoFit/>
          </a:bodyPr>
          <a:lstStyle/>
          <a:p>
            <a:pPr marL="0" marR="0" lvl="0" indent="0" algn="l" defTabSz="685818"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prstClr val="white">
                    <a:lumMod val="65000"/>
                  </a:prstClr>
                </a:solidFill>
                <a:effectLst/>
                <a:uLnTx/>
                <a:uFillTx/>
                <a:latin typeface="Calibri"/>
                <a:ea typeface="+mn-ea"/>
                <a:cs typeface="+mn-cs"/>
              </a:rPr>
              <a:t>Qui veut passer au tableau pour lire ?</a:t>
            </a:r>
          </a:p>
        </p:txBody>
      </p:sp>
      <p:sp>
        <p:nvSpPr>
          <p:cNvPr id="9" name="ZoneTexte 8">
            <a:extLst>
              <a:ext uri="{FF2B5EF4-FFF2-40B4-BE49-F238E27FC236}">
                <a16:creationId xmlns:a16="http://schemas.microsoft.com/office/drawing/2014/main" id="{FDA3695B-13F4-BDDD-C5F6-B907DF574DF8}"/>
              </a:ext>
            </a:extLst>
          </p:cNvPr>
          <p:cNvSpPr txBox="1"/>
          <p:nvPr>
            <p:custDataLst>
              <p:tags r:id="rId12"/>
            </p:custDataLst>
          </p:nvPr>
        </p:nvSpPr>
        <p:spPr>
          <a:xfrm>
            <a:off x="957175" y="582139"/>
            <a:ext cx="6038363"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400" b="0" i="1" u="none" strike="noStrike" kern="1200" cap="none" spc="0" normalizeH="0" baseline="0" noProof="0" dirty="0">
                <a:ln>
                  <a:noFill/>
                </a:ln>
                <a:solidFill>
                  <a:prstClr val="white">
                    <a:lumMod val="65000"/>
                  </a:prstClr>
                </a:solidFill>
                <a:effectLst/>
                <a:uLnTx/>
                <a:uFillTx/>
                <a:latin typeface="Calibri"/>
                <a:ea typeface="+mn-ea"/>
                <a:cs typeface="+mn-cs"/>
              </a:rPr>
              <a:t>L’enseignant fait passer plusieurs élèves au tableau.</a:t>
            </a:r>
            <a:endParaRPr kumimoji="0" lang="fr-FR" sz="1800" b="0" i="1" u="none" strike="noStrike" kern="1200" cap="none" spc="0" normalizeH="0" baseline="0" noProof="0" dirty="0">
              <a:ln>
                <a:noFill/>
              </a:ln>
              <a:solidFill>
                <a:prstClr val="white">
                  <a:lumMod val="65000"/>
                </a:prstClr>
              </a:solidFill>
              <a:effectLst/>
              <a:uLnTx/>
              <a:uFillTx/>
              <a:latin typeface="Calibri"/>
              <a:ea typeface="+mn-ea"/>
              <a:cs typeface="+mn-cs"/>
            </a:endParaRPr>
          </a:p>
        </p:txBody>
      </p:sp>
      <p:sp>
        <p:nvSpPr>
          <p:cNvPr id="2" name="ZoneTexte 1">
            <a:extLst>
              <a:ext uri="{FF2B5EF4-FFF2-40B4-BE49-F238E27FC236}">
                <a16:creationId xmlns:a16="http://schemas.microsoft.com/office/drawing/2014/main" id="{E6E8053A-311C-11F9-5428-494C249C404E}"/>
              </a:ext>
            </a:extLst>
          </p:cNvPr>
          <p:cNvSpPr txBox="1"/>
          <p:nvPr>
            <p:custDataLst>
              <p:tags r:id="rId13"/>
            </p:custDataLst>
          </p:nvPr>
        </p:nvSpPr>
        <p:spPr>
          <a:xfrm>
            <a:off x="402137" y="2869854"/>
            <a:ext cx="8327271" cy="2800767"/>
          </a:xfrm>
          <a:prstGeom prst="rect">
            <a:avLst/>
          </a:prstGeom>
          <a:noFill/>
        </p:spPr>
        <p:txBody>
          <a:bodyPr wrap="square" rtlCol="0">
            <a:spAutoFit/>
          </a:bodyPr>
          <a:lstStyle/>
          <a:p>
            <a:pPr marL="0" marR="0" lvl="0" indent="0" algn="ctr" defTabSz="685818" rtl="0" eaLnBrk="1" fontAlgn="auto" latinLnBrk="0" hangingPunct="1">
              <a:lnSpc>
                <a:spcPct val="100000"/>
              </a:lnSpc>
              <a:spcBef>
                <a:spcPts val="0"/>
              </a:spcBef>
              <a:spcAft>
                <a:spcPts val="0"/>
              </a:spcAft>
              <a:buClrTx/>
              <a:buSzTx/>
              <a:buFontTx/>
              <a:buNone/>
              <a:tabLst/>
              <a:defRPr/>
            </a:pPr>
            <a:r>
              <a:rPr kumimoji="0" lang="fr-FR" sz="8800" b="1" i="0" u="none" strike="noStrike" kern="1200" cap="none" spc="0" normalizeH="0" baseline="0" noProof="0" dirty="0">
                <a:ln>
                  <a:noFill/>
                </a:ln>
                <a:solidFill>
                  <a:srgbClr val="4BACC6">
                    <a:lumMod val="50000"/>
                  </a:srgbClr>
                </a:solidFill>
                <a:effectLst/>
                <a:uLnTx/>
                <a:uFillTx/>
                <a:latin typeface="Dosis" pitchFamily="2" charset="0"/>
                <a:ea typeface="+mn-ea"/>
                <a:cs typeface="Times New Roman" panose="02020603050405020304" pitchFamily="18" charset="0"/>
              </a:rPr>
              <a:t>gi      </a:t>
            </a:r>
            <a:r>
              <a:rPr kumimoji="0" lang="fr-FR" sz="8800" b="1" i="0" u="none" strike="noStrike" kern="1200" cap="none" spc="0" normalizeH="0" baseline="0" noProof="0" dirty="0" err="1">
                <a:ln>
                  <a:noFill/>
                </a:ln>
                <a:solidFill>
                  <a:srgbClr val="4BACC6">
                    <a:lumMod val="50000"/>
                  </a:srgbClr>
                </a:solidFill>
                <a:effectLst/>
                <a:uLnTx/>
                <a:uFillTx/>
                <a:latin typeface="Dosis" pitchFamily="2" charset="0"/>
                <a:ea typeface="+mn-ea"/>
                <a:cs typeface="Times New Roman" panose="02020603050405020304" pitchFamily="18" charset="0"/>
              </a:rPr>
              <a:t>ge</a:t>
            </a:r>
            <a:r>
              <a:rPr kumimoji="0" lang="fr-FR" sz="8800" b="1" i="0" u="none" strike="noStrike" kern="1200" cap="none" spc="0" normalizeH="0" baseline="0" noProof="0" dirty="0">
                <a:ln>
                  <a:noFill/>
                </a:ln>
                <a:solidFill>
                  <a:srgbClr val="4BACC6">
                    <a:lumMod val="50000"/>
                  </a:srgbClr>
                </a:solidFill>
                <a:effectLst/>
                <a:uLnTx/>
                <a:uFillTx/>
                <a:latin typeface="Dosis" pitchFamily="2" charset="0"/>
                <a:ea typeface="+mn-ea"/>
                <a:cs typeface="Times New Roman" panose="02020603050405020304" pitchFamily="18" charset="0"/>
              </a:rPr>
              <a:t>    </a:t>
            </a:r>
            <a:r>
              <a:rPr kumimoji="0" lang="fr-FR" sz="8800" b="1" i="0" u="none" strike="noStrike" kern="1200" cap="none" spc="0" normalizeH="0" baseline="0" noProof="0" dirty="0" err="1">
                <a:ln>
                  <a:noFill/>
                </a:ln>
                <a:solidFill>
                  <a:srgbClr val="4BACC6">
                    <a:lumMod val="50000"/>
                  </a:srgbClr>
                </a:solidFill>
                <a:effectLst/>
                <a:uLnTx/>
                <a:uFillTx/>
                <a:latin typeface="Dosis" pitchFamily="2" charset="0"/>
                <a:ea typeface="+mn-ea"/>
                <a:cs typeface="Times New Roman" panose="02020603050405020304" pitchFamily="18" charset="0"/>
              </a:rPr>
              <a:t>ga</a:t>
            </a:r>
            <a:r>
              <a:rPr kumimoji="0" lang="fr-FR" sz="8800" b="1" i="0" u="none" strike="noStrike" kern="1200" cap="none" spc="0" normalizeH="0" baseline="0" noProof="0" dirty="0">
                <a:ln>
                  <a:noFill/>
                </a:ln>
                <a:solidFill>
                  <a:srgbClr val="4BACC6">
                    <a:lumMod val="50000"/>
                  </a:srgbClr>
                </a:solidFill>
                <a:effectLst/>
                <a:uLnTx/>
                <a:uFillTx/>
                <a:latin typeface="Dosis" pitchFamily="2" charset="0"/>
                <a:ea typeface="+mn-ea"/>
                <a:cs typeface="Times New Roman" panose="02020603050405020304" pitchFamily="18" charset="0"/>
              </a:rPr>
              <a:t>    go   </a:t>
            </a:r>
            <a:r>
              <a:rPr kumimoji="0" lang="fr-FR" sz="8800" b="1" i="0" u="none" strike="noStrike" kern="1200" cap="none" spc="0" normalizeH="0" baseline="0" noProof="0" dirty="0" err="1">
                <a:ln>
                  <a:noFill/>
                </a:ln>
                <a:solidFill>
                  <a:srgbClr val="4BACC6">
                    <a:lumMod val="50000"/>
                  </a:srgbClr>
                </a:solidFill>
                <a:effectLst/>
                <a:uLnTx/>
                <a:uFillTx/>
                <a:latin typeface="Dosis" pitchFamily="2" charset="0"/>
                <a:ea typeface="+mn-ea"/>
                <a:cs typeface="Times New Roman" panose="02020603050405020304" pitchFamily="18" charset="0"/>
              </a:rPr>
              <a:t>gu</a:t>
            </a:r>
            <a:r>
              <a:rPr kumimoji="0" lang="fr-FR" sz="8800" b="1" i="0" u="none" strike="noStrike" kern="1200" cap="none" spc="0" normalizeH="0" baseline="0" noProof="0" dirty="0">
                <a:ln>
                  <a:noFill/>
                </a:ln>
                <a:solidFill>
                  <a:srgbClr val="4BACC6">
                    <a:lumMod val="50000"/>
                  </a:srgbClr>
                </a:solidFill>
                <a:effectLst/>
                <a:uLnTx/>
                <a:uFillTx/>
                <a:latin typeface="Dosis" pitchFamily="2" charset="0"/>
                <a:ea typeface="+mn-ea"/>
                <a:cs typeface="Times New Roman" panose="02020603050405020304" pitchFamily="18" charset="0"/>
              </a:rPr>
              <a:t>   </a:t>
            </a:r>
            <a:r>
              <a:rPr kumimoji="0" lang="fr-FR" sz="8800" b="1" i="0" u="none" strike="noStrike" kern="1200" cap="none" spc="0" normalizeH="0" baseline="0" noProof="0" dirty="0" err="1">
                <a:ln>
                  <a:noFill/>
                </a:ln>
                <a:solidFill>
                  <a:srgbClr val="4BACC6">
                    <a:lumMod val="50000"/>
                  </a:srgbClr>
                </a:solidFill>
                <a:effectLst/>
                <a:uLnTx/>
                <a:uFillTx/>
                <a:latin typeface="Dosis" pitchFamily="2" charset="0"/>
                <a:ea typeface="+mn-ea"/>
                <a:cs typeface="Times New Roman" panose="02020603050405020304" pitchFamily="18" charset="0"/>
              </a:rPr>
              <a:t>gou</a:t>
            </a:r>
            <a:r>
              <a:rPr kumimoji="0" lang="fr-FR" sz="8800" b="1" i="0" u="none" strike="noStrike" kern="1200" cap="none" spc="0" normalizeH="0" baseline="0" noProof="0" dirty="0">
                <a:ln>
                  <a:noFill/>
                </a:ln>
                <a:solidFill>
                  <a:srgbClr val="4BACC6">
                    <a:lumMod val="50000"/>
                  </a:srgbClr>
                </a:solidFill>
                <a:effectLst/>
                <a:uLnTx/>
                <a:uFillTx/>
                <a:latin typeface="Dosis" pitchFamily="2" charset="0"/>
                <a:ea typeface="+mn-ea"/>
                <a:cs typeface="Times New Roman" panose="02020603050405020304" pitchFamily="18" charset="0"/>
              </a:rPr>
              <a:t>   gué   </a:t>
            </a:r>
            <a:r>
              <a:rPr kumimoji="0" lang="fr-FR" sz="8800" b="1" i="0" u="none" strike="noStrike" kern="1200" cap="none" spc="0" normalizeH="0" baseline="0" noProof="0" dirty="0" err="1">
                <a:ln>
                  <a:noFill/>
                </a:ln>
                <a:solidFill>
                  <a:srgbClr val="4BACC6">
                    <a:lumMod val="50000"/>
                  </a:srgbClr>
                </a:solidFill>
                <a:effectLst/>
                <a:uLnTx/>
                <a:uFillTx/>
                <a:latin typeface="Dosis" pitchFamily="2" charset="0"/>
                <a:ea typeface="+mn-ea"/>
                <a:cs typeface="Times New Roman" panose="02020603050405020304" pitchFamily="18" charset="0"/>
              </a:rPr>
              <a:t>gu</a:t>
            </a:r>
            <a:r>
              <a:rPr kumimoji="0" lang="fr-FR" sz="8800" b="1" i="0" u="none" strike="noStrike" kern="1200" cap="none" spc="0" normalizeH="0" baseline="0" noProof="0" dirty="0">
                <a:ln>
                  <a:noFill/>
                </a:ln>
                <a:solidFill>
                  <a:srgbClr val="4BACC6">
                    <a:lumMod val="50000"/>
                  </a:srgbClr>
                </a:solidFill>
                <a:effectLst/>
                <a:uLnTx/>
                <a:uFillTx/>
                <a:latin typeface="Dosis" pitchFamily="2" charset="0"/>
                <a:ea typeface="+mn-ea"/>
                <a:cs typeface="Times New Roman" panose="02020603050405020304" pitchFamily="18" charset="0"/>
              </a:rPr>
              <a:t>i   </a:t>
            </a:r>
          </a:p>
        </p:txBody>
      </p:sp>
    </p:spTree>
    <p:extLst>
      <p:ext uri="{BB962C8B-B14F-4D97-AF65-F5344CB8AC3E}">
        <p14:creationId xmlns:p14="http://schemas.microsoft.com/office/powerpoint/2010/main" val="55031564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6E4CC8-1429-D2FF-8283-3CECF01056D9}"/>
            </a:ext>
          </a:extLst>
        </p:cNvPr>
        <p:cNvGrpSpPr/>
        <p:nvPr/>
      </p:nvGrpSpPr>
      <p:grpSpPr>
        <a:xfrm>
          <a:off x="0" y="0"/>
          <a:ext cx="0" cy="0"/>
          <a:chOff x="0" y="0"/>
          <a:chExt cx="0" cy="0"/>
        </a:xfrm>
      </p:grpSpPr>
      <p:sp>
        <p:nvSpPr>
          <p:cNvPr id="3" name="Rectangle : coins arrondis 2">
            <a:extLst>
              <a:ext uri="{FF2B5EF4-FFF2-40B4-BE49-F238E27FC236}">
                <a16:creationId xmlns:a16="http://schemas.microsoft.com/office/drawing/2014/main" id="{83B2A159-21D7-2246-3A72-4512D69255FD}"/>
              </a:ext>
            </a:extLst>
          </p:cNvPr>
          <p:cNvSpPr/>
          <p:nvPr>
            <p:custDataLst>
              <p:tags r:id="rId1"/>
            </p:custDataLst>
          </p:nvPr>
        </p:nvSpPr>
        <p:spPr>
          <a:xfrm>
            <a:off x="228600" y="990601"/>
            <a:ext cx="8686801" cy="4786641"/>
          </a:xfrm>
          <a:prstGeom prst="roundRect">
            <a:avLst>
              <a:gd name="adj" fmla="val 967"/>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16" name="Rectangle : coins arrondis 15">
            <a:extLst>
              <a:ext uri="{FF2B5EF4-FFF2-40B4-BE49-F238E27FC236}">
                <a16:creationId xmlns:a16="http://schemas.microsoft.com/office/drawing/2014/main" id="{89D76EC3-742F-751C-983D-EB09CA8A2BEA}"/>
              </a:ext>
            </a:extLst>
          </p:cNvPr>
          <p:cNvSpPr/>
          <p:nvPr>
            <p:custDataLst>
              <p:tags r:id="rId2"/>
            </p:custDataLst>
          </p:nvPr>
        </p:nvSpPr>
        <p:spPr>
          <a:xfrm>
            <a:off x="126753" y="929941"/>
            <a:ext cx="8890494" cy="597245"/>
          </a:xfrm>
          <a:prstGeom prst="roundRect">
            <a:avLst>
              <a:gd name="adj" fmla="val 14434"/>
            </a:avLst>
          </a:prstGeom>
          <a:solidFill>
            <a:schemeClr val="bg1">
              <a:lumMod val="95000"/>
            </a:schemeClr>
          </a:solidFill>
          <a:ln w="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FR"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18" name="ZoneTexte 17">
            <a:extLst>
              <a:ext uri="{FF2B5EF4-FFF2-40B4-BE49-F238E27FC236}">
                <a16:creationId xmlns:a16="http://schemas.microsoft.com/office/drawing/2014/main" id="{B7256D91-DF33-58FA-7FD5-5D47C75F63F8}"/>
              </a:ext>
            </a:extLst>
          </p:cNvPr>
          <p:cNvSpPr txBox="1"/>
          <p:nvPr>
            <p:custDataLst>
              <p:tags r:id="rId3"/>
            </p:custDataLst>
          </p:nvPr>
        </p:nvSpPr>
        <p:spPr>
          <a:xfrm>
            <a:off x="800100" y="1093750"/>
            <a:ext cx="6096000" cy="325089"/>
          </a:xfrm>
          <a:prstGeom prst="rect">
            <a:avLst/>
          </a:prstGeom>
          <a:noFill/>
        </p:spPr>
        <p:txBody>
          <a:bodyPr wrap="square">
            <a:spAutoFit/>
          </a:bodyPr>
          <a:lstStyle/>
          <a:p>
            <a:pPr marL="0" marR="0" lvl="1" indent="0" algn="l" defTabSz="457223" rtl="0" eaLnBrk="1" fontAlgn="auto" latinLnBrk="0" hangingPunct="1">
              <a:lnSpc>
                <a:spcPts val="2011"/>
              </a:lnSpc>
              <a:spcBef>
                <a:spcPct val="0"/>
              </a:spcBef>
              <a:spcAft>
                <a:spcPts val="0"/>
              </a:spcAft>
              <a:buClrTx/>
              <a:buSzTx/>
              <a:buFontTx/>
              <a:buNone/>
              <a:tabLst/>
              <a:defRPr/>
            </a:pPr>
            <a:r>
              <a:rPr kumimoji="0" lang="en-US" sz="1400" b="1" i="0" u="none" strike="noStrike" kern="1200" cap="none" spc="0" normalizeH="0" baseline="0" noProof="0" dirty="0">
                <a:ln>
                  <a:noFill/>
                </a:ln>
                <a:solidFill>
                  <a:prstClr val="white">
                    <a:lumMod val="75000"/>
                  </a:prstClr>
                </a:solidFill>
                <a:effectLst/>
                <a:uLnTx/>
                <a:uFillTx/>
                <a:latin typeface="Dosis" pitchFamily="2" charset="0"/>
                <a:ea typeface="+mn-ea"/>
                <a:cs typeface="+mn-cs"/>
              </a:rPr>
              <a:t>Aujourd’hui, nous </a:t>
            </a:r>
            <a:r>
              <a:rPr kumimoji="0" lang="fr-FR" sz="1400" b="1" i="0" u="none" strike="noStrike" kern="1200" cap="none" spc="0" normalizeH="0" baseline="0" noProof="0" dirty="0">
                <a:ln>
                  <a:noFill/>
                </a:ln>
                <a:solidFill>
                  <a:prstClr val="white">
                    <a:lumMod val="75000"/>
                  </a:prstClr>
                </a:solidFill>
                <a:effectLst/>
                <a:uLnTx/>
                <a:uFillTx/>
                <a:latin typeface="Dosis" pitchFamily="2" charset="0"/>
                <a:ea typeface="+mn-ea"/>
                <a:cs typeface="+mn-cs"/>
              </a:rPr>
              <a:t>allons apprendre de nouveaux mots en français. </a:t>
            </a:r>
          </a:p>
        </p:txBody>
      </p:sp>
      <p:sp>
        <p:nvSpPr>
          <p:cNvPr id="19" name="Freeform 8">
            <a:extLst>
              <a:ext uri="{FF2B5EF4-FFF2-40B4-BE49-F238E27FC236}">
                <a16:creationId xmlns:a16="http://schemas.microsoft.com/office/drawing/2014/main" id="{7BA1D514-4EE4-3435-1414-35C331E10813}"/>
              </a:ext>
            </a:extLst>
          </p:cNvPr>
          <p:cNvSpPr/>
          <p:nvPr>
            <p:custDataLst>
              <p:tags r:id="rId4"/>
            </p:custDataLst>
          </p:nvPr>
        </p:nvSpPr>
        <p:spPr>
          <a:xfrm>
            <a:off x="559048" y="1459988"/>
            <a:ext cx="277013" cy="190941"/>
          </a:xfrm>
          <a:custGeom>
            <a:avLst/>
            <a:gdLst/>
            <a:ahLst/>
            <a:cxnLst/>
            <a:rect l="l" t="t" r="r" b="b"/>
            <a:pathLst>
              <a:path w="771785" h="671453">
                <a:moveTo>
                  <a:pt x="0" y="0"/>
                </a:moveTo>
                <a:lnTo>
                  <a:pt x="771785" y="0"/>
                </a:lnTo>
                <a:lnTo>
                  <a:pt x="771785" y="671453"/>
                </a:lnTo>
                <a:lnTo>
                  <a:pt x="0" y="671453"/>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pPr marL="0" marR="0" lvl="0" indent="0" algn="l" defTabSz="457223" rtl="0" eaLnBrk="1" fontAlgn="auto" latinLnBrk="0" hangingPunct="1">
              <a:lnSpc>
                <a:spcPct val="100000"/>
              </a:lnSpc>
              <a:spcBef>
                <a:spcPts val="0"/>
              </a:spcBef>
              <a:spcAft>
                <a:spcPts val="0"/>
              </a:spcAft>
              <a:buClrTx/>
              <a:buSzTx/>
              <a:buFontTx/>
              <a:buNone/>
              <a:tabLst/>
              <a:defRPr/>
            </a:pPr>
            <a:endParaRPr kumimoji="0" lang="fr-MA" sz="800" b="0" i="0" u="none" strike="noStrike" kern="1200" cap="none" spc="0" normalizeH="0" baseline="0" noProof="0" dirty="0">
              <a:ln>
                <a:noFill/>
              </a:ln>
              <a:solidFill>
                <a:prstClr val="black"/>
              </a:solidFill>
              <a:effectLst/>
              <a:uLnTx/>
              <a:uFillTx/>
              <a:latin typeface="Dosis" pitchFamily="2" charset="0"/>
              <a:ea typeface="+mn-ea"/>
              <a:cs typeface="+mn-cs"/>
            </a:endParaRPr>
          </a:p>
        </p:txBody>
      </p:sp>
      <p:sp>
        <p:nvSpPr>
          <p:cNvPr id="7" name="Rectangle 6">
            <a:extLst>
              <a:ext uri="{FF2B5EF4-FFF2-40B4-BE49-F238E27FC236}">
                <a16:creationId xmlns:a16="http://schemas.microsoft.com/office/drawing/2014/main" id="{7EC6BB4C-D76E-05B7-DF3E-243ADF5A4E28}"/>
              </a:ext>
            </a:extLst>
          </p:cNvPr>
          <p:cNvSpPr/>
          <p:nvPr>
            <p:custDataLst>
              <p:tags r:id="rId5"/>
            </p:custDataLst>
          </p:nvPr>
        </p:nvSpPr>
        <p:spPr>
          <a:xfrm>
            <a:off x="228599" y="1650929"/>
            <a:ext cx="8878043" cy="245507"/>
          </a:xfrm>
          <a:prstGeom prst="rect">
            <a:avLst/>
          </a:prstGeom>
          <a:solidFill>
            <a:srgbClr val="F2F2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8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15" name="Rectangle 14">
            <a:extLst>
              <a:ext uri="{FF2B5EF4-FFF2-40B4-BE49-F238E27FC236}">
                <a16:creationId xmlns:a16="http://schemas.microsoft.com/office/drawing/2014/main" id="{74EE9209-807F-E2D3-BD2D-A68BFC3AEB94}"/>
              </a:ext>
            </a:extLst>
          </p:cNvPr>
          <p:cNvSpPr/>
          <p:nvPr>
            <p:custDataLst>
              <p:tags r:id="rId6"/>
            </p:custDataLst>
          </p:nvPr>
        </p:nvSpPr>
        <p:spPr>
          <a:xfrm>
            <a:off x="0" y="1"/>
            <a:ext cx="9144000" cy="6857999"/>
          </a:xfrm>
          <a:prstGeom prst="rect">
            <a:avLst/>
          </a:prstGeom>
          <a:solidFill>
            <a:srgbClr val="10658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8" name="Rectangle : coins arrondis 7">
            <a:extLst>
              <a:ext uri="{FF2B5EF4-FFF2-40B4-BE49-F238E27FC236}">
                <a16:creationId xmlns:a16="http://schemas.microsoft.com/office/drawing/2014/main" id="{CCFD4971-316D-3265-EEB6-AD54A903E58A}"/>
              </a:ext>
            </a:extLst>
          </p:cNvPr>
          <p:cNvSpPr/>
          <p:nvPr>
            <p:custDataLst>
              <p:tags r:id="rId7"/>
            </p:custDataLst>
          </p:nvPr>
        </p:nvSpPr>
        <p:spPr>
          <a:xfrm>
            <a:off x="183903" y="177800"/>
            <a:ext cx="8776195" cy="6499909"/>
          </a:xfrm>
          <a:prstGeom prst="roundRect">
            <a:avLst>
              <a:gd name="adj" fmla="val 2225"/>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3" name="Rectangle : coins arrondis 22">
            <a:extLst>
              <a:ext uri="{FF2B5EF4-FFF2-40B4-BE49-F238E27FC236}">
                <a16:creationId xmlns:a16="http://schemas.microsoft.com/office/drawing/2014/main" id="{FAD0B825-1BBE-FE61-62B7-0E66F1F6336D}"/>
              </a:ext>
            </a:extLst>
          </p:cNvPr>
          <p:cNvSpPr/>
          <p:nvPr>
            <p:custDataLst>
              <p:tags r:id="rId8"/>
            </p:custDataLst>
          </p:nvPr>
        </p:nvSpPr>
        <p:spPr>
          <a:xfrm>
            <a:off x="180975" y="180292"/>
            <a:ext cx="8769597" cy="597245"/>
          </a:xfrm>
          <a:prstGeom prst="roundRect">
            <a:avLst>
              <a:gd name="adj" fmla="val 14434"/>
            </a:avLst>
          </a:prstGeom>
          <a:solidFill>
            <a:schemeClr val="bg1">
              <a:lumMod val="95000"/>
            </a:schemeClr>
          </a:solidFill>
          <a:ln w="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FR"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6" name="Rectangle 25">
            <a:extLst>
              <a:ext uri="{FF2B5EF4-FFF2-40B4-BE49-F238E27FC236}">
                <a16:creationId xmlns:a16="http://schemas.microsoft.com/office/drawing/2014/main" id="{DA64D99C-57BF-9A1B-E4A3-830B083596BA}"/>
              </a:ext>
            </a:extLst>
          </p:cNvPr>
          <p:cNvSpPr/>
          <p:nvPr>
            <p:custDataLst>
              <p:tags r:id="rId9"/>
            </p:custDataLst>
          </p:nvPr>
        </p:nvSpPr>
        <p:spPr>
          <a:xfrm>
            <a:off x="196726" y="737687"/>
            <a:ext cx="8718676" cy="252914"/>
          </a:xfrm>
          <a:prstGeom prst="rect">
            <a:avLst/>
          </a:prstGeom>
          <a:solidFill>
            <a:srgbClr val="F2F2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2" name="Freeform 8">
            <a:extLst>
              <a:ext uri="{FF2B5EF4-FFF2-40B4-BE49-F238E27FC236}">
                <a16:creationId xmlns:a16="http://schemas.microsoft.com/office/drawing/2014/main" id="{2BB918D8-A2C3-8A3D-449A-DEB5650A40CD}"/>
              </a:ext>
            </a:extLst>
          </p:cNvPr>
          <p:cNvSpPr/>
          <p:nvPr>
            <p:custDataLst>
              <p:tags r:id="rId10"/>
            </p:custDataLst>
          </p:nvPr>
        </p:nvSpPr>
        <p:spPr>
          <a:xfrm>
            <a:off x="499187" y="389404"/>
            <a:ext cx="277013" cy="190941"/>
          </a:xfrm>
          <a:custGeom>
            <a:avLst/>
            <a:gdLst/>
            <a:ahLst/>
            <a:cxnLst/>
            <a:rect l="l" t="t" r="r" b="b"/>
            <a:pathLst>
              <a:path w="771785" h="671453">
                <a:moveTo>
                  <a:pt x="0" y="0"/>
                </a:moveTo>
                <a:lnTo>
                  <a:pt x="771785" y="0"/>
                </a:lnTo>
                <a:lnTo>
                  <a:pt x="771785" y="671453"/>
                </a:lnTo>
                <a:lnTo>
                  <a:pt x="0" y="671453"/>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pPr marL="0" marR="0" lvl="0" indent="0" algn="l"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black"/>
              </a:solidFill>
              <a:effectLst/>
              <a:uLnTx/>
              <a:uFillTx/>
              <a:latin typeface="Dosis" pitchFamily="2" charset="0"/>
              <a:ea typeface="+mn-ea"/>
              <a:cs typeface="+mn-cs"/>
            </a:endParaRPr>
          </a:p>
        </p:txBody>
      </p:sp>
      <p:sp>
        <p:nvSpPr>
          <p:cNvPr id="2" name="ZoneTexte 1">
            <a:extLst>
              <a:ext uri="{FF2B5EF4-FFF2-40B4-BE49-F238E27FC236}">
                <a16:creationId xmlns:a16="http://schemas.microsoft.com/office/drawing/2014/main" id="{985A8F35-590D-2C7F-17E4-4FD8BA1B5CEF}"/>
              </a:ext>
            </a:extLst>
          </p:cNvPr>
          <p:cNvSpPr txBox="1"/>
          <p:nvPr>
            <p:custDataLst>
              <p:tags r:id="rId11"/>
            </p:custDataLst>
          </p:nvPr>
        </p:nvSpPr>
        <p:spPr>
          <a:xfrm>
            <a:off x="950060" y="292068"/>
            <a:ext cx="7965341" cy="338554"/>
          </a:xfrm>
          <a:prstGeom prst="rect">
            <a:avLst/>
          </a:prstGeom>
          <a:noFill/>
        </p:spPr>
        <p:txBody>
          <a:bodyPr wrap="square" rtlCol="0">
            <a:spAutoFit/>
          </a:bodyPr>
          <a:lstStyle/>
          <a:p>
            <a:pPr marL="0" marR="0" lvl="0" indent="0" algn="l" defTabSz="685818"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prstClr val="white">
                    <a:lumMod val="65000"/>
                  </a:prstClr>
                </a:solidFill>
                <a:effectLst/>
                <a:uLnTx/>
                <a:uFillTx/>
                <a:latin typeface="Calibri"/>
                <a:ea typeface="+mn-ea"/>
                <a:cs typeface="+mn-cs"/>
              </a:rPr>
              <a:t>Qui veut passer au tableau pour lire ?</a:t>
            </a:r>
          </a:p>
        </p:txBody>
      </p:sp>
      <p:sp>
        <p:nvSpPr>
          <p:cNvPr id="4" name="ZoneTexte 3">
            <a:extLst>
              <a:ext uri="{FF2B5EF4-FFF2-40B4-BE49-F238E27FC236}">
                <a16:creationId xmlns:a16="http://schemas.microsoft.com/office/drawing/2014/main" id="{70F4CF5C-2221-8AB4-C3DD-ED56C8FD5FA2}"/>
              </a:ext>
            </a:extLst>
          </p:cNvPr>
          <p:cNvSpPr txBox="1"/>
          <p:nvPr>
            <p:custDataLst>
              <p:tags r:id="rId12"/>
            </p:custDataLst>
          </p:nvPr>
        </p:nvSpPr>
        <p:spPr>
          <a:xfrm>
            <a:off x="957175" y="582139"/>
            <a:ext cx="6038363"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400" b="0" i="1" u="none" strike="noStrike" kern="1200" cap="none" spc="0" normalizeH="0" baseline="0" noProof="0" dirty="0">
                <a:ln>
                  <a:noFill/>
                </a:ln>
                <a:solidFill>
                  <a:prstClr val="white">
                    <a:lumMod val="65000"/>
                  </a:prstClr>
                </a:solidFill>
                <a:effectLst/>
                <a:uLnTx/>
                <a:uFillTx/>
                <a:latin typeface="Calibri"/>
                <a:ea typeface="+mn-ea"/>
                <a:cs typeface="+mn-cs"/>
              </a:rPr>
              <a:t>L’enseignant fait passer plusieurs élèves au tableau.</a:t>
            </a:r>
            <a:endParaRPr kumimoji="0" lang="fr-FR" sz="1800" b="0" i="1" u="none" strike="noStrike" kern="1200" cap="none" spc="0" normalizeH="0" baseline="0" noProof="0" dirty="0">
              <a:ln>
                <a:noFill/>
              </a:ln>
              <a:solidFill>
                <a:prstClr val="white">
                  <a:lumMod val="65000"/>
                </a:prstClr>
              </a:solidFill>
              <a:effectLst/>
              <a:uLnTx/>
              <a:uFillTx/>
              <a:latin typeface="Calibri"/>
              <a:ea typeface="+mn-ea"/>
              <a:cs typeface="+mn-cs"/>
            </a:endParaRPr>
          </a:p>
        </p:txBody>
      </p:sp>
      <p:sp>
        <p:nvSpPr>
          <p:cNvPr id="6" name="ZoneTexte 5">
            <a:extLst>
              <a:ext uri="{FF2B5EF4-FFF2-40B4-BE49-F238E27FC236}">
                <a16:creationId xmlns:a16="http://schemas.microsoft.com/office/drawing/2014/main" id="{75AA6B3A-EF44-02F6-C75C-C6C5AFE228E8}"/>
              </a:ext>
            </a:extLst>
          </p:cNvPr>
          <p:cNvSpPr txBox="1"/>
          <p:nvPr>
            <p:custDataLst>
              <p:tags r:id="rId13"/>
            </p:custDataLst>
          </p:nvPr>
        </p:nvSpPr>
        <p:spPr>
          <a:xfrm>
            <a:off x="499187" y="2748336"/>
            <a:ext cx="8327271" cy="2800767"/>
          </a:xfrm>
          <a:prstGeom prst="rect">
            <a:avLst/>
          </a:prstGeom>
          <a:noFill/>
        </p:spPr>
        <p:txBody>
          <a:bodyPr wrap="square" rtlCol="0">
            <a:spAutoFit/>
          </a:bodyPr>
          <a:lstStyle/>
          <a:p>
            <a:pPr marL="0" marR="0" lvl="0" indent="0" algn="ctr" defTabSz="685818" rtl="0" eaLnBrk="1" fontAlgn="auto" latinLnBrk="0" hangingPunct="1">
              <a:lnSpc>
                <a:spcPct val="100000"/>
              </a:lnSpc>
              <a:spcBef>
                <a:spcPts val="0"/>
              </a:spcBef>
              <a:spcAft>
                <a:spcPts val="0"/>
              </a:spcAft>
              <a:buClrTx/>
              <a:buSzTx/>
              <a:buFontTx/>
              <a:buNone/>
              <a:tabLst/>
              <a:defRPr/>
            </a:pPr>
            <a:r>
              <a:rPr kumimoji="0" lang="fr-FR" sz="8800" b="1" i="0" u="none" strike="noStrike" kern="1200" cap="none" spc="0" normalizeH="0" baseline="0" noProof="0" dirty="0" err="1">
                <a:ln>
                  <a:noFill/>
                </a:ln>
                <a:solidFill>
                  <a:srgbClr val="4BACC6">
                    <a:lumMod val="50000"/>
                  </a:srgbClr>
                </a:solidFill>
                <a:effectLst/>
                <a:uLnTx/>
                <a:uFillTx/>
                <a:latin typeface="Dosis" pitchFamily="2" charset="0"/>
                <a:ea typeface="+mn-ea"/>
                <a:cs typeface="Times New Roman" panose="02020603050405020304" pitchFamily="18" charset="0"/>
              </a:rPr>
              <a:t>gu</a:t>
            </a:r>
            <a:r>
              <a:rPr kumimoji="0" lang="fr-FR" sz="8800" b="1" i="0" u="none" strike="noStrike" kern="1200" cap="none" spc="0" normalizeH="0" baseline="0" noProof="0" dirty="0">
                <a:ln>
                  <a:noFill/>
                </a:ln>
                <a:solidFill>
                  <a:srgbClr val="4BACC6">
                    <a:lumMod val="50000"/>
                  </a:srgbClr>
                </a:solidFill>
                <a:effectLst/>
                <a:uLnTx/>
                <a:uFillTx/>
                <a:latin typeface="Dosis" pitchFamily="2" charset="0"/>
                <a:ea typeface="+mn-ea"/>
                <a:cs typeface="Times New Roman" panose="02020603050405020304" pitchFamily="18" charset="0"/>
              </a:rPr>
              <a:t>    </a:t>
            </a:r>
            <a:r>
              <a:rPr kumimoji="0" lang="fr-FR" sz="8800" b="1" i="0" u="none" strike="noStrike" kern="1200" cap="none" spc="0" normalizeH="0" baseline="0" noProof="0" dirty="0" err="1">
                <a:ln>
                  <a:noFill/>
                </a:ln>
                <a:solidFill>
                  <a:srgbClr val="4BACC6">
                    <a:lumMod val="50000"/>
                  </a:srgbClr>
                </a:solidFill>
                <a:effectLst/>
                <a:uLnTx/>
                <a:uFillTx/>
                <a:latin typeface="Dosis" pitchFamily="2" charset="0"/>
                <a:ea typeface="+mn-ea"/>
                <a:cs typeface="Times New Roman" panose="02020603050405020304" pitchFamily="18" charset="0"/>
              </a:rPr>
              <a:t>gou</a:t>
            </a:r>
            <a:r>
              <a:rPr kumimoji="0" lang="fr-FR" sz="8800" b="1" i="0" u="none" strike="noStrike" kern="1200" cap="none" spc="0" normalizeH="0" baseline="0" noProof="0" dirty="0">
                <a:ln>
                  <a:noFill/>
                </a:ln>
                <a:solidFill>
                  <a:srgbClr val="4BACC6">
                    <a:lumMod val="50000"/>
                  </a:srgbClr>
                </a:solidFill>
                <a:effectLst/>
                <a:uLnTx/>
                <a:uFillTx/>
                <a:latin typeface="Dosis" pitchFamily="2" charset="0"/>
                <a:ea typeface="+mn-ea"/>
                <a:cs typeface="Times New Roman" panose="02020603050405020304" pitchFamily="18" charset="0"/>
              </a:rPr>
              <a:t>    gi    go   </a:t>
            </a:r>
            <a:r>
              <a:rPr kumimoji="0" lang="fr-FR" sz="8800" b="1" i="0" u="none" strike="noStrike" kern="1200" cap="none" spc="0" normalizeH="0" baseline="0" noProof="0" dirty="0" err="1">
                <a:ln>
                  <a:noFill/>
                </a:ln>
                <a:solidFill>
                  <a:srgbClr val="4BACC6">
                    <a:lumMod val="50000"/>
                  </a:srgbClr>
                </a:solidFill>
                <a:effectLst/>
                <a:uLnTx/>
                <a:uFillTx/>
                <a:latin typeface="Dosis" pitchFamily="2" charset="0"/>
                <a:ea typeface="+mn-ea"/>
                <a:cs typeface="Times New Roman" panose="02020603050405020304" pitchFamily="18" charset="0"/>
              </a:rPr>
              <a:t>ge</a:t>
            </a:r>
            <a:r>
              <a:rPr kumimoji="0" lang="fr-FR" sz="8800" b="1" i="0" u="none" strike="noStrike" kern="1200" cap="none" spc="0" normalizeH="0" baseline="0" noProof="0" dirty="0">
                <a:ln>
                  <a:noFill/>
                </a:ln>
                <a:solidFill>
                  <a:srgbClr val="4BACC6">
                    <a:lumMod val="50000"/>
                  </a:srgbClr>
                </a:solidFill>
                <a:effectLst/>
                <a:uLnTx/>
                <a:uFillTx/>
                <a:latin typeface="Dosis" pitchFamily="2" charset="0"/>
                <a:ea typeface="+mn-ea"/>
                <a:cs typeface="Times New Roman" panose="02020603050405020304" pitchFamily="18" charset="0"/>
              </a:rPr>
              <a:t>    </a:t>
            </a:r>
            <a:r>
              <a:rPr kumimoji="0" lang="fr-FR" sz="8800" b="1" i="0" u="none" strike="noStrike" kern="1200" cap="none" spc="0" normalizeH="0" baseline="0" noProof="0" dirty="0" err="1">
                <a:ln>
                  <a:noFill/>
                </a:ln>
                <a:solidFill>
                  <a:srgbClr val="4BACC6">
                    <a:lumMod val="50000"/>
                  </a:srgbClr>
                </a:solidFill>
                <a:effectLst/>
                <a:uLnTx/>
                <a:uFillTx/>
                <a:latin typeface="Dosis" pitchFamily="2" charset="0"/>
                <a:ea typeface="+mn-ea"/>
                <a:cs typeface="Times New Roman" panose="02020603050405020304" pitchFamily="18" charset="0"/>
              </a:rPr>
              <a:t>ga</a:t>
            </a:r>
            <a:r>
              <a:rPr kumimoji="0" lang="fr-FR" sz="8800" b="1" i="0" u="none" strike="noStrike" kern="1200" cap="none" spc="0" normalizeH="0" baseline="0" noProof="0" dirty="0">
                <a:ln>
                  <a:noFill/>
                </a:ln>
                <a:solidFill>
                  <a:srgbClr val="4BACC6">
                    <a:lumMod val="50000"/>
                  </a:srgbClr>
                </a:solidFill>
                <a:effectLst/>
                <a:uLnTx/>
                <a:uFillTx/>
                <a:latin typeface="Dosis" pitchFamily="2" charset="0"/>
                <a:ea typeface="+mn-ea"/>
                <a:cs typeface="Times New Roman" panose="02020603050405020304" pitchFamily="18" charset="0"/>
              </a:rPr>
              <a:t>   gué    </a:t>
            </a:r>
            <a:r>
              <a:rPr kumimoji="0" lang="fr-FR" sz="8800" b="1" i="0" u="none" strike="noStrike" kern="1200" cap="none" spc="0" normalizeH="0" baseline="0" noProof="0" dirty="0" err="1">
                <a:ln>
                  <a:noFill/>
                </a:ln>
                <a:solidFill>
                  <a:srgbClr val="4BACC6">
                    <a:lumMod val="50000"/>
                  </a:srgbClr>
                </a:solidFill>
                <a:effectLst/>
                <a:uLnTx/>
                <a:uFillTx/>
                <a:latin typeface="Dosis" pitchFamily="2" charset="0"/>
                <a:ea typeface="+mn-ea"/>
                <a:cs typeface="Times New Roman" panose="02020603050405020304" pitchFamily="18" charset="0"/>
              </a:rPr>
              <a:t>gu</a:t>
            </a:r>
            <a:r>
              <a:rPr kumimoji="0" lang="fr-FR" sz="8800" b="1" i="0" u="none" strike="noStrike" kern="1200" cap="none" spc="0" normalizeH="0" baseline="0" noProof="0" dirty="0">
                <a:ln>
                  <a:noFill/>
                </a:ln>
                <a:solidFill>
                  <a:srgbClr val="4BACC6">
                    <a:lumMod val="50000"/>
                  </a:srgbClr>
                </a:solidFill>
                <a:effectLst/>
                <a:uLnTx/>
                <a:uFillTx/>
                <a:latin typeface="Dosis" pitchFamily="2" charset="0"/>
                <a:ea typeface="+mn-ea"/>
                <a:cs typeface="Times New Roman" panose="02020603050405020304" pitchFamily="18" charset="0"/>
              </a:rPr>
              <a:t>i   </a:t>
            </a:r>
          </a:p>
        </p:txBody>
      </p:sp>
    </p:spTree>
    <p:extLst>
      <p:ext uri="{BB962C8B-B14F-4D97-AF65-F5344CB8AC3E}">
        <p14:creationId xmlns:p14="http://schemas.microsoft.com/office/powerpoint/2010/main" val="375713062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023938-B96C-14C0-0571-28EF2801725E}"/>
            </a:ext>
          </a:extLst>
        </p:cNvPr>
        <p:cNvGrpSpPr/>
        <p:nvPr/>
      </p:nvGrpSpPr>
      <p:grpSpPr>
        <a:xfrm>
          <a:off x="0" y="0"/>
          <a:ext cx="0" cy="0"/>
          <a:chOff x="0" y="0"/>
          <a:chExt cx="0" cy="0"/>
        </a:xfrm>
      </p:grpSpPr>
      <p:sp>
        <p:nvSpPr>
          <p:cNvPr id="3" name="Rectangle : coins arrondis 2">
            <a:extLst>
              <a:ext uri="{FF2B5EF4-FFF2-40B4-BE49-F238E27FC236}">
                <a16:creationId xmlns:a16="http://schemas.microsoft.com/office/drawing/2014/main" id="{AC3C3D1E-E726-F853-6587-D0A52A048FB3}"/>
              </a:ext>
            </a:extLst>
          </p:cNvPr>
          <p:cNvSpPr/>
          <p:nvPr>
            <p:custDataLst>
              <p:tags r:id="rId1"/>
            </p:custDataLst>
          </p:nvPr>
        </p:nvSpPr>
        <p:spPr>
          <a:xfrm>
            <a:off x="228600" y="990601"/>
            <a:ext cx="8686801" cy="4786641"/>
          </a:xfrm>
          <a:prstGeom prst="roundRect">
            <a:avLst>
              <a:gd name="adj" fmla="val 967"/>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15" name="Rectangle 14">
            <a:extLst>
              <a:ext uri="{FF2B5EF4-FFF2-40B4-BE49-F238E27FC236}">
                <a16:creationId xmlns:a16="http://schemas.microsoft.com/office/drawing/2014/main" id="{0C1F09DB-6D34-318F-9A9A-6593E275DFFD}"/>
              </a:ext>
            </a:extLst>
          </p:cNvPr>
          <p:cNvSpPr/>
          <p:nvPr>
            <p:custDataLst>
              <p:tags r:id="rId2"/>
            </p:custDataLst>
          </p:nvPr>
        </p:nvSpPr>
        <p:spPr>
          <a:xfrm>
            <a:off x="0" y="1"/>
            <a:ext cx="9144000" cy="6857999"/>
          </a:xfrm>
          <a:prstGeom prst="rect">
            <a:avLst/>
          </a:prstGeom>
          <a:solidFill>
            <a:srgbClr val="10658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8" name="Rectangle : coins arrondis 7">
            <a:extLst>
              <a:ext uri="{FF2B5EF4-FFF2-40B4-BE49-F238E27FC236}">
                <a16:creationId xmlns:a16="http://schemas.microsoft.com/office/drawing/2014/main" id="{59F9B0F2-73A9-DBCE-DAEC-89B63BF17701}"/>
              </a:ext>
            </a:extLst>
          </p:cNvPr>
          <p:cNvSpPr/>
          <p:nvPr>
            <p:custDataLst>
              <p:tags r:id="rId3"/>
            </p:custDataLst>
          </p:nvPr>
        </p:nvSpPr>
        <p:spPr>
          <a:xfrm>
            <a:off x="183903" y="177800"/>
            <a:ext cx="8776195" cy="6499909"/>
          </a:xfrm>
          <a:prstGeom prst="roundRect">
            <a:avLst>
              <a:gd name="adj" fmla="val 2225"/>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3" name="Rectangle : coins arrondis 22">
            <a:extLst>
              <a:ext uri="{FF2B5EF4-FFF2-40B4-BE49-F238E27FC236}">
                <a16:creationId xmlns:a16="http://schemas.microsoft.com/office/drawing/2014/main" id="{5F188DBA-3975-4496-3EE8-E80F94B6C54A}"/>
              </a:ext>
            </a:extLst>
          </p:cNvPr>
          <p:cNvSpPr/>
          <p:nvPr>
            <p:custDataLst>
              <p:tags r:id="rId4"/>
            </p:custDataLst>
          </p:nvPr>
        </p:nvSpPr>
        <p:spPr>
          <a:xfrm>
            <a:off x="180975" y="180292"/>
            <a:ext cx="8769597" cy="597245"/>
          </a:xfrm>
          <a:prstGeom prst="roundRect">
            <a:avLst>
              <a:gd name="adj" fmla="val 14434"/>
            </a:avLst>
          </a:prstGeom>
          <a:solidFill>
            <a:schemeClr val="bg1">
              <a:lumMod val="95000"/>
            </a:schemeClr>
          </a:solidFill>
          <a:ln w="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FR"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6" name="Rectangle 25">
            <a:extLst>
              <a:ext uri="{FF2B5EF4-FFF2-40B4-BE49-F238E27FC236}">
                <a16:creationId xmlns:a16="http://schemas.microsoft.com/office/drawing/2014/main" id="{F651CA21-BDE7-980A-84BC-E04C6594724D}"/>
              </a:ext>
            </a:extLst>
          </p:cNvPr>
          <p:cNvSpPr/>
          <p:nvPr>
            <p:custDataLst>
              <p:tags r:id="rId5"/>
            </p:custDataLst>
          </p:nvPr>
        </p:nvSpPr>
        <p:spPr>
          <a:xfrm>
            <a:off x="196725" y="737687"/>
            <a:ext cx="8776195" cy="245507"/>
          </a:xfrm>
          <a:prstGeom prst="rect">
            <a:avLst/>
          </a:prstGeom>
          <a:solidFill>
            <a:srgbClr val="F2F2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2" name="Freeform 8">
            <a:extLst>
              <a:ext uri="{FF2B5EF4-FFF2-40B4-BE49-F238E27FC236}">
                <a16:creationId xmlns:a16="http://schemas.microsoft.com/office/drawing/2014/main" id="{2FAAB471-E100-D367-86DB-70EA48DE9457}"/>
              </a:ext>
            </a:extLst>
          </p:cNvPr>
          <p:cNvSpPr/>
          <p:nvPr>
            <p:custDataLst>
              <p:tags r:id="rId6"/>
            </p:custDataLst>
          </p:nvPr>
        </p:nvSpPr>
        <p:spPr>
          <a:xfrm>
            <a:off x="507676" y="485672"/>
            <a:ext cx="277013" cy="190941"/>
          </a:xfrm>
          <a:custGeom>
            <a:avLst/>
            <a:gdLst/>
            <a:ahLst/>
            <a:cxnLst/>
            <a:rect l="l" t="t" r="r" b="b"/>
            <a:pathLst>
              <a:path w="771785" h="671453">
                <a:moveTo>
                  <a:pt x="0" y="0"/>
                </a:moveTo>
                <a:lnTo>
                  <a:pt x="771785" y="0"/>
                </a:lnTo>
                <a:lnTo>
                  <a:pt x="771785" y="671453"/>
                </a:lnTo>
                <a:lnTo>
                  <a:pt x="0" y="671453"/>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marL="0" marR="0" lvl="0" indent="0" algn="l"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black"/>
              </a:solidFill>
              <a:effectLst/>
              <a:uLnTx/>
              <a:uFillTx/>
              <a:latin typeface="Dosis" pitchFamily="2" charset="0"/>
              <a:ea typeface="+mn-ea"/>
              <a:cs typeface="+mn-cs"/>
            </a:endParaRPr>
          </a:p>
        </p:txBody>
      </p:sp>
      <p:sp>
        <p:nvSpPr>
          <p:cNvPr id="12" name="ZoneTexte 11">
            <a:extLst>
              <a:ext uri="{FF2B5EF4-FFF2-40B4-BE49-F238E27FC236}">
                <a16:creationId xmlns:a16="http://schemas.microsoft.com/office/drawing/2014/main" id="{DAF7D908-6C99-9903-5A78-35EA208AF6C5}"/>
              </a:ext>
            </a:extLst>
          </p:cNvPr>
          <p:cNvSpPr txBox="1"/>
          <p:nvPr>
            <p:custDataLst>
              <p:tags r:id="rId7"/>
            </p:custDataLst>
          </p:nvPr>
        </p:nvSpPr>
        <p:spPr>
          <a:xfrm>
            <a:off x="797511" y="405372"/>
            <a:ext cx="8099045" cy="338554"/>
          </a:xfrm>
          <a:prstGeom prst="rect">
            <a:avLst/>
          </a:prstGeom>
          <a:noFill/>
        </p:spPr>
        <p:txBody>
          <a:bodyPr wrap="square" rtlCol="0">
            <a:spAutoFit/>
          </a:bodyPr>
          <a:lstStyle/>
          <a:p>
            <a:pPr marL="0" marR="0" lvl="0" indent="0" algn="l" defTabSz="685818"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prstClr val="white">
                    <a:lumMod val="65000"/>
                  </a:prstClr>
                </a:solidFill>
                <a:effectLst/>
                <a:uLnTx/>
                <a:uFillTx/>
                <a:latin typeface="Calibri"/>
                <a:ea typeface="+mn-ea"/>
                <a:cs typeface="+mn-cs"/>
              </a:rPr>
              <a:t>Prenez vos livrets </a:t>
            </a:r>
            <a:r>
              <a:rPr lang="fr-FR" sz="1600" b="1" dirty="0">
                <a:solidFill>
                  <a:prstClr val="white">
                    <a:lumMod val="65000"/>
                  </a:prstClr>
                </a:solidFill>
                <a:latin typeface="Calibri"/>
              </a:rPr>
              <a:t>à la page</a:t>
            </a:r>
            <a:r>
              <a:rPr kumimoji="0" lang="fr-FR" sz="1600" b="1" i="0" u="none" strike="noStrike" kern="1200" cap="none" spc="0" normalizeH="0" baseline="0" noProof="0" dirty="0">
                <a:ln>
                  <a:noFill/>
                </a:ln>
                <a:solidFill>
                  <a:prstClr val="white">
                    <a:lumMod val="65000"/>
                  </a:prstClr>
                </a:solidFill>
                <a:effectLst/>
                <a:uLnTx/>
                <a:uFillTx/>
                <a:latin typeface="Calibri"/>
                <a:ea typeface="+mn-ea"/>
                <a:cs typeface="+mn-cs"/>
              </a:rPr>
              <a:t> </a:t>
            </a:r>
            <a:r>
              <a:rPr lang="fr-FR" sz="1600" b="1" dirty="0">
                <a:solidFill>
                  <a:prstClr val="white">
                    <a:lumMod val="65000"/>
                  </a:prstClr>
                </a:solidFill>
                <a:latin typeface="Calibri"/>
              </a:rPr>
              <a:t>31</a:t>
            </a:r>
            <a:r>
              <a:rPr kumimoji="0" lang="fr-FR" sz="1600" b="1" i="0" u="none" strike="noStrike" kern="1200" cap="none" spc="0" normalizeH="0" baseline="0" noProof="0" dirty="0">
                <a:ln>
                  <a:noFill/>
                </a:ln>
                <a:solidFill>
                  <a:prstClr val="white">
                    <a:lumMod val="65000"/>
                  </a:prstClr>
                </a:solidFill>
                <a:effectLst/>
                <a:uLnTx/>
                <a:uFillTx/>
                <a:latin typeface="Dosis" pitchFamily="2" charset="0"/>
                <a:ea typeface="+mn-ea"/>
                <a:cs typeface="+mn-cs"/>
              </a:rPr>
              <a:t>. </a:t>
            </a:r>
          </a:p>
        </p:txBody>
      </p:sp>
      <p:pic>
        <p:nvPicPr>
          <p:cNvPr id="4" name="Image 3">
            <a:extLst>
              <a:ext uri="{FF2B5EF4-FFF2-40B4-BE49-F238E27FC236}">
                <a16:creationId xmlns:a16="http://schemas.microsoft.com/office/drawing/2014/main" id="{F0C32C99-87B7-8990-D351-D0CBCF411BA4}"/>
              </a:ext>
            </a:extLst>
          </p:cNvPr>
          <p:cNvPicPr>
            <a:picLocks noChangeAspect="1"/>
          </p:cNvPicPr>
          <p:nvPr/>
        </p:nvPicPr>
        <p:blipFill>
          <a:blip r:embed="rId12"/>
          <a:stretch>
            <a:fillRect/>
          </a:stretch>
        </p:blipFill>
        <p:spPr>
          <a:xfrm>
            <a:off x="2561047" y="994701"/>
            <a:ext cx="4026777" cy="5457927"/>
          </a:xfrm>
          <a:prstGeom prst="rect">
            <a:avLst/>
          </a:prstGeom>
        </p:spPr>
      </p:pic>
      <p:sp>
        <p:nvSpPr>
          <p:cNvPr id="5" name="Rectangle 4">
            <a:extLst>
              <a:ext uri="{FF2B5EF4-FFF2-40B4-BE49-F238E27FC236}">
                <a16:creationId xmlns:a16="http://schemas.microsoft.com/office/drawing/2014/main" id="{B8F29712-1820-D232-93A9-18D62B0492F1}"/>
              </a:ext>
            </a:extLst>
          </p:cNvPr>
          <p:cNvSpPr/>
          <p:nvPr>
            <p:custDataLst>
              <p:tags r:id="rId8"/>
            </p:custDataLst>
          </p:nvPr>
        </p:nvSpPr>
        <p:spPr>
          <a:xfrm>
            <a:off x="2561047" y="1467833"/>
            <a:ext cx="4098623" cy="1427767"/>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99372019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023938-B96C-14C0-0571-28EF2801725E}"/>
            </a:ext>
          </a:extLst>
        </p:cNvPr>
        <p:cNvGrpSpPr/>
        <p:nvPr/>
      </p:nvGrpSpPr>
      <p:grpSpPr>
        <a:xfrm>
          <a:off x="0" y="0"/>
          <a:ext cx="0" cy="0"/>
          <a:chOff x="0" y="0"/>
          <a:chExt cx="0" cy="0"/>
        </a:xfrm>
      </p:grpSpPr>
      <p:sp>
        <p:nvSpPr>
          <p:cNvPr id="3" name="Rectangle : coins arrondis 2">
            <a:extLst>
              <a:ext uri="{FF2B5EF4-FFF2-40B4-BE49-F238E27FC236}">
                <a16:creationId xmlns:a16="http://schemas.microsoft.com/office/drawing/2014/main" id="{AC3C3D1E-E726-F853-6587-D0A52A048FB3}"/>
              </a:ext>
            </a:extLst>
          </p:cNvPr>
          <p:cNvSpPr/>
          <p:nvPr>
            <p:custDataLst>
              <p:tags r:id="rId1"/>
            </p:custDataLst>
          </p:nvPr>
        </p:nvSpPr>
        <p:spPr>
          <a:xfrm>
            <a:off x="228600" y="990601"/>
            <a:ext cx="8686801" cy="4786641"/>
          </a:xfrm>
          <a:prstGeom prst="roundRect">
            <a:avLst>
              <a:gd name="adj" fmla="val 967"/>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15" name="Rectangle 14">
            <a:extLst>
              <a:ext uri="{FF2B5EF4-FFF2-40B4-BE49-F238E27FC236}">
                <a16:creationId xmlns:a16="http://schemas.microsoft.com/office/drawing/2014/main" id="{0C1F09DB-6D34-318F-9A9A-6593E275DFFD}"/>
              </a:ext>
            </a:extLst>
          </p:cNvPr>
          <p:cNvSpPr/>
          <p:nvPr>
            <p:custDataLst>
              <p:tags r:id="rId2"/>
            </p:custDataLst>
          </p:nvPr>
        </p:nvSpPr>
        <p:spPr>
          <a:xfrm>
            <a:off x="0" y="1"/>
            <a:ext cx="9144000" cy="6857999"/>
          </a:xfrm>
          <a:prstGeom prst="rect">
            <a:avLst/>
          </a:prstGeom>
          <a:solidFill>
            <a:srgbClr val="10658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8" name="Rectangle : coins arrondis 7">
            <a:extLst>
              <a:ext uri="{FF2B5EF4-FFF2-40B4-BE49-F238E27FC236}">
                <a16:creationId xmlns:a16="http://schemas.microsoft.com/office/drawing/2014/main" id="{59F9B0F2-73A9-DBCE-DAEC-89B63BF17701}"/>
              </a:ext>
            </a:extLst>
          </p:cNvPr>
          <p:cNvSpPr/>
          <p:nvPr>
            <p:custDataLst>
              <p:tags r:id="rId3"/>
            </p:custDataLst>
          </p:nvPr>
        </p:nvSpPr>
        <p:spPr>
          <a:xfrm>
            <a:off x="183903" y="177800"/>
            <a:ext cx="8776195" cy="6499909"/>
          </a:xfrm>
          <a:prstGeom prst="roundRect">
            <a:avLst>
              <a:gd name="adj" fmla="val 2225"/>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3" name="Rectangle : coins arrondis 22">
            <a:extLst>
              <a:ext uri="{FF2B5EF4-FFF2-40B4-BE49-F238E27FC236}">
                <a16:creationId xmlns:a16="http://schemas.microsoft.com/office/drawing/2014/main" id="{5F188DBA-3975-4496-3EE8-E80F94B6C54A}"/>
              </a:ext>
            </a:extLst>
          </p:cNvPr>
          <p:cNvSpPr/>
          <p:nvPr>
            <p:custDataLst>
              <p:tags r:id="rId4"/>
            </p:custDataLst>
          </p:nvPr>
        </p:nvSpPr>
        <p:spPr>
          <a:xfrm>
            <a:off x="180975" y="180292"/>
            <a:ext cx="8769597" cy="597245"/>
          </a:xfrm>
          <a:prstGeom prst="roundRect">
            <a:avLst>
              <a:gd name="adj" fmla="val 14434"/>
            </a:avLst>
          </a:prstGeom>
          <a:solidFill>
            <a:schemeClr val="bg1">
              <a:lumMod val="95000"/>
            </a:schemeClr>
          </a:solidFill>
          <a:ln w="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FR"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6" name="Rectangle 25">
            <a:extLst>
              <a:ext uri="{FF2B5EF4-FFF2-40B4-BE49-F238E27FC236}">
                <a16:creationId xmlns:a16="http://schemas.microsoft.com/office/drawing/2014/main" id="{F651CA21-BDE7-980A-84BC-E04C6594724D}"/>
              </a:ext>
            </a:extLst>
          </p:cNvPr>
          <p:cNvSpPr/>
          <p:nvPr>
            <p:custDataLst>
              <p:tags r:id="rId5"/>
            </p:custDataLst>
          </p:nvPr>
        </p:nvSpPr>
        <p:spPr>
          <a:xfrm>
            <a:off x="196725" y="737687"/>
            <a:ext cx="8776195" cy="245507"/>
          </a:xfrm>
          <a:prstGeom prst="rect">
            <a:avLst/>
          </a:prstGeom>
          <a:solidFill>
            <a:srgbClr val="F2F2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2" name="Freeform 8">
            <a:extLst>
              <a:ext uri="{FF2B5EF4-FFF2-40B4-BE49-F238E27FC236}">
                <a16:creationId xmlns:a16="http://schemas.microsoft.com/office/drawing/2014/main" id="{2FAAB471-E100-D367-86DB-70EA48DE9457}"/>
              </a:ext>
            </a:extLst>
          </p:cNvPr>
          <p:cNvSpPr/>
          <p:nvPr>
            <p:custDataLst>
              <p:tags r:id="rId6"/>
            </p:custDataLst>
          </p:nvPr>
        </p:nvSpPr>
        <p:spPr>
          <a:xfrm>
            <a:off x="666298" y="330146"/>
            <a:ext cx="277013" cy="190941"/>
          </a:xfrm>
          <a:custGeom>
            <a:avLst/>
            <a:gdLst/>
            <a:ahLst/>
            <a:cxnLst/>
            <a:rect l="l" t="t" r="r" b="b"/>
            <a:pathLst>
              <a:path w="771785" h="671453">
                <a:moveTo>
                  <a:pt x="0" y="0"/>
                </a:moveTo>
                <a:lnTo>
                  <a:pt x="771785" y="0"/>
                </a:lnTo>
                <a:lnTo>
                  <a:pt x="771785" y="671453"/>
                </a:lnTo>
                <a:lnTo>
                  <a:pt x="0" y="671453"/>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pPr marL="0" marR="0" lvl="0" indent="0" algn="l"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black"/>
              </a:solidFill>
              <a:effectLst/>
              <a:uLnTx/>
              <a:uFillTx/>
              <a:latin typeface="Dosis" pitchFamily="2" charset="0"/>
              <a:ea typeface="+mn-ea"/>
              <a:cs typeface="+mn-cs"/>
            </a:endParaRPr>
          </a:p>
        </p:txBody>
      </p:sp>
      <p:sp>
        <p:nvSpPr>
          <p:cNvPr id="12" name="ZoneTexte 11">
            <a:extLst>
              <a:ext uri="{FF2B5EF4-FFF2-40B4-BE49-F238E27FC236}">
                <a16:creationId xmlns:a16="http://schemas.microsoft.com/office/drawing/2014/main" id="{DAF7D908-6C99-9903-5A78-35EA208AF6C5}"/>
              </a:ext>
            </a:extLst>
          </p:cNvPr>
          <p:cNvSpPr txBox="1"/>
          <p:nvPr>
            <p:custDataLst>
              <p:tags r:id="rId7"/>
            </p:custDataLst>
          </p:nvPr>
        </p:nvSpPr>
        <p:spPr>
          <a:xfrm>
            <a:off x="965664" y="256339"/>
            <a:ext cx="7686264" cy="338554"/>
          </a:xfrm>
          <a:prstGeom prst="rect">
            <a:avLst/>
          </a:prstGeom>
          <a:noFill/>
        </p:spPr>
        <p:txBody>
          <a:bodyPr wrap="square" rtlCol="0">
            <a:spAutoFit/>
          </a:bodyPr>
          <a:lstStyle/>
          <a:p>
            <a:pPr marL="0" marR="0" lvl="0" indent="0" algn="l" defTabSz="685818"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prstClr val="white">
                    <a:lumMod val="65000"/>
                  </a:prstClr>
                </a:solidFill>
                <a:effectLst/>
                <a:uLnTx/>
                <a:uFillTx/>
                <a:latin typeface="Dosis" pitchFamily="2" charset="0"/>
                <a:ea typeface="+mn-ea"/>
                <a:cs typeface="+mn-cs"/>
              </a:rPr>
              <a:t>Sur votre livret, lisez  à votre voisin . Ensuite, échangez les rôles.</a:t>
            </a:r>
          </a:p>
        </p:txBody>
      </p:sp>
      <p:sp>
        <p:nvSpPr>
          <p:cNvPr id="2" name="ZoneTexte 1">
            <a:extLst>
              <a:ext uri="{FF2B5EF4-FFF2-40B4-BE49-F238E27FC236}">
                <a16:creationId xmlns:a16="http://schemas.microsoft.com/office/drawing/2014/main" id="{209D59A6-47B9-4F6B-A4FC-1872AC03A120}"/>
              </a:ext>
            </a:extLst>
          </p:cNvPr>
          <p:cNvSpPr txBox="1"/>
          <p:nvPr>
            <p:custDataLst>
              <p:tags r:id="rId8"/>
            </p:custDataLst>
          </p:nvPr>
        </p:nvSpPr>
        <p:spPr>
          <a:xfrm>
            <a:off x="937238" y="564959"/>
            <a:ext cx="6038363"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400" b="0" i="1" u="none" strike="noStrike" kern="1200" cap="none" spc="0" normalizeH="0" baseline="0" noProof="0" dirty="0">
                <a:ln>
                  <a:noFill/>
                </a:ln>
                <a:solidFill>
                  <a:prstClr val="white">
                    <a:lumMod val="65000"/>
                  </a:prstClr>
                </a:solidFill>
                <a:effectLst/>
                <a:uLnTx/>
                <a:uFillTx/>
                <a:latin typeface="Calibri"/>
                <a:ea typeface="+mn-ea"/>
                <a:cs typeface="+mn-cs"/>
              </a:rPr>
              <a:t>L’enseignant circule entre les rangs pour superviser l’activité et  aider les élèves</a:t>
            </a:r>
            <a:r>
              <a:rPr kumimoji="0" lang="fr-FR" sz="1800" b="0" i="1" u="none" strike="noStrike" kern="1200" cap="none" spc="0" normalizeH="0" baseline="0" noProof="0" dirty="0">
                <a:ln>
                  <a:noFill/>
                </a:ln>
                <a:solidFill>
                  <a:prstClr val="white">
                    <a:lumMod val="65000"/>
                  </a:prstClr>
                </a:solidFill>
                <a:effectLst/>
                <a:uLnTx/>
                <a:uFillTx/>
                <a:latin typeface="Calibri"/>
                <a:ea typeface="+mn-ea"/>
                <a:cs typeface="+mn-cs"/>
              </a:rPr>
              <a:t>.</a:t>
            </a:r>
          </a:p>
        </p:txBody>
      </p:sp>
      <p:pic>
        <p:nvPicPr>
          <p:cNvPr id="6" name="Image 5" descr="Une image contenant dessin, dessin humoristique, croquis, Dessin d’enfant&#10;&#10;Description générée automatiquement">
            <a:extLst>
              <a:ext uri="{FF2B5EF4-FFF2-40B4-BE49-F238E27FC236}">
                <a16:creationId xmlns:a16="http://schemas.microsoft.com/office/drawing/2014/main" id="{C81D1104-FEF7-5390-24D2-C67FA0EC63E8}"/>
              </a:ext>
            </a:extLst>
          </p:cNvPr>
          <p:cNvPicPr>
            <a:picLocks noChangeAspect="1"/>
          </p:cNvPicPr>
          <p:nvPr>
            <p:custDataLst>
              <p:tags r:id="rId9"/>
            </p:custDataLst>
          </p:nvPr>
        </p:nvPicPr>
        <p:blipFill>
          <a:blip r:embed="rId13">
            <a:extLst>
              <a:ext uri="{28A0092B-C50C-407E-A947-70E740481C1C}">
                <a14:useLocalDpi xmlns:a14="http://schemas.microsoft.com/office/drawing/2010/main" val="0"/>
              </a:ext>
            </a:extLst>
          </a:blip>
          <a:stretch>
            <a:fillRect/>
          </a:stretch>
        </p:blipFill>
        <p:spPr>
          <a:xfrm>
            <a:off x="311117" y="2086526"/>
            <a:ext cx="3636607" cy="2684948"/>
          </a:xfrm>
          <a:prstGeom prst="rect">
            <a:avLst/>
          </a:prstGeom>
        </p:spPr>
      </p:pic>
      <p:pic>
        <p:nvPicPr>
          <p:cNvPr id="4" name="Image 3">
            <a:extLst>
              <a:ext uri="{FF2B5EF4-FFF2-40B4-BE49-F238E27FC236}">
                <a16:creationId xmlns:a16="http://schemas.microsoft.com/office/drawing/2014/main" id="{B4B504DB-4667-B7EE-0DC5-5F696A7E1B51}"/>
              </a:ext>
            </a:extLst>
          </p:cNvPr>
          <p:cNvPicPr>
            <a:picLocks noChangeAspect="1"/>
          </p:cNvPicPr>
          <p:nvPr/>
        </p:nvPicPr>
        <p:blipFill>
          <a:blip r:embed="rId14"/>
          <a:srcRect t="10802" b="65801"/>
          <a:stretch/>
        </p:blipFill>
        <p:spPr>
          <a:xfrm>
            <a:off x="4030241" y="2727434"/>
            <a:ext cx="4424483" cy="1403132"/>
          </a:xfrm>
          <a:prstGeom prst="rect">
            <a:avLst/>
          </a:prstGeom>
        </p:spPr>
      </p:pic>
    </p:spTree>
    <p:extLst>
      <p:ext uri="{BB962C8B-B14F-4D97-AF65-F5344CB8AC3E}">
        <p14:creationId xmlns:p14="http://schemas.microsoft.com/office/powerpoint/2010/main" val="1607909179"/>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a:extLst>
              <a:ext uri="{FF2B5EF4-FFF2-40B4-BE49-F238E27FC236}">
                <a16:creationId xmlns:a16="http://schemas.microsoft.com/office/drawing/2014/main" id="{3E48B176-737A-9792-E08B-7DC87159D4FE}"/>
              </a:ext>
            </a:extLst>
          </p:cNvPr>
          <p:cNvSpPr/>
          <p:nvPr>
            <p:custDataLst>
              <p:tags r:id="rId1"/>
            </p:custDataLst>
          </p:nvPr>
        </p:nvSpPr>
        <p:spPr>
          <a:xfrm>
            <a:off x="0" y="0"/>
            <a:ext cx="9144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8"/>
            <a:stretch>
              <a:fillRect t="-5555" b="-5555"/>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black"/>
              </a:solidFill>
              <a:effectLst/>
              <a:uLnTx/>
              <a:uFillTx/>
              <a:latin typeface="Dosis" pitchFamily="2" charset="0"/>
              <a:ea typeface="+mn-ea"/>
              <a:cs typeface="+mn-cs"/>
            </a:endParaRPr>
          </a:p>
        </p:txBody>
      </p:sp>
      <p:sp>
        <p:nvSpPr>
          <p:cNvPr id="6" name="TextBox 6"/>
          <p:cNvSpPr txBox="1"/>
          <p:nvPr>
            <p:custDataLst>
              <p:tags r:id="rId2"/>
            </p:custDataLst>
          </p:nvPr>
        </p:nvSpPr>
        <p:spPr>
          <a:xfrm>
            <a:off x="1247630" y="175155"/>
            <a:ext cx="7663307" cy="4901342"/>
          </a:xfrm>
          <a:prstGeom prst="rect">
            <a:avLst/>
          </a:prstGeom>
        </p:spPr>
        <p:txBody>
          <a:bodyPr wrap="square" lIns="0" tIns="0" rIns="0" bIns="0" rtlCol="0" anchor="t">
            <a:spAutoFit/>
          </a:bodyPr>
          <a:lstStyle/>
          <a:p>
            <a:pPr marL="0" marR="0" lvl="0" indent="0" algn="l" defTabSz="609630" rtl="0" eaLnBrk="1" fontAlgn="auto" latinLnBrk="0" hangingPunct="1">
              <a:lnSpc>
                <a:spcPts val="5486"/>
              </a:lnSpc>
              <a:spcBef>
                <a:spcPts val="0"/>
              </a:spcBef>
              <a:spcAft>
                <a:spcPts val="2000"/>
              </a:spcAft>
              <a:buClrTx/>
              <a:buSzTx/>
              <a:buFontTx/>
              <a:buNone/>
              <a:tabLst/>
              <a:defRPr/>
            </a:pPr>
            <a:r>
              <a:rPr kumimoji="0" lang="fr-FR" sz="4800" b="1" i="0" u="none" strike="noStrike" kern="1200" cap="none" spc="0" normalizeH="0" baseline="0" noProof="0" dirty="0">
                <a:ln>
                  <a:noFill/>
                </a:ln>
                <a:solidFill>
                  <a:srgbClr val="106585"/>
                </a:solidFill>
                <a:effectLst/>
                <a:uLnTx/>
                <a:uFillTx/>
                <a:latin typeface="Dosis" pitchFamily="2" charset="0"/>
                <a:ea typeface="Calibri" panose="020F0502020204030204" pitchFamily="34" charset="0"/>
                <a:cs typeface="Calibri" panose="020F0502020204030204" pitchFamily="34" charset="0"/>
              </a:rPr>
              <a:t>                      </a:t>
            </a:r>
            <a:endParaRPr kumimoji="0" lang="fr-FR" sz="4400" b="1" i="0" u="none" strike="noStrike" kern="1200" cap="none" spc="0" normalizeH="0" baseline="0" noProof="0" dirty="0">
              <a:ln>
                <a:noFill/>
              </a:ln>
              <a:solidFill>
                <a:srgbClr val="106585"/>
              </a:solidFill>
              <a:effectLst/>
              <a:uLnTx/>
              <a:uFillTx/>
              <a:latin typeface="Dosis" pitchFamily="2" charset="0"/>
              <a:ea typeface="Calibri" panose="020F0502020204030204" pitchFamily="34" charset="0"/>
              <a:cs typeface="Calibri" panose="020F0502020204030204" pitchFamily="34" charset="0"/>
            </a:endParaRPr>
          </a:p>
          <a:p>
            <a:pPr marL="0" marR="0" lvl="0" indent="0" algn="l" defTabSz="609630" rtl="0" eaLnBrk="1" fontAlgn="auto" latinLnBrk="0" hangingPunct="1">
              <a:lnSpc>
                <a:spcPct val="100000"/>
              </a:lnSpc>
              <a:spcBef>
                <a:spcPts val="0"/>
              </a:spcBef>
              <a:spcAft>
                <a:spcPts val="1200"/>
              </a:spcAft>
              <a:buClrTx/>
              <a:buSzTx/>
              <a:buFontTx/>
              <a:buNone/>
              <a:tabLst/>
              <a:defRPr/>
            </a:pPr>
            <a:r>
              <a:rPr kumimoji="0" lang="fr-FR" sz="2800" b="1" i="0" u="none" strike="noStrike" kern="1200" cap="none" spc="0" normalizeH="0" baseline="0" noProof="0" dirty="0">
                <a:ln>
                  <a:noFill/>
                </a:ln>
                <a:solidFill>
                  <a:prstClr val="white">
                    <a:lumMod val="75000"/>
                  </a:prstClr>
                </a:solidFill>
                <a:effectLst/>
                <a:uLnTx/>
                <a:uFillTx/>
                <a:latin typeface="Dosis" pitchFamily="2" charset="0"/>
                <a:ea typeface="Calibri" panose="020F0502020204030204" pitchFamily="34" charset="0"/>
                <a:cs typeface="Calibri" panose="020F0502020204030204" pitchFamily="34" charset="0"/>
              </a:rPr>
              <a:t>Activité 1: Chanson-action</a:t>
            </a:r>
          </a:p>
          <a:p>
            <a:pPr defTabSz="609630">
              <a:spcAft>
                <a:spcPts val="1200"/>
              </a:spcAft>
              <a:defRPr/>
            </a:pPr>
            <a:r>
              <a:rPr lang="fr-FR" sz="2800" b="1" dirty="0">
                <a:solidFill>
                  <a:prstClr val="white">
                    <a:lumMod val="75000"/>
                  </a:prstClr>
                </a:solidFill>
                <a:latin typeface="Dosis" pitchFamily="2" charset="0"/>
                <a:ea typeface="Calibri" panose="020F0502020204030204" pitchFamily="34" charset="0"/>
                <a:cs typeface="Calibri" panose="020F0502020204030204" pitchFamily="34" charset="0"/>
              </a:rPr>
              <a:t>Activité 2:  Vocabulaire</a:t>
            </a:r>
          </a:p>
          <a:p>
            <a:pPr marL="0" marR="0" lvl="0" indent="0" algn="l" defTabSz="609630" rtl="0" eaLnBrk="1" fontAlgn="auto" latinLnBrk="0" hangingPunct="1">
              <a:lnSpc>
                <a:spcPct val="100000"/>
              </a:lnSpc>
              <a:spcBef>
                <a:spcPts val="0"/>
              </a:spcBef>
              <a:spcAft>
                <a:spcPts val="1200"/>
              </a:spcAft>
              <a:buClrTx/>
              <a:buSzTx/>
              <a:buFontTx/>
              <a:buNone/>
              <a:tabLst/>
              <a:defRPr/>
            </a:pPr>
            <a:r>
              <a:rPr kumimoji="0" lang="fr-FR" sz="2800" b="1" i="0" u="none" strike="noStrike" kern="1200" cap="none" spc="0" normalizeH="0" baseline="0" noProof="0" dirty="0">
                <a:ln>
                  <a:noFill/>
                </a:ln>
                <a:solidFill>
                  <a:prstClr val="white">
                    <a:lumMod val="75000"/>
                  </a:prstClr>
                </a:solidFill>
                <a:effectLst/>
                <a:uLnTx/>
                <a:uFillTx/>
                <a:latin typeface="Dosis" pitchFamily="2" charset="0"/>
                <a:ea typeface="Calibri" panose="020F0502020204030204" pitchFamily="34" charset="0"/>
                <a:cs typeface="Calibri" panose="020F0502020204030204" pitchFamily="34" charset="0"/>
              </a:rPr>
              <a:t>Activité 3: Lecture de syllabes simples</a:t>
            </a:r>
          </a:p>
          <a:p>
            <a:pPr defTabSz="609630">
              <a:spcAft>
                <a:spcPts val="1200"/>
              </a:spcAft>
              <a:defRPr/>
            </a:pPr>
            <a:r>
              <a:rPr lang="fr-FR" sz="2800" b="1" dirty="0">
                <a:solidFill>
                  <a:srgbClr val="4BACC6">
                    <a:lumMod val="50000"/>
                  </a:srgbClr>
                </a:solidFill>
                <a:latin typeface="Dosis" pitchFamily="2" charset="0"/>
                <a:ea typeface="Calibri" panose="020F0502020204030204" pitchFamily="34" charset="0"/>
                <a:cs typeface="Calibri" panose="020F0502020204030204" pitchFamily="34" charset="0"/>
              </a:rPr>
              <a:t>Activité 4: Lecture de pseudo-mots /mots simples</a:t>
            </a:r>
          </a:p>
          <a:p>
            <a:pPr marL="0" marR="0" lvl="0" indent="0" algn="l" defTabSz="609630" rtl="0" eaLnBrk="1" fontAlgn="auto" latinLnBrk="0" hangingPunct="1">
              <a:lnSpc>
                <a:spcPct val="100000"/>
              </a:lnSpc>
              <a:spcBef>
                <a:spcPts val="0"/>
              </a:spcBef>
              <a:spcAft>
                <a:spcPts val="1200"/>
              </a:spcAft>
              <a:buClrTx/>
              <a:buSzTx/>
              <a:buFontTx/>
              <a:buNone/>
              <a:tabLst/>
              <a:defRPr/>
            </a:pPr>
            <a:r>
              <a:rPr kumimoji="0" lang="fr-FR" sz="2800" b="1" i="0" u="none" strike="noStrike" kern="1200" cap="none" spc="0" normalizeH="0" baseline="0" noProof="0" dirty="0">
                <a:ln>
                  <a:noFill/>
                </a:ln>
                <a:solidFill>
                  <a:prstClr val="white">
                    <a:lumMod val="75000"/>
                  </a:prstClr>
                </a:solidFill>
                <a:effectLst/>
                <a:uLnTx/>
                <a:uFillTx/>
                <a:latin typeface="Dosis" pitchFamily="2" charset="0"/>
                <a:ea typeface="Calibri" panose="020F0502020204030204" pitchFamily="34" charset="0"/>
                <a:cs typeface="Calibri" panose="020F0502020204030204" pitchFamily="34" charset="0"/>
              </a:rPr>
              <a:t>Activité 5: Lecture de mots-outils</a:t>
            </a:r>
          </a:p>
          <a:p>
            <a:pPr marL="0" marR="0" lvl="0" indent="0" algn="l" defTabSz="609630" rtl="0" eaLnBrk="1" fontAlgn="auto" latinLnBrk="0" hangingPunct="1">
              <a:lnSpc>
                <a:spcPct val="100000"/>
              </a:lnSpc>
              <a:spcBef>
                <a:spcPts val="0"/>
              </a:spcBef>
              <a:spcAft>
                <a:spcPts val="1200"/>
              </a:spcAft>
              <a:buClrTx/>
              <a:buSzTx/>
              <a:buFontTx/>
              <a:buNone/>
              <a:tabLst/>
              <a:defRPr/>
            </a:pPr>
            <a:r>
              <a:rPr kumimoji="0" lang="fr-FR" sz="2800" b="1" i="0" u="none" strike="noStrike" kern="1200" cap="none" spc="0" normalizeH="0" baseline="0" noProof="0" dirty="0">
                <a:ln>
                  <a:noFill/>
                </a:ln>
                <a:solidFill>
                  <a:prstClr val="white">
                    <a:lumMod val="75000"/>
                  </a:prstClr>
                </a:solidFill>
                <a:effectLst/>
                <a:uLnTx/>
                <a:uFillTx/>
                <a:latin typeface="Dosis" pitchFamily="2" charset="0"/>
                <a:ea typeface="Calibri" panose="020F0502020204030204" pitchFamily="34" charset="0"/>
                <a:cs typeface="Calibri" panose="020F0502020204030204" pitchFamily="34" charset="0"/>
              </a:rPr>
              <a:t>Activité </a:t>
            </a:r>
            <a:r>
              <a:rPr lang="fr-FR" sz="2800" b="1" dirty="0">
                <a:solidFill>
                  <a:prstClr val="white">
                    <a:lumMod val="75000"/>
                  </a:prstClr>
                </a:solidFill>
                <a:latin typeface="Dosis" pitchFamily="2" charset="0"/>
                <a:ea typeface="Calibri" panose="020F0502020204030204" pitchFamily="34" charset="0"/>
                <a:cs typeface="Calibri" panose="020F0502020204030204" pitchFamily="34" charset="0"/>
              </a:rPr>
              <a:t>6</a:t>
            </a:r>
            <a:r>
              <a:rPr kumimoji="0" lang="fr-FR" sz="2800" b="1" i="0" u="none" strike="noStrike" kern="1200" cap="none" spc="0" normalizeH="0" baseline="0" noProof="0" dirty="0">
                <a:ln>
                  <a:noFill/>
                </a:ln>
                <a:solidFill>
                  <a:prstClr val="white">
                    <a:lumMod val="75000"/>
                  </a:prstClr>
                </a:solidFill>
                <a:effectLst/>
                <a:uLnTx/>
                <a:uFillTx/>
                <a:latin typeface="Dosis" pitchFamily="2" charset="0"/>
                <a:ea typeface="Calibri" panose="020F0502020204030204" pitchFamily="34" charset="0"/>
                <a:cs typeface="Calibri" panose="020F0502020204030204" pitchFamily="34" charset="0"/>
              </a:rPr>
              <a:t>: Écriture</a:t>
            </a:r>
          </a:p>
          <a:p>
            <a:pPr marL="0" marR="0" lvl="0" indent="0" algn="l" defTabSz="609630" rtl="0" eaLnBrk="1" fontAlgn="auto" latinLnBrk="0" hangingPunct="1">
              <a:lnSpc>
                <a:spcPct val="100000"/>
              </a:lnSpc>
              <a:spcBef>
                <a:spcPts val="0"/>
              </a:spcBef>
              <a:spcAft>
                <a:spcPts val="1200"/>
              </a:spcAft>
              <a:buClrTx/>
              <a:buSzTx/>
              <a:buFontTx/>
              <a:buNone/>
              <a:tabLst/>
              <a:defRPr/>
            </a:pPr>
            <a:r>
              <a:rPr kumimoji="0" lang="fr-FR" sz="2800" b="1" i="0" u="none" strike="noStrike" kern="1200" cap="none" spc="0" normalizeH="0" baseline="0" noProof="0" dirty="0">
                <a:ln>
                  <a:noFill/>
                </a:ln>
                <a:solidFill>
                  <a:prstClr val="white">
                    <a:lumMod val="75000"/>
                  </a:prstClr>
                </a:solidFill>
                <a:effectLst/>
                <a:uLnTx/>
                <a:uFillTx/>
                <a:latin typeface="Dosis" pitchFamily="2" charset="0"/>
                <a:ea typeface="Calibri" panose="020F0502020204030204" pitchFamily="34" charset="0"/>
                <a:cs typeface="Calibri" panose="020F0502020204030204" pitchFamily="34" charset="0"/>
              </a:rPr>
              <a:t>Activité 7: Jeu</a:t>
            </a:r>
          </a:p>
        </p:txBody>
      </p:sp>
      <p:sp>
        <p:nvSpPr>
          <p:cNvPr id="9" name="Freeform 9"/>
          <p:cNvSpPr/>
          <p:nvPr>
            <p:custDataLst>
              <p:tags r:id="rId3"/>
            </p:custDataLst>
          </p:nvPr>
        </p:nvSpPr>
        <p:spPr>
          <a:xfrm>
            <a:off x="1" y="5502166"/>
            <a:ext cx="1061440" cy="1353534"/>
          </a:xfrm>
          <a:custGeom>
            <a:avLst/>
            <a:gdLst/>
            <a:ahLst/>
            <a:cxnLst/>
            <a:rect l="l" t="t" r="r" b="b"/>
            <a:pathLst>
              <a:path w="2684349" h="3327606">
                <a:moveTo>
                  <a:pt x="0" y="0"/>
                </a:moveTo>
                <a:lnTo>
                  <a:pt x="2684349" y="0"/>
                </a:lnTo>
                <a:lnTo>
                  <a:pt x="2684349" y="3327606"/>
                </a:lnTo>
                <a:lnTo>
                  <a:pt x="0" y="3327606"/>
                </a:lnTo>
                <a:lnTo>
                  <a:pt x="0" y="0"/>
                </a:lnTo>
                <a:close/>
              </a:path>
            </a:pathLst>
          </a:custGeom>
          <a:blipFill>
            <a:blip r:embed="rId9">
              <a:extLst>
                <a:ext uri="{96DAC541-7B7A-43D3-8B79-37D633B846F1}">
                  <asvg:svgBlip xmlns:asvg="http://schemas.microsoft.com/office/drawing/2016/SVG/main" r:embed="rId10"/>
                </a:ext>
              </a:extLst>
            </a:blip>
            <a:stretch>
              <a:fillRect l="-157570" t="-6438" b="-44673"/>
            </a:stretch>
          </a:blipFill>
          <a:ln>
            <a:noFill/>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fr-MA" sz="428" b="0" i="0" u="none" strike="noStrike" kern="1200" cap="none" spc="0" normalizeH="0" baseline="0" noProof="0" dirty="0">
              <a:ln>
                <a:noFill/>
              </a:ln>
              <a:solidFill>
                <a:prstClr val="black"/>
              </a:solidFill>
              <a:effectLst/>
              <a:uLnTx/>
              <a:uFillTx/>
              <a:latin typeface="Dosis" pitchFamily="2" charset="0"/>
              <a:ea typeface="+mn-ea"/>
              <a:cs typeface="+mn-cs"/>
            </a:endParaRPr>
          </a:p>
        </p:txBody>
      </p:sp>
      <p:sp>
        <p:nvSpPr>
          <p:cNvPr id="10" name="Freeform 10"/>
          <p:cNvSpPr/>
          <p:nvPr>
            <p:custDataLst>
              <p:tags r:id="rId4"/>
            </p:custDataLst>
          </p:nvPr>
        </p:nvSpPr>
        <p:spPr>
          <a:xfrm>
            <a:off x="7803932" y="5155324"/>
            <a:ext cx="1318648" cy="1700376"/>
          </a:xfrm>
          <a:custGeom>
            <a:avLst/>
            <a:gdLst/>
            <a:ahLst/>
            <a:cxnLst/>
            <a:rect l="l" t="t" r="r" b="b"/>
            <a:pathLst>
              <a:path w="3556432" h="3755858">
                <a:moveTo>
                  <a:pt x="0" y="0"/>
                </a:moveTo>
                <a:lnTo>
                  <a:pt x="3556432" y="0"/>
                </a:lnTo>
                <a:lnTo>
                  <a:pt x="3556432" y="3755858"/>
                </a:lnTo>
                <a:lnTo>
                  <a:pt x="0" y="3755858"/>
                </a:lnTo>
                <a:lnTo>
                  <a:pt x="0" y="0"/>
                </a:lnTo>
                <a:close/>
              </a:path>
            </a:pathLst>
          </a:custGeom>
          <a:blipFill>
            <a:blip r:embed="rId11">
              <a:extLst>
                <a:ext uri="{96DAC541-7B7A-43D3-8B79-37D633B846F1}">
                  <asvg:svgBlip xmlns:asvg="http://schemas.microsoft.com/office/drawing/2016/SVG/main" r:embed="rId12"/>
                </a:ext>
              </a:extLst>
            </a:blip>
            <a:stretch>
              <a:fillRect l="-4351" t="-332" r="-93446" b="-41558"/>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fr-MA" sz="428" b="0" i="0" u="none" strike="noStrike" kern="1200" cap="none" spc="0" normalizeH="0" baseline="0" noProof="0" dirty="0">
              <a:ln>
                <a:noFill/>
              </a:ln>
              <a:solidFill>
                <a:prstClr val="black"/>
              </a:solidFill>
              <a:effectLst/>
              <a:uLnTx/>
              <a:uFillTx/>
              <a:latin typeface="Dosis" pitchFamily="2" charset="0"/>
              <a:ea typeface="+mn-ea"/>
              <a:cs typeface="+mn-cs"/>
            </a:endParaRPr>
          </a:p>
        </p:txBody>
      </p:sp>
      <p:pic>
        <p:nvPicPr>
          <p:cNvPr id="14" name="Image 13">
            <a:extLst>
              <a:ext uri="{FF2B5EF4-FFF2-40B4-BE49-F238E27FC236}">
                <a16:creationId xmlns:a16="http://schemas.microsoft.com/office/drawing/2014/main" id="{01F9BE56-F3B5-9179-869D-9A0005D0B30C}"/>
              </a:ext>
            </a:extLst>
          </p:cNvPr>
          <p:cNvPicPr>
            <a:picLocks noChangeAspect="1"/>
          </p:cNvPicPr>
          <p:nvPr>
            <p:custDataLst>
              <p:tags r:id="rId5"/>
            </p:custDataLst>
          </p:nvPr>
        </p:nvPicPr>
        <p:blipFill>
          <a:blip r:embed="rId13">
            <a:clrChange>
              <a:clrFrom>
                <a:srgbClr val="E5E5E5"/>
              </a:clrFrom>
              <a:clrTo>
                <a:srgbClr val="E5E5E5">
                  <a:alpha val="0"/>
                </a:srgbClr>
              </a:clrTo>
            </a:clrChange>
          </a:blip>
          <a:stretch>
            <a:fillRect/>
          </a:stretch>
        </p:blipFill>
        <p:spPr>
          <a:xfrm>
            <a:off x="119378" y="2807138"/>
            <a:ext cx="916609" cy="508000"/>
          </a:xfrm>
          <a:prstGeom prst="rect">
            <a:avLst/>
          </a:prstGeom>
        </p:spPr>
      </p:pic>
      <p:sp>
        <p:nvSpPr>
          <p:cNvPr id="4" name="ZoneTexte 3">
            <a:extLst>
              <a:ext uri="{FF2B5EF4-FFF2-40B4-BE49-F238E27FC236}">
                <a16:creationId xmlns:a16="http://schemas.microsoft.com/office/drawing/2014/main" id="{B119C72B-B75D-7123-5906-BCEBD08B1612}"/>
              </a:ext>
            </a:extLst>
          </p:cNvPr>
          <p:cNvSpPr txBox="1"/>
          <p:nvPr>
            <p:custDataLst>
              <p:tags r:id="rId6"/>
            </p:custDataLst>
          </p:nvPr>
        </p:nvSpPr>
        <p:spPr>
          <a:xfrm>
            <a:off x="3639075" y="63173"/>
            <a:ext cx="2786663" cy="707886"/>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4000" b="1" i="0" u="none" strike="noStrike" kern="1200" cap="none" spc="0" normalizeH="0" baseline="0" noProof="0" dirty="0">
                <a:ln>
                  <a:noFill/>
                </a:ln>
                <a:solidFill>
                  <a:srgbClr val="106585"/>
                </a:solidFill>
                <a:effectLst/>
                <a:uLnTx/>
                <a:uFillTx/>
                <a:latin typeface="Dosis" pitchFamily="2" charset="0"/>
                <a:ea typeface="Calibri" panose="020F0502020204030204" pitchFamily="34" charset="0"/>
                <a:cs typeface="Calibri" panose="020F0502020204030204" pitchFamily="34" charset="0"/>
              </a:rPr>
              <a:t>Séance 16</a:t>
            </a:r>
            <a:endParaRPr kumimoji="0" lang="fr-FR" sz="40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1912003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custDataLst>
              <p:tags r:id="rId1"/>
            </p:custDataLst>
          </p:nvPr>
        </p:nvSpPr>
        <p:spPr>
          <a:xfrm>
            <a:off x="0" y="-168628"/>
            <a:ext cx="9144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11"/>
            <a:stretch>
              <a:fillRect t="-5555" b="-5555"/>
            </a:stretch>
          </a:blipFill>
        </p:spPr>
        <p:txBody>
          <a:bodyPr/>
          <a:lstStyle/>
          <a:p>
            <a:pPr marL="0" marR="0" lvl="0" indent="0" algn="just"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black"/>
              </a:solidFill>
              <a:effectLst/>
              <a:uLnTx/>
              <a:uFillTx/>
              <a:latin typeface="Dosis" pitchFamily="2" charset="0"/>
              <a:ea typeface="+mn-ea"/>
              <a:cs typeface="+mn-cs"/>
            </a:endParaRPr>
          </a:p>
        </p:txBody>
      </p:sp>
      <p:grpSp>
        <p:nvGrpSpPr>
          <p:cNvPr id="3" name="Group 3"/>
          <p:cNvGrpSpPr/>
          <p:nvPr>
            <p:custDataLst>
              <p:tags r:id="rId2"/>
            </p:custDataLst>
          </p:nvPr>
        </p:nvGrpSpPr>
        <p:grpSpPr>
          <a:xfrm>
            <a:off x="254000" y="736600"/>
            <a:ext cx="8636000" cy="5596244"/>
            <a:chOff x="0" y="0"/>
            <a:chExt cx="3895412" cy="2555175"/>
          </a:xfrm>
        </p:grpSpPr>
        <p:sp>
          <p:nvSpPr>
            <p:cNvPr id="4" name="Freeform 4"/>
            <p:cNvSpPr/>
            <p:nvPr/>
          </p:nvSpPr>
          <p:spPr>
            <a:xfrm>
              <a:off x="0" y="0"/>
              <a:ext cx="3895412" cy="2555175"/>
            </a:xfrm>
            <a:custGeom>
              <a:avLst/>
              <a:gdLst/>
              <a:ahLst/>
              <a:cxnLst/>
              <a:rect l="l" t="t" r="r" b="b"/>
              <a:pathLst>
                <a:path w="3895412" h="2555175">
                  <a:moveTo>
                    <a:pt x="6703" y="0"/>
                  </a:moveTo>
                  <a:lnTo>
                    <a:pt x="3888710" y="0"/>
                  </a:lnTo>
                  <a:cubicBezTo>
                    <a:pt x="3892411" y="0"/>
                    <a:pt x="3895412" y="3001"/>
                    <a:pt x="3895412" y="6703"/>
                  </a:cubicBezTo>
                  <a:lnTo>
                    <a:pt x="3895412" y="2548473"/>
                  </a:lnTo>
                  <a:cubicBezTo>
                    <a:pt x="3895412" y="2550250"/>
                    <a:pt x="3894706" y="2551955"/>
                    <a:pt x="3893449" y="2553212"/>
                  </a:cubicBezTo>
                  <a:cubicBezTo>
                    <a:pt x="3892192" y="2554469"/>
                    <a:pt x="3890487" y="2555175"/>
                    <a:pt x="3888710" y="2555175"/>
                  </a:cubicBezTo>
                  <a:lnTo>
                    <a:pt x="6703" y="2555175"/>
                  </a:lnTo>
                  <a:cubicBezTo>
                    <a:pt x="4925" y="2555175"/>
                    <a:pt x="3220" y="2554469"/>
                    <a:pt x="1963" y="2553212"/>
                  </a:cubicBezTo>
                  <a:cubicBezTo>
                    <a:pt x="706" y="2551955"/>
                    <a:pt x="0" y="2550250"/>
                    <a:pt x="0" y="2548473"/>
                  </a:cubicBezTo>
                  <a:lnTo>
                    <a:pt x="0" y="6703"/>
                  </a:lnTo>
                  <a:cubicBezTo>
                    <a:pt x="0" y="4925"/>
                    <a:pt x="706" y="3220"/>
                    <a:pt x="1963" y="1963"/>
                  </a:cubicBezTo>
                  <a:cubicBezTo>
                    <a:pt x="3220" y="706"/>
                    <a:pt x="4925" y="0"/>
                    <a:pt x="6703" y="0"/>
                  </a:cubicBezTo>
                  <a:close/>
                </a:path>
              </a:pathLst>
            </a:custGeom>
            <a:solidFill>
              <a:srgbClr val="FFFFFF"/>
            </a:solidFill>
            <a:ln w="19050">
              <a:solidFill>
                <a:srgbClr val="000000"/>
              </a:solidFill>
            </a:ln>
          </p:spPr>
          <p:txBody>
            <a:bodyPr/>
            <a:lstStyle/>
            <a:p>
              <a:pPr marL="0" marR="0" lvl="0" indent="0" algn="just"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black"/>
                </a:solidFill>
                <a:effectLst/>
                <a:uLnTx/>
                <a:uFillTx/>
                <a:latin typeface="Dosis" pitchFamily="2" charset="0"/>
                <a:ea typeface="+mn-ea"/>
                <a:cs typeface="+mn-cs"/>
              </a:endParaRPr>
            </a:p>
          </p:txBody>
        </p:sp>
        <p:sp>
          <p:nvSpPr>
            <p:cNvPr id="5" name="TextBox 5"/>
            <p:cNvSpPr txBox="1"/>
            <p:nvPr/>
          </p:nvSpPr>
          <p:spPr>
            <a:xfrm>
              <a:off x="0" y="-47625"/>
              <a:ext cx="812800" cy="860425"/>
            </a:xfrm>
            <a:prstGeom prst="rect">
              <a:avLst/>
            </a:prstGeom>
          </p:spPr>
          <p:txBody>
            <a:bodyPr lIns="25400" tIns="25400" rIns="25400" bIns="25400" rtlCol="0" anchor="ctr"/>
            <a:lstStyle/>
            <a:p>
              <a:pPr marL="0" marR="0" lvl="0" indent="0" algn="just" defTabSz="457223" rtl="0" eaLnBrk="1" fontAlgn="auto" latinLnBrk="0" hangingPunct="1">
                <a:lnSpc>
                  <a:spcPts val="1605"/>
                </a:lnSpc>
                <a:spcBef>
                  <a:spcPts val="0"/>
                </a:spcBef>
                <a:spcAft>
                  <a:spcPts val="0"/>
                </a:spcAft>
                <a:buClrTx/>
                <a:buSzTx/>
                <a:buFontTx/>
                <a:buNone/>
                <a:tabLst/>
                <a:defRPr/>
              </a:pPr>
              <a:endParaRPr kumimoji="0" sz="900" b="0" i="0" u="none" strike="noStrike" kern="1200" cap="none" spc="0" normalizeH="0" baseline="0" noProof="0" dirty="0">
                <a:ln>
                  <a:noFill/>
                </a:ln>
                <a:solidFill>
                  <a:prstClr val="black"/>
                </a:solidFill>
                <a:effectLst/>
                <a:uLnTx/>
                <a:uFillTx/>
                <a:latin typeface="Dosis" pitchFamily="2" charset="0"/>
                <a:ea typeface="+mn-ea"/>
                <a:cs typeface="+mn-cs"/>
              </a:endParaRPr>
            </a:p>
          </p:txBody>
        </p:sp>
      </p:grpSp>
      <p:sp>
        <p:nvSpPr>
          <p:cNvPr id="7" name="Freeform 7"/>
          <p:cNvSpPr/>
          <p:nvPr>
            <p:custDataLst>
              <p:tags r:id="rId3"/>
            </p:custDataLst>
          </p:nvPr>
        </p:nvSpPr>
        <p:spPr>
          <a:xfrm>
            <a:off x="396417" y="294200"/>
            <a:ext cx="619583" cy="594800"/>
          </a:xfrm>
          <a:custGeom>
            <a:avLst/>
            <a:gdLst/>
            <a:ahLst/>
            <a:cxnLst/>
            <a:rect l="l" t="t" r="r" b="b"/>
            <a:pathLst>
              <a:path w="1239167" h="1189600">
                <a:moveTo>
                  <a:pt x="0" y="0"/>
                </a:moveTo>
                <a:lnTo>
                  <a:pt x="1239167" y="0"/>
                </a:lnTo>
                <a:lnTo>
                  <a:pt x="1239167" y="1189600"/>
                </a:lnTo>
                <a:lnTo>
                  <a:pt x="0" y="118960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marL="0" marR="0" lvl="0" indent="0" algn="just"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black"/>
              </a:solidFill>
              <a:effectLst/>
              <a:uLnTx/>
              <a:uFillTx/>
              <a:latin typeface="Dosis" pitchFamily="2" charset="0"/>
              <a:ea typeface="+mn-ea"/>
              <a:cs typeface="+mn-cs"/>
            </a:endParaRPr>
          </a:p>
        </p:txBody>
      </p:sp>
      <p:sp>
        <p:nvSpPr>
          <p:cNvPr id="9" name="TextBox 9"/>
          <p:cNvSpPr txBox="1"/>
          <p:nvPr>
            <p:custDataLst>
              <p:tags r:id="rId4"/>
            </p:custDataLst>
          </p:nvPr>
        </p:nvSpPr>
        <p:spPr>
          <a:xfrm>
            <a:off x="3019446" y="1435216"/>
            <a:ext cx="3611782" cy="359073"/>
          </a:xfrm>
          <a:prstGeom prst="rect">
            <a:avLst/>
          </a:prstGeom>
        </p:spPr>
        <p:txBody>
          <a:bodyPr wrap="square" lIns="0" tIns="0" rIns="0" bIns="0" rtlCol="0" anchor="t">
            <a:spAutoFit/>
          </a:bodyPr>
          <a:lstStyle/>
          <a:p>
            <a:pPr marL="0" marR="0" lvl="0" indent="0" algn="just" defTabSz="457223" rtl="0" eaLnBrk="1" fontAlgn="auto" latinLnBrk="0" hangingPunct="1">
              <a:lnSpc>
                <a:spcPts val="2799"/>
              </a:lnSpc>
              <a:spcBef>
                <a:spcPts val="0"/>
              </a:spcBef>
              <a:spcAft>
                <a:spcPts val="0"/>
              </a:spcAft>
              <a:buClrTx/>
              <a:buSzTx/>
              <a:buFontTx/>
              <a:buNone/>
              <a:tabLst/>
              <a:defRPr/>
            </a:pPr>
            <a:r>
              <a:rPr kumimoji="0" lang="fr-FR" sz="2800" b="1" i="0" u="none" strike="noStrike" kern="1200" cap="none" spc="0" normalizeH="0" baseline="0" noProof="0" dirty="0">
                <a:ln>
                  <a:noFill/>
                </a:ln>
                <a:solidFill>
                  <a:srgbClr val="106585"/>
                </a:solidFill>
                <a:effectLst/>
                <a:uLnTx/>
                <a:uFillTx/>
                <a:latin typeface="Dosis" pitchFamily="2" charset="0"/>
              </a:rPr>
              <a:t>Objectifs de l’activité </a:t>
            </a:r>
          </a:p>
        </p:txBody>
      </p:sp>
      <p:sp>
        <p:nvSpPr>
          <p:cNvPr id="12" name="Freeform 17">
            <a:extLst>
              <a:ext uri="{FF2B5EF4-FFF2-40B4-BE49-F238E27FC236}">
                <a16:creationId xmlns:a16="http://schemas.microsoft.com/office/drawing/2014/main" id="{C1D261BA-3ABE-2DE1-E789-F4046D0C8328}"/>
              </a:ext>
            </a:extLst>
          </p:cNvPr>
          <p:cNvSpPr/>
          <p:nvPr>
            <p:custDataLst>
              <p:tags r:id="rId5"/>
            </p:custDataLst>
          </p:nvPr>
        </p:nvSpPr>
        <p:spPr>
          <a:xfrm rot="10800000" flipH="1">
            <a:off x="920897" y="2490837"/>
            <a:ext cx="7146375" cy="1668207"/>
          </a:xfrm>
          <a:custGeom>
            <a:avLst/>
            <a:gdLst/>
            <a:ahLst/>
            <a:cxnLst/>
            <a:rect l="l" t="t" r="r" b="b"/>
            <a:pathLst>
              <a:path w="3062465" h="1213150">
                <a:moveTo>
                  <a:pt x="0" y="0"/>
                </a:moveTo>
                <a:lnTo>
                  <a:pt x="3062465" y="0"/>
                </a:lnTo>
                <a:lnTo>
                  <a:pt x="3062465" y="1213150"/>
                </a:lnTo>
                <a:lnTo>
                  <a:pt x="0" y="1213150"/>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fr-MA" sz="600" b="0" i="0" u="none" strike="noStrike" kern="1200" cap="none" spc="0" normalizeH="0" baseline="0" noProof="0" dirty="0">
              <a:ln>
                <a:noFill/>
              </a:ln>
              <a:solidFill>
                <a:prstClr val="black"/>
              </a:solidFill>
              <a:effectLst/>
              <a:uLnTx/>
              <a:uFillTx/>
              <a:latin typeface="Dosis" pitchFamily="2" charset="0"/>
              <a:ea typeface="+mn-ea"/>
              <a:cs typeface="+mn-cs"/>
            </a:endParaRPr>
          </a:p>
        </p:txBody>
      </p:sp>
      <p:sp>
        <p:nvSpPr>
          <p:cNvPr id="18" name="Freeform 17">
            <a:extLst>
              <a:ext uri="{FF2B5EF4-FFF2-40B4-BE49-F238E27FC236}">
                <a16:creationId xmlns:a16="http://schemas.microsoft.com/office/drawing/2014/main" id="{395C32B6-3F71-2033-BA88-FCA970C59DCF}"/>
              </a:ext>
            </a:extLst>
          </p:cNvPr>
          <p:cNvSpPr/>
          <p:nvPr>
            <p:custDataLst>
              <p:tags r:id="rId6"/>
            </p:custDataLst>
          </p:nvPr>
        </p:nvSpPr>
        <p:spPr>
          <a:xfrm>
            <a:off x="1076728" y="2550190"/>
            <a:ext cx="471005" cy="1568411"/>
          </a:xfrm>
          <a:custGeom>
            <a:avLst/>
            <a:gdLst/>
            <a:ahLst/>
            <a:cxnLst/>
            <a:rect l="l" t="t" r="r" b="b"/>
            <a:pathLst>
              <a:path w="3062465" h="1213150">
                <a:moveTo>
                  <a:pt x="0" y="0"/>
                </a:moveTo>
                <a:lnTo>
                  <a:pt x="3062465" y="0"/>
                </a:lnTo>
                <a:lnTo>
                  <a:pt x="3062465" y="1213150"/>
                </a:lnTo>
                <a:lnTo>
                  <a:pt x="0" y="1213150"/>
                </a:lnTo>
                <a:lnTo>
                  <a:pt x="0" y="0"/>
                </a:lnTo>
                <a:close/>
              </a:path>
            </a:pathLst>
          </a:custGeom>
          <a:blipFill>
            <a:blip r:embed="rId14">
              <a:extLst>
                <a:ext uri="{96DAC541-7B7A-43D3-8B79-37D633B846F1}">
                  <asvg:svgBlip xmlns:asvg="http://schemas.microsoft.com/office/drawing/2016/SVG/main" r:embed="rId15"/>
                </a:ext>
              </a:extLst>
            </a:blip>
            <a:stretch>
              <a:fillRect l="-109199" t="-6937" r="-896458" b="-829367"/>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fr-MA" sz="600" b="0" i="0" u="none" strike="noStrike" kern="1200" cap="none" spc="0" normalizeH="0" baseline="0" noProof="0" dirty="0">
              <a:ln>
                <a:noFill/>
              </a:ln>
              <a:solidFill>
                <a:prstClr val="black"/>
              </a:solidFill>
              <a:effectLst/>
              <a:uLnTx/>
              <a:uFillTx/>
              <a:latin typeface="Dosis" pitchFamily="2" charset="0"/>
              <a:ea typeface="+mn-ea"/>
              <a:cs typeface="+mn-cs"/>
            </a:endParaRPr>
          </a:p>
        </p:txBody>
      </p:sp>
      <p:sp>
        <p:nvSpPr>
          <p:cNvPr id="15" name="TextBox 10">
            <a:extLst>
              <a:ext uri="{FF2B5EF4-FFF2-40B4-BE49-F238E27FC236}">
                <a16:creationId xmlns:a16="http://schemas.microsoft.com/office/drawing/2014/main" id="{49158EF7-1A29-910E-4457-143F08AF8FB4}"/>
              </a:ext>
            </a:extLst>
          </p:cNvPr>
          <p:cNvSpPr txBox="1"/>
          <p:nvPr>
            <p:custDataLst>
              <p:tags r:id="rId7"/>
            </p:custDataLst>
          </p:nvPr>
        </p:nvSpPr>
        <p:spPr>
          <a:xfrm>
            <a:off x="1796474" y="2934004"/>
            <a:ext cx="6208881" cy="289441"/>
          </a:xfrm>
          <a:prstGeom prst="roundRect">
            <a:avLst/>
          </a:prstGeom>
          <a:noFill/>
        </p:spPr>
        <p:txBody>
          <a:bodyPr wrap="square" lIns="0" tIns="0" rIns="0" bIns="0" rtlCol="0" anchor="t">
            <a:spAutoFit/>
          </a:bodyPr>
          <a:lstStyle/>
          <a:p>
            <a:pPr marL="0" marR="0" lvl="0" indent="0" algn="l" defTabSz="457223" rtl="0" eaLnBrk="1" fontAlgn="auto" latinLnBrk="0" hangingPunct="1">
              <a:lnSpc>
                <a:spcPts val="2017"/>
              </a:lnSpc>
              <a:spcBef>
                <a:spcPts val="0"/>
              </a:spcBef>
              <a:spcAft>
                <a:spcPts val="400"/>
              </a:spcAft>
              <a:buClrTx/>
              <a:buSzTx/>
              <a:buFontTx/>
              <a:buNone/>
              <a:tabLst/>
              <a:defRPr/>
            </a:pPr>
            <a:r>
              <a:rPr kumimoji="0" lang="fr-FR" sz="2000" i="0" u="none" strike="noStrike" kern="1200" cap="none" spc="0" normalizeH="0" baseline="0" noProof="0" dirty="0">
                <a:ln>
                  <a:noFill/>
                </a:ln>
                <a:effectLst/>
                <a:uLnTx/>
                <a:uFillTx/>
                <a:latin typeface="Dosis" pitchFamily="2" charset="0"/>
                <a:ea typeface="+mn-ea"/>
                <a:cs typeface="+mn-cs"/>
              </a:rPr>
              <a:t>Lire des pseudo-mots et des mots avec  : </a:t>
            </a:r>
            <a:r>
              <a:rPr lang="pt-BR" sz="2000" b="1" dirty="0">
                <a:solidFill>
                  <a:schemeClr val="accent5">
                    <a:lumMod val="50000"/>
                  </a:schemeClr>
                </a:solidFill>
                <a:latin typeface="Dosis" pitchFamily="2" charset="0"/>
              </a:rPr>
              <a:t>g</a:t>
            </a:r>
            <a:r>
              <a:rPr kumimoji="0" lang="pt-BR" sz="2000" b="1" i="0" u="none" strike="noStrike" kern="1200" cap="none" spc="0" normalizeH="0" baseline="0" noProof="0" dirty="0">
                <a:ln>
                  <a:noFill/>
                </a:ln>
                <a:solidFill>
                  <a:schemeClr val="accent5">
                    <a:lumMod val="50000"/>
                  </a:schemeClr>
                </a:solidFill>
                <a:effectLst/>
                <a:uLnTx/>
                <a:uFillTx/>
                <a:latin typeface="Dosis" pitchFamily="2" charset="0"/>
                <a:ea typeface="+mn-ea"/>
                <a:cs typeface="+mn-cs"/>
              </a:rPr>
              <a:t>.</a:t>
            </a:r>
            <a:r>
              <a:rPr lang="pt-BR" sz="2000" b="1" dirty="0">
                <a:solidFill>
                  <a:schemeClr val="accent5">
                    <a:lumMod val="50000"/>
                  </a:schemeClr>
                </a:solidFill>
                <a:latin typeface="Dosis" pitchFamily="2" charset="0"/>
              </a:rPr>
              <a:t>   </a:t>
            </a:r>
            <a:endParaRPr kumimoji="0" lang="fr-FR" sz="2800" b="1" i="0" u="none" strike="noStrike" kern="1200" cap="none" spc="0" normalizeH="0" baseline="0" noProof="0" dirty="0">
              <a:ln>
                <a:noFill/>
              </a:ln>
              <a:solidFill>
                <a:schemeClr val="accent5">
                  <a:lumMod val="50000"/>
                </a:schemeClr>
              </a:solidFill>
              <a:effectLst/>
              <a:uLnTx/>
              <a:uFillTx/>
              <a:latin typeface="Dosis" pitchFamily="2" charset="0"/>
              <a:ea typeface="+mn-ea"/>
              <a:cs typeface="+mn-cs"/>
            </a:endParaRPr>
          </a:p>
        </p:txBody>
      </p:sp>
      <p:pic>
        <p:nvPicPr>
          <p:cNvPr id="17" name="Image 16">
            <a:extLst>
              <a:ext uri="{FF2B5EF4-FFF2-40B4-BE49-F238E27FC236}">
                <a16:creationId xmlns:a16="http://schemas.microsoft.com/office/drawing/2014/main" id="{B891F837-A361-58E0-C20B-D67A42A121D4}"/>
              </a:ext>
            </a:extLst>
          </p:cNvPr>
          <p:cNvPicPr>
            <a:picLocks noChangeAspect="1"/>
          </p:cNvPicPr>
          <p:nvPr>
            <p:custDataLst>
              <p:tags r:id="rId8"/>
            </p:custDataLst>
          </p:nvPr>
        </p:nvPicPr>
        <p:blipFill>
          <a:blip r:embed="rId16"/>
          <a:stretch>
            <a:fillRect/>
          </a:stretch>
        </p:blipFill>
        <p:spPr>
          <a:xfrm>
            <a:off x="1333191" y="2898315"/>
            <a:ext cx="336283" cy="366045"/>
          </a:xfrm>
          <a:prstGeom prst="rect">
            <a:avLst/>
          </a:prstGeom>
        </p:spPr>
      </p:pic>
      <p:sp>
        <p:nvSpPr>
          <p:cNvPr id="8" name="ZoneTexte 7">
            <a:extLst>
              <a:ext uri="{FF2B5EF4-FFF2-40B4-BE49-F238E27FC236}">
                <a16:creationId xmlns:a16="http://schemas.microsoft.com/office/drawing/2014/main" id="{1C0FE900-AA03-1DA6-F968-49B4922E4D25}"/>
              </a:ext>
            </a:extLst>
          </p:cNvPr>
          <p:cNvSpPr txBox="1"/>
          <p:nvPr>
            <p:custDataLst>
              <p:tags r:id="rId9"/>
            </p:custDataLst>
          </p:nvPr>
        </p:nvSpPr>
        <p:spPr>
          <a:xfrm>
            <a:off x="5150497" y="215242"/>
            <a:ext cx="3837461" cy="338554"/>
          </a:xfrm>
          <a:prstGeom prst="rect">
            <a:avLst/>
          </a:prstGeom>
          <a:noFill/>
        </p:spPr>
        <p:txBody>
          <a:bodyPr wrap="none" rtlCol="0">
            <a:spAutoFit/>
          </a:bodyPr>
          <a:lstStyle/>
          <a:p>
            <a:r>
              <a:rPr lang="fr-FR" sz="1600" i="1" dirty="0">
                <a:solidFill>
                  <a:schemeClr val="bg1">
                    <a:lumMod val="50000"/>
                  </a:schemeClr>
                </a:solidFill>
              </a:rPr>
              <a:t>Pour l’enseignant – À ne pas lire aux élèves.</a:t>
            </a:r>
          </a:p>
        </p:txBody>
      </p:sp>
    </p:spTree>
    <p:extLst>
      <p:ext uri="{BB962C8B-B14F-4D97-AF65-F5344CB8AC3E}">
        <p14:creationId xmlns:p14="http://schemas.microsoft.com/office/powerpoint/2010/main" val="147996257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AF8D3C-4E16-DC46-CB40-67AA81F05B2B}"/>
            </a:ext>
          </a:extLst>
        </p:cNvPr>
        <p:cNvGrpSpPr/>
        <p:nvPr/>
      </p:nvGrpSpPr>
      <p:grpSpPr>
        <a:xfrm>
          <a:off x="0" y="0"/>
          <a:ext cx="0" cy="0"/>
          <a:chOff x="0" y="0"/>
          <a:chExt cx="0" cy="0"/>
        </a:xfrm>
      </p:grpSpPr>
      <p:sp>
        <p:nvSpPr>
          <p:cNvPr id="3" name="Rectangle : coins arrondis 2">
            <a:extLst>
              <a:ext uri="{FF2B5EF4-FFF2-40B4-BE49-F238E27FC236}">
                <a16:creationId xmlns:a16="http://schemas.microsoft.com/office/drawing/2014/main" id="{CC1F3C90-F569-EE1D-7F30-96C719A65175}"/>
              </a:ext>
            </a:extLst>
          </p:cNvPr>
          <p:cNvSpPr/>
          <p:nvPr>
            <p:custDataLst>
              <p:tags r:id="rId1"/>
            </p:custDataLst>
          </p:nvPr>
        </p:nvSpPr>
        <p:spPr>
          <a:xfrm>
            <a:off x="228600" y="990601"/>
            <a:ext cx="8686801" cy="4786641"/>
          </a:xfrm>
          <a:prstGeom prst="roundRect">
            <a:avLst>
              <a:gd name="adj" fmla="val 967"/>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15" name="Rectangle 14">
            <a:extLst>
              <a:ext uri="{FF2B5EF4-FFF2-40B4-BE49-F238E27FC236}">
                <a16:creationId xmlns:a16="http://schemas.microsoft.com/office/drawing/2014/main" id="{7C895E45-0D72-A8CC-AC5E-E22373B17869}"/>
              </a:ext>
            </a:extLst>
          </p:cNvPr>
          <p:cNvSpPr/>
          <p:nvPr>
            <p:custDataLst>
              <p:tags r:id="rId2"/>
            </p:custDataLst>
          </p:nvPr>
        </p:nvSpPr>
        <p:spPr>
          <a:xfrm>
            <a:off x="0" y="1"/>
            <a:ext cx="9144000" cy="6857999"/>
          </a:xfrm>
          <a:prstGeom prst="rect">
            <a:avLst/>
          </a:prstGeom>
          <a:solidFill>
            <a:srgbClr val="10658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8" name="Rectangle : coins arrondis 7">
            <a:extLst>
              <a:ext uri="{FF2B5EF4-FFF2-40B4-BE49-F238E27FC236}">
                <a16:creationId xmlns:a16="http://schemas.microsoft.com/office/drawing/2014/main" id="{DFBCB0F9-397B-82B5-B0CF-30CD08F40189}"/>
              </a:ext>
            </a:extLst>
          </p:cNvPr>
          <p:cNvSpPr/>
          <p:nvPr>
            <p:custDataLst>
              <p:tags r:id="rId3"/>
            </p:custDataLst>
          </p:nvPr>
        </p:nvSpPr>
        <p:spPr>
          <a:xfrm>
            <a:off x="183903" y="177800"/>
            <a:ext cx="8776195" cy="6499909"/>
          </a:xfrm>
          <a:prstGeom prst="roundRect">
            <a:avLst>
              <a:gd name="adj" fmla="val 2225"/>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3" name="Rectangle : coins arrondis 22">
            <a:extLst>
              <a:ext uri="{FF2B5EF4-FFF2-40B4-BE49-F238E27FC236}">
                <a16:creationId xmlns:a16="http://schemas.microsoft.com/office/drawing/2014/main" id="{A47082A4-DCA5-32E3-FA03-2535ED0F1508}"/>
              </a:ext>
            </a:extLst>
          </p:cNvPr>
          <p:cNvSpPr/>
          <p:nvPr>
            <p:custDataLst>
              <p:tags r:id="rId4"/>
            </p:custDataLst>
          </p:nvPr>
        </p:nvSpPr>
        <p:spPr>
          <a:xfrm>
            <a:off x="180975" y="180292"/>
            <a:ext cx="8769597" cy="597245"/>
          </a:xfrm>
          <a:prstGeom prst="roundRect">
            <a:avLst>
              <a:gd name="adj" fmla="val 14434"/>
            </a:avLst>
          </a:prstGeom>
          <a:solidFill>
            <a:schemeClr val="bg1">
              <a:lumMod val="95000"/>
            </a:schemeClr>
          </a:solidFill>
          <a:ln w="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FR"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6" name="Rectangle 25">
            <a:extLst>
              <a:ext uri="{FF2B5EF4-FFF2-40B4-BE49-F238E27FC236}">
                <a16:creationId xmlns:a16="http://schemas.microsoft.com/office/drawing/2014/main" id="{DE94A21B-15F4-8E45-687E-805A80BC5556}"/>
              </a:ext>
            </a:extLst>
          </p:cNvPr>
          <p:cNvSpPr/>
          <p:nvPr>
            <p:custDataLst>
              <p:tags r:id="rId5"/>
            </p:custDataLst>
          </p:nvPr>
        </p:nvSpPr>
        <p:spPr>
          <a:xfrm>
            <a:off x="196725" y="737687"/>
            <a:ext cx="8718676" cy="224355"/>
          </a:xfrm>
          <a:prstGeom prst="rect">
            <a:avLst/>
          </a:prstGeom>
          <a:solidFill>
            <a:srgbClr val="F2F2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2" name="Freeform 8">
            <a:extLst>
              <a:ext uri="{FF2B5EF4-FFF2-40B4-BE49-F238E27FC236}">
                <a16:creationId xmlns:a16="http://schemas.microsoft.com/office/drawing/2014/main" id="{E1524DF7-1A48-5F8F-3D10-C65972E2F4D8}"/>
              </a:ext>
            </a:extLst>
          </p:cNvPr>
          <p:cNvSpPr/>
          <p:nvPr>
            <p:custDataLst>
              <p:tags r:id="rId6"/>
            </p:custDataLst>
          </p:nvPr>
        </p:nvSpPr>
        <p:spPr>
          <a:xfrm>
            <a:off x="420310" y="429152"/>
            <a:ext cx="277013" cy="190941"/>
          </a:xfrm>
          <a:custGeom>
            <a:avLst/>
            <a:gdLst/>
            <a:ahLst/>
            <a:cxnLst/>
            <a:rect l="l" t="t" r="r" b="b"/>
            <a:pathLst>
              <a:path w="771785" h="671453">
                <a:moveTo>
                  <a:pt x="0" y="0"/>
                </a:moveTo>
                <a:lnTo>
                  <a:pt x="771785" y="0"/>
                </a:lnTo>
                <a:lnTo>
                  <a:pt x="771785" y="671453"/>
                </a:lnTo>
                <a:lnTo>
                  <a:pt x="0" y="671453"/>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marL="0" marR="0" lvl="0" indent="0" algn="l"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black"/>
              </a:solidFill>
              <a:effectLst/>
              <a:uLnTx/>
              <a:uFillTx/>
              <a:latin typeface="Dosis" pitchFamily="2" charset="0"/>
              <a:ea typeface="+mn-ea"/>
              <a:cs typeface="+mn-cs"/>
            </a:endParaRPr>
          </a:p>
        </p:txBody>
      </p:sp>
      <p:sp>
        <p:nvSpPr>
          <p:cNvPr id="4" name="ZoneTexte 3">
            <a:extLst>
              <a:ext uri="{FF2B5EF4-FFF2-40B4-BE49-F238E27FC236}">
                <a16:creationId xmlns:a16="http://schemas.microsoft.com/office/drawing/2014/main" id="{80ABAF63-099C-DD80-07AD-4044F477F9CC}"/>
              </a:ext>
            </a:extLst>
          </p:cNvPr>
          <p:cNvSpPr txBox="1"/>
          <p:nvPr>
            <p:custDataLst>
              <p:tags r:id="rId7"/>
            </p:custDataLst>
          </p:nvPr>
        </p:nvSpPr>
        <p:spPr>
          <a:xfrm>
            <a:off x="881225" y="370574"/>
            <a:ext cx="7821341" cy="584775"/>
          </a:xfrm>
          <a:prstGeom prst="rect">
            <a:avLst/>
          </a:prstGeom>
          <a:noFill/>
        </p:spPr>
        <p:txBody>
          <a:bodyPr wrap="square" rtlCol="0">
            <a:spAutoFit/>
          </a:bodyPr>
          <a:lstStyle/>
          <a:p>
            <a:pPr marL="0" marR="0" lvl="0" indent="0" algn="l" defTabSz="685818"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prstClr val="white">
                    <a:lumMod val="65000"/>
                  </a:prstClr>
                </a:solidFill>
                <a:effectLst/>
                <a:uLnTx/>
                <a:uFillTx/>
                <a:latin typeface="Calibri"/>
                <a:ea typeface="+mn-ea"/>
                <a:cs typeface="+mn-cs"/>
              </a:rPr>
              <a:t>Maintenant on va lire des mots. Écoutez comment je fais : g/a   </a:t>
            </a:r>
            <a:r>
              <a:rPr kumimoji="0" lang="fr-FR" sz="1600" b="1" i="0" u="none" strike="noStrike" kern="1200" cap="none" spc="0" normalizeH="0" baseline="0" noProof="0" dirty="0" err="1">
                <a:ln>
                  <a:noFill/>
                </a:ln>
                <a:solidFill>
                  <a:prstClr val="white">
                    <a:lumMod val="65000"/>
                  </a:prstClr>
                </a:solidFill>
                <a:effectLst/>
                <a:uLnTx/>
                <a:uFillTx/>
                <a:latin typeface="Calibri"/>
                <a:ea typeface="+mn-ea"/>
                <a:cs typeface="+mn-cs"/>
              </a:rPr>
              <a:t>ga</a:t>
            </a:r>
            <a:r>
              <a:rPr kumimoji="0" lang="fr-FR" sz="1600" b="1" i="0" u="none" strike="noStrike" kern="1200" cap="none" spc="0" normalizeH="0" baseline="0" noProof="0" dirty="0">
                <a:ln>
                  <a:noFill/>
                </a:ln>
                <a:solidFill>
                  <a:prstClr val="white">
                    <a:lumMod val="65000"/>
                  </a:prstClr>
                </a:solidFill>
                <a:effectLst/>
                <a:uLnTx/>
                <a:uFillTx/>
                <a:latin typeface="Calibri"/>
                <a:ea typeface="+mn-ea"/>
                <a:cs typeface="+mn-cs"/>
              </a:rPr>
              <a:t>    l/a  la. Gala. Lisons ensemble : gala. </a:t>
            </a:r>
          </a:p>
        </p:txBody>
      </p:sp>
      <p:sp>
        <p:nvSpPr>
          <p:cNvPr id="5" name="Rectangle 4">
            <a:extLst>
              <a:ext uri="{FF2B5EF4-FFF2-40B4-BE49-F238E27FC236}">
                <a16:creationId xmlns:a16="http://schemas.microsoft.com/office/drawing/2014/main" id="{2C7DB0CD-0C3A-FA81-0D26-79017FF7E462}"/>
              </a:ext>
            </a:extLst>
          </p:cNvPr>
          <p:cNvSpPr/>
          <p:nvPr>
            <p:custDataLst>
              <p:tags r:id="rId8"/>
            </p:custDataLst>
          </p:nvPr>
        </p:nvSpPr>
        <p:spPr>
          <a:xfrm>
            <a:off x="2423786" y="1758571"/>
            <a:ext cx="5033303" cy="2739211"/>
          </a:xfrm>
          <a:prstGeom prst="rect">
            <a:avLst/>
          </a:prstGeom>
        </p:spPr>
        <p:txBody>
          <a:bodyPr wrap="square">
            <a:spAutoFit/>
          </a:bodyPr>
          <a:lstStyle/>
          <a:p>
            <a:pPr marL="0" marR="0" lvl="0" indent="0" algn="l" defTabSz="457223" rtl="0" eaLnBrk="1" fontAlgn="auto" latinLnBrk="0" hangingPunct="1">
              <a:lnSpc>
                <a:spcPct val="100000"/>
              </a:lnSpc>
              <a:spcBef>
                <a:spcPts val="0"/>
              </a:spcBef>
              <a:spcAft>
                <a:spcPts val="0"/>
              </a:spcAft>
              <a:buClrTx/>
              <a:buSzTx/>
              <a:buFontTx/>
              <a:buNone/>
              <a:tabLst/>
              <a:defRPr/>
            </a:pPr>
            <a:r>
              <a:rPr kumimoji="0" lang="pt-BR" sz="17200" b="1" i="0" u="none" strike="noStrike" kern="1200" cap="none" spc="0" normalizeH="0" baseline="0" noProof="0" dirty="0">
                <a:ln>
                  <a:noFill/>
                </a:ln>
                <a:solidFill>
                  <a:srgbClr val="106585"/>
                </a:solidFill>
                <a:effectLst/>
                <a:uLnTx/>
                <a:uFillTx/>
                <a:latin typeface="Dosis" pitchFamily="2" charset="0"/>
                <a:ea typeface="+mn-ea"/>
                <a:cs typeface="+mn-cs"/>
              </a:rPr>
              <a:t>ga</a:t>
            </a:r>
            <a:r>
              <a:rPr kumimoji="0" lang="pt-BR" sz="11900" b="1" i="0" u="none" strike="noStrike" kern="1200" cap="none" spc="0" normalizeH="0" baseline="0" noProof="0" dirty="0">
                <a:ln>
                  <a:noFill/>
                </a:ln>
                <a:solidFill>
                  <a:srgbClr val="106585"/>
                </a:solidFill>
                <a:effectLst/>
                <a:uLnTx/>
                <a:uFillTx/>
                <a:latin typeface="Dosis" pitchFamily="2" charset="0"/>
                <a:ea typeface="+mn-ea"/>
                <a:cs typeface="+mn-cs"/>
              </a:rPr>
              <a:t> </a:t>
            </a:r>
            <a:r>
              <a:rPr kumimoji="0" lang="pt-BR" sz="17200" b="1" i="0" u="none" strike="noStrike" kern="1200" cap="none" spc="0" normalizeH="0" baseline="0" noProof="0" dirty="0">
                <a:ln>
                  <a:noFill/>
                </a:ln>
                <a:solidFill>
                  <a:srgbClr val="106585"/>
                </a:solidFill>
                <a:effectLst/>
                <a:uLnTx/>
                <a:uFillTx/>
                <a:latin typeface="Dosis" pitchFamily="2" charset="0"/>
                <a:ea typeface="+mn-ea"/>
                <a:cs typeface="+mn-cs"/>
              </a:rPr>
              <a:t>la</a:t>
            </a:r>
            <a:endParaRPr kumimoji="0" lang="fr-FR" sz="17200" b="1" i="0" u="none" strike="noStrike" kern="1200" cap="none" spc="0" normalizeH="0" baseline="0" noProof="0" dirty="0">
              <a:ln>
                <a:noFill/>
              </a:ln>
              <a:solidFill>
                <a:srgbClr val="106585"/>
              </a:solidFill>
              <a:effectLst/>
              <a:uLnTx/>
              <a:uFillTx/>
              <a:latin typeface="Dosis" pitchFamily="2" charset="0"/>
              <a:ea typeface="+mn-ea"/>
              <a:cs typeface="+mn-cs"/>
            </a:endParaRPr>
          </a:p>
        </p:txBody>
      </p:sp>
      <p:sp>
        <p:nvSpPr>
          <p:cNvPr id="9" name="Parenthèse ouvrante 8">
            <a:extLst>
              <a:ext uri="{FF2B5EF4-FFF2-40B4-BE49-F238E27FC236}">
                <a16:creationId xmlns:a16="http://schemas.microsoft.com/office/drawing/2014/main" id="{FEA449C9-A102-7A20-9988-3F17472BDBD5}"/>
              </a:ext>
            </a:extLst>
          </p:cNvPr>
          <p:cNvSpPr/>
          <p:nvPr>
            <p:custDataLst>
              <p:tags r:id="rId9"/>
            </p:custDataLst>
          </p:nvPr>
        </p:nvSpPr>
        <p:spPr>
          <a:xfrm rot="16200000">
            <a:off x="3405562" y="3435974"/>
            <a:ext cx="217182" cy="2180734"/>
          </a:xfrm>
          <a:prstGeom prst="leftBracket">
            <a:avLst>
              <a:gd name="adj" fmla="val 106746"/>
            </a:avLst>
          </a:prstGeom>
          <a:ln w="76200">
            <a:solidFill>
              <a:schemeClr val="bg1">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black"/>
              </a:solidFill>
              <a:effectLst/>
              <a:uLnTx/>
              <a:uFillTx/>
              <a:latin typeface="Calibri"/>
              <a:ea typeface="+mn-ea"/>
              <a:cs typeface="+mn-cs"/>
            </a:endParaRPr>
          </a:p>
        </p:txBody>
      </p:sp>
      <p:sp>
        <p:nvSpPr>
          <p:cNvPr id="10" name="Parenthèse ouvrante 9">
            <a:extLst>
              <a:ext uri="{FF2B5EF4-FFF2-40B4-BE49-F238E27FC236}">
                <a16:creationId xmlns:a16="http://schemas.microsoft.com/office/drawing/2014/main" id="{CD30DC69-7130-2581-01E6-5C3011595E61}"/>
              </a:ext>
            </a:extLst>
          </p:cNvPr>
          <p:cNvSpPr/>
          <p:nvPr>
            <p:custDataLst>
              <p:tags r:id="rId10"/>
            </p:custDataLst>
          </p:nvPr>
        </p:nvSpPr>
        <p:spPr>
          <a:xfrm rot="16200000">
            <a:off x="5625090" y="3733098"/>
            <a:ext cx="217181" cy="1586487"/>
          </a:xfrm>
          <a:prstGeom prst="leftBracket">
            <a:avLst>
              <a:gd name="adj" fmla="val 106746"/>
            </a:avLst>
          </a:prstGeom>
          <a:ln w="76200">
            <a:solidFill>
              <a:schemeClr val="bg1">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50715868"/>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AF8D3C-4E16-DC46-CB40-67AA81F05B2B}"/>
            </a:ext>
          </a:extLst>
        </p:cNvPr>
        <p:cNvGrpSpPr/>
        <p:nvPr/>
      </p:nvGrpSpPr>
      <p:grpSpPr>
        <a:xfrm>
          <a:off x="0" y="0"/>
          <a:ext cx="0" cy="0"/>
          <a:chOff x="0" y="0"/>
          <a:chExt cx="0" cy="0"/>
        </a:xfrm>
      </p:grpSpPr>
      <p:sp>
        <p:nvSpPr>
          <p:cNvPr id="3" name="Rectangle : coins arrondis 2">
            <a:extLst>
              <a:ext uri="{FF2B5EF4-FFF2-40B4-BE49-F238E27FC236}">
                <a16:creationId xmlns:a16="http://schemas.microsoft.com/office/drawing/2014/main" id="{CC1F3C90-F569-EE1D-7F30-96C719A65175}"/>
              </a:ext>
            </a:extLst>
          </p:cNvPr>
          <p:cNvSpPr/>
          <p:nvPr>
            <p:custDataLst>
              <p:tags r:id="rId1"/>
            </p:custDataLst>
          </p:nvPr>
        </p:nvSpPr>
        <p:spPr>
          <a:xfrm>
            <a:off x="228600" y="990601"/>
            <a:ext cx="8686801" cy="4786641"/>
          </a:xfrm>
          <a:prstGeom prst="roundRect">
            <a:avLst>
              <a:gd name="adj" fmla="val 967"/>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15" name="Rectangle 14">
            <a:extLst>
              <a:ext uri="{FF2B5EF4-FFF2-40B4-BE49-F238E27FC236}">
                <a16:creationId xmlns:a16="http://schemas.microsoft.com/office/drawing/2014/main" id="{7C895E45-0D72-A8CC-AC5E-E22373B17869}"/>
              </a:ext>
            </a:extLst>
          </p:cNvPr>
          <p:cNvSpPr/>
          <p:nvPr>
            <p:custDataLst>
              <p:tags r:id="rId2"/>
            </p:custDataLst>
          </p:nvPr>
        </p:nvSpPr>
        <p:spPr>
          <a:xfrm>
            <a:off x="0" y="1"/>
            <a:ext cx="9144000" cy="6857999"/>
          </a:xfrm>
          <a:prstGeom prst="rect">
            <a:avLst/>
          </a:prstGeom>
          <a:solidFill>
            <a:srgbClr val="10658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8" name="Rectangle : coins arrondis 7">
            <a:extLst>
              <a:ext uri="{FF2B5EF4-FFF2-40B4-BE49-F238E27FC236}">
                <a16:creationId xmlns:a16="http://schemas.microsoft.com/office/drawing/2014/main" id="{DFBCB0F9-397B-82B5-B0CF-30CD08F40189}"/>
              </a:ext>
            </a:extLst>
          </p:cNvPr>
          <p:cNvSpPr/>
          <p:nvPr>
            <p:custDataLst>
              <p:tags r:id="rId3"/>
            </p:custDataLst>
          </p:nvPr>
        </p:nvSpPr>
        <p:spPr>
          <a:xfrm>
            <a:off x="183903" y="177800"/>
            <a:ext cx="8776195" cy="6499909"/>
          </a:xfrm>
          <a:prstGeom prst="roundRect">
            <a:avLst>
              <a:gd name="adj" fmla="val 2225"/>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3" name="Rectangle : coins arrondis 22">
            <a:extLst>
              <a:ext uri="{FF2B5EF4-FFF2-40B4-BE49-F238E27FC236}">
                <a16:creationId xmlns:a16="http://schemas.microsoft.com/office/drawing/2014/main" id="{A47082A4-DCA5-32E3-FA03-2535ED0F1508}"/>
              </a:ext>
            </a:extLst>
          </p:cNvPr>
          <p:cNvSpPr/>
          <p:nvPr>
            <p:custDataLst>
              <p:tags r:id="rId4"/>
            </p:custDataLst>
          </p:nvPr>
        </p:nvSpPr>
        <p:spPr>
          <a:xfrm>
            <a:off x="196725" y="180488"/>
            <a:ext cx="8769597" cy="597245"/>
          </a:xfrm>
          <a:prstGeom prst="roundRect">
            <a:avLst>
              <a:gd name="adj" fmla="val 14434"/>
            </a:avLst>
          </a:prstGeom>
          <a:solidFill>
            <a:schemeClr val="bg1">
              <a:lumMod val="95000"/>
            </a:schemeClr>
          </a:solidFill>
          <a:ln w="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FR"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6" name="Rectangle 25">
            <a:extLst>
              <a:ext uri="{FF2B5EF4-FFF2-40B4-BE49-F238E27FC236}">
                <a16:creationId xmlns:a16="http://schemas.microsoft.com/office/drawing/2014/main" id="{DE94A21B-15F4-8E45-687E-805A80BC5556}"/>
              </a:ext>
            </a:extLst>
          </p:cNvPr>
          <p:cNvSpPr/>
          <p:nvPr>
            <p:custDataLst>
              <p:tags r:id="rId5"/>
            </p:custDataLst>
          </p:nvPr>
        </p:nvSpPr>
        <p:spPr>
          <a:xfrm>
            <a:off x="196725" y="737687"/>
            <a:ext cx="8718676" cy="224355"/>
          </a:xfrm>
          <a:prstGeom prst="rect">
            <a:avLst/>
          </a:prstGeom>
          <a:solidFill>
            <a:srgbClr val="F2F2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2" name="Freeform 8">
            <a:extLst>
              <a:ext uri="{FF2B5EF4-FFF2-40B4-BE49-F238E27FC236}">
                <a16:creationId xmlns:a16="http://schemas.microsoft.com/office/drawing/2014/main" id="{E1524DF7-1A48-5F8F-3D10-C65972E2F4D8}"/>
              </a:ext>
            </a:extLst>
          </p:cNvPr>
          <p:cNvSpPr/>
          <p:nvPr>
            <p:custDataLst>
              <p:tags r:id="rId6"/>
            </p:custDataLst>
          </p:nvPr>
        </p:nvSpPr>
        <p:spPr>
          <a:xfrm>
            <a:off x="420310" y="429152"/>
            <a:ext cx="277013" cy="190941"/>
          </a:xfrm>
          <a:custGeom>
            <a:avLst/>
            <a:gdLst/>
            <a:ahLst/>
            <a:cxnLst/>
            <a:rect l="l" t="t" r="r" b="b"/>
            <a:pathLst>
              <a:path w="771785" h="671453">
                <a:moveTo>
                  <a:pt x="0" y="0"/>
                </a:moveTo>
                <a:lnTo>
                  <a:pt x="771785" y="0"/>
                </a:lnTo>
                <a:lnTo>
                  <a:pt x="771785" y="671453"/>
                </a:lnTo>
                <a:lnTo>
                  <a:pt x="0" y="671453"/>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marL="0" marR="0" lvl="0" indent="0" algn="l"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black"/>
              </a:solidFill>
              <a:effectLst/>
              <a:uLnTx/>
              <a:uFillTx/>
              <a:latin typeface="Dosis" pitchFamily="2" charset="0"/>
              <a:ea typeface="+mn-ea"/>
              <a:cs typeface="+mn-cs"/>
            </a:endParaRPr>
          </a:p>
        </p:txBody>
      </p:sp>
      <p:sp>
        <p:nvSpPr>
          <p:cNvPr id="4" name="ZoneTexte 3">
            <a:extLst>
              <a:ext uri="{FF2B5EF4-FFF2-40B4-BE49-F238E27FC236}">
                <a16:creationId xmlns:a16="http://schemas.microsoft.com/office/drawing/2014/main" id="{80ABAF63-099C-DD80-07AD-4044F477F9CC}"/>
              </a:ext>
            </a:extLst>
          </p:cNvPr>
          <p:cNvSpPr txBox="1"/>
          <p:nvPr>
            <p:custDataLst>
              <p:tags r:id="rId7"/>
            </p:custDataLst>
          </p:nvPr>
        </p:nvSpPr>
        <p:spPr>
          <a:xfrm>
            <a:off x="897982" y="340336"/>
            <a:ext cx="7821341" cy="338554"/>
          </a:xfrm>
          <a:prstGeom prst="rect">
            <a:avLst/>
          </a:prstGeom>
          <a:noFill/>
        </p:spPr>
        <p:txBody>
          <a:bodyPr wrap="square" rtlCol="0">
            <a:spAutoFit/>
          </a:bodyPr>
          <a:lstStyle/>
          <a:p>
            <a:pPr marL="0" marR="0" lvl="0" indent="0" algn="l" defTabSz="685818"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prstClr val="white">
                    <a:lumMod val="65000"/>
                  </a:prstClr>
                </a:solidFill>
                <a:effectLst/>
                <a:uLnTx/>
                <a:uFillTx/>
                <a:latin typeface="Calibri"/>
                <a:ea typeface="+mn-ea"/>
                <a:cs typeface="+mn-cs"/>
              </a:rPr>
              <a:t>g/ou  </a:t>
            </a:r>
            <a:r>
              <a:rPr kumimoji="0" lang="fr-FR" sz="1600" b="1" i="0" u="none" strike="noStrike" kern="1200" cap="none" spc="0" normalizeH="0" baseline="0" noProof="0" dirty="0" err="1">
                <a:ln>
                  <a:noFill/>
                </a:ln>
                <a:solidFill>
                  <a:prstClr val="white">
                    <a:lumMod val="65000"/>
                  </a:prstClr>
                </a:solidFill>
                <a:effectLst/>
                <a:uLnTx/>
                <a:uFillTx/>
                <a:latin typeface="Calibri"/>
                <a:ea typeface="+mn-ea"/>
                <a:cs typeface="+mn-cs"/>
              </a:rPr>
              <a:t>gou</a:t>
            </a:r>
            <a:r>
              <a:rPr kumimoji="0" lang="fr-FR" sz="1600" b="1" i="0" u="none" strike="noStrike" kern="1200" cap="none" spc="0" normalizeH="0" baseline="0" noProof="0" dirty="0">
                <a:ln>
                  <a:noFill/>
                </a:ln>
                <a:solidFill>
                  <a:prstClr val="white">
                    <a:lumMod val="65000"/>
                  </a:prstClr>
                </a:solidFill>
                <a:effectLst/>
                <a:uLnTx/>
                <a:uFillTx/>
                <a:latin typeface="Calibri"/>
                <a:ea typeface="+mn-ea"/>
                <a:cs typeface="+mn-cs"/>
              </a:rPr>
              <a:t>   t/é   té  . Goûté. Lisons ensemble « goûté ».</a:t>
            </a:r>
          </a:p>
        </p:txBody>
      </p:sp>
      <p:sp>
        <p:nvSpPr>
          <p:cNvPr id="5" name="Rectangle 4">
            <a:extLst>
              <a:ext uri="{FF2B5EF4-FFF2-40B4-BE49-F238E27FC236}">
                <a16:creationId xmlns:a16="http://schemas.microsoft.com/office/drawing/2014/main" id="{37926B6D-C7D5-7717-C96A-1A26B3872E3D}"/>
              </a:ext>
            </a:extLst>
          </p:cNvPr>
          <p:cNvSpPr/>
          <p:nvPr>
            <p:custDataLst>
              <p:tags r:id="rId8"/>
            </p:custDataLst>
          </p:nvPr>
        </p:nvSpPr>
        <p:spPr>
          <a:xfrm>
            <a:off x="1894241" y="2014315"/>
            <a:ext cx="5795310" cy="2739211"/>
          </a:xfrm>
          <a:prstGeom prst="rect">
            <a:avLst/>
          </a:prstGeom>
        </p:spPr>
        <p:txBody>
          <a:bodyPr wrap="square">
            <a:spAutoFit/>
          </a:bodyPr>
          <a:lstStyle/>
          <a:p>
            <a:pPr marL="0" marR="0" lvl="0" indent="0" algn="l" defTabSz="457223" rtl="0" eaLnBrk="1" fontAlgn="auto" latinLnBrk="0" hangingPunct="1">
              <a:lnSpc>
                <a:spcPct val="100000"/>
              </a:lnSpc>
              <a:spcBef>
                <a:spcPts val="0"/>
              </a:spcBef>
              <a:spcAft>
                <a:spcPts val="0"/>
              </a:spcAft>
              <a:buClrTx/>
              <a:buSzTx/>
              <a:buFontTx/>
              <a:buNone/>
              <a:tabLst/>
              <a:defRPr/>
            </a:pPr>
            <a:r>
              <a:rPr kumimoji="0" lang="pt-BR" sz="17200" b="1" i="0" u="none" strike="noStrike" kern="1200" cap="none" spc="0" normalizeH="0" baseline="0" noProof="0" dirty="0">
                <a:ln>
                  <a:noFill/>
                </a:ln>
                <a:solidFill>
                  <a:srgbClr val="106585"/>
                </a:solidFill>
                <a:effectLst/>
                <a:uLnTx/>
                <a:uFillTx/>
                <a:latin typeface="Dosis" pitchFamily="2" charset="0"/>
                <a:ea typeface="+mn-ea"/>
                <a:cs typeface="+mn-cs"/>
              </a:rPr>
              <a:t>goûté</a:t>
            </a:r>
            <a:endParaRPr kumimoji="0" lang="fr-FR" sz="17200" b="1" i="0" u="none" strike="noStrike" kern="1200" cap="none" spc="0" normalizeH="0" baseline="0" noProof="0" dirty="0">
              <a:ln>
                <a:noFill/>
              </a:ln>
              <a:solidFill>
                <a:prstClr val="white">
                  <a:lumMod val="65000"/>
                </a:prstClr>
              </a:solidFill>
              <a:effectLst/>
              <a:uLnTx/>
              <a:uFillTx/>
              <a:latin typeface="Dosis" pitchFamily="2" charset="0"/>
              <a:ea typeface="+mn-ea"/>
              <a:cs typeface="+mn-cs"/>
            </a:endParaRPr>
          </a:p>
        </p:txBody>
      </p:sp>
      <p:sp>
        <p:nvSpPr>
          <p:cNvPr id="2" name="Parenthèse ouvrante 1">
            <a:extLst>
              <a:ext uri="{FF2B5EF4-FFF2-40B4-BE49-F238E27FC236}">
                <a16:creationId xmlns:a16="http://schemas.microsoft.com/office/drawing/2014/main" id="{6E71D35A-FEAC-BF92-6AD2-BA507A27A5F1}"/>
              </a:ext>
            </a:extLst>
          </p:cNvPr>
          <p:cNvSpPr/>
          <p:nvPr>
            <p:custDataLst>
              <p:tags r:id="rId9"/>
            </p:custDataLst>
          </p:nvPr>
        </p:nvSpPr>
        <p:spPr>
          <a:xfrm rot="16200000">
            <a:off x="3580928" y="3246570"/>
            <a:ext cx="149240" cy="3220270"/>
          </a:xfrm>
          <a:prstGeom prst="leftBracket">
            <a:avLst>
              <a:gd name="adj" fmla="val 106746"/>
            </a:avLst>
          </a:prstGeom>
          <a:ln w="76200">
            <a:solidFill>
              <a:schemeClr val="bg1">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black"/>
              </a:solidFill>
              <a:effectLst/>
              <a:uLnTx/>
              <a:uFillTx/>
              <a:latin typeface="Calibri"/>
              <a:ea typeface="+mn-ea"/>
              <a:cs typeface="+mn-cs"/>
            </a:endParaRPr>
          </a:p>
        </p:txBody>
      </p:sp>
      <p:sp>
        <p:nvSpPr>
          <p:cNvPr id="6" name="Parenthèse ouvrante 5">
            <a:extLst>
              <a:ext uri="{FF2B5EF4-FFF2-40B4-BE49-F238E27FC236}">
                <a16:creationId xmlns:a16="http://schemas.microsoft.com/office/drawing/2014/main" id="{4FEED032-DC9C-423B-091A-CE678AF275AC}"/>
              </a:ext>
            </a:extLst>
          </p:cNvPr>
          <p:cNvSpPr/>
          <p:nvPr>
            <p:custDataLst>
              <p:tags r:id="rId10"/>
            </p:custDataLst>
          </p:nvPr>
        </p:nvSpPr>
        <p:spPr>
          <a:xfrm rot="16200000">
            <a:off x="6276242" y="3955429"/>
            <a:ext cx="149240" cy="1802552"/>
          </a:xfrm>
          <a:prstGeom prst="leftBracket">
            <a:avLst>
              <a:gd name="adj" fmla="val 106746"/>
            </a:avLst>
          </a:prstGeom>
          <a:ln w="76200">
            <a:solidFill>
              <a:schemeClr val="bg1">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61134344"/>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AF8D3C-4E16-DC46-CB40-67AA81F05B2B}"/>
            </a:ext>
          </a:extLst>
        </p:cNvPr>
        <p:cNvGrpSpPr/>
        <p:nvPr/>
      </p:nvGrpSpPr>
      <p:grpSpPr>
        <a:xfrm>
          <a:off x="0" y="0"/>
          <a:ext cx="0" cy="0"/>
          <a:chOff x="0" y="0"/>
          <a:chExt cx="0" cy="0"/>
        </a:xfrm>
      </p:grpSpPr>
      <p:sp>
        <p:nvSpPr>
          <p:cNvPr id="3" name="Rectangle : coins arrondis 2">
            <a:extLst>
              <a:ext uri="{FF2B5EF4-FFF2-40B4-BE49-F238E27FC236}">
                <a16:creationId xmlns:a16="http://schemas.microsoft.com/office/drawing/2014/main" id="{CC1F3C90-F569-EE1D-7F30-96C719A65175}"/>
              </a:ext>
            </a:extLst>
          </p:cNvPr>
          <p:cNvSpPr/>
          <p:nvPr>
            <p:custDataLst>
              <p:tags r:id="rId1"/>
            </p:custDataLst>
          </p:nvPr>
        </p:nvSpPr>
        <p:spPr>
          <a:xfrm>
            <a:off x="228600" y="990601"/>
            <a:ext cx="8686801" cy="4786641"/>
          </a:xfrm>
          <a:prstGeom prst="roundRect">
            <a:avLst>
              <a:gd name="adj" fmla="val 967"/>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15" name="Rectangle 14">
            <a:extLst>
              <a:ext uri="{FF2B5EF4-FFF2-40B4-BE49-F238E27FC236}">
                <a16:creationId xmlns:a16="http://schemas.microsoft.com/office/drawing/2014/main" id="{7C895E45-0D72-A8CC-AC5E-E22373B17869}"/>
              </a:ext>
            </a:extLst>
          </p:cNvPr>
          <p:cNvSpPr/>
          <p:nvPr>
            <p:custDataLst>
              <p:tags r:id="rId2"/>
            </p:custDataLst>
          </p:nvPr>
        </p:nvSpPr>
        <p:spPr>
          <a:xfrm>
            <a:off x="0" y="1"/>
            <a:ext cx="9144000" cy="6857999"/>
          </a:xfrm>
          <a:prstGeom prst="rect">
            <a:avLst/>
          </a:prstGeom>
          <a:solidFill>
            <a:srgbClr val="10658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8" name="Rectangle : coins arrondis 7">
            <a:extLst>
              <a:ext uri="{FF2B5EF4-FFF2-40B4-BE49-F238E27FC236}">
                <a16:creationId xmlns:a16="http://schemas.microsoft.com/office/drawing/2014/main" id="{DFBCB0F9-397B-82B5-B0CF-30CD08F40189}"/>
              </a:ext>
            </a:extLst>
          </p:cNvPr>
          <p:cNvSpPr/>
          <p:nvPr>
            <p:custDataLst>
              <p:tags r:id="rId3"/>
            </p:custDataLst>
          </p:nvPr>
        </p:nvSpPr>
        <p:spPr>
          <a:xfrm>
            <a:off x="183903" y="177800"/>
            <a:ext cx="8776195" cy="6499909"/>
          </a:xfrm>
          <a:prstGeom prst="roundRect">
            <a:avLst>
              <a:gd name="adj" fmla="val 2225"/>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3" name="Rectangle : coins arrondis 22">
            <a:extLst>
              <a:ext uri="{FF2B5EF4-FFF2-40B4-BE49-F238E27FC236}">
                <a16:creationId xmlns:a16="http://schemas.microsoft.com/office/drawing/2014/main" id="{A47082A4-DCA5-32E3-FA03-2535ED0F1508}"/>
              </a:ext>
            </a:extLst>
          </p:cNvPr>
          <p:cNvSpPr/>
          <p:nvPr>
            <p:custDataLst>
              <p:tags r:id="rId4"/>
            </p:custDataLst>
          </p:nvPr>
        </p:nvSpPr>
        <p:spPr>
          <a:xfrm>
            <a:off x="196725" y="180488"/>
            <a:ext cx="8769597" cy="597245"/>
          </a:xfrm>
          <a:prstGeom prst="roundRect">
            <a:avLst>
              <a:gd name="adj" fmla="val 14434"/>
            </a:avLst>
          </a:prstGeom>
          <a:solidFill>
            <a:schemeClr val="bg1">
              <a:lumMod val="95000"/>
            </a:schemeClr>
          </a:solidFill>
          <a:ln w="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FR"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6" name="Rectangle 25">
            <a:extLst>
              <a:ext uri="{FF2B5EF4-FFF2-40B4-BE49-F238E27FC236}">
                <a16:creationId xmlns:a16="http://schemas.microsoft.com/office/drawing/2014/main" id="{DE94A21B-15F4-8E45-687E-805A80BC5556}"/>
              </a:ext>
            </a:extLst>
          </p:cNvPr>
          <p:cNvSpPr/>
          <p:nvPr>
            <p:custDataLst>
              <p:tags r:id="rId5"/>
            </p:custDataLst>
          </p:nvPr>
        </p:nvSpPr>
        <p:spPr>
          <a:xfrm>
            <a:off x="196725" y="737687"/>
            <a:ext cx="8718676" cy="224355"/>
          </a:xfrm>
          <a:prstGeom prst="rect">
            <a:avLst/>
          </a:prstGeom>
          <a:solidFill>
            <a:srgbClr val="F2F2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2" name="Freeform 8">
            <a:extLst>
              <a:ext uri="{FF2B5EF4-FFF2-40B4-BE49-F238E27FC236}">
                <a16:creationId xmlns:a16="http://schemas.microsoft.com/office/drawing/2014/main" id="{E1524DF7-1A48-5F8F-3D10-C65972E2F4D8}"/>
              </a:ext>
            </a:extLst>
          </p:cNvPr>
          <p:cNvSpPr/>
          <p:nvPr>
            <p:custDataLst>
              <p:tags r:id="rId6"/>
            </p:custDataLst>
          </p:nvPr>
        </p:nvSpPr>
        <p:spPr>
          <a:xfrm>
            <a:off x="420310" y="429152"/>
            <a:ext cx="277013" cy="190941"/>
          </a:xfrm>
          <a:custGeom>
            <a:avLst/>
            <a:gdLst/>
            <a:ahLst/>
            <a:cxnLst/>
            <a:rect l="l" t="t" r="r" b="b"/>
            <a:pathLst>
              <a:path w="771785" h="671453">
                <a:moveTo>
                  <a:pt x="0" y="0"/>
                </a:moveTo>
                <a:lnTo>
                  <a:pt x="771785" y="0"/>
                </a:lnTo>
                <a:lnTo>
                  <a:pt x="771785" y="671453"/>
                </a:lnTo>
                <a:lnTo>
                  <a:pt x="0" y="671453"/>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pPr marL="0" marR="0" lvl="0" indent="0" algn="l"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black"/>
              </a:solidFill>
              <a:effectLst/>
              <a:uLnTx/>
              <a:uFillTx/>
              <a:latin typeface="Dosis" pitchFamily="2" charset="0"/>
              <a:ea typeface="+mn-ea"/>
              <a:cs typeface="+mn-cs"/>
            </a:endParaRPr>
          </a:p>
        </p:txBody>
      </p:sp>
      <p:sp>
        <p:nvSpPr>
          <p:cNvPr id="4" name="ZoneTexte 3">
            <a:extLst>
              <a:ext uri="{FF2B5EF4-FFF2-40B4-BE49-F238E27FC236}">
                <a16:creationId xmlns:a16="http://schemas.microsoft.com/office/drawing/2014/main" id="{80ABAF63-099C-DD80-07AD-4044F477F9CC}"/>
              </a:ext>
            </a:extLst>
          </p:cNvPr>
          <p:cNvSpPr txBox="1"/>
          <p:nvPr>
            <p:custDataLst>
              <p:tags r:id="rId7"/>
            </p:custDataLst>
          </p:nvPr>
        </p:nvSpPr>
        <p:spPr>
          <a:xfrm>
            <a:off x="881226" y="340336"/>
            <a:ext cx="7821341" cy="338554"/>
          </a:xfrm>
          <a:prstGeom prst="rect">
            <a:avLst/>
          </a:prstGeom>
          <a:noFill/>
        </p:spPr>
        <p:txBody>
          <a:bodyPr wrap="square" rtlCol="0">
            <a:spAutoFit/>
          </a:bodyPr>
          <a:lstStyle/>
          <a:p>
            <a:pPr marL="0" marR="0" lvl="0" indent="0" algn="l" defTabSz="685818"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prstClr val="white">
                    <a:lumMod val="65000"/>
                  </a:prstClr>
                </a:solidFill>
                <a:effectLst/>
                <a:uLnTx/>
                <a:uFillTx/>
                <a:latin typeface="Calibri"/>
                <a:ea typeface="+mn-ea"/>
                <a:cs typeface="+mn-cs"/>
              </a:rPr>
              <a:t>g/a/r  </a:t>
            </a:r>
            <a:r>
              <a:rPr kumimoji="0" lang="fr-FR" sz="1600" b="1" i="0" u="none" strike="noStrike" kern="1200" cap="none" spc="0" normalizeH="0" baseline="0" noProof="0" dirty="0" err="1">
                <a:ln>
                  <a:noFill/>
                </a:ln>
                <a:solidFill>
                  <a:prstClr val="white">
                    <a:lumMod val="65000"/>
                  </a:prstClr>
                </a:solidFill>
                <a:effectLst/>
                <a:uLnTx/>
                <a:uFillTx/>
                <a:latin typeface="Calibri"/>
                <a:ea typeface="+mn-ea"/>
                <a:cs typeface="+mn-cs"/>
              </a:rPr>
              <a:t>gar</a:t>
            </a:r>
            <a:r>
              <a:rPr kumimoji="0" lang="fr-FR" sz="1600" b="1" i="0" u="none" strike="noStrike" kern="1200" cap="none" spc="0" normalizeH="0" baseline="0" noProof="0" dirty="0">
                <a:ln>
                  <a:noFill/>
                </a:ln>
                <a:solidFill>
                  <a:prstClr val="white">
                    <a:lumMod val="65000"/>
                  </a:prstClr>
                </a:solidFill>
                <a:effectLst/>
                <a:uLnTx/>
                <a:uFillTx/>
                <a:latin typeface="Calibri"/>
                <a:ea typeface="+mn-ea"/>
                <a:cs typeface="+mn-cs"/>
              </a:rPr>
              <a:t>. Gare. Lisons ensemble « gare ».</a:t>
            </a:r>
          </a:p>
        </p:txBody>
      </p:sp>
      <p:sp>
        <p:nvSpPr>
          <p:cNvPr id="5" name="Rectangle 4">
            <a:extLst>
              <a:ext uri="{FF2B5EF4-FFF2-40B4-BE49-F238E27FC236}">
                <a16:creationId xmlns:a16="http://schemas.microsoft.com/office/drawing/2014/main" id="{37926B6D-C7D5-7717-C96A-1A26B3872E3D}"/>
              </a:ext>
            </a:extLst>
          </p:cNvPr>
          <p:cNvSpPr/>
          <p:nvPr>
            <p:custDataLst>
              <p:tags r:id="rId8"/>
            </p:custDataLst>
          </p:nvPr>
        </p:nvSpPr>
        <p:spPr>
          <a:xfrm>
            <a:off x="2528883" y="1758571"/>
            <a:ext cx="5148923" cy="2739211"/>
          </a:xfrm>
          <a:prstGeom prst="rect">
            <a:avLst/>
          </a:prstGeom>
        </p:spPr>
        <p:txBody>
          <a:bodyPr wrap="square">
            <a:spAutoFit/>
          </a:bodyPr>
          <a:lstStyle/>
          <a:p>
            <a:pPr marL="0" marR="0" lvl="0" indent="0" algn="l" defTabSz="457223" rtl="0" eaLnBrk="1" fontAlgn="auto" latinLnBrk="0" hangingPunct="1">
              <a:lnSpc>
                <a:spcPct val="100000"/>
              </a:lnSpc>
              <a:spcBef>
                <a:spcPts val="0"/>
              </a:spcBef>
              <a:spcAft>
                <a:spcPts val="0"/>
              </a:spcAft>
              <a:buClrTx/>
              <a:buSzTx/>
              <a:buFontTx/>
              <a:buNone/>
              <a:tabLst/>
              <a:defRPr/>
            </a:pPr>
            <a:r>
              <a:rPr kumimoji="0" lang="pt-BR" sz="17200" b="1" i="0" u="none" strike="noStrike" kern="1200" cap="none" spc="0" normalizeH="0" baseline="0" noProof="0" dirty="0">
                <a:ln>
                  <a:noFill/>
                </a:ln>
                <a:solidFill>
                  <a:srgbClr val="106585"/>
                </a:solidFill>
                <a:effectLst/>
                <a:uLnTx/>
                <a:uFillTx/>
                <a:latin typeface="Dosis" pitchFamily="2" charset="0"/>
                <a:ea typeface="+mn-ea"/>
                <a:cs typeface="+mn-cs"/>
              </a:rPr>
              <a:t>gar</a:t>
            </a:r>
            <a:r>
              <a:rPr kumimoji="0" lang="pt-BR" sz="17200" b="1" i="0" u="none" strike="noStrike" kern="1200" cap="none" spc="0" normalizeH="0" baseline="0" noProof="0" dirty="0">
                <a:ln>
                  <a:noFill/>
                </a:ln>
                <a:solidFill>
                  <a:prstClr val="white">
                    <a:lumMod val="65000"/>
                  </a:prstClr>
                </a:solidFill>
                <a:effectLst/>
                <a:uLnTx/>
                <a:uFillTx/>
                <a:latin typeface="Dosis" pitchFamily="2" charset="0"/>
                <a:ea typeface="+mn-ea"/>
                <a:cs typeface="+mn-cs"/>
              </a:rPr>
              <a:t>e</a:t>
            </a:r>
            <a:endParaRPr kumimoji="0" lang="fr-FR" sz="17200" b="1" i="0" u="none" strike="noStrike" kern="1200" cap="none" spc="0" normalizeH="0" baseline="0" noProof="0" dirty="0">
              <a:ln>
                <a:noFill/>
              </a:ln>
              <a:solidFill>
                <a:prstClr val="white">
                  <a:lumMod val="65000"/>
                </a:prstClr>
              </a:solidFill>
              <a:effectLst/>
              <a:uLnTx/>
              <a:uFillTx/>
              <a:latin typeface="Dosis" pitchFamily="2" charset="0"/>
              <a:ea typeface="+mn-ea"/>
              <a:cs typeface="+mn-cs"/>
            </a:endParaRPr>
          </a:p>
        </p:txBody>
      </p:sp>
      <p:sp>
        <p:nvSpPr>
          <p:cNvPr id="2" name="Parenthèse ouvrante 1">
            <a:extLst>
              <a:ext uri="{FF2B5EF4-FFF2-40B4-BE49-F238E27FC236}">
                <a16:creationId xmlns:a16="http://schemas.microsoft.com/office/drawing/2014/main" id="{02B3A688-08D9-B975-1787-AB948F7289FA}"/>
              </a:ext>
            </a:extLst>
          </p:cNvPr>
          <p:cNvSpPr/>
          <p:nvPr>
            <p:custDataLst>
              <p:tags r:id="rId9"/>
            </p:custDataLst>
          </p:nvPr>
        </p:nvSpPr>
        <p:spPr>
          <a:xfrm rot="16200000">
            <a:off x="4363691" y="2449286"/>
            <a:ext cx="286390" cy="4166200"/>
          </a:xfrm>
          <a:prstGeom prst="leftBracket">
            <a:avLst>
              <a:gd name="adj" fmla="val 106746"/>
            </a:avLst>
          </a:prstGeom>
          <a:ln w="76200">
            <a:solidFill>
              <a:schemeClr val="bg1">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7366420"/>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AF8D3C-4E16-DC46-CB40-67AA81F05B2B}"/>
            </a:ext>
          </a:extLst>
        </p:cNvPr>
        <p:cNvGrpSpPr/>
        <p:nvPr/>
      </p:nvGrpSpPr>
      <p:grpSpPr>
        <a:xfrm>
          <a:off x="0" y="0"/>
          <a:ext cx="0" cy="0"/>
          <a:chOff x="0" y="0"/>
          <a:chExt cx="0" cy="0"/>
        </a:xfrm>
      </p:grpSpPr>
      <p:sp>
        <p:nvSpPr>
          <p:cNvPr id="3" name="Rectangle : coins arrondis 2">
            <a:extLst>
              <a:ext uri="{FF2B5EF4-FFF2-40B4-BE49-F238E27FC236}">
                <a16:creationId xmlns:a16="http://schemas.microsoft.com/office/drawing/2014/main" id="{CC1F3C90-F569-EE1D-7F30-96C719A65175}"/>
              </a:ext>
            </a:extLst>
          </p:cNvPr>
          <p:cNvSpPr/>
          <p:nvPr>
            <p:custDataLst>
              <p:tags r:id="rId1"/>
            </p:custDataLst>
          </p:nvPr>
        </p:nvSpPr>
        <p:spPr>
          <a:xfrm>
            <a:off x="228600" y="990601"/>
            <a:ext cx="8686801" cy="4786641"/>
          </a:xfrm>
          <a:prstGeom prst="roundRect">
            <a:avLst>
              <a:gd name="adj" fmla="val 967"/>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15" name="Rectangle 14">
            <a:extLst>
              <a:ext uri="{FF2B5EF4-FFF2-40B4-BE49-F238E27FC236}">
                <a16:creationId xmlns:a16="http://schemas.microsoft.com/office/drawing/2014/main" id="{7C895E45-0D72-A8CC-AC5E-E22373B17869}"/>
              </a:ext>
            </a:extLst>
          </p:cNvPr>
          <p:cNvSpPr/>
          <p:nvPr>
            <p:custDataLst>
              <p:tags r:id="rId2"/>
            </p:custDataLst>
          </p:nvPr>
        </p:nvSpPr>
        <p:spPr>
          <a:xfrm>
            <a:off x="0" y="1"/>
            <a:ext cx="9144000" cy="6857999"/>
          </a:xfrm>
          <a:prstGeom prst="rect">
            <a:avLst/>
          </a:prstGeom>
          <a:solidFill>
            <a:srgbClr val="10658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8" name="Rectangle : coins arrondis 7">
            <a:extLst>
              <a:ext uri="{FF2B5EF4-FFF2-40B4-BE49-F238E27FC236}">
                <a16:creationId xmlns:a16="http://schemas.microsoft.com/office/drawing/2014/main" id="{DFBCB0F9-397B-82B5-B0CF-30CD08F40189}"/>
              </a:ext>
            </a:extLst>
          </p:cNvPr>
          <p:cNvSpPr/>
          <p:nvPr>
            <p:custDataLst>
              <p:tags r:id="rId3"/>
            </p:custDataLst>
          </p:nvPr>
        </p:nvSpPr>
        <p:spPr>
          <a:xfrm>
            <a:off x="183903" y="177800"/>
            <a:ext cx="8776195" cy="6499909"/>
          </a:xfrm>
          <a:prstGeom prst="roundRect">
            <a:avLst>
              <a:gd name="adj" fmla="val 2225"/>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3" name="Rectangle : coins arrondis 22">
            <a:extLst>
              <a:ext uri="{FF2B5EF4-FFF2-40B4-BE49-F238E27FC236}">
                <a16:creationId xmlns:a16="http://schemas.microsoft.com/office/drawing/2014/main" id="{A47082A4-DCA5-32E3-FA03-2535ED0F1508}"/>
              </a:ext>
            </a:extLst>
          </p:cNvPr>
          <p:cNvSpPr/>
          <p:nvPr>
            <p:custDataLst>
              <p:tags r:id="rId4"/>
            </p:custDataLst>
          </p:nvPr>
        </p:nvSpPr>
        <p:spPr>
          <a:xfrm>
            <a:off x="196725" y="180488"/>
            <a:ext cx="8769597" cy="597245"/>
          </a:xfrm>
          <a:prstGeom prst="roundRect">
            <a:avLst>
              <a:gd name="adj" fmla="val 14434"/>
            </a:avLst>
          </a:prstGeom>
          <a:solidFill>
            <a:schemeClr val="bg1">
              <a:lumMod val="95000"/>
            </a:schemeClr>
          </a:solidFill>
          <a:ln w="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FR"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6" name="Rectangle 25">
            <a:extLst>
              <a:ext uri="{FF2B5EF4-FFF2-40B4-BE49-F238E27FC236}">
                <a16:creationId xmlns:a16="http://schemas.microsoft.com/office/drawing/2014/main" id="{DE94A21B-15F4-8E45-687E-805A80BC5556}"/>
              </a:ext>
            </a:extLst>
          </p:cNvPr>
          <p:cNvSpPr/>
          <p:nvPr>
            <p:custDataLst>
              <p:tags r:id="rId5"/>
            </p:custDataLst>
          </p:nvPr>
        </p:nvSpPr>
        <p:spPr>
          <a:xfrm>
            <a:off x="196725" y="737687"/>
            <a:ext cx="8718676" cy="224355"/>
          </a:xfrm>
          <a:prstGeom prst="rect">
            <a:avLst/>
          </a:prstGeom>
          <a:solidFill>
            <a:srgbClr val="F2F2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2" name="Freeform 8">
            <a:extLst>
              <a:ext uri="{FF2B5EF4-FFF2-40B4-BE49-F238E27FC236}">
                <a16:creationId xmlns:a16="http://schemas.microsoft.com/office/drawing/2014/main" id="{E1524DF7-1A48-5F8F-3D10-C65972E2F4D8}"/>
              </a:ext>
            </a:extLst>
          </p:cNvPr>
          <p:cNvSpPr/>
          <p:nvPr>
            <p:custDataLst>
              <p:tags r:id="rId6"/>
            </p:custDataLst>
          </p:nvPr>
        </p:nvSpPr>
        <p:spPr>
          <a:xfrm>
            <a:off x="420310" y="429152"/>
            <a:ext cx="277013" cy="190941"/>
          </a:xfrm>
          <a:custGeom>
            <a:avLst/>
            <a:gdLst/>
            <a:ahLst/>
            <a:cxnLst/>
            <a:rect l="l" t="t" r="r" b="b"/>
            <a:pathLst>
              <a:path w="771785" h="671453">
                <a:moveTo>
                  <a:pt x="0" y="0"/>
                </a:moveTo>
                <a:lnTo>
                  <a:pt x="771785" y="0"/>
                </a:lnTo>
                <a:lnTo>
                  <a:pt x="771785" y="671453"/>
                </a:lnTo>
                <a:lnTo>
                  <a:pt x="0" y="671453"/>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marL="0" marR="0" lvl="0" indent="0" algn="l"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black"/>
              </a:solidFill>
              <a:effectLst/>
              <a:uLnTx/>
              <a:uFillTx/>
              <a:latin typeface="Dosis" pitchFamily="2" charset="0"/>
              <a:ea typeface="+mn-ea"/>
              <a:cs typeface="+mn-cs"/>
            </a:endParaRPr>
          </a:p>
        </p:txBody>
      </p:sp>
      <p:sp>
        <p:nvSpPr>
          <p:cNvPr id="4" name="ZoneTexte 3">
            <a:extLst>
              <a:ext uri="{FF2B5EF4-FFF2-40B4-BE49-F238E27FC236}">
                <a16:creationId xmlns:a16="http://schemas.microsoft.com/office/drawing/2014/main" id="{80ABAF63-099C-DD80-07AD-4044F477F9CC}"/>
              </a:ext>
            </a:extLst>
          </p:cNvPr>
          <p:cNvSpPr txBox="1"/>
          <p:nvPr>
            <p:custDataLst>
              <p:tags r:id="rId7"/>
            </p:custDataLst>
          </p:nvPr>
        </p:nvSpPr>
        <p:spPr>
          <a:xfrm>
            <a:off x="881226" y="320208"/>
            <a:ext cx="7821341" cy="338554"/>
          </a:xfrm>
          <a:prstGeom prst="rect">
            <a:avLst/>
          </a:prstGeom>
          <a:noFill/>
        </p:spPr>
        <p:txBody>
          <a:bodyPr wrap="square" rtlCol="0">
            <a:spAutoFit/>
          </a:bodyPr>
          <a:lstStyle/>
          <a:p>
            <a:pPr marL="0" marR="0" lvl="0" indent="0" algn="l" defTabSz="685818"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err="1">
                <a:ln>
                  <a:noFill/>
                </a:ln>
                <a:solidFill>
                  <a:prstClr val="white">
                    <a:lumMod val="65000"/>
                  </a:prstClr>
                </a:solidFill>
                <a:effectLst/>
                <a:uLnTx/>
                <a:uFillTx/>
                <a:latin typeface="Calibri"/>
                <a:ea typeface="+mn-ea"/>
                <a:cs typeface="+mn-cs"/>
              </a:rPr>
              <a:t>gu</a:t>
            </a:r>
            <a:r>
              <a:rPr kumimoji="0" lang="fr-FR" sz="1600" b="1" i="0" u="none" strike="noStrike" kern="1200" cap="none" spc="0" normalizeH="0" baseline="0" noProof="0" dirty="0">
                <a:ln>
                  <a:noFill/>
                </a:ln>
                <a:solidFill>
                  <a:prstClr val="white">
                    <a:lumMod val="65000"/>
                  </a:prstClr>
                </a:solidFill>
                <a:effectLst/>
                <a:uLnTx/>
                <a:uFillTx/>
                <a:latin typeface="Calibri"/>
                <a:ea typeface="+mn-ea"/>
                <a:cs typeface="+mn-cs"/>
              </a:rPr>
              <a:t>/i    gui  t/a/r   tar . Guitare. Lisons ensemble « guitare ».</a:t>
            </a:r>
          </a:p>
        </p:txBody>
      </p:sp>
      <p:sp>
        <p:nvSpPr>
          <p:cNvPr id="5" name="Rectangle 4">
            <a:extLst>
              <a:ext uri="{FF2B5EF4-FFF2-40B4-BE49-F238E27FC236}">
                <a16:creationId xmlns:a16="http://schemas.microsoft.com/office/drawing/2014/main" id="{37926B6D-C7D5-7717-C96A-1A26B3872E3D}"/>
              </a:ext>
            </a:extLst>
          </p:cNvPr>
          <p:cNvSpPr/>
          <p:nvPr>
            <p:custDataLst>
              <p:tags r:id="rId8"/>
            </p:custDataLst>
          </p:nvPr>
        </p:nvSpPr>
        <p:spPr>
          <a:xfrm>
            <a:off x="1046924" y="1839340"/>
            <a:ext cx="6662414" cy="2739211"/>
          </a:xfrm>
          <a:prstGeom prst="rect">
            <a:avLst/>
          </a:prstGeom>
        </p:spPr>
        <p:txBody>
          <a:bodyPr wrap="square">
            <a:spAutoFit/>
          </a:bodyPr>
          <a:lstStyle/>
          <a:p>
            <a:pPr marL="0" marR="0" lvl="0" indent="0" algn="l" defTabSz="457223" rtl="0" eaLnBrk="1" fontAlgn="auto" latinLnBrk="0" hangingPunct="1">
              <a:lnSpc>
                <a:spcPct val="100000"/>
              </a:lnSpc>
              <a:spcBef>
                <a:spcPts val="0"/>
              </a:spcBef>
              <a:spcAft>
                <a:spcPts val="0"/>
              </a:spcAft>
              <a:buClrTx/>
              <a:buSzTx/>
              <a:buFontTx/>
              <a:buNone/>
              <a:tabLst/>
              <a:defRPr/>
            </a:pPr>
            <a:r>
              <a:rPr kumimoji="0" lang="pt-BR" sz="17200" b="1" i="0" u="none" strike="noStrike" kern="1200" cap="none" spc="0" normalizeH="0" baseline="0" noProof="0" dirty="0">
                <a:ln>
                  <a:noFill/>
                </a:ln>
                <a:solidFill>
                  <a:srgbClr val="FFC000"/>
                </a:solidFill>
                <a:effectLst/>
                <a:uLnTx/>
                <a:uFillTx/>
                <a:latin typeface="Dosis" pitchFamily="2" charset="0"/>
                <a:ea typeface="+mn-ea"/>
                <a:cs typeface="+mn-cs"/>
              </a:rPr>
              <a:t>gu</a:t>
            </a:r>
            <a:r>
              <a:rPr kumimoji="0" lang="pt-BR" sz="17200" b="1" i="0" u="none" strike="noStrike" kern="1200" cap="none" spc="0" normalizeH="0" baseline="0" noProof="0" dirty="0">
                <a:ln>
                  <a:noFill/>
                </a:ln>
                <a:solidFill>
                  <a:srgbClr val="106585"/>
                </a:solidFill>
                <a:effectLst/>
                <a:uLnTx/>
                <a:uFillTx/>
                <a:latin typeface="Dosis" pitchFamily="2" charset="0"/>
                <a:ea typeface="+mn-ea"/>
                <a:cs typeface="+mn-cs"/>
              </a:rPr>
              <a:t>itar</a:t>
            </a:r>
            <a:r>
              <a:rPr kumimoji="0" lang="pt-BR" sz="17200" b="1" i="0" u="none" strike="noStrike" kern="1200" cap="none" spc="0" normalizeH="0" baseline="0" noProof="0" dirty="0">
                <a:ln>
                  <a:noFill/>
                </a:ln>
                <a:solidFill>
                  <a:prstClr val="white">
                    <a:lumMod val="65000"/>
                  </a:prstClr>
                </a:solidFill>
                <a:effectLst/>
                <a:uLnTx/>
                <a:uFillTx/>
                <a:latin typeface="Dosis" pitchFamily="2" charset="0"/>
                <a:ea typeface="+mn-ea"/>
                <a:cs typeface="+mn-cs"/>
              </a:rPr>
              <a:t>e</a:t>
            </a:r>
            <a:endParaRPr kumimoji="0" lang="fr-FR" sz="17200" b="1" i="0" u="none" strike="noStrike" kern="1200" cap="none" spc="0" normalizeH="0" baseline="0" noProof="0" dirty="0">
              <a:ln>
                <a:noFill/>
              </a:ln>
              <a:solidFill>
                <a:prstClr val="white">
                  <a:lumMod val="65000"/>
                </a:prstClr>
              </a:solidFill>
              <a:effectLst/>
              <a:uLnTx/>
              <a:uFillTx/>
              <a:latin typeface="Dosis" pitchFamily="2" charset="0"/>
              <a:ea typeface="+mn-ea"/>
              <a:cs typeface="+mn-cs"/>
            </a:endParaRPr>
          </a:p>
        </p:txBody>
      </p:sp>
      <p:sp>
        <p:nvSpPr>
          <p:cNvPr id="2" name="Parenthèse ouvrante 1">
            <a:extLst>
              <a:ext uri="{FF2B5EF4-FFF2-40B4-BE49-F238E27FC236}">
                <a16:creationId xmlns:a16="http://schemas.microsoft.com/office/drawing/2014/main" id="{02B3A688-08D9-B975-1787-AB948F7289FA}"/>
              </a:ext>
            </a:extLst>
          </p:cNvPr>
          <p:cNvSpPr/>
          <p:nvPr>
            <p:custDataLst>
              <p:tags r:id="rId9"/>
            </p:custDataLst>
          </p:nvPr>
        </p:nvSpPr>
        <p:spPr>
          <a:xfrm rot="16200000">
            <a:off x="2221980" y="3376666"/>
            <a:ext cx="367159" cy="2729719"/>
          </a:xfrm>
          <a:prstGeom prst="leftBracket">
            <a:avLst>
              <a:gd name="adj" fmla="val 106746"/>
            </a:avLst>
          </a:prstGeom>
          <a:ln w="76200">
            <a:solidFill>
              <a:schemeClr val="bg1">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black"/>
              </a:solidFill>
              <a:effectLst/>
              <a:uLnTx/>
              <a:uFillTx/>
              <a:latin typeface="Calibri"/>
              <a:ea typeface="+mn-ea"/>
              <a:cs typeface="+mn-cs"/>
            </a:endParaRPr>
          </a:p>
        </p:txBody>
      </p:sp>
      <p:sp>
        <p:nvSpPr>
          <p:cNvPr id="6" name="Parenthèse ouvrante 5">
            <a:extLst>
              <a:ext uri="{FF2B5EF4-FFF2-40B4-BE49-F238E27FC236}">
                <a16:creationId xmlns:a16="http://schemas.microsoft.com/office/drawing/2014/main" id="{A48E1655-F5A4-2BF1-D6DB-56D5C6BB2CD0}"/>
              </a:ext>
            </a:extLst>
          </p:cNvPr>
          <p:cNvSpPr/>
          <p:nvPr>
            <p:custDataLst>
              <p:tags r:id="rId10"/>
            </p:custDataLst>
          </p:nvPr>
        </p:nvSpPr>
        <p:spPr>
          <a:xfrm rot="16200000">
            <a:off x="5649160" y="3022583"/>
            <a:ext cx="367159" cy="3437887"/>
          </a:xfrm>
          <a:prstGeom prst="leftBracket">
            <a:avLst>
              <a:gd name="adj" fmla="val 106746"/>
            </a:avLst>
          </a:prstGeom>
          <a:ln w="76200">
            <a:solidFill>
              <a:schemeClr val="bg1">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699971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a:extLst>
              <a:ext uri="{FF2B5EF4-FFF2-40B4-BE49-F238E27FC236}">
                <a16:creationId xmlns:a16="http://schemas.microsoft.com/office/drawing/2014/main" id="{3E48B176-737A-9792-E08B-7DC87159D4FE}"/>
              </a:ext>
            </a:extLst>
          </p:cNvPr>
          <p:cNvSpPr/>
          <p:nvPr>
            <p:custDataLst>
              <p:tags r:id="rId1"/>
            </p:custDataLst>
          </p:nvPr>
        </p:nvSpPr>
        <p:spPr>
          <a:xfrm>
            <a:off x="0" y="0"/>
            <a:ext cx="9144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8"/>
            <a:stretch>
              <a:fillRect t="-5555" b="-5555"/>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black"/>
              </a:solidFill>
              <a:effectLst/>
              <a:uLnTx/>
              <a:uFillTx/>
              <a:latin typeface="Dosis" pitchFamily="2" charset="0"/>
              <a:ea typeface="+mn-ea"/>
              <a:cs typeface="+mn-cs"/>
            </a:endParaRPr>
          </a:p>
        </p:txBody>
      </p:sp>
      <p:sp>
        <p:nvSpPr>
          <p:cNvPr id="6" name="TextBox 6"/>
          <p:cNvSpPr txBox="1"/>
          <p:nvPr>
            <p:custDataLst>
              <p:tags r:id="rId2"/>
            </p:custDataLst>
          </p:nvPr>
        </p:nvSpPr>
        <p:spPr>
          <a:xfrm>
            <a:off x="1200752" y="175155"/>
            <a:ext cx="7663307" cy="4901342"/>
          </a:xfrm>
          <a:prstGeom prst="rect">
            <a:avLst/>
          </a:prstGeom>
        </p:spPr>
        <p:txBody>
          <a:bodyPr wrap="square" lIns="0" tIns="0" rIns="0" bIns="0" rtlCol="0" anchor="t">
            <a:spAutoFit/>
          </a:bodyPr>
          <a:lstStyle/>
          <a:p>
            <a:pPr marL="0" marR="0" lvl="0" indent="0" algn="l" defTabSz="609630" rtl="0" eaLnBrk="1" fontAlgn="auto" latinLnBrk="0" hangingPunct="1">
              <a:lnSpc>
                <a:spcPts val="5486"/>
              </a:lnSpc>
              <a:spcBef>
                <a:spcPts val="0"/>
              </a:spcBef>
              <a:spcAft>
                <a:spcPts val="2000"/>
              </a:spcAft>
              <a:buClrTx/>
              <a:buSzTx/>
              <a:buFontTx/>
              <a:buNone/>
              <a:tabLst/>
              <a:defRPr/>
            </a:pPr>
            <a:r>
              <a:rPr kumimoji="0" lang="fr-FR" sz="4800" b="1" i="0" u="none" strike="noStrike" kern="1200" cap="none" spc="0" normalizeH="0" baseline="0" noProof="0" dirty="0">
                <a:ln>
                  <a:noFill/>
                </a:ln>
                <a:solidFill>
                  <a:srgbClr val="106585"/>
                </a:solidFill>
                <a:effectLst/>
                <a:uLnTx/>
                <a:uFillTx/>
                <a:latin typeface="Dosis" pitchFamily="2" charset="0"/>
                <a:ea typeface="Calibri" panose="020F0502020204030204" pitchFamily="34" charset="0"/>
                <a:cs typeface="Calibri" panose="020F0502020204030204" pitchFamily="34" charset="0"/>
              </a:rPr>
              <a:t>                      </a:t>
            </a:r>
            <a:endParaRPr kumimoji="0" lang="fr-FR" sz="4400" b="1" i="0" u="none" strike="noStrike" kern="1200" cap="none" spc="0" normalizeH="0" baseline="0" noProof="0" dirty="0">
              <a:ln>
                <a:noFill/>
              </a:ln>
              <a:solidFill>
                <a:srgbClr val="106585"/>
              </a:solidFill>
              <a:effectLst/>
              <a:uLnTx/>
              <a:uFillTx/>
              <a:latin typeface="Dosis" pitchFamily="2" charset="0"/>
              <a:ea typeface="Calibri" panose="020F0502020204030204" pitchFamily="34" charset="0"/>
              <a:cs typeface="Calibri" panose="020F0502020204030204" pitchFamily="34" charset="0"/>
            </a:endParaRPr>
          </a:p>
          <a:p>
            <a:pPr marL="0" marR="0" lvl="0" indent="0" algn="l" defTabSz="609630" rtl="0" eaLnBrk="1" fontAlgn="auto" latinLnBrk="0" hangingPunct="1">
              <a:lnSpc>
                <a:spcPct val="100000"/>
              </a:lnSpc>
              <a:spcBef>
                <a:spcPts val="0"/>
              </a:spcBef>
              <a:spcAft>
                <a:spcPts val="1200"/>
              </a:spcAft>
              <a:buClrTx/>
              <a:buSzTx/>
              <a:buFontTx/>
              <a:buNone/>
              <a:tabLst/>
              <a:defRPr/>
            </a:pPr>
            <a:r>
              <a:rPr kumimoji="0" lang="fr-FR" sz="2800" b="1" i="0" u="none" strike="noStrike" kern="1200" cap="none" spc="0" normalizeH="0" baseline="0" noProof="0" dirty="0">
                <a:ln>
                  <a:noFill/>
                </a:ln>
                <a:solidFill>
                  <a:srgbClr val="4BACC6">
                    <a:lumMod val="50000"/>
                  </a:srgbClr>
                </a:solidFill>
                <a:effectLst/>
                <a:uLnTx/>
                <a:uFillTx/>
                <a:latin typeface="Dosis" pitchFamily="2" charset="0"/>
                <a:ea typeface="Calibri" panose="020F0502020204030204" pitchFamily="34" charset="0"/>
                <a:cs typeface="Calibri" panose="020F0502020204030204" pitchFamily="34" charset="0"/>
              </a:rPr>
              <a:t>Activité 1: Chanson-action</a:t>
            </a:r>
          </a:p>
          <a:p>
            <a:pPr defTabSz="609630">
              <a:spcAft>
                <a:spcPts val="1200"/>
              </a:spcAft>
              <a:defRPr/>
            </a:pPr>
            <a:r>
              <a:rPr lang="fr-FR" sz="2800" b="1" dirty="0">
                <a:solidFill>
                  <a:prstClr val="white">
                    <a:lumMod val="75000"/>
                  </a:prstClr>
                </a:solidFill>
                <a:latin typeface="Dosis" pitchFamily="2" charset="0"/>
                <a:ea typeface="Calibri" panose="020F0502020204030204" pitchFamily="34" charset="0"/>
                <a:cs typeface="Calibri" panose="020F0502020204030204" pitchFamily="34" charset="0"/>
              </a:rPr>
              <a:t>Activité 2:  Vocabulaire</a:t>
            </a:r>
          </a:p>
          <a:p>
            <a:pPr marL="0" marR="0" lvl="0" indent="0" algn="l" defTabSz="609630" rtl="0" eaLnBrk="1" fontAlgn="auto" latinLnBrk="0" hangingPunct="1">
              <a:lnSpc>
                <a:spcPct val="100000"/>
              </a:lnSpc>
              <a:spcBef>
                <a:spcPts val="0"/>
              </a:spcBef>
              <a:spcAft>
                <a:spcPts val="1200"/>
              </a:spcAft>
              <a:buClrTx/>
              <a:buSzTx/>
              <a:buFontTx/>
              <a:buNone/>
              <a:tabLst/>
              <a:defRPr/>
            </a:pPr>
            <a:r>
              <a:rPr kumimoji="0" lang="fr-FR" sz="2800" b="1" i="0" u="none" strike="noStrike" kern="1200" cap="none" spc="0" normalizeH="0" baseline="0" noProof="0" dirty="0">
                <a:ln>
                  <a:noFill/>
                </a:ln>
                <a:solidFill>
                  <a:prstClr val="white">
                    <a:lumMod val="75000"/>
                  </a:prstClr>
                </a:solidFill>
                <a:effectLst/>
                <a:uLnTx/>
                <a:uFillTx/>
                <a:latin typeface="Dosis" pitchFamily="2" charset="0"/>
                <a:ea typeface="Calibri" panose="020F0502020204030204" pitchFamily="34" charset="0"/>
                <a:cs typeface="Calibri" panose="020F0502020204030204" pitchFamily="34" charset="0"/>
              </a:rPr>
              <a:t>Activité 3: Lecture de syllabes simples</a:t>
            </a:r>
          </a:p>
          <a:p>
            <a:pPr marL="0" marR="0" lvl="0" indent="0" algn="l" defTabSz="609630" rtl="0" eaLnBrk="1" fontAlgn="auto" latinLnBrk="0" hangingPunct="1">
              <a:lnSpc>
                <a:spcPct val="100000"/>
              </a:lnSpc>
              <a:spcBef>
                <a:spcPts val="0"/>
              </a:spcBef>
              <a:spcAft>
                <a:spcPts val="1200"/>
              </a:spcAft>
              <a:buClrTx/>
              <a:buSzTx/>
              <a:buFontTx/>
              <a:buNone/>
              <a:tabLst/>
              <a:defRPr/>
            </a:pPr>
            <a:r>
              <a:rPr kumimoji="0" lang="fr-FR" sz="2800" b="1" i="0" u="none" strike="noStrike" kern="1200" cap="none" spc="0" normalizeH="0" baseline="0" noProof="0" dirty="0">
                <a:ln>
                  <a:noFill/>
                </a:ln>
                <a:solidFill>
                  <a:prstClr val="white">
                    <a:lumMod val="75000"/>
                  </a:prstClr>
                </a:solidFill>
                <a:effectLst/>
                <a:uLnTx/>
                <a:uFillTx/>
                <a:latin typeface="Dosis" pitchFamily="2" charset="0"/>
                <a:ea typeface="Calibri" panose="020F0502020204030204" pitchFamily="34" charset="0"/>
                <a:cs typeface="Calibri" panose="020F0502020204030204" pitchFamily="34" charset="0"/>
              </a:rPr>
              <a:t>Activité 4: Lecture de pseudo-mots /mots simples</a:t>
            </a:r>
          </a:p>
          <a:p>
            <a:pPr marL="0" marR="0" lvl="0" indent="0" algn="l" defTabSz="609630" rtl="0" eaLnBrk="1" fontAlgn="auto" latinLnBrk="0" hangingPunct="1">
              <a:lnSpc>
                <a:spcPct val="100000"/>
              </a:lnSpc>
              <a:spcBef>
                <a:spcPts val="0"/>
              </a:spcBef>
              <a:spcAft>
                <a:spcPts val="1200"/>
              </a:spcAft>
              <a:buClrTx/>
              <a:buSzTx/>
              <a:buFontTx/>
              <a:buNone/>
              <a:tabLst/>
              <a:defRPr/>
            </a:pPr>
            <a:r>
              <a:rPr kumimoji="0" lang="fr-FR" sz="2800" b="1" i="0" u="none" strike="noStrike" kern="1200" cap="none" spc="0" normalizeH="0" baseline="0" noProof="0" dirty="0">
                <a:ln>
                  <a:noFill/>
                </a:ln>
                <a:solidFill>
                  <a:prstClr val="white">
                    <a:lumMod val="75000"/>
                  </a:prstClr>
                </a:solidFill>
                <a:effectLst/>
                <a:uLnTx/>
                <a:uFillTx/>
                <a:latin typeface="Dosis" pitchFamily="2" charset="0"/>
                <a:ea typeface="Calibri" panose="020F0502020204030204" pitchFamily="34" charset="0"/>
                <a:cs typeface="Calibri" panose="020F0502020204030204" pitchFamily="34" charset="0"/>
              </a:rPr>
              <a:t>Activité 5: Lecture de mots-outils</a:t>
            </a:r>
          </a:p>
          <a:p>
            <a:pPr marL="0" marR="0" lvl="0" indent="0" algn="l" defTabSz="609630" rtl="0" eaLnBrk="1" fontAlgn="auto" latinLnBrk="0" hangingPunct="1">
              <a:lnSpc>
                <a:spcPct val="100000"/>
              </a:lnSpc>
              <a:spcBef>
                <a:spcPts val="0"/>
              </a:spcBef>
              <a:spcAft>
                <a:spcPts val="1200"/>
              </a:spcAft>
              <a:buClrTx/>
              <a:buSzTx/>
              <a:buFontTx/>
              <a:buNone/>
              <a:tabLst/>
              <a:defRPr/>
            </a:pPr>
            <a:r>
              <a:rPr kumimoji="0" lang="fr-FR" sz="2800" b="1" i="0" u="none" strike="noStrike" kern="1200" cap="none" spc="0" normalizeH="0" baseline="0" noProof="0" dirty="0">
                <a:ln>
                  <a:noFill/>
                </a:ln>
                <a:solidFill>
                  <a:prstClr val="white">
                    <a:lumMod val="75000"/>
                  </a:prstClr>
                </a:solidFill>
                <a:effectLst/>
                <a:uLnTx/>
                <a:uFillTx/>
                <a:latin typeface="Dosis" pitchFamily="2" charset="0"/>
                <a:ea typeface="Calibri" panose="020F0502020204030204" pitchFamily="34" charset="0"/>
                <a:cs typeface="Calibri" panose="020F0502020204030204" pitchFamily="34" charset="0"/>
              </a:rPr>
              <a:t>Activité </a:t>
            </a:r>
            <a:r>
              <a:rPr lang="fr-FR" sz="2800" b="1" dirty="0">
                <a:solidFill>
                  <a:prstClr val="white">
                    <a:lumMod val="75000"/>
                  </a:prstClr>
                </a:solidFill>
                <a:latin typeface="Dosis" pitchFamily="2" charset="0"/>
                <a:ea typeface="Calibri" panose="020F0502020204030204" pitchFamily="34" charset="0"/>
                <a:cs typeface="Calibri" panose="020F0502020204030204" pitchFamily="34" charset="0"/>
              </a:rPr>
              <a:t>6</a:t>
            </a:r>
            <a:r>
              <a:rPr kumimoji="0" lang="fr-FR" sz="2800" b="1" i="0" u="none" strike="noStrike" kern="1200" cap="none" spc="0" normalizeH="0" baseline="0" noProof="0" dirty="0">
                <a:ln>
                  <a:noFill/>
                </a:ln>
                <a:solidFill>
                  <a:prstClr val="white">
                    <a:lumMod val="75000"/>
                  </a:prstClr>
                </a:solidFill>
                <a:effectLst/>
                <a:uLnTx/>
                <a:uFillTx/>
                <a:latin typeface="Dosis" pitchFamily="2" charset="0"/>
                <a:ea typeface="Calibri" panose="020F0502020204030204" pitchFamily="34" charset="0"/>
                <a:cs typeface="Calibri" panose="020F0502020204030204" pitchFamily="34" charset="0"/>
              </a:rPr>
              <a:t>: Écriture</a:t>
            </a:r>
          </a:p>
          <a:p>
            <a:pPr marL="0" marR="0" lvl="0" indent="0" algn="l" defTabSz="609630" rtl="0" eaLnBrk="1" fontAlgn="auto" latinLnBrk="0" hangingPunct="1">
              <a:lnSpc>
                <a:spcPct val="100000"/>
              </a:lnSpc>
              <a:spcBef>
                <a:spcPts val="0"/>
              </a:spcBef>
              <a:spcAft>
                <a:spcPts val="1200"/>
              </a:spcAft>
              <a:buClrTx/>
              <a:buSzTx/>
              <a:buFontTx/>
              <a:buNone/>
              <a:tabLst/>
              <a:defRPr/>
            </a:pPr>
            <a:r>
              <a:rPr kumimoji="0" lang="fr-FR" sz="2800" b="1" i="0" u="none" strike="noStrike" kern="1200" cap="none" spc="0" normalizeH="0" baseline="0" noProof="0" dirty="0">
                <a:ln>
                  <a:noFill/>
                </a:ln>
                <a:solidFill>
                  <a:prstClr val="white">
                    <a:lumMod val="75000"/>
                  </a:prstClr>
                </a:solidFill>
                <a:effectLst/>
                <a:uLnTx/>
                <a:uFillTx/>
                <a:latin typeface="Dosis" pitchFamily="2" charset="0"/>
                <a:ea typeface="Calibri" panose="020F0502020204030204" pitchFamily="34" charset="0"/>
                <a:cs typeface="Calibri" panose="020F0502020204030204" pitchFamily="34" charset="0"/>
              </a:rPr>
              <a:t>Activité 7: Jeu</a:t>
            </a:r>
          </a:p>
        </p:txBody>
      </p:sp>
      <p:sp>
        <p:nvSpPr>
          <p:cNvPr id="9" name="Freeform 9"/>
          <p:cNvSpPr/>
          <p:nvPr>
            <p:custDataLst>
              <p:tags r:id="rId3"/>
            </p:custDataLst>
          </p:nvPr>
        </p:nvSpPr>
        <p:spPr>
          <a:xfrm>
            <a:off x="1" y="5502166"/>
            <a:ext cx="1061440" cy="1353534"/>
          </a:xfrm>
          <a:custGeom>
            <a:avLst/>
            <a:gdLst/>
            <a:ahLst/>
            <a:cxnLst/>
            <a:rect l="l" t="t" r="r" b="b"/>
            <a:pathLst>
              <a:path w="2684349" h="3327606">
                <a:moveTo>
                  <a:pt x="0" y="0"/>
                </a:moveTo>
                <a:lnTo>
                  <a:pt x="2684349" y="0"/>
                </a:lnTo>
                <a:lnTo>
                  <a:pt x="2684349" y="3327606"/>
                </a:lnTo>
                <a:lnTo>
                  <a:pt x="0" y="3327606"/>
                </a:lnTo>
                <a:lnTo>
                  <a:pt x="0" y="0"/>
                </a:lnTo>
                <a:close/>
              </a:path>
            </a:pathLst>
          </a:custGeom>
          <a:blipFill>
            <a:blip r:embed="rId9">
              <a:extLst>
                <a:ext uri="{96DAC541-7B7A-43D3-8B79-37D633B846F1}">
                  <asvg:svgBlip xmlns:asvg="http://schemas.microsoft.com/office/drawing/2016/SVG/main" r:embed="rId10"/>
                </a:ext>
              </a:extLst>
            </a:blip>
            <a:stretch>
              <a:fillRect l="-157570" t="-6438" b="-44673"/>
            </a:stretch>
          </a:blipFill>
          <a:ln>
            <a:noFill/>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fr-MA" sz="428" b="0" i="0" u="none" strike="noStrike" kern="1200" cap="none" spc="0" normalizeH="0" baseline="0" noProof="0" dirty="0">
              <a:ln>
                <a:noFill/>
              </a:ln>
              <a:solidFill>
                <a:prstClr val="black"/>
              </a:solidFill>
              <a:effectLst/>
              <a:uLnTx/>
              <a:uFillTx/>
              <a:latin typeface="Dosis" pitchFamily="2" charset="0"/>
              <a:ea typeface="+mn-ea"/>
              <a:cs typeface="+mn-cs"/>
            </a:endParaRPr>
          </a:p>
        </p:txBody>
      </p:sp>
      <p:sp>
        <p:nvSpPr>
          <p:cNvPr id="10" name="Freeform 10"/>
          <p:cNvSpPr/>
          <p:nvPr>
            <p:custDataLst>
              <p:tags r:id="rId4"/>
            </p:custDataLst>
          </p:nvPr>
        </p:nvSpPr>
        <p:spPr>
          <a:xfrm>
            <a:off x="7803932" y="5155324"/>
            <a:ext cx="1318648" cy="1700376"/>
          </a:xfrm>
          <a:custGeom>
            <a:avLst/>
            <a:gdLst/>
            <a:ahLst/>
            <a:cxnLst/>
            <a:rect l="l" t="t" r="r" b="b"/>
            <a:pathLst>
              <a:path w="3556432" h="3755858">
                <a:moveTo>
                  <a:pt x="0" y="0"/>
                </a:moveTo>
                <a:lnTo>
                  <a:pt x="3556432" y="0"/>
                </a:lnTo>
                <a:lnTo>
                  <a:pt x="3556432" y="3755858"/>
                </a:lnTo>
                <a:lnTo>
                  <a:pt x="0" y="3755858"/>
                </a:lnTo>
                <a:lnTo>
                  <a:pt x="0" y="0"/>
                </a:lnTo>
                <a:close/>
              </a:path>
            </a:pathLst>
          </a:custGeom>
          <a:blipFill>
            <a:blip r:embed="rId11">
              <a:extLst>
                <a:ext uri="{96DAC541-7B7A-43D3-8B79-37D633B846F1}">
                  <asvg:svgBlip xmlns:asvg="http://schemas.microsoft.com/office/drawing/2016/SVG/main" r:embed="rId12"/>
                </a:ext>
              </a:extLst>
            </a:blip>
            <a:stretch>
              <a:fillRect l="-4351" t="-332" r="-93446" b="-41558"/>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fr-MA" sz="428" b="0" i="0" u="none" strike="noStrike" kern="1200" cap="none" spc="0" normalizeH="0" baseline="0" noProof="0" dirty="0">
              <a:ln>
                <a:noFill/>
              </a:ln>
              <a:solidFill>
                <a:prstClr val="black"/>
              </a:solidFill>
              <a:effectLst/>
              <a:uLnTx/>
              <a:uFillTx/>
              <a:latin typeface="Dosis" pitchFamily="2" charset="0"/>
              <a:ea typeface="+mn-ea"/>
              <a:cs typeface="+mn-cs"/>
            </a:endParaRPr>
          </a:p>
        </p:txBody>
      </p:sp>
      <p:pic>
        <p:nvPicPr>
          <p:cNvPr id="14" name="Image 13">
            <a:extLst>
              <a:ext uri="{FF2B5EF4-FFF2-40B4-BE49-F238E27FC236}">
                <a16:creationId xmlns:a16="http://schemas.microsoft.com/office/drawing/2014/main" id="{01F9BE56-F3B5-9179-869D-9A0005D0B30C}"/>
              </a:ext>
            </a:extLst>
          </p:cNvPr>
          <p:cNvPicPr>
            <a:picLocks noChangeAspect="1"/>
          </p:cNvPicPr>
          <p:nvPr>
            <p:custDataLst>
              <p:tags r:id="rId5"/>
            </p:custDataLst>
          </p:nvPr>
        </p:nvPicPr>
        <p:blipFill>
          <a:blip r:embed="rId13">
            <a:clrChange>
              <a:clrFrom>
                <a:srgbClr val="E5E5E5"/>
              </a:clrFrom>
              <a:clrTo>
                <a:srgbClr val="E5E5E5">
                  <a:alpha val="0"/>
                </a:srgbClr>
              </a:clrTo>
            </a:clrChange>
          </a:blip>
          <a:stretch>
            <a:fillRect/>
          </a:stretch>
        </p:blipFill>
        <p:spPr>
          <a:xfrm>
            <a:off x="144832" y="1057166"/>
            <a:ext cx="916609" cy="508000"/>
          </a:xfrm>
          <a:prstGeom prst="rect">
            <a:avLst/>
          </a:prstGeom>
        </p:spPr>
      </p:pic>
      <p:sp>
        <p:nvSpPr>
          <p:cNvPr id="4" name="ZoneTexte 3">
            <a:extLst>
              <a:ext uri="{FF2B5EF4-FFF2-40B4-BE49-F238E27FC236}">
                <a16:creationId xmlns:a16="http://schemas.microsoft.com/office/drawing/2014/main" id="{B119C72B-B75D-7123-5906-BCEBD08B1612}"/>
              </a:ext>
            </a:extLst>
          </p:cNvPr>
          <p:cNvSpPr txBox="1"/>
          <p:nvPr>
            <p:custDataLst>
              <p:tags r:id="rId6"/>
            </p:custDataLst>
          </p:nvPr>
        </p:nvSpPr>
        <p:spPr>
          <a:xfrm>
            <a:off x="3639075" y="63173"/>
            <a:ext cx="2786663" cy="707886"/>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4000" b="1" i="0" u="none" strike="noStrike" kern="1200" cap="none" spc="0" normalizeH="0" baseline="0" noProof="0" dirty="0">
                <a:ln>
                  <a:noFill/>
                </a:ln>
                <a:solidFill>
                  <a:srgbClr val="106585"/>
                </a:solidFill>
                <a:effectLst/>
                <a:uLnTx/>
                <a:uFillTx/>
                <a:latin typeface="Dosis" pitchFamily="2" charset="0"/>
                <a:ea typeface="Calibri" panose="020F0502020204030204" pitchFamily="34" charset="0"/>
                <a:cs typeface="Calibri" panose="020F0502020204030204" pitchFamily="34" charset="0"/>
              </a:rPr>
              <a:t>Séance 16</a:t>
            </a:r>
            <a:endParaRPr kumimoji="0" lang="fr-FR" sz="40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39826107"/>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AF8D3C-4E16-DC46-CB40-67AA81F05B2B}"/>
            </a:ext>
          </a:extLst>
        </p:cNvPr>
        <p:cNvGrpSpPr/>
        <p:nvPr/>
      </p:nvGrpSpPr>
      <p:grpSpPr>
        <a:xfrm>
          <a:off x="0" y="0"/>
          <a:ext cx="0" cy="0"/>
          <a:chOff x="0" y="0"/>
          <a:chExt cx="0" cy="0"/>
        </a:xfrm>
      </p:grpSpPr>
      <p:sp>
        <p:nvSpPr>
          <p:cNvPr id="3" name="Rectangle : coins arrondis 2">
            <a:extLst>
              <a:ext uri="{FF2B5EF4-FFF2-40B4-BE49-F238E27FC236}">
                <a16:creationId xmlns:a16="http://schemas.microsoft.com/office/drawing/2014/main" id="{CC1F3C90-F569-EE1D-7F30-96C719A65175}"/>
              </a:ext>
            </a:extLst>
          </p:cNvPr>
          <p:cNvSpPr/>
          <p:nvPr>
            <p:custDataLst>
              <p:tags r:id="rId1"/>
            </p:custDataLst>
          </p:nvPr>
        </p:nvSpPr>
        <p:spPr>
          <a:xfrm>
            <a:off x="228600" y="990601"/>
            <a:ext cx="8686801" cy="4786641"/>
          </a:xfrm>
          <a:prstGeom prst="roundRect">
            <a:avLst>
              <a:gd name="adj" fmla="val 967"/>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15" name="Rectangle 14">
            <a:extLst>
              <a:ext uri="{FF2B5EF4-FFF2-40B4-BE49-F238E27FC236}">
                <a16:creationId xmlns:a16="http://schemas.microsoft.com/office/drawing/2014/main" id="{7C895E45-0D72-A8CC-AC5E-E22373B17869}"/>
              </a:ext>
            </a:extLst>
          </p:cNvPr>
          <p:cNvSpPr/>
          <p:nvPr>
            <p:custDataLst>
              <p:tags r:id="rId2"/>
            </p:custDataLst>
          </p:nvPr>
        </p:nvSpPr>
        <p:spPr>
          <a:xfrm>
            <a:off x="0" y="1"/>
            <a:ext cx="9144000" cy="6857999"/>
          </a:xfrm>
          <a:prstGeom prst="rect">
            <a:avLst/>
          </a:prstGeom>
          <a:solidFill>
            <a:srgbClr val="10658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8" name="Rectangle : coins arrondis 7">
            <a:extLst>
              <a:ext uri="{FF2B5EF4-FFF2-40B4-BE49-F238E27FC236}">
                <a16:creationId xmlns:a16="http://schemas.microsoft.com/office/drawing/2014/main" id="{DFBCB0F9-397B-82B5-B0CF-30CD08F40189}"/>
              </a:ext>
            </a:extLst>
          </p:cNvPr>
          <p:cNvSpPr/>
          <p:nvPr>
            <p:custDataLst>
              <p:tags r:id="rId3"/>
            </p:custDataLst>
          </p:nvPr>
        </p:nvSpPr>
        <p:spPr>
          <a:xfrm>
            <a:off x="183903" y="177800"/>
            <a:ext cx="8776195" cy="6499909"/>
          </a:xfrm>
          <a:prstGeom prst="roundRect">
            <a:avLst>
              <a:gd name="adj" fmla="val 2225"/>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3" name="Rectangle : coins arrondis 22">
            <a:extLst>
              <a:ext uri="{FF2B5EF4-FFF2-40B4-BE49-F238E27FC236}">
                <a16:creationId xmlns:a16="http://schemas.microsoft.com/office/drawing/2014/main" id="{A47082A4-DCA5-32E3-FA03-2535ED0F1508}"/>
              </a:ext>
            </a:extLst>
          </p:cNvPr>
          <p:cNvSpPr/>
          <p:nvPr>
            <p:custDataLst>
              <p:tags r:id="rId4"/>
            </p:custDataLst>
          </p:nvPr>
        </p:nvSpPr>
        <p:spPr>
          <a:xfrm>
            <a:off x="180975" y="180292"/>
            <a:ext cx="8769597" cy="597245"/>
          </a:xfrm>
          <a:prstGeom prst="roundRect">
            <a:avLst>
              <a:gd name="adj" fmla="val 14434"/>
            </a:avLst>
          </a:prstGeom>
          <a:solidFill>
            <a:schemeClr val="bg1">
              <a:lumMod val="95000"/>
            </a:schemeClr>
          </a:solidFill>
          <a:ln w="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FR"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6" name="Rectangle 25">
            <a:extLst>
              <a:ext uri="{FF2B5EF4-FFF2-40B4-BE49-F238E27FC236}">
                <a16:creationId xmlns:a16="http://schemas.microsoft.com/office/drawing/2014/main" id="{DE94A21B-15F4-8E45-687E-805A80BC5556}"/>
              </a:ext>
            </a:extLst>
          </p:cNvPr>
          <p:cNvSpPr/>
          <p:nvPr>
            <p:custDataLst>
              <p:tags r:id="rId5"/>
            </p:custDataLst>
          </p:nvPr>
        </p:nvSpPr>
        <p:spPr>
          <a:xfrm>
            <a:off x="196725" y="737687"/>
            <a:ext cx="8718676" cy="224355"/>
          </a:xfrm>
          <a:prstGeom prst="rect">
            <a:avLst/>
          </a:prstGeom>
          <a:solidFill>
            <a:srgbClr val="F2F2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2" name="Freeform 8">
            <a:extLst>
              <a:ext uri="{FF2B5EF4-FFF2-40B4-BE49-F238E27FC236}">
                <a16:creationId xmlns:a16="http://schemas.microsoft.com/office/drawing/2014/main" id="{E1524DF7-1A48-5F8F-3D10-C65972E2F4D8}"/>
              </a:ext>
            </a:extLst>
          </p:cNvPr>
          <p:cNvSpPr/>
          <p:nvPr>
            <p:custDataLst>
              <p:tags r:id="rId6"/>
            </p:custDataLst>
          </p:nvPr>
        </p:nvSpPr>
        <p:spPr>
          <a:xfrm>
            <a:off x="420310" y="429152"/>
            <a:ext cx="277013" cy="190941"/>
          </a:xfrm>
          <a:custGeom>
            <a:avLst/>
            <a:gdLst/>
            <a:ahLst/>
            <a:cxnLst/>
            <a:rect l="l" t="t" r="r" b="b"/>
            <a:pathLst>
              <a:path w="771785" h="671453">
                <a:moveTo>
                  <a:pt x="0" y="0"/>
                </a:moveTo>
                <a:lnTo>
                  <a:pt x="771785" y="0"/>
                </a:lnTo>
                <a:lnTo>
                  <a:pt x="771785" y="671453"/>
                </a:lnTo>
                <a:lnTo>
                  <a:pt x="0" y="671453"/>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marL="0" marR="0" lvl="0" indent="0" algn="l"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black"/>
              </a:solidFill>
              <a:effectLst/>
              <a:uLnTx/>
              <a:uFillTx/>
              <a:latin typeface="Dosis" pitchFamily="2" charset="0"/>
              <a:ea typeface="+mn-ea"/>
              <a:cs typeface="+mn-cs"/>
            </a:endParaRPr>
          </a:p>
        </p:txBody>
      </p:sp>
      <p:sp>
        <p:nvSpPr>
          <p:cNvPr id="4" name="ZoneTexte 3">
            <a:extLst>
              <a:ext uri="{FF2B5EF4-FFF2-40B4-BE49-F238E27FC236}">
                <a16:creationId xmlns:a16="http://schemas.microsoft.com/office/drawing/2014/main" id="{80ABAF63-099C-DD80-07AD-4044F477F9CC}"/>
              </a:ext>
            </a:extLst>
          </p:cNvPr>
          <p:cNvSpPr txBox="1"/>
          <p:nvPr>
            <p:custDataLst>
              <p:tags r:id="rId7"/>
            </p:custDataLst>
          </p:nvPr>
        </p:nvSpPr>
        <p:spPr>
          <a:xfrm>
            <a:off x="881225" y="370574"/>
            <a:ext cx="7821341" cy="338554"/>
          </a:xfrm>
          <a:prstGeom prst="rect">
            <a:avLst/>
          </a:prstGeom>
          <a:noFill/>
        </p:spPr>
        <p:txBody>
          <a:bodyPr wrap="square" rtlCol="0">
            <a:spAutoFit/>
          </a:bodyPr>
          <a:lstStyle/>
          <a:p>
            <a:pPr marL="0" marR="0" lvl="0" indent="0" algn="l" defTabSz="685818"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prstClr val="white">
                    <a:lumMod val="65000"/>
                  </a:prstClr>
                </a:solidFill>
                <a:effectLst/>
                <a:uLnTx/>
                <a:uFillTx/>
                <a:latin typeface="Calibri"/>
                <a:ea typeface="+mn-ea"/>
                <a:cs typeface="+mn-cs"/>
              </a:rPr>
              <a:t>j/é   </a:t>
            </a:r>
            <a:r>
              <a:rPr kumimoji="0" lang="fr-FR" sz="1600" b="1" i="0" u="none" strike="noStrike" kern="1200" cap="none" spc="0" normalizeH="0" baseline="0" noProof="0" dirty="0" err="1">
                <a:ln>
                  <a:noFill/>
                </a:ln>
                <a:solidFill>
                  <a:prstClr val="white">
                    <a:lumMod val="65000"/>
                  </a:prstClr>
                </a:solidFill>
                <a:effectLst/>
                <a:uLnTx/>
                <a:uFillTx/>
                <a:latin typeface="Calibri"/>
                <a:ea typeface="+mn-ea"/>
                <a:cs typeface="+mn-cs"/>
              </a:rPr>
              <a:t>jé</a:t>
            </a:r>
            <a:r>
              <a:rPr kumimoji="0" lang="fr-FR" sz="1600" b="1" i="0" u="none" strike="noStrike" kern="1200" cap="none" spc="0" normalizeH="0" baseline="0" noProof="0" dirty="0">
                <a:ln>
                  <a:noFill/>
                </a:ln>
                <a:solidFill>
                  <a:prstClr val="white">
                    <a:lumMod val="65000"/>
                  </a:prstClr>
                </a:solidFill>
                <a:effectLst/>
                <a:uLnTx/>
                <a:uFillTx/>
                <a:latin typeface="Calibri"/>
                <a:ea typeface="+mn-ea"/>
                <a:cs typeface="+mn-cs"/>
              </a:rPr>
              <a:t>    n/i    ni. Génie. Lisons ensemble : génie. </a:t>
            </a:r>
          </a:p>
        </p:txBody>
      </p:sp>
      <p:sp>
        <p:nvSpPr>
          <p:cNvPr id="5" name="Rectangle 4">
            <a:extLst>
              <a:ext uri="{FF2B5EF4-FFF2-40B4-BE49-F238E27FC236}">
                <a16:creationId xmlns:a16="http://schemas.microsoft.com/office/drawing/2014/main" id="{2C7DB0CD-0C3A-FA81-0D26-79017FF7E462}"/>
              </a:ext>
            </a:extLst>
          </p:cNvPr>
          <p:cNvSpPr/>
          <p:nvPr>
            <p:custDataLst>
              <p:tags r:id="rId8"/>
            </p:custDataLst>
          </p:nvPr>
        </p:nvSpPr>
        <p:spPr>
          <a:xfrm>
            <a:off x="2423786" y="1758571"/>
            <a:ext cx="5711221" cy="2739211"/>
          </a:xfrm>
          <a:prstGeom prst="rect">
            <a:avLst/>
          </a:prstGeom>
        </p:spPr>
        <p:txBody>
          <a:bodyPr wrap="square">
            <a:spAutoFit/>
          </a:bodyPr>
          <a:lstStyle/>
          <a:p>
            <a:pPr marL="0" marR="0" lvl="0" indent="0" algn="l" defTabSz="457223" rtl="0" eaLnBrk="1" fontAlgn="auto" latinLnBrk="0" hangingPunct="1">
              <a:lnSpc>
                <a:spcPct val="100000"/>
              </a:lnSpc>
              <a:spcBef>
                <a:spcPts val="0"/>
              </a:spcBef>
              <a:spcAft>
                <a:spcPts val="0"/>
              </a:spcAft>
              <a:buClrTx/>
              <a:buSzTx/>
              <a:buFontTx/>
              <a:buNone/>
              <a:tabLst/>
              <a:defRPr/>
            </a:pPr>
            <a:r>
              <a:rPr kumimoji="0" lang="pt-BR" sz="17200" b="1" i="0" u="none" strike="noStrike" kern="1200" cap="none" spc="0" normalizeH="0" baseline="0" noProof="0" dirty="0">
                <a:ln>
                  <a:noFill/>
                </a:ln>
                <a:solidFill>
                  <a:srgbClr val="106585"/>
                </a:solidFill>
                <a:effectLst/>
                <a:uLnTx/>
                <a:uFillTx/>
                <a:latin typeface="Dosis" pitchFamily="2" charset="0"/>
                <a:ea typeface="+mn-ea"/>
                <a:cs typeface="+mn-cs"/>
              </a:rPr>
              <a:t>gé</a:t>
            </a:r>
            <a:r>
              <a:rPr kumimoji="0" lang="pt-BR" sz="11900" b="1" i="0" u="none" strike="noStrike" kern="1200" cap="none" spc="0" normalizeH="0" baseline="0" noProof="0" dirty="0">
                <a:ln>
                  <a:noFill/>
                </a:ln>
                <a:solidFill>
                  <a:srgbClr val="106585"/>
                </a:solidFill>
                <a:effectLst/>
                <a:uLnTx/>
                <a:uFillTx/>
                <a:latin typeface="Dosis" pitchFamily="2" charset="0"/>
                <a:ea typeface="+mn-ea"/>
                <a:cs typeface="+mn-cs"/>
              </a:rPr>
              <a:t> </a:t>
            </a:r>
            <a:r>
              <a:rPr kumimoji="0" lang="pt-BR" sz="17200" b="1" i="0" u="none" strike="noStrike" kern="1200" cap="none" spc="0" normalizeH="0" baseline="0" noProof="0" dirty="0">
                <a:ln>
                  <a:noFill/>
                </a:ln>
                <a:solidFill>
                  <a:srgbClr val="106585"/>
                </a:solidFill>
                <a:effectLst/>
                <a:uLnTx/>
                <a:uFillTx/>
                <a:latin typeface="Dosis" pitchFamily="2" charset="0"/>
                <a:ea typeface="+mn-ea"/>
                <a:cs typeface="+mn-cs"/>
              </a:rPr>
              <a:t>ni</a:t>
            </a:r>
            <a:r>
              <a:rPr kumimoji="0" lang="pt-BR" sz="17200" b="1" i="0" u="none" strike="noStrike" kern="1200" cap="none" spc="0" normalizeH="0" baseline="0" noProof="0" dirty="0">
                <a:ln>
                  <a:noFill/>
                </a:ln>
                <a:solidFill>
                  <a:prstClr val="white">
                    <a:lumMod val="65000"/>
                  </a:prstClr>
                </a:solidFill>
                <a:effectLst/>
                <a:uLnTx/>
                <a:uFillTx/>
                <a:latin typeface="Dosis" pitchFamily="2" charset="0"/>
                <a:ea typeface="+mn-ea"/>
                <a:cs typeface="+mn-cs"/>
              </a:rPr>
              <a:t>e</a:t>
            </a:r>
            <a:endParaRPr kumimoji="0" lang="fr-FR" sz="17200" b="1" i="0" u="none" strike="noStrike" kern="1200" cap="none" spc="0" normalizeH="0" baseline="0" noProof="0" dirty="0">
              <a:ln>
                <a:noFill/>
              </a:ln>
              <a:solidFill>
                <a:prstClr val="white">
                  <a:lumMod val="65000"/>
                </a:prstClr>
              </a:solidFill>
              <a:effectLst/>
              <a:uLnTx/>
              <a:uFillTx/>
              <a:latin typeface="Dosis" pitchFamily="2" charset="0"/>
              <a:ea typeface="+mn-ea"/>
              <a:cs typeface="+mn-cs"/>
            </a:endParaRPr>
          </a:p>
        </p:txBody>
      </p:sp>
      <p:sp>
        <p:nvSpPr>
          <p:cNvPr id="9" name="Parenthèse ouvrante 8">
            <a:extLst>
              <a:ext uri="{FF2B5EF4-FFF2-40B4-BE49-F238E27FC236}">
                <a16:creationId xmlns:a16="http://schemas.microsoft.com/office/drawing/2014/main" id="{FEA449C9-A102-7A20-9988-3F17472BDBD5}"/>
              </a:ext>
            </a:extLst>
          </p:cNvPr>
          <p:cNvSpPr/>
          <p:nvPr>
            <p:custDataLst>
              <p:tags r:id="rId9"/>
            </p:custDataLst>
          </p:nvPr>
        </p:nvSpPr>
        <p:spPr>
          <a:xfrm rot="16200000">
            <a:off x="3405562" y="3407415"/>
            <a:ext cx="217182" cy="2180734"/>
          </a:xfrm>
          <a:prstGeom prst="leftBracket">
            <a:avLst>
              <a:gd name="adj" fmla="val 106746"/>
            </a:avLst>
          </a:prstGeom>
          <a:ln w="76200">
            <a:solidFill>
              <a:schemeClr val="bg1">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black"/>
              </a:solidFill>
              <a:effectLst/>
              <a:uLnTx/>
              <a:uFillTx/>
              <a:latin typeface="Calibri"/>
              <a:ea typeface="+mn-ea"/>
              <a:cs typeface="+mn-cs"/>
            </a:endParaRPr>
          </a:p>
        </p:txBody>
      </p:sp>
      <p:sp>
        <p:nvSpPr>
          <p:cNvPr id="10" name="Parenthèse ouvrante 9">
            <a:extLst>
              <a:ext uri="{FF2B5EF4-FFF2-40B4-BE49-F238E27FC236}">
                <a16:creationId xmlns:a16="http://schemas.microsoft.com/office/drawing/2014/main" id="{CD30DC69-7130-2581-01E6-5C3011595E61}"/>
              </a:ext>
            </a:extLst>
          </p:cNvPr>
          <p:cNvSpPr/>
          <p:nvPr>
            <p:custDataLst>
              <p:tags r:id="rId10"/>
            </p:custDataLst>
          </p:nvPr>
        </p:nvSpPr>
        <p:spPr>
          <a:xfrm rot="16200000">
            <a:off x="6261173" y="3140712"/>
            <a:ext cx="217181" cy="2714139"/>
          </a:xfrm>
          <a:prstGeom prst="leftBracket">
            <a:avLst>
              <a:gd name="adj" fmla="val 106746"/>
            </a:avLst>
          </a:prstGeom>
          <a:ln w="76200">
            <a:solidFill>
              <a:schemeClr val="bg1">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33109417"/>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AF8D3C-4E16-DC46-CB40-67AA81F05B2B}"/>
            </a:ext>
          </a:extLst>
        </p:cNvPr>
        <p:cNvGrpSpPr/>
        <p:nvPr/>
      </p:nvGrpSpPr>
      <p:grpSpPr>
        <a:xfrm>
          <a:off x="0" y="0"/>
          <a:ext cx="0" cy="0"/>
          <a:chOff x="0" y="0"/>
          <a:chExt cx="0" cy="0"/>
        </a:xfrm>
      </p:grpSpPr>
      <p:sp>
        <p:nvSpPr>
          <p:cNvPr id="3" name="Rectangle : coins arrondis 2">
            <a:extLst>
              <a:ext uri="{FF2B5EF4-FFF2-40B4-BE49-F238E27FC236}">
                <a16:creationId xmlns:a16="http://schemas.microsoft.com/office/drawing/2014/main" id="{CC1F3C90-F569-EE1D-7F30-96C719A65175}"/>
              </a:ext>
            </a:extLst>
          </p:cNvPr>
          <p:cNvSpPr/>
          <p:nvPr>
            <p:custDataLst>
              <p:tags r:id="rId1"/>
            </p:custDataLst>
          </p:nvPr>
        </p:nvSpPr>
        <p:spPr>
          <a:xfrm>
            <a:off x="228600" y="990601"/>
            <a:ext cx="8686801" cy="4786641"/>
          </a:xfrm>
          <a:prstGeom prst="roundRect">
            <a:avLst>
              <a:gd name="adj" fmla="val 967"/>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15" name="Rectangle 14">
            <a:extLst>
              <a:ext uri="{FF2B5EF4-FFF2-40B4-BE49-F238E27FC236}">
                <a16:creationId xmlns:a16="http://schemas.microsoft.com/office/drawing/2014/main" id="{7C895E45-0D72-A8CC-AC5E-E22373B17869}"/>
              </a:ext>
            </a:extLst>
          </p:cNvPr>
          <p:cNvSpPr/>
          <p:nvPr>
            <p:custDataLst>
              <p:tags r:id="rId2"/>
            </p:custDataLst>
          </p:nvPr>
        </p:nvSpPr>
        <p:spPr>
          <a:xfrm>
            <a:off x="0" y="1"/>
            <a:ext cx="9144000" cy="6857999"/>
          </a:xfrm>
          <a:prstGeom prst="rect">
            <a:avLst/>
          </a:prstGeom>
          <a:solidFill>
            <a:srgbClr val="10658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8" name="Rectangle : coins arrondis 7">
            <a:extLst>
              <a:ext uri="{FF2B5EF4-FFF2-40B4-BE49-F238E27FC236}">
                <a16:creationId xmlns:a16="http://schemas.microsoft.com/office/drawing/2014/main" id="{DFBCB0F9-397B-82B5-B0CF-30CD08F40189}"/>
              </a:ext>
            </a:extLst>
          </p:cNvPr>
          <p:cNvSpPr/>
          <p:nvPr>
            <p:custDataLst>
              <p:tags r:id="rId3"/>
            </p:custDataLst>
          </p:nvPr>
        </p:nvSpPr>
        <p:spPr>
          <a:xfrm>
            <a:off x="183903" y="177800"/>
            <a:ext cx="8776195" cy="6499909"/>
          </a:xfrm>
          <a:prstGeom prst="roundRect">
            <a:avLst>
              <a:gd name="adj" fmla="val 2225"/>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3" name="Rectangle : coins arrondis 22">
            <a:extLst>
              <a:ext uri="{FF2B5EF4-FFF2-40B4-BE49-F238E27FC236}">
                <a16:creationId xmlns:a16="http://schemas.microsoft.com/office/drawing/2014/main" id="{A47082A4-DCA5-32E3-FA03-2535ED0F1508}"/>
              </a:ext>
            </a:extLst>
          </p:cNvPr>
          <p:cNvSpPr/>
          <p:nvPr>
            <p:custDataLst>
              <p:tags r:id="rId4"/>
            </p:custDataLst>
          </p:nvPr>
        </p:nvSpPr>
        <p:spPr>
          <a:xfrm>
            <a:off x="180975" y="180292"/>
            <a:ext cx="8769597" cy="597245"/>
          </a:xfrm>
          <a:prstGeom prst="roundRect">
            <a:avLst>
              <a:gd name="adj" fmla="val 14434"/>
            </a:avLst>
          </a:prstGeom>
          <a:solidFill>
            <a:schemeClr val="bg1">
              <a:lumMod val="95000"/>
            </a:schemeClr>
          </a:solidFill>
          <a:ln w="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FR"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6" name="Rectangle 25">
            <a:extLst>
              <a:ext uri="{FF2B5EF4-FFF2-40B4-BE49-F238E27FC236}">
                <a16:creationId xmlns:a16="http://schemas.microsoft.com/office/drawing/2014/main" id="{DE94A21B-15F4-8E45-687E-805A80BC5556}"/>
              </a:ext>
            </a:extLst>
          </p:cNvPr>
          <p:cNvSpPr/>
          <p:nvPr>
            <p:custDataLst>
              <p:tags r:id="rId5"/>
            </p:custDataLst>
          </p:nvPr>
        </p:nvSpPr>
        <p:spPr>
          <a:xfrm>
            <a:off x="196725" y="737687"/>
            <a:ext cx="8718676" cy="224355"/>
          </a:xfrm>
          <a:prstGeom prst="rect">
            <a:avLst/>
          </a:prstGeom>
          <a:solidFill>
            <a:srgbClr val="F2F2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2" name="Freeform 8">
            <a:extLst>
              <a:ext uri="{FF2B5EF4-FFF2-40B4-BE49-F238E27FC236}">
                <a16:creationId xmlns:a16="http://schemas.microsoft.com/office/drawing/2014/main" id="{E1524DF7-1A48-5F8F-3D10-C65972E2F4D8}"/>
              </a:ext>
            </a:extLst>
          </p:cNvPr>
          <p:cNvSpPr/>
          <p:nvPr>
            <p:custDataLst>
              <p:tags r:id="rId6"/>
            </p:custDataLst>
          </p:nvPr>
        </p:nvSpPr>
        <p:spPr>
          <a:xfrm>
            <a:off x="420310" y="429152"/>
            <a:ext cx="277013" cy="190941"/>
          </a:xfrm>
          <a:custGeom>
            <a:avLst/>
            <a:gdLst/>
            <a:ahLst/>
            <a:cxnLst/>
            <a:rect l="l" t="t" r="r" b="b"/>
            <a:pathLst>
              <a:path w="771785" h="671453">
                <a:moveTo>
                  <a:pt x="0" y="0"/>
                </a:moveTo>
                <a:lnTo>
                  <a:pt x="771785" y="0"/>
                </a:lnTo>
                <a:lnTo>
                  <a:pt x="771785" y="671453"/>
                </a:lnTo>
                <a:lnTo>
                  <a:pt x="0" y="671453"/>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marL="0" marR="0" lvl="0" indent="0" algn="l"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black"/>
              </a:solidFill>
              <a:effectLst/>
              <a:uLnTx/>
              <a:uFillTx/>
              <a:latin typeface="Dosis" pitchFamily="2" charset="0"/>
              <a:ea typeface="+mn-ea"/>
              <a:cs typeface="+mn-cs"/>
            </a:endParaRPr>
          </a:p>
        </p:txBody>
      </p:sp>
      <p:sp>
        <p:nvSpPr>
          <p:cNvPr id="4" name="ZoneTexte 3">
            <a:extLst>
              <a:ext uri="{FF2B5EF4-FFF2-40B4-BE49-F238E27FC236}">
                <a16:creationId xmlns:a16="http://schemas.microsoft.com/office/drawing/2014/main" id="{80ABAF63-099C-DD80-07AD-4044F477F9CC}"/>
              </a:ext>
            </a:extLst>
          </p:cNvPr>
          <p:cNvSpPr txBox="1"/>
          <p:nvPr>
            <p:custDataLst>
              <p:tags r:id="rId7"/>
            </p:custDataLst>
          </p:nvPr>
        </p:nvSpPr>
        <p:spPr>
          <a:xfrm>
            <a:off x="881225" y="370574"/>
            <a:ext cx="7821341" cy="338554"/>
          </a:xfrm>
          <a:prstGeom prst="rect">
            <a:avLst/>
          </a:prstGeom>
          <a:noFill/>
        </p:spPr>
        <p:txBody>
          <a:bodyPr wrap="square" rtlCol="0">
            <a:spAutoFit/>
          </a:bodyPr>
          <a:lstStyle/>
          <a:p>
            <a:pPr marL="0" marR="0" lvl="0" indent="0" algn="l" defTabSz="685818"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prstClr val="white">
                    <a:lumMod val="65000"/>
                  </a:prstClr>
                </a:solidFill>
                <a:effectLst/>
                <a:uLnTx/>
                <a:uFillTx/>
                <a:latin typeface="Calibri"/>
                <a:ea typeface="+mn-ea"/>
                <a:cs typeface="+mn-cs"/>
              </a:rPr>
              <a:t>j/i   </a:t>
            </a:r>
            <a:r>
              <a:rPr kumimoji="0" lang="fr-FR" sz="1600" b="1" i="0" u="none" strike="noStrike" kern="1200" cap="none" spc="0" normalizeH="0" baseline="0" noProof="0" dirty="0" err="1">
                <a:ln>
                  <a:noFill/>
                </a:ln>
                <a:solidFill>
                  <a:prstClr val="white">
                    <a:lumMod val="65000"/>
                  </a:prstClr>
                </a:solidFill>
                <a:effectLst/>
                <a:uLnTx/>
                <a:uFillTx/>
                <a:latin typeface="Calibri"/>
                <a:ea typeface="+mn-ea"/>
                <a:cs typeface="+mn-cs"/>
              </a:rPr>
              <a:t>ji</a:t>
            </a:r>
            <a:r>
              <a:rPr kumimoji="0" lang="fr-FR" sz="1600" b="1" i="0" u="none" strike="noStrike" kern="1200" cap="none" spc="0" normalizeH="0" baseline="0" noProof="0" dirty="0">
                <a:ln>
                  <a:noFill/>
                </a:ln>
                <a:solidFill>
                  <a:prstClr val="white">
                    <a:lumMod val="65000"/>
                  </a:prstClr>
                </a:solidFill>
                <a:effectLst/>
                <a:uLnTx/>
                <a:uFillTx/>
                <a:latin typeface="Calibri"/>
                <a:ea typeface="+mn-ea"/>
                <a:cs typeface="+mn-cs"/>
              </a:rPr>
              <a:t>     g/o    go. Gigot. Lisons ensemble : gigot. </a:t>
            </a:r>
          </a:p>
        </p:txBody>
      </p:sp>
      <p:sp>
        <p:nvSpPr>
          <p:cNvPr id="5" name="Rectangle 4">
            <a:extLst>
              <a:ext uri="{FF2B5EF4-FFF2-40B4-BE49-F238E27FC236}">
                <a16:creationId xmlns:a16="http://schemas.microsoft.com/office/drawing/2014/main" id="{2C7DB0CD-0C3A-FA81-0D26-79017FF7E462}"/>
              </a:ext>
            </a:extLst>
          </p:cNvPr>
          <p:cNvSpPr/>
          <p:nvPr>
            <p:custDataLst>
              <p:tags r:id="rId8"/>
            </p:custDataLst>
          </p:nvPr>
        </p:nvSpPr>
        <p:spPr>
          <a:xfrm>
            <a:off x="2423786" y="1758571"/>
            <a:ext cx="5711221" cy="2739211"/>
          </a:xfrm>
          <a:prstGeom prst="rect">
            <a:avLst/>
          </a:prstGeom>
        </p:spPr>
        <p:txBody>
          <a:bodyPr wrap="square">
            <a:spAutoFit/>
          </a:bodyPr>
          <a:lstStyle/>
          <a:p>
            <a:pPr marL="0" marR="0" lvl="0" indent="0" algn="l" defTabSz="457223" rtl="0" eaLnBrk="1" fontAlgn="auto" latinLnBrk="0" hangingPunct="1">
              <a:lnSpc>
                <a:spcPct val="100000"/>
              </a:lnSpc>
              <a:spcBef>
                <a:spcPts val="0"/>
              </a:spcBef>
              <a:spcAft>
                <a:spcPts val="0"/>
              </a:spcAft>
              <a:buClrTx/>
              <a:buSzTx/>
              <a:buFontTx/>
              <a:buNone/>
              <a:tabLst/>
              <a:defRPr/>
            </a:pPr>
            <a:r>
              <a:rPr kumimoji="0" lang="pt-BR" sz="17200" b="1" i="0" u="none" strike="noStrike" kern="1200" cap="none" spc="0" normalizeH="0" baseline="0" noProof="0" dirty="0">
                <a:ln>
                  <a:noFill/>
                </a:ln>
                <a:solidFill>
                  <a:srgbClr val="106585"/>
                </a:solidFill>
                <a:effectLst/>
                <a:uLnTx/>
                <a:uFillTx/>
                <a:latin typeface="Dosis" pitchFamily="2" charset="0"/>
                <a:ea typeface="+mn-ea"/>
                <a:cs typeface="+mn-cs"/>
              </a:rPr>
              <a:t>gi</a:t>
            </a:r>
            <a:r>
              <a:rPr kumimoji="0" lang="pt-BR" sz="11900" b="1" i="0" u="none" strike="noStrike" kern="1200" cap="none" spc="0" normalizeH="0" baseline="0" noProof="0" dirty="0">
                <a:ln>
                  <a:noFill/>
                </a:ln>
                <a:solidFill>
                  <a:srgbClr val="106585"/>
                </a:solidFill>
                <a:effectLst/>
                <a:uLnTx/>
                <a:uFillTx/>
                <a:latin typeface="Dosis" pitchFamily="2" charset="0"/>
                <a:ea typeface="+mn-ea"/>
                <a:cs typeface="+mn-cs"/>
              </a:rPr>
              <a:t> </a:t>
            </a:r>
            <a:r>
              <a:rPr kumimoji="0" lang="pt-BR" sz="17200" b="1" i="0" u="none" strike="noStrike" kern="1200" cap="none" spc="0" normalizeH="0" baseline="0" noProof="0" dirty="0">
                <a:ln>
                  <a:noFill/>
                </a:ln>
                <a:solidFill>
                  <a:srgbClr val="106585"/>
                </a:solidFill>
                <a:effectLst/>
                <a:uLnTx/>
                <a:uFillTx/>
                <a:latin typeface="Dosis" pitchFamily="2" charset="0"/>
                <a:ea typeface="+mn-ea"/>
                <a:cs typeface="+mn-cs"/>
              </a:rPr>
              <a:t>go</a:t>
            </a:r>
            <a:r>
              <a:rPr kumimoji="0" lang="pt-BR" sz="17200" b="1" i="0" u="none" strike="noStrike" kern="1200" cap="none" spc="0" normalizeH="0" baseline="0" noProof="0" dirty="0">
                <a:ln>
                  <a:noFill/>
                </a:ln>
                <a:solidFill>
                  <a:prstClr val="white">
                    <a:lumMod val="65000"/>
                  </a:prstClr>
                </a:solidFill>
                <a:effectLst/>
                <a:uLnTx/>
                <a:uFillTx/>
                <a:latin typeface="Dosis" pitchFamily="2" charset="0"/>
                <a:ea typeface="+mn-ea"/>
                <a:cs typeface="+mn-cs"/>
              </a:rPr>
              <a:t>t</a:t>
            </a:r>
            <a:endParaRPr kumimoji="0" lang="fr-FR" sz="17200" b="1" i="0" u="none" strike="noStrike" kern="1200" cap="none" spc="0" normalizeH="0" baseline="0" noProof="0" dirty="0">
              <a:ln>
                <a:noFill/>
              </a:ln>
              <a:solidFill>
                <a:prstClr val="white">
                  <a:lumMod val="65000"/>
                </a:prstClr>
              </a:solidFill>
              <a:effectLst/>
              <a:uLnTx/>
              <a:uFillTx/>
              <a:latin typeface="Dosis" pitchFamily="2" charset="0"/>
              <a:ea typeface="+mn-ea"/>
              <a:cs typeface="+mn-cs"/>
            </a:endParaRPr>
          </a:p>
        </p:txBody>
      </p:sp>
      <p:sp>
        <p:nvSpPr>
          <p:cNvPr id="9" name="Parenthèse ouvrante 8">
            <a:extLst>
              <a:ext uri="{FF2B5EF4-FFF2-40B4-BE49-F238E27FC236}">
                <a16:creationId xmlns:a16="http://schemas.microsoft.com/office/drawing/2014/main" id="{FEA449C9-A102-7A20-9988-3F17472BDBD5}"/>
              </a:ext>
            </a:extLst>
          </p:cNvPr>
          <p:cNvSpPr/>
          <p:nvPr>
            <p:custDataLst>
              <p:tags r:id="rId9"/>
            </p:custDataLst>
          </p:nvPr>
        </p:nvSpPr>
        <p:spPr>
          <a:xfrm rot="16200000">
            <a:off x="3219452" y="3593525"/>
            <a:ext cx="217181" cy="1808514"/>
          </a:xfrm>
          <a:prstGeom prst="leftBracket">
            <a:avLst>
              <a:gd name="adj" fmla="val 106746"/>
            </a:avLst>
          </a:prstGeom>
          <a:ln w="76200">
            <a:solidFill>
              <a:schemeClr val="bg1">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black"/>
              </a:solidFill>
              <a:effectLst/>
              <a:uLnTx/>
              <a:uFillTx/>
              <a:latin typeface="Calibri"/>
              <a:ea typeface="+mn-ea"/>
              <a:cs typeface="+mn-cs"/>
            </a:endParaRPr>
          </a:p>
        </p:txBody>
      </p:sp>
      <p:sp>
        <p:nvSpPr>
          <p:cNvPr id="10" name="Parenthèse ouvrante 9">
            <a:extLst>
              <a:ext uri="{FF2B5EF4-FFF2-40B4-BE49-F238E27FC236}">
                <a16:creationId xmlns:a16="http://schemas.microsoft.com/office/drawing/2014/main" id="{CD30DC69-7130-2581-01E6-5C3011595E61}"/>
              </a:ext>
            </a:extLst>
          </p:cNvPr>
          <p:cNvSpPr/>
          <p:nvPr>
            <p:custDataLst>
              <p:tags r:id="rId10"/>
            </p:custDataLst>
          </p:nvPr>
        </p:nvSpPr>
        <p:spPr>
          <a:xfrm rot="16200000">
            <a:off x="5702475" y="3140712"/>
            <a:ext cx="217181" cy="2714139"/>
          </a:xfrm>
          <a:prstGeom prst="leftBracket">
            <a:avLst>
              <a:gd name="adj" fmla="val 106746"/>
            </a:avLst>
          </a:prstGeom>
          <a:ln w="76200">
            <a:solidFill>
              <a:schemeClr val="bg1">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25828070"/>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6E4CC8-1429-D2FF-8283-3CECF01056D9}"/>
            </a:ext>
          </a:extLst>
        </p:cNvPr>
        <p:cNvGrpSpPr/>
        <p:nvPr/>
      </p:nvGrpSpPr>
      <p:grpSpPr>
        <a:xfrm>
          <a:off x="0" y="0"/>
          <a:ext cx="0" cy="0"/>
          <a:chOff x="0" y="0"/>
          <a:chExt cx="0" cy="0"/>
        </a:xfrm>
      </p:grpSpPr>
      <p:sp>
        <p:nvSpPr>
          <p:cNvPr id="3" name="Rectangle : coins arrondis 2">
            <a:extLst>
              <a:ext uri="{FF2B5EF4-FFF2-40B4-BE49-F238E27FC236}">
                <a16:creationId xmlns:a16="http://schemas.microsoft.com/office/drawing/2014/main" id="{83B2A159-21D7-2246-3A72-4512D69255FD}"/>
              </a:ext>
            </a:extLst>
          </p:cNvPr>
          <p:cNvSpPr/>
          <p:nvPr>
            <p:custDataLst>
              <p:tags r:id="rId1"/>
            </p:custDataLst>
          </p:nvPr>
        </p:nvSpPr>
        <p:spPr>
          <a:xfrm>
            <a:off x="228600" y="990601"/>
            <a:ext cx="8686801" cy="4786641"/>
          </a:xfrm>
          <a:prstGeom prst="roundRect">
            <a:avLst>
              <a:gd name="adj" fmla="val 967"/>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16" name="Rectangle : coins arrondis 15">
            <a:extLst>
              <a:ext uri="{FF2B5EF4-FFF2-40B4-BE49-F238E27FC236}">
                <a16:creationId xmlns:a16="http://schemas.microsoft.com/office/drawing/2014/main" id="{89D76EC3-742F-751C-983D-EB09CA8A2BEA}"/>
              </a:ext>
            </a:extLst>
          </p:cNvPr>
          <p:cNvSpPr/>
          <p:nvPr>
            <p:custDataLst>
              <p:tags r:id="rId2"/>
            </p:custDataLst>
          </p:nvPr>
        </p:nvSpPr>
        <p:spPr>
          <a:xfrm>
            <a:off x="126753" y="929941"/>
            <a:ext cx="8890494" cy="597245"/>
          </a:xfrm>
          <a:prstGeom prst="roundRect">
            <a:avLst>
              <a:gd name="adj" fmla="val 14434"/>
            </a:avLst>
          </a:prstGeom>
          <a:solidFill>
            <a:schemeClr val="bg1">
              <a:lumMod val="95000"/>
            </a:schemeClr>
          </a:solidFill>
          <a:ln w="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FR"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18" name="ZoneTexte 17">
            <a:extLst>
              <a:ext uri="{FF2B5EF4-FFF2-40B4-BE49-F238E27FC236}">
                <a16:creationId xmlns:a16="http://schemas.microsoft.com/office/drawing/2014/main" id="{B7256D91-DF33-58FA-7FD5-5D47C75F63F8}"/>
              </a:ext>
            </a:extLst>
          </p:cNvPr>
          <p:cNvSpPr txBox="1"/>
          <p:nvPr>
            <p:custDataLst>
              <p:tags r:id="rId3"/>
            </p:custDataLst>
          </p:nvPr>
        </p:nvSpPr>
        <p:spPr>
          <a:xfrm>
            <a:off x="800100" y="1093750"/>
            <a:ext cx="6096000" cy="325089"/>
          </a:xfrm>
          <a:prstGeom prst="rect">
            <a:avLst/>
          </a:prstGeom>
          <a:noFill/>
        </p:spPr>
        <p:txBody>
          <a:bodyPr wrap="square">
            <a:spAutoFit/>
          </a:bodyPr>
          <a:lstStyle/>
          <a:p>
            <a:pPr marL="0" marR="0" lvl="1" indent="0" algn="l" defTabSz="457223" rtl="0" eaLnBrk="1" fontAlgn="auto" latinLnBrk="0" hangingPunct="1">
              <a:lnSpc>
                <a:spcPts val="2011"/>
              </a:lnSpc>
              <a:spcBef>
                <a:spcPct val="0"/>
              </a:spcBef>
              <a:spcAft>
                <a:spcPts val="0"/>
              </a:spcAft>
              <a:buClrTx/>
              <a:buSzTx/>
              <a:buFontTx/>
              <a:buNone/>
              <a:tabLst/>
              <a:defRPr/>
            </a:pPr>
            <a:r>
              <a:rPr kumimoji="0" lang="en-US" sz="1400" b="1" i="0" u="none" strike="noStrike" kern="1200" cap="none" spc="0" normalizeH="0" baseline="0" noProof="0" dirty="0">
                <a:ln>
                  <a:noFill/>
                </a:ln>
                <a:solidFill>
                  <a:prstClr val="white">
                    <a:lumMod val="75000"/>
                  </a:prstClr>
                </a:solidFill>
                <a:effectLst/>
                <a:uLnTx/>
                <a:uFillTx/>
                <a:latin typeface="Dosis" pitchFamily="2" charset="0"/>
                <a:ea typeface="+mn-ea"/>
                <a:cs typeface="+mn-cs"/>
              </a:rPr>
              <a:t>Aujourd’hui, nous </a:t>
            </a:r>
            <a:r>
              <a:rPr kumimoji="0" lang="fr-FR" sz="1400" b="1" i="0" u="none" strike="noStrike" kern="1200" cap="none" spc="0" normalizeH="0" baseline="0" noProof="0" dirty="0">
                <a:ln>
                  <a:noFill/>
                </a:ln>
                <a:solidFill>
                  <a:prstClr val="white">
                    <a:lumMod val="75000"/>
                  </a:prstClr>
                </a:solidFill>
                <a:effectLst/>
                <a:uLnTx/>
                <a:uFillTx/>
                <a:latin typeface="Dosis" pitchFamily="2" charset="0"/>
                <a:ea typeface="+mn-ea"/>
                <a:cs typeface="+mn-cs"/>
              </a:rPr>
              <a:t>allons apprendre de nouveaux mots en français. </a:t>
            </a:r>
          </a:p>
        </p:txBody>
      </p:sp>
      <p:sp>
        <p:nvSpPr>
          <p:cNvPr id="19" name="Freeform 8">
            <a:extLst>
              <a:ext uri="{FF2B5EF4-FFF2-40B4-BE49-F238E27FC236}">
                <a16:creationId xmlns:a16="http://schemas.microsoft.com/office/drawing/2014/main" id="{7BA1D514-4EE4-3435-1414-35C331E10813}"/>
              </a:ext>
            </a:extLst>
          </p:cNvPr>
          <p:cNvSpPr/>
          <p:nvPr>
            <p:custDataLst>
              <p:tags r:id="rId4"/>
            </p:custDataLst>
          </p:nvPr>
        </p:nvSpPr>
        <p:spPr>
          <a:xfrm>
            <a:off x="559048" y="1459988"/>
            <a:ext cx="277013" cy="190941"/>
          </a:xfrm>
          <a:custGeom>
            <a:avLst/>
            <a:gdLst/>
            <a:ahLst/>
            <a:cxnLst/>
            <a:rect l="l" t="t" r="r" b="b"/>
            <a:pathLst>
              <a:path w="771785" h="671453">
                <a:moveTo>
                  <a:pt x="0" y="0"/>
                </a:moveTo>
                <a:lnTo>
                  <a:pt x="771785" y="0"/>
                </a:lnTo>
                <a:lnTo>
                  <a:pt x="771785" y="671453"/>
                </a:lnTo>
                <a:lnTo>
                  <a:pt x="0" y="671453"/>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pPr marL="0" marR="0" lvl="0" indent="0" algn="l" defTabSz="457223" rtl="0" eaLnBrk="1" fontAlgn="auto" latinLnBrk="0" hangingPunct="1">
              <a:lnSpc>
                <a:spcPct val="100000"/>
              </a:lnSpc>
              <a:spcBef>
                <a:spcPts val="0"/>
              </a:spcBef>
              <a:spcAft>
                <a:spcPts val="0"/>
              </a:spcAft>
              <a:buClrTx/>
              <a:buSzTx/>
              <a:buFontTx/>
              <a:buNone/>
              <a:tabLst/>
              <a:defRPr/>
            </a:pPr>
            <a:endParaRPr kumimoji="0" lang="fr-MA" sz="800" b="0" i="0" u="none" strike="noStrike" kern="1200" cap="none" spc="0" normalizeH="0" baseline="0" noProof="0" dirty="0">
              <a:ln>
                <a:noFill/>
              </a:ln>
              <a:solidFill>
                <a:prstClr val="black"/>
              </a:solidFill>
              <a:effectLst/>
              <a:uLnTx/>
              <a:uFillTx/>
              <a:latin typeface="Dosis" pitchFamily="2" charset="0"/>
              <a:ea typeface="+mn-ea"/>
              <a:cs typeface="+mn-cs"/>
            </a:endParaRPr>
          </a:p>
        </p:txBody>
      </p:sp>
      <p:sp>
        <p:nvSpPr>
          <p:cNvPr id="7" name="Rectangle 6">
            <a:extLst>
              <a:ext uri="{FF2B5EF4-FFF2-40B4-BE49-F238E27FC236}">
                <a16:creationId xmlns:a16="http://schemas.microsoft.com/office/drawing/2014/main" id="{7EC6BB4C-D76E-05B7-DF3E-243ADF5A4E28}"/>
              </a:ext>
            </a:extLst>
          </p:cNvPr>
          <p:cNvSpPr/>
          <p:nvPr>
            <p:custDataLst>
              <p:tags r:id="rId5"/>
            </p:custDataLst>
          </p:nvPr>
        </p:nvSpPr>
        <p:spPr>
          <a:xfrm>
            <a:off x="228599" y="1650929"/>
            <a:ext cx="8878043" cy="245507"/>
          </a:xfrm>
          <a:prstGeom prst="rect">
            <a:avLst/>
          </a:prstGeom>
          <a:solidFill>
            <a:srgbClr val="F2F2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8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15" name="Rectangle 14">
            <a:extLst>
              <a:ext uri="{FF2B5EF4-FFF2-40B4-BE49-F238E27FC236}">
                <a16:creationId xmlns:a16="http://schemas.microsoft.com/office/drawing/2014/main" id="{74EE9209-807F-E2D3-BD2D-A68BFC3AEB94}"/>
              </a:ext>
            </a:extLst>
          </p:cNvPr>
          <p:cNvSpPr/>
          <p:nvPr>
            <p:custDataLst>
              <p:tags r:id="rId6"/>
            </p:custDataLst>
          </p:nvPr>
        </p:nvSpPr>
        <p:spPr>
          <a:xfrm>
            <a:off x="0" y="1"/>
            <a:ext cx="9144000" cy="6857999"/>
          </a:xfrm>
          <a:prstGeom prst="rect">
            <a:avLst/>
          </a:prstGeom>
          <a:solidFill>
            <a:srgbClr val="10658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8" name="Rectangle : coins arrondis 7">
            <a:extLst>
              <a:ext uri="{FF2B5EF4-FFF2-40B4-BE49-F238E27FC236}">
                <a16:creationId xmlns:a16="http://schemas.microsoft.com/office/drawing/2014/main" id="{CCFD4971-316D-3265-EEB6-AD54A903E58A}"/>
              </a:ext>
            </a:extLst>
          </p:cNvPr>
          <p:cNvSpPr/>
          <p:nvPr>
            <p:custDataLst>
              <p:tags r:id="rId7"/>
            </p:custDataLst>
          </p:nvPr>
        </p:nvSpPr>
        <p:spPr>
          <a:xfrm>
            <a:off x="183903" y="177800"/>
            <a:ext cx="8776195" cy="6499909"/>
          </a:xfrm>
          <a:prstGeom prst="roundRect">
            <a:avLst>
              <a:gd name="adj" fmla="val 2225"/>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3" name="Rectangle : coins arrondis 22">
            <a:extLst>
              <a:ext uri="{FF2B5EF4-FFF2-40B4-BE49-F238E27FC236}">
                <a16:creationId xmlns:a16="http://schemas.microsoft.com/office/drawing/2014/main" id="{FAD0B825-1BBE-FE61-62B7-0E66F1F6336D}"/>
              </a:ext>
            </a:extLst>
          </p:cNvPr>
          <p:cNvSpPr/>
          <p:nvPr>
            <p:custDataLst>
              <p:tags r:id="rId8"/>
            </p:custDataLst>
          </p:nvPr>
        </p:nvSpPr>
        <p:spPr>
          <a:xfrm>
            <a:off x="180975" y="180292"/>
            <a:ext cx="8769597" cy="597245"/>
          </a:xfrm>
          <a:prstGeom prst="roundRect">
            <a:avLst>
              <a:gd name="adj" fmla="val 14434"/>
            </a:avLst>
          </a:prstGeom>
          <a:solidFill>
            <a:schemeClr val="bg1">
              <a:lumMod val="95000"/>
            </a:schemeClr>
          </a:solidFill>
          <a:ln w="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FR"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6" name="Rectangle 25">
            <a:extLst>
              <a:ext uri="{FF2B5EF4-FFF2-40B4-BE49-F238E27FC236}">
                <a16:creationId xmlns:a16="http://schemas.microsoft.com/office/drawing/2014/main" id="{DA64D99C-57BF-9A1B-E4A3-830B083596BA}"/>
              </a:ext>
            </a:extLst>
          </p:cNvPr>
          <p:cNvSpPr/>
          <p:nvPr>
            <p:custDataLst>
              <p:tags r:id="rId9"/>
            </p:custDataLst>
          </p:nvPr>
        </p:nvSpPr>
        <p:spPr>
          <a:xfrm>
            <a:off x="196726" y="737687"/>
            <a:ext cx="8718676" cy="252914"/>
          </a:xfrm>
          <a:prstGeom prst="rect">
            <a:avLst/>
          </a:prstGeom>
          <a:solidFill>
            <a:srgbClr val="F2F2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2" name="Freeform 8">
            <a:extLst>
              <a:ext uri="{FF2B5EF4-FFF2-40B4-BE49-F238E27FC236}">
                <a16:creationId xmlns:a16="http://schemas.microsoft.com/office/drawing/2014/main" id="{2BB918D8-A2C3-8A3D-449A-DEB5650A40CD}"/>
              </a:ext>
            </a:extLst>
          </p:cNvPr>
          <p:cNvSpPr/>
          <p:nvPr>
            <p:custDataLst>
              <p:tags r:id="rId10"/>
            </p:custDataLst>
          </p:nvPr>
        </p:nvSpPr>
        <p:spPr>
          <a:xfrm>
            <a:off x="499187" y="389404"/>
            <a:ext cx="277013" cy="190941"/>
          </a:xfrm>
          <a:custGeom>
            <a:avLst/>
            <a:gdLst/>
            <a:ahLst/>
            <a:cxnLst/>
            <a:rect l="l" t="t" r="r" b="b"/>
            <a:pathLst>
              <a:path w="771785" h="671453">
                <a:moveTo>
                  <a:pt x="0" y="0"/>
                </a:moveTo>
                <a:lnTo>
                  <a:pt x="771785" y="0"/>
                </a:lnTo>
                <a:lnTo>
                  <a:pt x="771785" y="671453"/>
                </a:lnTo>
                <a:lnTo>
                  <a:pt x="0" y="671453"/>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pPr marL="0" marR="0" lvl="0" indent="0" algn="l"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black"/>
              </a:solidFill>
              <a:effectLst/>
              <a:uLnTx/>
              <a:uFillTx/>
              <a:latin typeface="Dosis" pitchFamily="2" charset="0"/>
              <a:ea typeface="+mn-ea"/>
              <a:cs typeface="+mn-cs"/>
            </a:endParaRPr>
          </a:p>
        </p:txBody>
      </p:sp>
      <p:sp>
        <p:nvSpPr>
          <p:cNvPr id="2" name="ZoneTexte 1">
            <a:extLst>
              <a:ext uri="{FF2B5EF4-FFF2-40B4-BE49-F238E27FC236}">
                <a16:creationId xmlns:a16="http://schemas.microsoft.com/office/drawing/2014/main" id="{985A8F35-590D-2C7F-17E4-4FD8BA1B5CEF}"/>
              </a:ext>
            </a:extLst>
          </p:cNvPr>
          <p:cNvSpPr txBox="1"/>
          <p:nvPr>
            <p:custDataLst>
              <p:tags r:id="rId11"/>
            </p:custDataLst>
          </p:nvPr>
        </p:nvSpPr>
        <p:spPr>
          <a:xfrm>
            <a:off x="950060" y="292068"/>
            <a:ext cx="7965341" cy="338554"/>
          </a:xfrm>
          <a:prstGeom prst="rect">
            <a:avLst/>
          </a:prstGeom>
          <a:noFill/>
        </p:spPr>
        <p:txBody>
          <a:bodyPr wrap="square" rtlCol="0">
            <a:spAutoFit/>
          </a:bodyPr>
          <a:lstStyle/>
          <a:p>
            <a:pPr marL="0" marR="0" lvl="0" indent="0" algn="l" defTabSz="685818"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prstClr val="white">
                    <a:lumMod val="65000"/>
                  </a:prstClr>
                </a:solidFill>
                <a:effectLst/>
                <a:uLnTx/>
                <a:uFillTx/>
                <a:latin typeface="Calibri"/>
                <a:ea typeface="+mn-ea"/>
                <a:cs typeface="+mn-cs"/>
              </a:rPr>
              <a:t>Qui veut passer au tableau pour lire ?</a:t>
            </a:r>
          </a:p>
        </p:txBody>
      </p:sp>
      <p:sp>
        <p:nvSpPr>
          <p:cNvPr id="4" name="ZoneTexte 3">
            <a:extLst>
              <a:ext uri="{FF2B5EF4-FFF2-40B4-BE49-F238E27FC236}">
                <a16:creationId xmlns:a16="http://schemas.microsoft.com/office/drawing/2014/main" id="{70F4CF5C-2221-8AB4-C3DD-ED56C8FD5FA2}"/>
              </a:ext>
            </a:extLst>
          </p:cNvPr>
          <p:cNvSpPr txBox="1"/>
          <p:nvPr>
            <p:custDataLst>
              <p:tags r:id="rId12"/>
            </p:custDataLst>
          </p:nvPr>
        </p:nvSpPr>
        <p:spPr>
          <a:xfrm>
            <a:off x="957175" y="582139"/>
            <a:ext cx="6038363"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400" b="0" i="1" u="none" strike="noStrike" kern="1200" cap="none" spc="0" normalizeH="0" baseline="0" noProof="0" dirty="0">
                <a:ln>
                  <a:noFill/>
                </a:ln>
                <a:solidFill>
                  <a:prstClr val="white">
                    <a:lumMod val="65000"/>
                  </a:prstClr>
                </a:solidFill>
                <a:effectLst/>
                <a:uLnTx/>
                <a:uFillTx/>
                <a:latin typeface="Calibri"/>
                <a:ea typeface="+mn-ea"/>
                <a:cs typeface="+mn-cs"/>
              </a:rPr>
              <a:t>L’enseignant fait passer plusieurs élèves au tableau.</a:t>
            </a:r>
            <a:endParaRPr kumimoji="0" lang="fr-FR" sz="1800" b="0" i="1" u="none" strike="noStrike" kern="1200" cap="none" spc="0" normalizeH="0" baseline="0" noProof="0" dirty="0">
              <a:ln>
                <a:noFill/>
              </a:ln>
              <a:solidFill>
                <a:prstClr val="white">
                  <a:lumMod val="65000"/>
                </a:prstClr>
              </a:solidFill>
              <a:effectLst/>
              <a:uLnTx/>
              <a:uFillTx/>
              <a:latin typeface="Calibri"/>
              <a:ea typeface="+mn-ea"/>
              <a:cs typeface="+mn-cs"/>
            </a:endParaRPr>
          </a:p>
        </p:txBody>
      </p:sp>
      <p:sp>
        <p:nvSpPr>
          <p:cNvPr id="10" name="ZoneTexte 9">
            <a:extLst>
              <a:ext uri="{FF2B5EF4-FFF2-40B4-BE49-F238E27FC236}">
                <a16:creationId xmlns:a16="http://schemas.microsoft.com/office/drawing/2014/main" id="{A539E9E2-1C61-1AE1-E4E2-4B4AE5EE587C}"/>
              </a:ext>
            </a:extLst>
          </p:cNvPr>
          <p:cNvSpPr txBox="1"/>
          <p:nvPr>
            <p:custDataLst>
              <p:tags r:id="rId13"/>
            </p:custDataLst>
          </p:nvPr>
        </p:nvSpPr>
        <p:spPr>
          <a:xfrm>
            <a:off x="392428" y="3265843"/>
            <a:ext cx="8327271" cy="2689198"/>
          </a:xfrm>
          <a:prstGeom prst="rect">
            <a:avLst/>
          </a:prstGeom>
          <a:noFill/>
        </p:spPr>
        <p:txBody>
          <a:bodyPr wrap="square" rtlCol="0">
            <a:spAutoFit/>
          </a:bodyPr>
          <a:lstStyle/>
          <a:p>
            <a:pPr marL="0" marR="0" lvl="0" indent="0" algn="ctr" defTabSz="685818" rtl="0" eaLnBrk="1" fontAlgn="auto" latinLnBrk="0" hangingPunct="1">
              <a:lnSpc>
                <a:spcPct val="150000"/>
              </a:lnSpc>
              <a:spcBef>
                <a:spcPts val="0"/>
              </a:spcBef>
              <a:spcAft>
                <a:spcPts val="0"/>
              </a:spcAft>
              <a:buClrTx/>
              <a:buSzTx/>
              <a:buFontTx/>
              <a:buNone/>
              <a:tabLst/>
              <a:defRPr/>
            </a:pPr>
            <a:r>
              <a:rPr kumimoji="0" lang="fr-FR" sz="6000" b="1" i="0" u="none" strike="noStrike" kern="1200" cap="none" spc="0" normalizeH="0" baseline="0" noProof="0" dirty="0">
                <a:ln>
                  <a:noFill/>
                </a:ln>
                <a:solidFill>
                  <a:srgbClr val="4BACC6">
                    <a:lumMod val="50000"/>
                  </a:srgbClr>
                </a:solidFill>
                <a:effectLst/>
                <a:uLnTx/>
                <a:uFillTx/>
                <a:latin typeface="Dosis" pitchFamily="2" charset="0"/>
                <a:ea typeface="+mn-ea"/>
                <a:cs typeface="Times New Roman" panose="02020603050405020304" pitchFamily="18" charset="0"/>
              </a:rPr>
              <a:t>giraf</a:t>
            </a:r>
            <a:r>
              <a:rPr kumimoji="0" lang="fr-FR" sz="6000" b="1" i="0" u="none" strike="noStrike" kern="1200" cap="none" spc="0" normalizeH="0" baseline="0" noProof="0" dirty="0">
                <a:ln>
                  <a:noFill/>
                </a:ln>
                <a:solidFill>
                  <a:prstClr val="white">
                    <a:lumMod val="65000"/>
                  </a:prstClr>
                </a:solidFill>
                <a:effectLst/>
                <a:uLnTx/>
                <a:uFillTx/>
                <a:latin typeface="Dosis" pitchFamily="2" charset="0"/>
                <a:ea typeface="+mn-ea"/>
                <a:cs typeface="Times New Roman" panose="02020603050405020304" pitchFamily="18" charset="0"/>
              </a:rPr>
              <a:t>e</a:t>
            </a:r>
            <a:r>
              <a:rPr kumimoji="0" lang="fr-FR" sz="6000" b="1" i="0" u="none" strike="noStrike" kern="1200" cap="none" spc="0" normalizeH="0" baseline="0" noProof="0" dirty="0">
                <a:ln>
                  <a:noFill/>
                </a:ln>
                <a:solidFill>
                  <a:srgbClr val="4BACC6">
                    <a:lumMod val="50000"/>
                  </a:srgbClr>
                </a:solidFill>
                <a:effectLst/>
                <a:uLnTx/>
                <a:uFillTx/>
                <a:latin typeface="Dosis" pitchFamily="2" charset="0"/>
                <a:ea typeface="+mn-ea"/>
                <a:cs typeface="Times New Roman" panose="02020603050405020304" pitchFamily="18" charset="0"/>
              </a:rPr>
              <a:t>        goû</a:t>
            </a:r>
            <a:r>
              <a:rPr kumimoji="0" lang="fr-FR" sz="6000" b="1" i="0" u="none" strike="noStrike" kern="1200" cap="none" spc="0" normalizeH="0" baseline="0" noProof="0" dirty="0">
                <a:ln>
                  <a:noFill/>
                </a:ln>
                <a:solidFill>
                  <a:prstClr val="white">
                    <a:lumMod val="65000"/>
                  </a:prstClr>
                </a:solidFill>
                <a:effectLst/>
                <a:uLnTx/>
                <a:uFillTx/>
                <a:latin typeface="Dosis" pitchFamily="2" charset="0"/>
                <a:ea typeface="+mn-ea"/>
                <a:cs typeface="Times New Roman" panose="02020603050405020304" pitchFamily="18" charset="0"/>
              </a:rPr>
              <a:t>t</a:t>
            </a:r>
            <a:r>
              <a:rPr kumimoji="0" lang="fr-FR" sz="6000" b="1" i="0" u="none" strike="noStrike" kern="1200" cap="none" spc="0" normalizeH="0" baseline="0" noProof="0" dirty="0">
                <a:ln>
                  <a:noFill/>
                </a:ln>
                <a:solidFill>
                  <a:srgbClr val="4BACC6">
                    <a:lumMod val="50000"/>
                  </a:srgbClr>
                </a:solidFill>
                <a:effectLst/>
                <a:uLnTx/>
                <a:uFillTx/>
                <a:latin typeface="Dosis" pitchFamily="2" charset="0"/>
                <a:ea typeface="+mn-ea"/>
                <a:cs typeface="Times New Roman" panose="02020603050405020304" pitchFamily="18" charset="0"/>
              </a:rPr>
              <a:t>       genou</a:t>
            </a:r>
          </a:p>
          <a:p>
            <a:pPr marL="0" marR="0" lvl="0" indent="0" algn="ctr" defTabSz="685818" rtl="0" eaLnBrk="1" fontAlgn="auto" latinLnBrk="0" hangingPunct="1">
              <a:lnSpc>
                <a:spcPct val="150000"/>
              </a:lnSpc>
              <a:spcBef>
                <a:spcPts val="0"/>
              </a:spcBef>
              <a:spcAft>
                <a:spcPts val="0"/>
              </a:spcAft>
              <a:buClrTx/>
              <a:buSzTx/>
              <a:buFontTx/>
              <a:buNone/>
              <a:tabLst/>
              <a:defRPr/>
            </a:pPr>
            <a:r>
              <a:rPr kumimoji="0" lang="fr-FR" sz="6000" b="1" i="0" u="none" strike="noStrike" kern="1200" cap="none" spc="0" normalizeH="0" baseline="0" noProof="0" dirty="0">
                <a:ln>
                  <a:noFill/>
                </a:ln>
                <a:solidFill>
                  <a:srgbClr val="4BACC6">
                    <a:lumMod val="50000"/>
                  </a:srgbClr>
                </a:solidFill>
                <a:effectLst/>
                <a:uLnTx/>
                <a:uFillTx/>
                <a:latin typeface="Dosis" pitchFamily="2" charset="0"/>
                <a:ea typeface="+mn-ea"/>
                <a:cs typeface="Times New Roman" panose="02020603050405020304" pitchFamily="18" charset="0"/>
              </a:rPr>
              <a:t>   gar</a:t>
            </a:r>
            <a:r>
              <a:rPr kumimoji="0" lang="fr-FR" sz="6000" b="1" i="0" u="none" strike="noStrike" kern="1200" cap="none" spc="0" normalizeH="0" baseline="0" noProof="0" dirty="0">
                <a:ln>
                  <a:noFill/>
                </a:ln>
                <a:solidFill>
                  <a:prstClr val="white">
                    <a:lumMod val="65000"/>
                  </a:prstClr>
                </a:solidFill>
                <a:effectLst/>
                <a:uLnTx/>
                <a:uFillTx/>
                <a:latin typeface="Dosis" pitchFamily="2" charset="0"/>
                <a:ea typeface="+mn-ea"/>
                <a:cs typeface="Times New Roman" panose="02020603050405020304" pitchFamily="18" charset="0"/>
              </a:rPr>
              <a:t>e   </a:t>
            </a:r>
            <a:r>
              <a:rPr kumimoji="0" lang="fr-FR" sz="6000" b="1" i="0" u="none" strike="noStrike" kern="1200" cap="none" spc="0" normalizeH="0" baseline="0" noProof="0" dirty="0">
                <a:ln>
                  <a:noFill/>
                </a:ln>
                <a:solidFill>
                  <a:srgbClr val="4BACC6">
                    <a:lumMod val="50000"/>
                  </a:srgbClr>
                </a:solidFill>
                <a:effectLst/>
                <a:uLnTx/>
                <a:uFillTx/>
                <a:latin typeface="Dosis" pitchFamily="2" charset="0"/>
                <a:ea typeface="+mn-ea"/>
                <a:cs typeface="Times New Roman" panose="02020603050405020304" pitchFamily="18" charset="0"/>
              </a:rPr>
              <a:t>     guitar</a:t>
            </a:r>
            <a:r>
              <a:rPr kumimoji="0" lang="fr-FR" sz="6000" b="1" i="0" u="none" strike="noStrike" kern="1200" cap="none" spc="0" normalizeH="0" baseline="0" noProof="0" dirty="0">
                <a:ln>
                  <a:noFill/>
                </a:ln>
                <a:solidFill>
                  <a:prstClr val="white">
                    <a:lumMod val="65000"/>
                  </a:prstClr>
                </a:solidFill>
                <a:effectLst/>
                <a:uLnTx/>
                <a:uFillTx/>
                <a:latin typeface="Dosis" pitchFamily="2" charset="0"/>
                <a:ea typeface="+mn-ea"/>
                <a:cs typeface="Times New Roman" panose="02020603050405020304" pitchFamily="18" charset="0"/>
              </a:rPr>
              <a:t>e</a:t>
            </a:r>
            <a:r>
              <a:rPr kumimoji="0" lang="fr-FR" sz="6000" b="1" i="0" u="none" strike="noStrike" kern="1200" cap="none" spc="0" normalizeH="0" baseline="0" noProof="0" dirty="0">
                <a:ln>
                  <a:noFill/>
                </a:ln>
                <a:solidFill>
                  <a:srgbClr val="4BACC6">
                    <a:lumMod val="50000"/>
                  </a:srgbClr>
                </a:solidFill>
                <a:effectLst/>
                <a:uLnTx/>
                <a:uFillTx/>
                <a:latin typeface="Dosis" pitchFamily="2" charset="0"/>
                <a:ea typeface="+mn-ea"/>
                <a:cs typeface="Times New Roman" panose="02020603050405020304" pitchFamily="18" charset="0"/>
              </a:rPr>
              <a:t>   </a:t>
            </a:r>
          </a:p>
        </p:txBody>
      </p:sp>
    </p:spTree>
    <p:extLst>
      <p:ext uri="{BB962C8B-B14F-4D97-AF65-F5344CB8AC3E}">
        <p14:creationId xmlns:p14="http://schemas.microsoft.com/office/powerpoint/2010/main" val="1138754428"/>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6E4CC8-1429-D2FF-8283-3CECF01056D9}"/>
            </a:ext>
          </a:extLst>
        </p:cNvPr>
        <p:cNvGrpSpPr/>
        <p:nvPr/>
      </p:nvGrpSpPr>
      <p:grpSpPr>
        <a:xfrm>
          <a:off x="0" y="0"/>
          <a:ext cx="0" cy="0"/>
          <a:chOff x="0" y="0"/>
          <a:chExt cx="0" cy="0"/>
        </a:xfrm>
      </p:grpSpPr>
      <p:sp>
        <p:nvSpPr>
          <p:cNvPr id="3" name="Rectangle : coins arrondis 2">
            <a:extLst>
              <a:ext uri="{FF2B5EF4-FFF2-40B4-BE49-F238E27FC236}">
                <a16:creationId xmlns:a16="http://schemas.microsoft.com/office/drawing/2014/main" id="{83B2A159-21D7-2246-3A72-4512D69255FD}"/>
              </a:ext>
            </a:extLst>
          </p:cNvPr>
          <p:cNvSpPr/>
          <p:nvPr>
            <p:custDataLst>
              <p:tags r:id="rId1"/>
            </p:custDataLst>
          </p:nvPr>
        </p:nvSpPr>
        <p:spPr>
          <a:xfrm>
            <a:off x="228600" y="990601"/>
            <a:ext cx="8686801" cy="4786641"/>
          </a:xfrm>
          <a:prstGeom prst="roundRect">
            <a:avLst>
              <a:gd name="adj" fmla="val 967"/>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16" name="Rectangle : coins arrondis 15">
            <a:extLst>
              <a:ext uri="{FF2B5EF4-FFF2-40B4-BE49-F238E27FC236}">
                <a16:creationId xmlns:a16="http://schemas.microsoft.com/office/drawing/2014/main" id="{89D76EC3-742F-751C-983D-EB09CA8A2BEA}"/>
              </a:ext>
            </a:extLst>
          </p:cNvPr>
          <p:cNvSpPr/>
          <p:nvPr>
            <p:custDataLst>
              <p:tags r:id="rId2"/>
            </p:custDataLst>
          </p:nvPr>
        </p:nvSpPr>
        <p:spPr>
          <a:xfrm>
            <a:off x="126753" y="929941"/>
            <a:ext cx="8890494" cy="597245"/>
          </a:xfrm>
          <a:prstGeom prst="roundRect">
            <a:avLst>
              <a:gd name="adj" fmla="val 14434"/>
            </a:avLst>
          </a:prstGeom>
          <a:solidFill>
            <a:schemeClr val="bg1">
              <a:lumMod val="95000"/>
            </a:schemeClr>
          </a:solidFill>
          <a:ln w="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FR"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18" name="ZoneTexte 17">
            <a:extLst>
              <a:ext uri="{FF2B5EF4-FFF2-40B4-BE49-F238E27FC236}">
                <a16:creationId xmlns:a16="http://schemas.microsoft.com/office/drawing/2014/main" id="{B7256D91-DF33-58FA-7FD5-5D47C75F63F8}"/>
              </a:ext>
            </a:extLst>
          </p:cNvPr>
          <p:cNvSpPr txBox="1"/>
          <p:nvPr>
            <p:custDataLst>
              <p:tags r:id="rId3"/>
            </p:custDataLst>
          </p:nvPr>
        </p:nvSpPr>
        <p:spPr>
          <a:xfrm>
            <a:off x="800100" y="1093750"/>
            <a:ext cx="6096000" cy="325089"/>
          </a:xfrm>
          <a:prstGeom prst="rect">
            <a:avLst/>
          </a:prstGeom>
          <a:noFill/>
        </p:spPr>
        <p:txBody>
          <a:bodyPr wrap="square">
            <a:spAutoFit/>
          </a:bodyPr>
          <a:lstStyle/>
          <a:p>
            <a:pPr marL="0" marR="0" lvl="1" indent="0" algn="l" defTabSz="457223" rtl="0" eaLnBrk="1" fontAlgn="auto" latinLnBrk="0" hangingPunct="1">
              <a:lnSpc>
                <a:spcPts val="2011"/>
              </a:lnSpc>
              <a:spcBef>
                <a:spcPct val="0"/>
              </a:spcBef>
              <a:spcAft>
                <a:spcPts val="0"/>
              </a:spcAft>
              <a:buClrTx/>
              <a:buSzTx/>
              <a:buFontTx/>
              <a:buNone/>
              <a:tabLst/>
              <a:defRPr/>
            </a:pPr>
            <a:r>
              <a:rPr kumimoji="0" lang="en-US" sz="1400" b="1" i="0" u="none" strike="noStrike" kern="1200" cap="none" spc="0" normalizeH="0" baseline="0" noProof="0" dirty="0">
                <a:ln>
                  <a:noFill/>
                </a:ln>
                <a:solidFill>
                  <a:prstClr val="white">
                    <a:lumMod val="75000"/>
                  </a:prstClr>
                </a:solidFill>
                <a:effectLst/>
                <a:uLnTx/>
                <a:uFillTx/>
                <a:latin typeface="Dosis" pitchFamily="2" charset="0"/>
                <a:ea typeface="+mn-ea"/>
                <a:cs typeface="+mn-cs"/>
              </a:rPr>
              <a:t>Aujourd’hui, nous </a:t>
            </a:r>
            <a:r>
              <a:rPr kumimoji="0" lang="fr-FR" sz="1400" b="1" i="0" u="none" strike="noStrike" kern="1200" cap="none" spc="0" normalizeH="0" baseline="0" noProof="0" dirty="0">
                <a:ln>
                  <a:noFill/>
                </a:ln>
                <a:solidFill>
                  <a:prstClr val="white">
                    <a:lumMod val="75000"/>
                  </a:prstClr>
                </a:solidFill>
                <a:effectLst/>
                <a:uLnTx/>
                <a:uFillTx/>
                <a:latin typeface="Dosis" pitchFamily="2" charset="0"/>
                <a:ea typeface="+mn-ea"/>
                <a:cs typeface="+mn-cs"/>
              </a:rPr>
              <a:t>allons apprendre de nouveaux mots en français. </a:t>
            </a:r>
          </a:p>
        </p:txBody>
      </p:sp>
      <p:sp>
        <p:nvSpPr>
          <p:cNvPr id="19" name="Freeform 8">
            <a:extLst>
              <a:ext uri="{FF2B5EF4-FFF2-40B4-BE49-F238E27FC236}">
                <a16:creationId xmlns:a16="http://schemas.microsoft.com/office/drawing/2014/main" id="{7BA1D514-4EE4-3435-1414-35C331E10813}"/>
              </a:ext>
            </a:extLst>
          </p:cNvPr>
          <p:cNvSpPr/>
          <p:nvPr>
            <p:custDataLst>
              <p:tags r:id="rId4"/>
            </p:custDataLst>
          </p:nvPr>
        </p:nvSpPr>
        <p:spPr>
          <a:xfrm>
            <a:off x="559048" y="1459988"/>
            <a:ext cx="277013" cy="190941"/>
          </a:xfrm>
          <a:custGeom>
            <a:avLst/>
            <a:gdLst/>
            <a:ahLst/>
            <a:cxnLst/>
            <a:rect l="l" t="t" r="r" b="b"/>
            <a:pathLst>
              <a:path w="771785" h="671453">
                <a:moveTo>
                  <a:pt x="0" y="0"/>
                </a:moveTo>
                <a:lnTo>
                  <a:pt x="771785" y="0"/>
                </a:lnTo>
                <a:lnTo>
                  <a:pt x="771785" y="671453"/>
                </a:lnTo>
                <a:lnTo>
                  <a:pt x="0" y="671453"/>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pPr marL="0" marR="0" lvl="0" indent="0" algn="l" defTabSz="457223" rtl="0" eaLnBrk="1" fontAlgn="auto" latinLnBrk="0" hangingPunct="1">
              <a:lnSpc>
                <a:spcPct val="100000"/>
              </a:lnSpc>
              <a:spcBef>
                <a:spcPts val="0"/>
              </a:spcBef>
              <a:spcAft>
                <a:spcPts val="0"/>
              </a:spcAft>
              <a:buClrTx/>
              <a:buSzTx/>
              <a:buFontTx/>
              <a:buNone/>
              <a:tabLst/>
              <a:defRPr/>
            </a:pPr>
            <a:endParaRPr kumimoji="0" lang="fr-MA" sz="800" b="0" i="0" u="none" strike="noStrike" kern="1200" cap="none" spc="0" normalizeH="0" baseline="0" noProof="0" dirty="0">
              <a:ln>
                <a:noFill/>
              </a:ln>
              <a:solidFill>
                <a:prstClr val="black"/>
              </a:solidFill>
              <a:effectLst/>
              <a:uLnTx/>
              <a:uFillTx/>
              <a:latin typeface="Dosis" pitchFamily="2" charset="0"/>
              <a:ea typeface="+mn-ea"/>
              <a:cs typeface="+mn-cs"/>
            </a:endParaRPr>
          </a:p>
        </p:txBody>
      </p:sp>
      <p:sp>
        <p:nvSpPr>
          <p:cNvPr id="7" name="Rectangle 6">
            <a:extLst>
              <a:ext uri="{FF2B5EF4-FFF2-40B4-BE49-F238E27FC236}">
                <a16:creationId xmlns:a16="http://schemas.microsoft.com/office/drawing/2014/main" id="{7EC6BB4C-D76E-05B7-DF3E-243ADF5A4E28}"/>
              </a:ext>
            </a:extLst>
          </p:cNvPr>
          <p:cNvSpPr/>
          <p:nvPr>
            <p:custDataLst>
              <p:tags r:id="rId5"/>
            </p:custDataLst>
          </p:nvPr>
        </p:nvSpPr>
        <p:spPr>
          <a:xfrm>
            <a:off x="228599" y="1650929"/>
            <a:ext cx="8878043" cy="245507"/>
          </a:xfrm>
          <a:prstGeom prst="rect">
            <a:avLst/>
          </a:prstGeom>
          <a:solidFill>
            <a:srgbClr val="F2F2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8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15" name="Rectangle 14">
            <a:extLst>
              <a:ext uri="{FF2B5EF4-FFF2-40B4-BE49-F238E27FC236}">
                <a16:creationId xmlns:a16="http://schemas.microsoft.com/office/drawing/2014/main" id="{74EE9209-807F-E2D3-BD2D-A68BFC3AEB94}"/>
              </a:ext>
            </a:extLst>
          </p:cNvPr>
          <p:cNvSpPr/>
          <p:nvPr>
            <p:custDataLst>
              <p:tags r:id="rId6"/>
            </p:custDataLst>
          </p:nvPr>
        </p:nvSpPr>
        <p:spPr>
          <a:xfrm>
            <a:off x="0" y="1"/>
            <a:ext cx="9144000" cy="6857999"/>
          </a:xfrm>
          <a:prstGeom prst="rect">
            <a:avLst/>
          </a:prstGeom>
          <a:solidFill>
            <a:srgbClr val="10658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8" name="Rectangle : coins arrondis 7">
            <a:extLst>
              <a:ext uri="{FF2B5EF4-FFF2-40B4-BE49-F238E27FC236}">
                <a16:creationId xmlns:a16="http://schemas.microsoft.com/office/drawing/2014/main" id="{CCFD4971-316D-3265-EEB6-AD54A903E58A}"/>
              </a:ext>
            </a:extLst>
          </p:cNvPr>
          <p:cNvSpPr/>
          <p:nvPr>
            <p:custDataLst>
              <p:tags r:id="rId7"/>
            </p:custDataLst>
          </p:nvPr>
        </p:nvSpPr>
        <p:spPr>
          <a:xfrm>
            <a:off x="183903" y="177800"/>
            <a:ext cx="8776195" cy="6499909"/>
          </a:xfrm>
          <a:prstGeom prst="roundRect">
            <a:avLst>
              <a:gd name="adj" fmla="val 2225"/>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3" name="Rectangle : coins arrondis 22">
            <a:extLst>
              <a:ext uri="{FF2B5EF4-FFF2-40B4-BE49-F238E27FC236}">
                <a16:creationId xmlns:a16="http://schemas.microsoft.com/office/drawing/2014/main" id="{FAD0B825-1BBE-FE61-62B7-0E66F1F6336D}"/>
              </a:ext>
            </a:extLst>
          </p:cNvPr>
          <p:cNvSpPr/>
          <p:nvPr>
            <p:custDataLst>
              <p:tags r:id="rId8"/>
            </p:custDataLst>
          </p:nvPr>
        </p:nvSpPr>
        <p:spPr>
          <a:xfrm>
            <a:off x="183902" y="180292"/>
            <a:ext cx="8766670" cy="597245"/>
          </a:xfrm>
          <a:prstGeom prst="roundRect">
            <a:avLst>
              <a:gd name="adj" fmla="val 14434"/>
            </a:avLst>
          </a:prstGeom>
          <a:solidFill>
            <a:schemeClr val="bg1">
              <a:lumMod val="95000"/>
            </a:schemeClr>
          </a:solidFill>
          <a:ln w="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FR"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6" name="Rectangle 25">
            <a:extLst>
              <a:ext uri="{FF2B5EF4-FFF2-40B4-BE49-F238E27FC236}">
                <a16:creationId xmlns:a16="http://schemas.microsoft.com/office/drawing/2014/main" id="{DA64D99C-57BF-9A1B-E4A3-830B083596BA}"/>
              </a:ext>
            </a:extLst>
          </p:cNvPr>
          <p:cNvSpPr/>
          <p:nvPr>
            <p:custDataLst>
              <p:tags r:id="rId9"/>
            </p:custDataLst>
          </p:nvPr>
        </p:nvSpPr>
        <p:spPr>
          <a:xfrm>
            <a:off x="196726" y="737687"/>
            <a:ext cx="8718676" cy="252914"/>
          </a:xfrm>
          <a:prstGeom prst="rect">
            <a:avLst/>
          </a:prstGeom>
          <a:solidFill>
            <a:srgbClr val="F2F2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2" name="Freeform 8">
            <a:extLst>
              <a:ext uri="{FF2B5EF4-FFF2-40B4-BE49-F238E27FC236}">
                <a16:creationId xmlns:a16="http://schemas.microsoft.com/office/drawing/2014/main" id="{2BB918D8-A2C3-8A3D-449A-DEB5650A40CD}"/>
              </a:ext>
            </a:extLst>
          </p:cNvPr>
          <p:cNvSpPr/>
          <p:nvPr>
            <p:custDataLst>
              <p:tags r:id="rId10"/>
            </p:custDataLst>
          </p:nvPr>
        </p:nvSpPr>
        <p:spPr>
          <a:xfrm>
            <a:off x="487285" y="484874"/>
            <a:ext cx="277013" cy="190941"/>
          </a:xfrm>
          <a:custGeom>
            <a:avLst/>
            <a:gdLst/>
            <a:ahLst/>
            <a:cxnLst/>
            <a:rect l="l" t="t" r="r" b="b"/>
            <a:pathLst>
              <a:path w="771785" h="671453">
                <a:moveTo>
                  <a:pt x="0" y="0"/>
                </a:moveTo>
                <a:lnTo>
                  <a:pt x="771785" y="0"/>
                </a:lnTo>
                <a:lnTo>
                  <a:pt x="771785" y="671453"/>
                </a:lnTo>
                <a:lnTo>
                  <a:pt x="0" y="671453"/>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pPr marL="0" marR="0" lvl="0" indent="0" algn="l"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black"/>
              </a:solidFill>
              <a:effectLst/>
              <a:uLnTx/>
              <a:uFillTx/>
              <a:latin typeface="Dosis" pitchFamily="2" charset="0"/>
              <a:ea typeface="+mn-ea"/>
              <a:cs typeface="+mn-cs"/>
            </a:endParaRPr>
          </a:p>
        </p:txBody>
      </p:sp>
      <p:sp>
        <p:nvSpPr>
          <p:cNvPr id="2" name="ZoneTexte 1">
            <a:extLst>
              <a:ext uri="{FF2B5EF4-FFF2-40B4-BE49-F238E27FC236}">
                <a16:creationId xmlns:a16="http://schemas.microsoft.com/office/drawing/2014/main" id="{985A8F35-590D-2C7F-17E4-4FD8BA1B5CEF}"/>
              </a:ext>
            </a:extLst>
          </p:cNvPr>
          <p:cNvSpPr txBox="1"/>
          <p:nvPr>
            <p:custDataLst>
              <p:tags r:id="rId11"/>
            </p:custDataLst>
          </p:nvPr>
        </p:nvSpPr>
        <p:spPr>
          <a:xfrm>
            <a:off x="994756" y="388119"/>
            <a:ext cx="7965341" cy="338554"/>
          </a:xfrm>
          <a:prstGeom prst="rect">
            <a:avLst/>
          </a:prstGeom>
          <a:noFill/>
        </p:spPr>
        <p:txBody>
          <a:bodyPr wrap="square" rtlCol="0">
            <a:spAutoFit/>
          </a:bodyPr>
          <a:lstStyle/>
          <a:p>
            <a:pPr marL="0" marR="0" lvl="0" indent="0" algn="l" defTabSz="685818"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prstClr val="white">
                    <a:lumMod val="65000"/>
                  </a:prstClr>
                </a:solidFill>
                <a:effectLst/>
                <a:uLnTx/>
                <a:uFillTx/>
                <a:latin typeface="Calibri"/>
                <a:ea typeface="+mn-ea"/>
                <a:cs typeface="+mn-cs"/>
              </a:rPr>
              <a:t>Qui veut passer au tableau pour lire ? </a:t>
            </a:r>
          </a:p>
        </p:txBody>
      </p:sp>
      <p:sp>
        <p:nvSpPr>
          <p:cNvPr id="4" name="ZoneTexte 3">
            <a:extLst>
              <a:ext uri="{FF2B5EF4-FFF2-40B4-BE49-F238E27FC236}">
                <a16:creationId xmlns:a16="http://schemas.microsoft.com/office/drawing/2014/main" id="{0E255ABE-55D0-6972-F339-078676435303}"/>
              </a:ext>
            </a:extLst>
          </p:cNvPr>
          <p:cNvSpPr txBox="1"/>
          <p:nvPr>
            <p:custDataLst>
              <p:tags r:id="rId12"/>
            </p:custDataLst>
          </p:nvPr>
        </p:nvSpPr>
        <p:spPr>
          <a:xfrm>
            <a:off x="957175" y="681529"/>
            <a:ext cx="6038363"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400" b="0" i="1" u="none" strike="noStrike" kern="1200" cap="none" spc="0" normalizeH="0" baseline="0" noProof="0" dirty="0">
                <a:ln>
                  <a:noFill/>
                </a:ln>
                <a:solidFill>
                  <a:prstClr val="white">
                    <a:lumMod val="65000"/>
                  </a:prstClr>
                </a:solidFill>
                <a:effectLst/>
                <a:uLnTx/>
                <a:uFillTx/>
                <a:latin typeface="Calibri"/>
                <a:ea typeface="+mn-ea"/>
                <a:cs typeface="+mn-cs"/>
              </a:rPr>
              <a:t>L’enseignant fait passer plusieurs élèves au tableau.</a:t>
            </a:r>
            <a:endParaRPr kumimoji="0" lang="fr-FR" sz="1800" b="0" i="1" u="none" strike="noStrike" kern="1200" cap="none" spc="0" normalizeH="0" baseline="0" noProof="0" dirty="0">
              <a:ln>
                <a:noFill/>
              </a:ln>
              <a:solidFill>
                <a:prstClr val="white">
                  <a:lumMod val="65000"/>
                </a:prstClr>
              </a:solidFill>
              <a:effectLst/>
              <a:uLnTx/>
              <a:uFillTx/>
              <a:latin typeface="Calibri"/>
              <a:ea typeface="+mn-ea"/>
              <a:cs typeface="+mn-cs"/>
            </a:endParaRPr>
          </a:p>
        </p:txBody>
      </p:sp>
      <p:sp>
        <p:nvSpPr>
          <p:cNvPr id="5" name="ZoneTexte 4">
            <a:extLst>
              <a:ext uri="{FF2B5EF4-FFF2-40B4-BE49-F238E27FC236}">
                <a16:creationId xmlns:a16="http://schemas.microsoft.com/office/drawing/2014/main" id="{28ECB166-274B-FCFE-6504-78A7844EFDB6}"/>
              </a:ext>
            </a:extLst>
          </p:cNvPr>
          <p:cNvSpPr txBox="1"/>
          <p:nvPr>
            <p:custDataLst>
              <p:tags r:id="rId13"/>
            </p:custDataLst>
          </p:nvPr>
        </p:nvSpPr>
        <p:spPr>
          <a:xfrm>
            <a:off x="403601" y="3301857"/>
            <a:ext cx="8327271" cy="2689198"/>
          </a:xfrm>
          <a:prstGeom prst="rect">
            <a:avLst/>
          </a:prstGeom>
          <a:noFill/>
        </p:spPr>
        <p:txBody>
          <a:bodyPr wrap="square" rtlCol="0">
            <a:spAutoFit/>
          </a:bodyPr>
          <a:lstStyle/>
          <a:p>
            <a:pPr marL="0" marR="0" lvl="0" indent="0" algn="ctr" defTabSz="685818" rtl="0" eaLnBrk="1" fontAlgn="auto" latinLnBrk="0" hangingPunct="1">
              <a:lnSpc>
                <a:spcPct val="150000"/>
              </a:lnSpc>
              <a:spcBef>
                <a:spcPts val="0"/>
              </a:spcBef>
              <a:spcAft>
                <a:spcPts val="0"/>
              </a:spcAft>
              <a:buClrTx/>
              <a:buSzTx/>
              <a:buFontTx/>
              <a:buNone/>
              <a:tabLst/>
              <a:defRPr/>
            </a:pPr>
            <a:r>
              <a:rPr kumimoji="0" lang="fr-FR" sz="6000" b="1" i="0" u="none" strike="noStrike" kern="1200" cap="none" spc="0" normalizeH="0" baseline="0" noProof="0" dirty="0">
                <a:ln>
                  <a:noFill/>
                </a:ln>
                <a:solidFill>
                  <a:srgbClr val="225D6D"/>
                </a:solidFill>
                <a:effectLst/>
                <a:uLnTx/>
                <a:uFillTx/>
                <a:latin typeface="Dosis" pitchFamily="2" charset="0"/>
                <a:ea typeface="+mn-ea"/>
                <a:cs typeface="Times New Roman" panose="02020603050405020304" pitchFamily="18" charset="0"/>
              </a:rPr>
              <a:t>cirag</a:t>
            </a:r>
            <a:r>
              <a:rPr kumimoji="0" lang="fr-FR" sz="6000" b="1" i="0" u="none" strike="noStrike" kern="1200" cap="none" spc="0" normalizeH="0" baseline="0" noProof="0" dirty="0">
                <a:ln>
                  <a:noFill/>
                </a:ln>
                <a:solidFill>
                  <a:prstClr val="white">
                    <a:lumMod val="65000"/>
                  </a:prstClr>
                </a:solidFill>
                <a:effectLst/>
                <a:uLnTx/>
                <a:uFillTx/>
                <a:latin typeface="Dosis" pitchFamily="2" charset="0"/>
                <a:ea typeface="+mn-ea"/>
                <a:cs typeface="Times New Roman" panose="02020603050405020304" pitchFamily="18" charset="0"/>
              </a:rPr>
              <a:t>e      </a:t>
            </a:r>
            <a:r>
              <a:rPr kumimoji="0" lang="fr-FR" sz="6000" b="1" i="0" u="none" strike="noStrike" kern="1200" cap="none" spc="0" normalizeH="0" baseline="0" noProof="0" dirty="0">
                <a:ln>
                  <a:noFill/>
                </a:ln>
                <a:solidFill>
                  <a:srgbClr val="225D6D"/>
                </a:solidFill>
                <a:effectLst/>
                <a:uLnTx/>
                <a:uFillTx/>
                <a:latin typeface="Dosis" pitchFamily="2" charset="0"/>
                <a:ea typeface="+mn-ea"/>
                <a:cs typeface="Times New Roman" panose="02020603050405020304" pitchFamily="18" charset="0"/>
              </a:rPr>
              <a:t>agité</a:t>
            </a:r>
            <a:r>
              <a:rPr kumimoji="0" lang="fr-FR" sz="6000" b="1" i="0" u="none" strike="noStrike" kern="1200" cap="none" spc="0" normalizeH="0" baseline="0" noProof="0" dirty="0">
                <a:ln>
                  <a:noFill/>
                </a:ln>
                <a:solidFill>
                  <a:prstClr val="white">
                    <a:lumMod val="65000"/>
                  </a:prstClr>
                </a:solidFill>
                <a:effectLst/>
                <a:uLnTx/>
                <a:uFillTx/>
                <a:latin typeface="Dosis" pitchFamily="2" charset="0"/>
                <a:ea typeface="+mn-ea"/>
                <a:cs typeface="Times New Roman" panose="02020603050405020304" pitchFamily="18" charset="0"/>
              </a:rPr>
              <a:t>      </a:t>
            </a:r>
            <a:r>
              <a:rPr kumimoji="0" lang="fr-FR" sz="6000" b="1" i="0" u="none" strike="noStrike" kern="1200" cap="none" spc="0" normalizeH="0" baseline="0" noProof="0" dirty="0">
                <a:ln>
                  <a:noFill/>
                </a:ln>
                <a:solidFill>
                  <a:srgbClr val="225D6D"/>
                </a:solidFill>
                <a:effectLst/>
                <a:uLnTx/>
                <a:uFillTx/>
                <a:latin typeface="Dosis" pitchFamily="2" charset="0"/>
                <a:ea typeface="+mn-ea"/>
                <a:cs typeface="Times New Roman" panose="02020603050405020304" pitchFamily="18" charset="0"/>
              </a:rPr>
              <a:t>bagag</a:t>
            </a:r>
            <a:r>
              <a:rPr kumimoji="0" lang="fr-FR" sz="6000" b="1" i="0" u="none" strike="noStrike" kern="1200" cap="none" spc="0" normalizeH="0" baseline="0" noProof="0" dirty="0">
                <a:ln>
                  <a:noFill/>
                </a:ln>
                <a:solidFill>
                  <a:prstClr val="white">
                    <a:lumMod val="65000"/>
                  </a:prstClr>
                </a:solidFill>
                <a:effectLst/>
                <a:uLnTx/>
                <a:uFillTx/>
                <a:latin typeface="Dosis" pitchFamily="2" charset="0"/>
                <a:ea typeface="+mn-ea"/>
                <a:cs typeface="Times New Roman" panose="02020603050405020304" pitchFamily="18" charset="0"/>
              </a:rPr>
              <a:t>e</a:t>
            </a:r>
          </a:p>
          <a:p>
            <a:pPr marL="0" marR="0" lvl="0" indent="0" algn="ctr" defTabSz="685818" rtl="0" eaLnBrk="1" fontAlgn="auto" latinLnBrk="0" hangingPunct="1">
              <a:lnSpc>
                <a:spcPct val="150000"/>
              </a:lnSpc>
              <a:spcBef>
                <a:spcPts val="0"/>
              </a:spcBef>
              <a:spcAft>
                <a:spcPts val="0"/>
              </a:spcAft>
              <a:buClrTx/>
              <a:buSzTx/>
              <a:buFontTx/>
              <a:buNone/>
              <a:tabLst/>
              <a:defRPr/>
            </a:pPr>
            <a:r>
              <a:rPr kumimoji="0" lang="fr-FR" sz="6000" b="1" i="0" u="none" strike="noStrike" kern="1200" cap="none" spc="0" normalizeH="0" baseline="0" noProof="0" dirty="0">
                <a:ln>
                  <a:noFill/>
                </a:ln>
                <a:solidFill>
                  <a:srgbClr val="225D6D"/>
                </a:solidFill>
                <a:effectLst/>
                <a:uLnTx/>
                <a:uFillTx/>
                <a:latin typeface="Dosis" pitchFamily="2" charset="0"/>
                <a:ea typeface="+mn-ea"/>
                <a:cs typeface="Times New Roman" panose="02020603050405020304" pitchFamily="18" charset="0"/>
              </a:rPr>
              <a:t>   goû</a:t>
            </a:r>
            <a:r>
              <a:rPr kumimoji="0" lang="fr-FR" sz="6000" b="1" i="0" u="none" strike="noStrike" kern="1200" cap="none" spc="0" normalizeH="0" baseline="0" noProof="0" dirty="0">
                <a:ln>
                  <a:noFill/>
                </a:ln>
                <a:solidFill>
                  <a:prstClr val="white">
                    <a:lumMod val="65000"/>
                  </a:prstClr>
                </a:solidFill>
                <a:effectLst/>
                <a:uLnTx/>
                <a:uFillTx/>
                <a:latin typeface="Dosis" pitchFamily="2" charset="0"/>
                <a:ea typeface="+mn-ea"/>
                <a:cs typeface="Times New Roman" panose="02020603050405020304" pitchFamily="18" charset="0"/>
              </a:rPr>
              <a:t>t</a:t>
            </a:r>
            <a:r>
              <a:rPr kumimoji="0" lang="fr-FR" sz="6000" b="1" i="0" u="none" strike="noStrike" kern="1200" cap="none" spc="0" normalizeH="0" baseline="0" noProof="0" dirty="0">
                <a:ln>
                  <a:noFill/>
                </a:ln>
                <a:solidFill>
                  <a:srgbClr val="225D6D"/>
                </a:solidFill>
                <a:effectLst/>
                <a:uLnTx/>
                <a:uFillTx/>
                <a:latin typeface="Dosis" pitchFamily="2" charset="0"/>
                <a:ea typeface="+mn-ea"/>
                <a:cs typeface="Times New Roman" panose="02020603050405020304" pitchFamily="18" charset="0"/>
              </a:rPr>
              <a:t>         gigo</a:t>
            </a:r>
            <a:r>
              <a:rPr kumimoji="0" lang="fr-FR" sz="6000" b="1" i="0" u="none" strike="noStrike" kern="1200" cap="none" spc="0" normalizeH="0" baseline="0" noProof="0" dirty="0">
                <a:ln>
                  <a:noFill/>
                </a:ln>
                <a:solidFill>
                  <a:prstClr val="white">
                    <a:lumMod val="65000"/>
                  </a:prstClr>
                </a:solidFill>
                <a:effectLst/>
                <a:uLnTx/>
                <a:uFillTx/>
                <a:latin typeface="Dosis" pitchFamily="2" charset="0"/>
                <a:ea typeface="+mn-ea"/>
                <a:cs typeface="Times New Roman" panose="02020603050405020304" pitchFamily="18" charset="0"/>
              </a:rPr>
              <a:t>t</a:t>
            </a:r>
            <a:r>
              <a:rPr kumimoji="0" lang="fr-FR" sz="6000" b="1" i="0" u="none" strike="noStrike" kern="1200" cap="none" spc="0" normalizeH="0" baseline="0" noProof="0" dirty="0">
                <a:ln>
                  <a:noFill/>
                </a:ln>
                <a:solidFill>
                  <a:srgbClr val="225D6D"/>
                </a:solidFill>
                <a:effectLst/>
                <a:uLnTx/>
                <a:uFillTx/>
                <a:latin typeface="Dosis" pitchFamily="2" charset="0"/>
                <a:ea typeface="+mn-ea"/>
                <a:cs typeface="Times New Roman" panose="02020603050405020304" pitchFamily="18" charset="0"/>
              </a:rPr>
              <a:t>   </a:t>
            </a:r>
            <a:endParaRPr kumimoji="0" lang="fr-FR" sz="6000" b="1" i="0" u="none" strike="noStrike" kern="1200" cap="none" spc="0" normalizeH="0" baseline="0" noProof="0" dirty="0">
              <a:ln>
                <a:noFill/>
              </a:ln>
              <a:solidFill>
                <a:prstClr val="white">
                  <a:lumMod val="65000"/>
                </a:prstClr>
              </a:solidFill>
              <a:effectLst/>
              <a:uLnTx/>
              <a:uFillTx/>
              <a:latin typeface="Dosis" pitchFamily="2" charset="0"/>
              <a:ea typeface="+mn-ea"/>
              <a:cs typeface="Times New Roman" panose="02020603050405020304" pitchFamily="18" charset="0"/>
            </a:endParaRPr>
          </a:p>
        </p:txBody>
      </p:sp>
    </p:spTree>
    <p:extLst>
      <p:ext uri="{BB962C8B-B14F-4D97-AF65-F5344CB8AC3E}">
        <p14:creationId xmlns:p14="http://schemas.microsoft.com/office/powerpoint/2010/main" val="2581285198"/>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023938-B96C-14C0-0571-28EF2801725E}"/>
            </a:ext>
          </a:extLst>
        </p:cNvPr>
        <p:cNvGrpSpPr/>
        <p:nvPr/>
      </p:nvGrpSpPr>
      <p:grpSpPr>
        <a:xfrm>
          <a:off x="0" y="0"/>
          <a:ext cx="0" cy="0"/>
          <a:chOff x="0" y="0"/>
          <a:chExt cx="0" cy="0"/>
        </a:xfrm>
      </p:grpSpPr>
      <p:sp>
        <p:nvSpPr>
          <p:cNvPr id="3" name="Rectangle : coins arrondis 2">
            <a:extLst>
              <a:ext uri="{FF2B5EF4-FFF2-40B4-BE49-F238E27FC236}">
                <a16:creationId xmlns:a16="http://schemas.microsoft.com/office/drawing/2014/main" id="{AC3C3D1E-E726-F853-6587-D0A52A048FB3}"/>
              </a:ext>
            </a:extLst>
          </p:cNvPr>
          <p:cNvSpPr/>
          <p:nvPr>
            <p:custDataLst>
              <p:tags r:id="rId1"/>
            </p:custDataLst>
          </p:nvPr>
        </p:nvSpPr>
        <p:spPr>
          <a:xfrm>
            <a:off x="228600" y="990601"/>
            <a:ext cx="8686801" cy="4786641"/>
          </a:xfrm>
          <a:prstGeom prst="roundRect">
            <a:avLst>
              <a:gd name="adj" fmla="val 967"/>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15" name="Rectangle 14">
            <a:extLst>
              <a:ext uri="{FF2B5EF4-FFF2-40B4-BE49-F238E27FC236}">
                <a16:creationId xmlns:a16="http://schemas.microsoft.com/office/drawing/2014/main" id="{0C1F09DB-6D34-318F-9A9A-6593E275DFFD}"/>
              </a:ext>
            </a:extLst>
          </p:cNvPr>
          <p:cNvSpPr/>
          <p:nvPr>
            <p:custDataLst>
              <p:tags r:id="rId2"/>
            </p:custDataLst>
          </p:nvPr>
        </p:nvSpPr>
        <p:spPr>
          <a:xfrm>
            <a:off x="0" y="1"/>
            <a:ext cx="9144000" cy="6857999"/>
          </a:xfrm>
          <a:prstGeom prst="rect">
            <a:avLst/>
          </a:prstGeom>
          <a:solidFill>
            <a:srgbClr val="10658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8" name="Rectangle : coins arrondis 7">
            <a:extLst>
              <a:ext uri="{FF2B5EF4-FFF2-40B4-BE49-F238E27FC236}">
                <a16:creationId xmlns:a16="http://schemas.microsoft.com/office/drawing/2014/main" id="{59F9B0F2-73A9-DBCE-DAEC-89B63BF17701}"/>
              </a:ext>
            </a:extLst>
          </p:cNvPr>
          <p:cNvSpPr/>
          <p:nvPr>
            <p:custDataLst>
              <p:tags r:id="rId3"/>
            </p:custDataLst>
          </p:nvPr>
        </p:nvSpPr>
        <p:spPr>
          <a:xfrm>
            <a:off x="183903" y="177800"/>
            <a:ext cx="8776195" cy="6499909"/>
          </a:xfrm>
          <a:prstGeom prst="roundRect">
            <a:avLst>
              <a:gd name="adj" fmla="val 2225"/>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3" name="Rectangle : coins arrondis 22">
            <a:extLst>
              <a:ext uri="{FF2B5EF4-FFF2-40B4-BE49-F238E27FC236}">
                <a16:creationId xmlns:a16="http://schemas.microsoft.com/office/drawing/2014/main" id="{5F188DBA-3975-4496-3EE8-E80F94B6C54A}"/>
              </a:ext>
            </a:extLst>
          </p:cNvPr>
          <p:cNvSpPr/>
          <p:nvPr>
            <p:custDataLst>
              <p:tags r:id="rId4"/>
            </p:custDataLst>
          </p:nvPr>
        </p:nvSpPr>
        <p:spPr>
          <a:xfrm>
            <a:off x="180975" y="180292"/>
            <a:ext cx="8769597" cy="597245"/>
          </a:xfrm>
          <a:prstGeom prst="roundRect">
            <a:avLst>
              <a:gd name="adj" fmla="val 14434"/>
            </a:avLst>
          </a:prstGeom>
          <a:solidFill>
            <a:schemeClr val="bg1">
              <a:lumMod val="95000"/>
            </a:schemeClr>
          </a:solidFill>
          <a:ln w="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FR"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6" name="Rectangle 25">
            <a:extLst>
              <a:ext uri="{FF2B5EF4-FFF2-40B4-BE49-F238E27FC236}">
                <a16:creationId xmlns:a16="http://schemas.microsoft.com/office/drawing/2014/main" id="{F651CA21-BDE7-980A-84BC-E04C6594724D}"/>
              </a:ext>
            </a:extLst>
          </p:cNvPr>
          <p:cNvSpPr/>
          <p:nvPr>
            <p:custDataLst>
              <p:tags r:id="rId5"/>
            </p:custDataLst>
          </p:nvPr>
        </p:nvSpPr>
        <p:spPr>
          <a:xfrm>
            <a:off x="196725" y="737687"/>
            <a:ext cx="8776195" cy="245507"/>
          </a:xfrm>
          <a:prstGeom prst="rect">
            <a:avLst/>
          </a:prstGeom>
          <a:solidFill>
            <a:srgbClr val="F2F2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2" name="Freeform 8">
            <a:extLst>
              <a:ext uri="{FF2B5EF4-FFF2-40B4-BE49-F238E27FC236}">
                <a16:creationId xmlns:a16="http://schemas.microsoft.com/office/drawing/2014/main" id="{2FAAB471-E100-D367-86DB-70EA48DE9457}"/>
              </a:ext>
            </a:extLst>
          </p:cNvPr>
          <p:cNvSpPr/>
          <p:nvPr>
            <p:custDataLst>
              <p:tags r:id="rId6"/>
            </p:custDataLst>
          </p:nvPr>
        </p:nvSpPr>
        <p:spPr>
          <a:xfrm>
            <a:off x="507676" y="485672"/>
            <a:ext cx="277013" cy="190941"/>
          </a:xfrm>
          <a:custGeom>
            <a:avLst/>
            <a:gdLst/>
            <a:ahLst/>
            <a:cxnLst/>
            <a:rect l="l" t="t" r="r" b="b"/>
            <a:pathLst>
              <a:path w="771785" h="671453">
                <a:moveTo>
                  <a:pt x="0" y="0"/>
                </a:moveTo>
                <a:lnTo>
                  <a:pt x="771785" y="0"/>
                </a:lnTo>
                <a:lnTo>
                  <a:pt x="771785" y="671453"/>
                </a:lnTo>
                <a:lnTo>
                  <a:pt x="0" y="671453"/>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marL="0" marR="0" lvl="0" indent="0" algn="l"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black"/>
              </a:solidFill>
              <a:effectLst/>
              <a:uLnTx/>
              <a:uFillTx/>
              <a:latin typeface="Dosis" pitchFamily="2" charset="0"/>
              <a:ea typeface="+mn-ea"/>
              <a:cs typeface="+mn-cs"/>
            </a:endParaRPr>
          </a:p>
        </p:txBody>
      </p:sp>
      <p:sp>
        <p:nvSpPr>
          <p:cNvPr id="12" name="ZoneTexte 11">
            <a:extLst>
              <a:ext uri="{FF2B5EF4-FFF2-40B4-BE49-F238E27FC236}">
                <a16:creationId xmlns:a16="http://schemas.microsoft.com/office/drawing/2014/main" id="{DAF7D908-6C99-9903-5A78-35EA208AF6C5}"/>
              </a:ext>
            </a:extLst>
          </p:cNvPr>
          <p:cNvSpPr txBox="1"/>
          <p:nvPr>
            <p:custDataLst>
              <p:tags r:id="rId7"/>
            </p:custDataLst>
          </p:nvPr>
        </p:nvSpPr>
        <p:spPr>
          <a:xfrm>
            <a:off x="797511" y="405372"/>
            <a:ext cx="8099045" cy="338554"/>
          </a:xfrm>
          <a:prstGeom prst="rect">
            <a:avLst/>
          </a:prstGeom>
          <a:noFill/>
        </p:spPr>
        <p:txBody>
          <a:bodyPr wrap="square" rtlCol="0">
            <a:spAutoFit/>
          </a:bodyPr>
          <a:lstStyle/>
          <a:p>
            <a:pPr marL="0" marR="0" lvl="0" indent="0" algn="l" defTabSz="685818"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prstClr val="white">
                    <a:lumMod val="65000"/>
                  </a:prstClr>
                </a:solidFill>
                <a:effectLst/>
                <a:uLnTx/>
                <a:uFillTx/>
                <a:latin typeface="Calibri"/>
                <a:ea typeface="+mn-ea"/>
                <a:cs typeface="+mn-cs"/>
              </a:rPr>
              <a:t>Prenez vos livrets à la page 31</a:t>
            </a:r>
            <a:r>
              <a:rPr kumimoji="0" lang="fr-FR" sz="1600" b="1" i="0" u="none" strike="noStrike" kern="1200" cap="none" spc="0" normalizeH="0" baseline="0" noProof="0" dirty="0">
                <a:ln>
                  <a:noFill/>
                </a:ln>
                <a:solidFill>
                  <a:prstClr val="white">
                    <a:lumMod val="65000"/>
                  </a:prstClr>
                </a:solidFill>
                <a:effectLst/>
                <a:uLnTx/>
                <a:uFillTx/>
                <a:latin typeface="Dosis" pitchFamily="2" charset="0"/>
                <a:ea typeface="+mn-ea"/>
                <a:cs typeface="+mn-cs"/>
              </a:rPr>
              <a:t>. </a:t>
            </a:r>
          </a:p>
        </p:txBody>
      </p:sp>
      <p:pic>
        <p:nvPicPr>
          <p:cNvPr id="4" name="Image 3">
            <a:extLst>
              <a:ext uri="{FF2B5EF4-FFF2-40B4-BE49-F238E27FC236}">
                <a16:creationId xmlns:a16="http://schemas.microsoft.com/office/drawing/2014/main" id="{F0C32C99-87B7-8990-D351-D0CBCF411BA4}"/>
              </a:ext>
            </a:extLst>
          </p:cNvPr>
          <p:cNvPicPr>
            <a:picLocks noChangeAspect="1"/>
          </p:cNvPicPr>
          <p:nvPr/>
        </p:nvPicPr>
        <p:blipFill>
          <a:blip r:embed="rId12"/>
          <a:stretch>
            <a:fillRect/>
          </a:stretch>
        </p:blipFill>
        <p:spPr>
          <a:xfrm>
            <a:off x="2561047" y="994701"/>
            <a:ext cx="4026777" cy="5457927"/>
          </a:xfrm>
          <a:prstGeom prst="rect">
            <a:avLst/>
          </a:prstGeom>
        </p:spPr>
      </p:pic>
      <p:sp>
        <p:nvSpPr>
          <p:cNvPr id="5" name="Rectangle 4">
            <a:extLst>
              <a:ext uri="{FF2B5EF4-FFF2-40B4-BE49-F238E27FC236}">
                <a16:creationId xmlns:a16="http://schemas.microsoft.com/office/drawing/2014/main" id="{B8F29712-1820-D232-93A9-18D62B0492F1}"/>
              </a:ext>
            </a:extLst>
          </p:cNvPr>
          <p:cNvSpPr/>
          <p:nvPr>
            <p:custDataLst>
              <p:tags r:id="rId8"/>
            </p:custDataLst>
          </p:nvPr>
        </p:nvSpPr>
        <p:spPr>
          <a:xfrm>
            <a:off x="2773879" y="2875759"/>
            <a:ext cx="3642688" cy="1112917"/>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295146263"/>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023938-B96C-14C0-0571-28EF2801725E}"/>
            </a:ext>
          </a:extLst>
        </p:cNvPr>
        <p:cNvGrpSpPr/>
        <p:nvPr/>
      </p:nvGrpSpPr>
      <p:grpSpPr>
        <a:xfrm>
          <a:off x="0" y="0"/>
          <a:ext cx="0" cy="0"/>
          <a:chOff x="0" y="0"/>
          <a:chExt cx="0" cy="0"/>
        </a:xfrm>
      </p:grpSpPr>
      <p:sp>
        <p:nvSpPr>
          <p:cNvPr id="3" name="Rectangle : coins arrondis 2">
            <a:extLst>
              <a:ext uri="{FF2B5EF4-FFF2-40B4-BE49-F238E27FC236}">
                <a16:creationId xmlns:a16="http://schemas.microsoft.com/office/drawing/2014/main" id="{AC3C3D1E-E726-F853-6587-D0A52A048FB3}"/>
              </a:ext>
            </a:extLst>
          </p:cNvPr>
          <p:cNvSpPr/>
          <p:nvPr>
            <p:custDataLst>
              <p:tags r:id="rId1"/>
            </p:custDataLst>
          </p:nvPr>
        </p:nvSpPr>
        <p:spPr>
          <a:xfrm>
            <a:off x="228600" y="990601"/>
            <a:ext cx="8686801" cy="4786641"/>
          </a:xfrm>
          <a:prstGeom prst="roundRect">
            <a:avLst>
              <a:gd name="adj" fmla="val 967"/>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15" name="Rectangle 14">
            <a:extLst>
              <a:ext uri="{FF2B5EF4-FFF2-40B4-BE49-F238E27FC236}">
                <a16:creationId xmlns:a16="http://schemas.microsoft.com/office/drawing/2014/main" id="{0C1F09DB-6D34-318F-9A9A-6593E275DFFD}"/>
              </a:ext>
            </a:extLst>
          </p:cNvPr>
          <p:cNvSpPr/>
          <p:nvPr>
            <p:custDataLst>
              <p:tags r:id="rId2"/>
            </p:custDataLst>
          </p:nvPr>
        </p:nvSpPr>
        <p:spPr>
          <a:xfrm>
            <a:off x="0" y="1"/>
            <a:ext cx="9144000" cy="6857999"/>
          </a:xfrm>
          <a:prstGeom prst="rect">
            <a:avLst/>
          </a:prstGeom>
          <a:solidFill>
            <a:srgbClr val="10658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8" name="Rectangle : coins arrondis 7">
            <a:extLst>
              <a:ext uri="{FF2B5EF4-FFF2-40B4-BE49-F238E27FC236}">
                <a16:creationId xmlns:a16="http://schemas.microsoft.com/office/drawing/2014/main" id="{59F9B0F2-73A9-DBCE-DAEC-89B63BF17701}"/>
              </a:ext>
            </a:extLst>
          </p:cNvPr>
          <p:cNvSpPr/>
          <p:nvPr>
            <p:custDataLst>
              <p:tags r:id="rId3"/>
            </p:custDataLst>
          </p:nvPr>
        </p:nvSpPr>
        <p:spPr>
          <a:xfrm>
            <a:off x="183903" y="177800"/>
            <a:ext cx="8776195" cy="6499909"/>
          </a:xfrm>
          <a:prstGeom prst="roundRect">
            <a:avLst>
              <a:gd name="adj" fmla="val 2225"/>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3" name="Rectangle : coins arrondis 22">
            <a:extLst>
              <a:ext uri="{FF2B5EF4-FFF2-40B4-BE49-F238E27FC236}">
                <a16:creationId xmlns:a16="http://schemas.microsoft.com/office/drawing/2014/main" id="{5F188DBA-3975-4496-3EE8-E80F94B6C54A}"/>
              </a:ext>
            </a:extLst>
          </p:cNvPr>
          <p:cNvSpPr/>
          <p:nvPr>
            <p:custDataLst>
              <p:tags r:id="rId4"/>
            </p:custDataLst>
          </p:nvPr>
        </p:nvSpPr>
        <p:spPr>
          <a:xfrm>
            <a:off x="180975" y="180292"/>
            <a:ext cx="8769597" cy="597245"/>
          </a:xfrm>
          <a:prstGeom prst="roundRect">
            <a:avLst>
              <a:gd name="adj" fmla="val 14434"/>
            </a:avLst>
          </a:prstGeom>
          <a:solidFill>
            <a:schemeClr val="bg1">
              <a:lumMod val="95000"/>
            </a:schemeClr>
          </a:solidFill>
          <a:ln w="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FR"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6" name="Rectangle 25">
            <a:extLst>
              <a:ext uri="{FF2B5EF4-FFF2-40B4-BE49-F238E27FC236}">
                <a16:creationId xmlns:a16="http://schemas.microsoft.com/office/drawing/2014/main" id="{F651CA21-BDE7-980A-84BC-E04C6594724D}"/>
              </a:ext>
            </a:extLst>
          </p:cNvPr>
          <p:cNvSpPr/>
          <p:nvPr>
            <p:custDataLst>
              <p:tags r:id="rId5"/>
            </p:custDataLst>
          </p:nvPr>
        </p:nvSpPr>
        <p:spPr>
          <a:xfrm>
            <a:off x="196725" y="737687"/>
            <a:ext cx="8776195" cy="245507"/>
          </a:xfrm>
          <a:prstGeom prst="rect">
            <a:avLst/>
          </a:prstGeom>
          <a:solidFill>
            <a:srgbClr val="F2F2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2" name="Freeform 8">
            <a:extLst>
              <a:ext uri="{FF2B5EF4-FFF2-40B4-BE49-F238E27FC236}">
                <a16:creationId xmlns:a16="http://schemas.microsoft.com/office/drawing/2014/main" id="{2FAAB471-E100-D367-86DB-70EA48DE9457}"/>
              </a:ext>
            </a:extLst>
          </p:cNvPr>
          <p:cNvSpPr/>
          <p:nvPr>
            <p:custDataLst>
              <p:tags r:id="rId6"/>
            </p:custDataLst>
          </p:nvPr>
        </p:nvSpPr>
        <p:spPr>
          <a:xfrm>
            <a:off x="666298" y="330146"/>
            <a:ext cx="277013" cy="190941"/>
          </a:xfrm>
          <a:custGeom>
            <a:avLst/>
            <a:gdLst/>
            <a:ahLst/>
            <a:cxnLst/>
            <a:rect l="l" t="t" r="r" b="b"/>
            <a:pathLst>
              <a:path w="771785" h="671453">
                <a:moveTo>
                  <a:pt x="0" y="0"/>
                </a:moveTo>
                <a:lnTo>
                  <a:pt x="771785" y="0"/>
                </a:lnTo>
                <a:lnTo>
                  <a:pt x="771785" y="671453"/>
                </a:lnTo>
                <a:lnTo>
                  <a:pt x="0" y="671453"/>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pPr marL="0" marR="0" lvl="0" indent="0" algn="l"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black"/>
              </a:solidFill>
              <a:effectLst/>
              <a:uLnTx/>
              <a:uFillTx/>
              <a:latin typeface="Dosis" pitchFamily="2" charset="0"/>
              <a:ea typeface="+mn-ea"/>
              <a:cs typeface="+mn-cs"/>
            </a:endParaRPr>
          </a:p>
        </p:txBody>
      </p:sp>
      <p:sp>
        <p:nvSpPr>
          <p:cNvPr id="12" name="ZoneTexte 11">
            <a:extLst>
              <a:ext uri="{FF2B5EF4-FFF2-40B4-BE49-F238E27FC236}">
                <a16:creationId xmlns:a16="http://schemas.microsoft.com/office/drawing/2014/main" id="{DAF7D908-6C99-9903-5A78-35EA208AF6C5}"/>
              </a:ext>
            </a:extLst>
          </p:cNvPr>
          <p:cNvSpPr txBox="1"/>
          <p:nvPr>
            <p:custDataLst>
              <p:tags r:id="rId7"/>
            </p:custDataLst>
          </p:nvPr>
        </p:nvSpPr>
        <p:spPr>
          <a:xfrm>
            <a:off x="965664" y="256339"/>
            <a:ext cx="7686264" cy="338554"/>
          </a:xfrm>
          <a:prstGeom prst="rect">
            <a:avLst/>
          </a:prstGeom>
          <a:noFill/>
        </p:spPr>
        <p:txBody>
          <a:bodyPr wrap="square" rtlCol="0">
            <a:spAutoFit/>
          </a:bodyPr>
          <a:lstStyle/>
          <a:p>
            <a:pPr marL="0" marR="0" lvl="0" indent="0" algn="l" defTabSz="685818"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prstClr val="white">
                    <a:lumMod val="65000"/>
                  </a:prstClr>
                </a:solidFill>
                <a:effectLst/>
                <a:uLnTx/>
                <a:uFillTx/>
                <a:latin typeface="Dosis" pitchFamily="2" charset="0"/>
                <a:ea typeface="+mn-ea"/>
                <a:cs typeface="+mn-cs"/>
              </a:rPr>
              <a:t>Sur votre livret, lisez  à votre voisin . Ensuite, échangez les rôles.</a:t>
            </a:r>
          </a:p>
        </p:txBody>
      </p:sp>
      <p:sp>
        <p:nvSpPr>
          <p:cNvPr id="2" name="ZoneTexte 1">
            <a:extLst>
              <a:ext uri="{FF2B5EF4-FFF2-40B4-BE49-F238E27FC236}">
                <a16:creationId xmlns:a16="http://schemas.microsoft.com/office/drawing/2014/main" id="{209D59A6-47B9-4F6B-A4FC-1872AC03A120}"/>
              </a:ext>
            </a:extLst>
          </p:cNvPr>
          <p:cNvSpPr txBox="1"/>
          <p:nvPr>
            <p:custDataLst>
              <p:tags r:id="rId8"/>
            </p:custDataLst>
          </p:nvPr>
        </p:nvSpPr>
        <p:spPr>
          <a:xfrm>
            <a:off x="937238" y="564959"/>
            <a:ext cx="6038363"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400" b="0" i="1" u="none" strike="noStrike" kern="1200" cap="none" spc="0" normalizeH="0" baseline="0" noProof="0" dirty="0">
                <a:ln>
                  <a:noFill/>
                </a:ln>
                <a:solidFill>
                  <a:prstClr val="white">
                    <a:lumMod val="65000"/>
                  </a:prstClr>
                </a:solidFill>
                <a:effectLst/>
                <a:uLnTx/>
                <a:uFillTx/>
                <a:latin typeface="Calibri"/>
                <a:ea typeface="+mn-ea"/>
                <a:cs typeface="+mn-cs"/>
              </a:rPr>
              <a:t>L’enseignant circule entre les rangs pour superviser l’activité et  aider les élèves</a:t>
            </a:r>
            <a:r>
              <a:rPr kumimoji="0" lang="fr-FR" sz="1800" b="0" i="1" u="none" strike="noStrike" kern="1200" cap="none" spc="0" normalizeH="0" baseline="0" noProof="0" dirty="0">
                <a:ln>
                  <a:noFill/>
                </a:ln>
                <a:solidFill>
                  <a:prstClr val="white">
                    <a:lumMod val="65000"/>
                  </a:prstClr>
                </a:solidFill>
                <a:effectLst/>
                <a:uLnTx/>
                <a:uFillTx/>
                <a:latin typeface="Calibri"/>
                <a:ea typeface="+mn-ea"/>
                <a:cs typeface="+mn-cs"/>
              </a:rPr>
              <a:t>.</a:t>
            </a:r>
          </a:p>
        </p:txBody>
      </p:sp>
      <p:pic>
        <p:nvPicPr>
          <p:cNvPr id="6" name="Image 5" descr="Une image contenant dessin, dessin humoristique, croquis, Dessin d’enfant&#10;&#10;Description générée automatiquement">
            <a:extLst>
              <a:ext uri="{FF2B5EF4-FFF2-40B4-BE49-F238E27FC236}">
                <a16:creationId xmlns:a16="http://schemas.microsoft.com/office/drawing/2014/main" id="{C81D1104-FEF7-5390-24D2-C67FA0EC63E8}"/>
              </a:ext>
            </a:extLst>
          </p:cNvPr>
          <p:cNvPicPr>
            <a:picLocks noChangeAspect="1"/>
          </p:cNvPicPr>
          <p:nvPr>
            <p:custDataLst>
              <p:tags r:id="rId9"/>
            </p:custDataLst>
          </p:nvPr>
        </p:nvPicPr>
        <p:blipFill>
          <a:blip r:embed="rId13">
            <a:extLst>
              <a:ext uri="{28A0092B-C50C-407E-A947-70E740481C1C}">
                <a14:useLocalDpi xmlns:a14="http://schemas.microsoft.com/office/drawing/2010/main" val="0"/>
              </a:ext>
            </a:extLst>
          </a:blip>
          <a:stretch>
            <a:fillRect/>
          </a:stretch>
        </p:blipFill>
        <p:spPr>
          <a:xfrm>
            <a:off x="311117" y="2086526"/>
            <a:ext cx="3636607" cy="2684948"/>
          </a:xfrm>
          <a:prstGeom prst="rect">
            <a:avLst/>
          </a:prstGeom>
        </p:spPr>
      </p:pic>
      <p:pic>
        <p:nvPicPr>
          <p:cNvPr id="5" name="Image 4">
            <a:extLst>
              <a:ext uri="{FF2B5EF4-FFF2-40B4-BE49-F238E27FC236}">
                <a16:creationId xmlns:a16="http://schemas.microsoft.com/office/drawing/2014/main" id="{E823C76B-07CF-03C1-25AB-203C7A6D39E7}"/>
              </a:ext>
            </a:extLst>
          </p:cNvPr>
          <p:cNvPicPr>
            <a:picLocks noChangeAspect="1"/>
          </p:cNvPicPr>
          <p:nvPr/>
        </p:nvPicPr>
        <p:blipFill>
          <a:blip r:embed="rId14"/>
          <a:srcRect t="35560" b="45664"/>
          <a:stretch/>
        </p:blipFill>
        <p:spPr>
          <a:xfrm>
            <a:off x="4298255" y="2895837"/>
            <a:ext cx="4026777" cy="1024759"/>
          </a:xfrm>
          <a:prstGeom prst="rect">
            <a:avLst/>
          </a:prstGeom>
        </p:spPr>
      </p:pic>
    </p:spTree>
    <p:extLst>
      <p:ext uri="{BB962C8B-B14F-4D97-AF65-F5344CB8AC3E}">
        <p14:creationId xmlns:p14="http://schemas.microsoft.com/office/powerpoint/2010/main" val="1339128072"/>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a:extLst>
              <a:ext uri="{FF2B5EF4-FFF2-40B4-BE49-F238E27FC236}">
                <a16:creationId xmlns:a16="http://schemas.microsoft.com/office/drawing/2014/main" id="{3E48B176-737A-9792-E08B-7DC87159D4FE}"/>
              </a:ext>
            </a:extLst>
          </p:cNvPr>
          <p:cNvSpPr/>
          <p:nvPr>
            <p:custDataLst>
              <p:tags r:id="rId1"/>
            </p:custDataLst>
          </p:nvPr>
        </p:nvSpPr>
        <p:spPr>
          <a:xfrm>
            <a:off x="0" y="0"/>
            <a:ext cx="9144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8"/>
            <a:stretch>
              <a:fillRect t="-5555" b="-5555"/>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black"/>
              </a:solidFill>
              <a:effectLst/>
              <a:uLnTx/>
              <a:uFillTx/>
              <a:latin typeface="Dosis" pitchFamily="2" charset="0"/>
              <a:ea typeface="+mn-ea"/>
              <a:cs typeface="+mn-cs"/>
            </a:endParaRPr>
          </a:p>
        </p:txBody>
      </p:sp>
      <p:sp>
        <p:nvSpPr>
          <p:cNvPr id="6" name="TextBox 6"/>
          <p:cNvSpPr txBox="1"/>
          <p:nvPr>
            <p:custDataLst>
              <p:tags r:id="rId2"/>
            </p:custDataLst>
          </p:nvPr>
        </p:nvSpPr>
        <p:spPr>
          <a:xfrm>
            <a:off x="1295160" y="252549"/>
            <a:ext cx="7663307" cy="4901342"/>
          </a:xfrm>
          <a:prstGeom prst="rect">
            <a:avLst/>
          </a:prstGeom>
        </p:spPr>
        <p:txBody>
          <a:bodyPr wrap="square" lIns="0" tIns="0" rIns="0" bIns="0" rtlCol="0" anchor="t">
            <a:spAutoFit/>
          </a:bodyPr>
          <a:lstStyle/>
          <a:p>
            <a:pPr marL="0" marR="0" lvl="0" indent="0" algn="l" defTabSz="609630" rtl="0" eaLnBrk="1" fontAlgn="auto" latinLnBrk="0" hangingPunct="1">
              <a:lnSpc>
                <a:spcPts val="5486"/>
              </a:lnSpc>
              <a:spcBef>
                <a:spcPts val="0"/>
              </a:spcBef>
              <a:spcAft>
                <a:spcPts val="2000"/>
              </a:spcAft>
              <a:buClrTx/>
              <a:buSzTx/>
              <a:buFontTx/>
              <a:buNone/>
              <a:tabLst/>
              <a:defRPr/>
            </a:pPr>
            <a:r>
              <a:rPr kumimoji="0" lang="fr-FR" sz="4800" b="1" i="0" u="none" strike="noStrike" kern="1200" cap="none" spc="0" normalizeH="0" baseline="0" noProof="0" dirty="0">
                <a:ln>
                  <a:noFill/>
                </a:ln>
                <a:solidFill>
                  <a:srgbClr val="106585"/>
                </a:solidFill>
                <a:effectLst/>
                <a:uLnTx/>
                <a:uFillTx/>
                <a:latin typeface="Dosis" pitchFamily="2" charset="0"/>
                <a:ea typeface="Calibri" panose="020F0502020204030204" pitchFamily="34" charset="0"/>
                <a:cs typeface="Calibri" panose="020F0502020204030204" pitchFamily="34" charset="0"/>
              </a:rPr>
              <a:t>                      </a:t>
            </a:r>
            <a:endParaRPr kumimoji="0" lang="fr-FR" sz="4400" b="1" i="0" u="none" strike="noStrike" kern="1200" cap="none" spc="0" normalizeH="0" baseline="0" noProof="0" dirty="0">
              <a:ln>
                <a:noFill/>
              </a:ln>
              <a:solidFill>
                <a:srgbClr val="106585"/>
              </a:solidFill>
              <a:effectLst/>
              <a:uLnTx/>
              <a:uFillTx/>
              <a:latin typeface="Dosis" pitchFamily="2" charset="0"/>
              <a:ea typeface="Calibri" panose="020F0502020204030204" pitchFamily="34" charset="0"/>
              <a:cs typeface="Calibri" panose="020F0502020204030204" pitchFamily="34" charset="0"/>
            </a:endParaRPr>
          </a:p>
          <a:p>
            <a:pPr marL="0" marR="0" lvl="0" indent="0" algn="l" defTabSz="609630" rtl="0" eaLnBrk="1" fontAlgn="auto" latinLnBrk="0" hangingPunct="1">
              <a:lnSpc>
                <a:spcPct val="100000"/>
              </a:lnSpc>
              <a:spcBef>
                <a:spcPts val="0"/>
              </a:spcBef>
              <a:spcAft>
                <a:spcPts val="1200"/>
              </a:spcAft>
              <a:buClrTx/>
              <a:buSzTx/>
              <a:buFontTx/>
              <a:buNone/>
              <a:tabLst/>
              <a:defRPr/>
            </a:pPr>
            <a:r>
              <a:rPr kumimoji="0" lang="fr-FR" sz="2800" b="1" i="0" u="none" strike="noStrike" kern="1200" cap="none" spc="0" normalizeH="0" baseline="0" noProof="0" dirty="0">
                <a:ln>
                  <a:noFill/>
                </a:ln>
                <a:solidFill>
                  <a:prstClr val="white">
                    <a:lumMod val="75000"/>
                  </a:prstClr>
                </a:solidFill>
                <a:effectLst/>
                <a:uLnTx/>
                <a:uFillTx/>
                <a:latin typeface="Dosis" pitchFamily="2" charset="0"/>
                <a:ea typeface="Calibri" panose="020F0502020204030204" pitchFamily="34" charset="0"/>
                <a:cs typeface="Calibri" panose="020F0502020204030204" pitchFamily="34" charset="0"/>
              </a:rPr>
              <a:t>Activité 1: Chanson-action</a:t>
            </a:r>
          </a:p>
          <a:p>
            <a:pPr defTabSz="609630">
              <a:spcAft>
                <a:spcPts val="1200"/>
              </a:spcAft>
              <a:defRPr/>
            </a:pPr>
            <a:r>
              <a:rPr lang="fr-FR" sz="2800" b="1" dirty="0">
                <a:solidFill>
                  <a:prstClr val="white">
                    <a:lumMod val="75000"/>
                  </a:prstClr>
                </a:solidFill>
                <a:latin typeface="Dosis" pitchFamily="2" charset="0"/>
                <a:ea typeface="Calibri" panose="020F0502020204030204" pitchFamily="34" charset="0"/>
                <a:cs typeface="Calibri" panose="020F0502020204030204" pitchFamily="34" charset="0"/>
              </a:rPr>
              <a:t>Activité 2:  Vocabulaire</a:t>
            </a:r>
          </a:p>
          <a:p>
            <a:pPr marL="0" marR="0" lvl="0" indent="0" algn="l" defTabSz="609630" rtl="0" eaLnBrk="1" fontAlgn="auto" latinLnBrk="0" hangingPunct="1">
              <a:lnSpc>
                <a:spcPct val="100000"/>
              </a:lnSpc>
              <a:spcBef>
                <a:spcPts val="0"/>
              </a:spcBef>
              <a:spcAft>
                <a:spcPts val="1200"/>
              </a:spcAft>
              <a:buClrTx/>
              <a:buSzTx/>
              <a:buFontTx/>
              <a:buNone/>
              <a:tabLst/>
              <a:defRPr/>
            </a:pPr>
            <a:r>
              <a:rPr kumimoji="0" lang="fr-FR" sz="2800" b="1" i="0" u="none" strike="noStrike" kern="1200" cap="none" spc="0" normalizeH="0" baseline="0" noProof="0" dirty="0">
                <a:ln>
                  <a:noFill/>
                </a:ln>
                <a:solidFill>
                  <a:prstClr val="white">
                    <a:lumMod val="75000"/>
                  </a:prstClr>
                </a:solidFill>
                <a:effectLst/>
                <a:uLnTx/>
                <a:uFillTx/>
                <a:latin typeface="Dosis" pitchFamily="2" charset="0"/>
                <a:ea typeface="Calibri" panose="020F0502020204030204" pitchFamily="34" charset="0"/>
                <a:cs typeface="Calibri" panose="020F0502020204030204" pitchFamily="34" charset="0"/>
              </a:rPr>
              <a:t>Activité 3: Lecture de syllabes simples</a:t>
            </a:r>
          </a:p>
          <a:p>
            <a:pPr marL="0" marR="0" lvl="0" indent="0" algn="l" defTabSz="609630" rtl="0" eaLnBrk="1" fontAlgn="auto" latinLnBrk="0" hangingPunct="1">
              <a:lnSpc>
                <a:spcPct val="100000"/>
              </a:lnSpc>
              <a:spcBef>
                <a:spcPts val="0"/>
              </a:spcBef>
              <a:spcAft>
                <a:spcPts val="1200"/>
              </a:spcAft>
              <a:buClrTx/>
              <a:buSzTx/>
              <a:buFontTx/>
              <a:buNone/>
              <a:tabLst/>
              <a:defRPr/>
            </a:pPr>
            <a:r>
              <a:rPr kumimoji="0" lang="fr-FR" sz="2800" b="1" i="0" u="none" strike="noStrike" kern="1200" cap="none" spc="0" normalizeH="0" baseline="0" noProof="0" dirty="0">
                <a:ln>
                  <a:noFill/>
                </a:ln>
                <a:solidFill>
                  <a:prstClr val="white">
                    <a:lumMod val="75000"/>
                  </a:prstClr>
                </a:solidFill>
                <a:effectLst/>
                <a:uLnTx/>
                <a:uFillTx/>
                <a:latin typeface="Dosis" pitchFamily="2" charset="0"/>
                <a:ea typeface="Calibri" panose="020F0502020204030204" pitchFamily="34" charset="0"/>
                <a:cs typeface="Calibri" panose="020F0502020204030204" pitchFamily="34" charset="0"/>
              </a:rPr>
              <a:t>Activité 4: Lecture de pseudo-mots /mots simples</a:t>
            </a:r>
          </a:p>
          <a:p>
            <a:pPr defTabSz="609630">
              <a:spcAft>
                <a:spcPts val="1200"/>
              </a:spcAft>
              <a:defRPr/>
            </a:pPr>
            <a:r>
              <a:rPr lang="fr-FR" sz="2800" b="1" dirty="0">
                <a:solidFill>
                  <a:srgbClr val="4BACC6">
                    <a:lumMod val="50000"/>
                  </a:srgbClr>
                </a:solidFill>
                <a:latin typeface="Dosis" pitchFamily="2" charset="0"/>
                <a:ea typeface="Calibri" panose="020F0502020204030204" pitchFamily="34" charset="0"/>
                <a:cs typeface="Calibri" panose="020F0502020204030204" pitchFamily="34" charset="0"/>
              </a:rPr>
              <a:t>Activité 5: Lecture de mots-outils</a:t>
            </a:r>
          </a:p>
          <a:p>
            <a:pPr marL="0" marR="0" lvl="0" indent="0" algn="l" defTabSz="609630" rtl="0" eaLnBrk="1" fontAlgn="auto" latinLnBrk="0" hangingPunct="1">
              <a:lnSpc>
                <a:spcPct val="100000"/>
              </a:lnSpc>
              <a:spcBef>
                <a:spcPts val="0"/>
              </a:spcBef>
              <a:spcAft>
                <a:spcPts val="1200"/>
              </a:spcAft>
              <a:buClrTx/>
              <a:buSzTx/>
              <a:buFontTx/>
              <a:buNone/>
              <a:tabLst/>
              <a:defRPr/>
            </a:pPr>
            <a:r>
              <a:rPr kumimoji="0" lang="fr-FR" sz="2800" b="1" i="0" u="none" strike="noStrike" kern="1200" cap="none" spc="0" normalizeH="0" baseline="0" noProof="0" dirty="0">
                <a:ln>
                  <a:noFill/>
                </a:ln>
                <a:solidFill>
                  <a:prstClr val="white">
                    <a:lumMod val="75000"/>
                  </a:prstClr>
                </a:solidFill>
                <a:effectLst/>
                <a:uLnTx/>
                <a:uFillTx/>
                <a:latin typeface="Dosis" pitchFamily="2" charset="0"/>
                <a:ea typeface="Calibri" panose="020F0502020204030204" pitchFamily="34" charset="0"/>
                <a:cs typeface="Calibri" panose="020F0502020204030204" pitchFamily="34" charset="0"/>
              </a:rPr>
              <a:t>Activité </a:t>
            </a:r>
            <a:r>
              <a:rPr lang="fr-FR" sz="2800" b="1" dirty="0">
                <a:solidFill>
                  <a:prstClr val="white">
                    <a:lumMod val="75000"/>
                  </a:prstClr>
                </a:solidFill>
                <a:latin typeface="Dosis" pitchFamily="2" charset="0"/>
                <a:ea typeface="Calibri" panose="020F0502020204030204" pitchFamily="34" charset="0"/>
                <a:cs typeface="Calibri" panose="020F0502020204030204" pitchFamily="34" charset="0"/>
              </a:rPr>
              <a:t>6</a:t>
            </a:r>
            <a:r>
              <a:rPr kumimoji="0" lang="fr-FR" sz="2800" b="1" i="0" u="none" strike="noStrike" kern="1200" cap="none" spc="0" normalizeH="0" baseline="0" noProof="0" dirty="0">
                <a:ln>
                  <a:noFill/>
                </a:ln>
                <a:solidFill>
                  <a:prstClr val="white">
                    <a:lumMod val="75000"/>
                  </a:prstClr>
                </a:solidFill>
                <a:effectLst/>
                <a:uLnTx/>
                <a:uFillTx/>
                <a:latin typeface="Dosis" pitchFamily="2" charset="0"/>
                <a:ea typeface="Calibri" panose="020F0502020204030204" pitchFamily="34" charset="0"/>
                <a:cs typeface="Calibri" panose="020F0502020204030204" pitchFamily="34" charset="0"/>
              </a:rPr>
              <a:t>: Écriture</a:t>
            </a:r>
          </a:p>
          <a:p>
            <a:pPr marL="0" marR="0" lvl="0" indent="0" algn="l" defTabSz="609630" rtl="0" eaLnBrk="1" fontAlgn="auto" latinLnBrk="0" hangingPunct="1">
              <a:lnSpc>
                <a:spcPct val="100000"/>
              </a:lnSpc>
              <a:spcBef>
                <a:spcPts val="0"/>
              </a:spcBef>
              <a:spcAft>
                <a:spcPts val="1200"/>
              </a:spcAft>
              <a:buClrTx/>
              <a:buSzTx/>
              <a:buFontTx/>
              <a:buNone/>
              <a:tabLst/>
              <a:defRPr/>
            </a:pPr>
            <a:r>
              <a:rPr kumimoji="0" lang="fr-FR" sz="2800" b="1" i="0" u="none" strike="noStrike" kern="1200" cap="none" spc="0" normalizeH="0" baseline="0" noProof="0" dirty="0">
                <a:ln>
                  <a:noFill/>
                </a:ln>
                <a:solidFill>
                  <a:prstClr val="white">
                    <a:lumMod val="75000"/>
                  </a:prstClr>
                </a:solidFill>
                <a:effectLst/>
                <a:uLnTx/>
                <a:uFillTx/>
                <a:latin typeface="Dosis" pitchFamily="2" charset="0"/>
                <a:ea typeface="Calibri" panose="020F0502020204030204" pitchFamily="34" charset="0"/>
                <a:cs typeface="Calibri" panose="020F0502020204030204" pitchFamily="34" charset="0"/>
              </a:rPr>
              <a:t>Activité 7: Jeu</a:t>
            </a:r>
          </a:p>
        </p:txBody>
      </p:sp>
      <p:sp>
        <p:nvSpPr>
          <p:cNvPr id="9" name="Freeform 9"/>
          <p:cNvSpPr/>
          <p:nvPr>
            <p:custDataLst>
              <p:tags r:id="rId3"/>
            </p:custDataLst>
          </p:nvPr>
        </p:nvSpPr>
        <p:spPr>
          <a:xfrm>
            <a:off x="1" y="5502166"/>
            <a:ext cx="1061440" cy="1353534"/>
          </a:xfrm>
          <a:custGeom>
            <a:avLst/>
            <a:gdLst/>
            <a:ahLst/>
            <a:cxnLst/>
            <a:rect l="l" t="t" r="r" b="b"/>
            <a:pathLst>
              <a:path w="2684349" h="3327606">
                <a:moveTo>
                  <a:pt x="0" y="0"/>
                </a:moveTo>
                <a:lnTo>
                  <a:pt x="2684349" y="0"/>
                </a:lnTo>
                <a:lnTo>
                  <a:pt x="2684349" y="3327606"/>
                </a:lnTo>
                <a:lnTo>
                  <a:pt x="0" y="3327606"/>
                </a:lnTo>
                <a:lnTo>
                  <a:pt x="0" y="0"/>
                </a:lnTo>
                <a:close/>
              </a:path>
            </a:pathLst>
          </a:custGeom>
          <a:blipFill>
            <a:blip r:embed="rId9">
              <a:extLst>
                <a:ext uri="{96DAC541-7B7A-43D3-8B79-37D633B846F1}">
                  <asvg:svgBlip xmlns:asvg="http://schemas.microsoft.com/office/drawing/2016/SVG/main" r:embed="rId10"/>
                </a:ext>
              </a:extLst>
            </a:blip>
            <a:stretch>
              <a:fillRect l="-157570" t="-6438" b="-44673"/>
            </a:stretch>
          </a:blipFill>
          <a:ln>
            <a:noFill/>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fr-MA" sz="428" b="0" i="0" u="none" strike="noStrike" kern="1200" cap="none" spc="0" normalizeH="0" baseline="0" noProof="0" dirty="0">
              <a:ln>
                <a:noFill/>
              </a:ln>
              <a:solidFill>
                <a:prstClr val="black"/>
              </a:solidFill>
              <a:effectLst/>
              <a:uLnTx/>
              <a:uFillTx/>
              <a:latin typeface="Dosis" pitchFamily="2" charset="0"/>
              <a:ea typeface="+mn-ea"/>
              <a:cs typeface="+mn-cs"/>
            </a:endParaRPr>
          </a:p>
        </p:txBody>
      </p:sp>
      <p:sp>
        <p:nvSpPr>
          <p:cNvPr id="10" name="Freeform 10"/>
          <p:cNvSpPr/>
          <p:nvPr>
            <p:custDataLst>
              <p:tags r:id="rId4"/>
            </p:custDataLst>
          </p:nvPr>
        </p:nvSpPr>
        <p:spPr>
          <a:xfrm>
            <a:off x="7803932" y="5155324"/>
            <a:ext cx="1318648" cy="1700376"/>
          </a:xfrm>
          <a:custGeom>
            <a:avLst/>
            <a:gdLst/>
            <a:ahLst/>
            <a:cxnLst/>
            <a:rect l="l" t="t" r="r" b="b"/>
            <a:pathLst>
              <a:path w="3556432" h="3755858">
                <a:moveTo>
                  <a:pt x="0" y="0"/>
                </a:moveTo>
                <a:lnTo>
                  <a:pt x="3556432" y="0"/>
                </a:lnTo>
                <a:lnTo>
                  <a:pt x="3556432" y="3755858"/>
                </a:lnTo>
                <a:lnTo>
                  <a:pt x="0" y="3755858"/>
                </a:lnTo>
                <a:lnTo>
                  <a:pt x="0" y="0"/>
                </a:lnTo>
                <a:close/>
              </a:path>
            </a:pathLst>
          </a:custGeom>
          <a:blipFill>
            <a:blip r:embed="rId11">
              <a:extLst>
                <a:ext uri="{96DAC541-7B7A-43D3-8B79-37D633B846F1}">
                  <asvg:svgBlip xmlns:asvg="http://schemas.microsoft.com/office/drawing/2016/SVG/main" r:embed="rId12"/>
                </a:ext>
              </a:extLst>
            </a:blip>
            <a:stretch>
              <a:fillRect l="-4351" t="-332" r="-93446" b="-41558"/>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fr-MA" sz="428" b="0" i="0" u="none" strike="noStrike" kern="1200" cap="none" spc="0" normalizeH="0" baseline="0" noProof="0" dirty="0">
              <a:ln>
                <a:noFill/>
              </a:ln>
              <a:solidFill>
                <a:prstClr val="black"/>
              </a:solidFill>
              <a:effectLst/>
              <a:uLnTx/>
              <a:uFillTx/>
              <a:latin typeface="Dosis" pitchFamily="2" charset="0"/>
              <a:ea typeface="+mn-ea"/>
              <a:cs typeface="+mn-cs"/>
            </a:endParaRPr>
          </a:p>
        </p:txBody>
      </p:sp>
      <p:pic>
        <p:nvPicPr>
          <p:cNvPr id="14" name="Image 13">
            <a:extLst>
              <a:ext uri="{FF2B5EF4-FFF2-40B4-BE49-F238E27FC236}">
                <a16:creationId xmlns:a16="http://schemas.microsoft.com/office/drawing/2014/main" id="{01F9BE56-F3B5-9179-869D-9A0005D0B30C}"/>
              </a:ext>
            </a:extLst>
          </p:cNvPr>
          <p:cNvPicPr>
            <a:picLocks noChangeAspect="1"/>
          </p:cNvPicPr>
          <p:nvPr>
            <p:custDataLst>
              <p:tags r:id="rId5"/>
            </p:custDataLst>
          </p:nvPr>
        </p:nvPicPr>
        <p:blipFill>
          <a:blip r:embed="rId13">
            <a:clrChange>
              <a:clrFrom>
                <a:srgbClr val="E5E5E5"/>
              </a:clrFrom>
              <a:clrTo>
                <a:srgbClr val="E5E5E5">
                  <a:alpha val="0"/>
                </a:srgbClr>
              </a:clrTo>
            </a:clrChange>
          </a:blip>
          <a:stretch>
            <a:fillRect/>
          </a:stretch>
        </p:blipFill>
        <p:spPr>
          <a:xfrm>
            <a:off x="237926" y="3429000"/>
            <a:ext cx="916609" cy="508000"/>
          </a:xfrm>
          <a:prstGeom prst="rect">
            <a:avLst/>
          </a:prstGeom>
        </p:spPr>
      </p:pic>
      <p:sp>
        <p:nvSpPr>
          <p:cNvPr id="4" name="ZoneTexte 3">
            <a:extLst>
              <a:ext uri="{FF2B5EF4-FFF2-40B4-BE49-F238E27FC236}">
                <a16:creationId xmlns:a16="http://schemas.microsoft.com/office/drawing/2014/main" id="{B119C72B-B75D-7123-5906-BCEBD08B1612}"/>
              </a:ext>
            </a:extLst>
          </p:cNvPr>
          <p:cNvSpPr txBox="1"/>
          <p:nvPr>
            <p:custDataLst>
              <p:tags r:id="rId6"/>
            </p:custDataLst>
          </p:nvPr>
        </p:nvSpPr>
        <p:spPr>
          <a:xfrm>
            <a:off x="3685951" y="175155"/>
            <a:ext cx="2786663" cy="707886"/>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4000" b="1" i="0" u="none" strike="noStrike" kern="1200" cap="none" spc="0" normalizeH="0" baseline="0" noProof="0" dirty="0">
                <a:ln>
                  <a:noFill/>
                </a:ln>
                <a:solidFill>
                  <a:srgbClr val="106585"/>
                </a:solidFill>
                <a:effectLst/>
                <a:uLnTx/>
                <a:uFillTx/>
                <a:latin typeface="Dosis" pitchFamily="2" charset="0"/>
                <a:ea typeface="Calibri" panose="020F0502020204030204" pitchFamily="34" charset="0"/>
                <a:cs typeface="Calibri" panose="020F0502020204030204" pitchFamily="34" charset="0"/>
              </a:rPr>
              <a:t>Séance 16</a:t>
            </a:r>
            <a:endParaRPr kumimoji="0" lang="fr-FR" sz="40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38103241"/>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custDataLst>
              <p:tags r:id="rId1"/>
            </p:custDataLst>
          </p:nvPr>
        </p:nvSpPr>
        <p:spPr>
          <a:xfrm>
            <a:off x="0" y="-168628"/>
            <a:ext cx="9144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11"/>
            <a:stretch>
              <a:fillRect t="-5555" b="-5555"/>
            </a:stretch>
          </a:blipFill>
        </p:spPr>
        <p:txBody>
          <a:bodyPr/>
          <a:lstStyle/>
          <a:p>
            <a:pPr marL="0" marR="0" lvl="0" indent="0" algn="just"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black"/>
              </a:solidFill>
              <a:effectLst/>
              <a:uLnTx/>
              <a:uFillTx/>
              <a:latin typeface="Dosis" pitchFamily="2" charset="0"/>
              <a:ea typeface="+mn-ea"/>
              <a:cs typeface="+mn-cs"/>
            </a:endParaRPr>
          </a:p>
        </p:txBody>
      </p:sp>
      <p:grpSp>
        <p:nvGrpSpPr>
          <p:cNvPr id="3" name="Group 3"/>
          <p:cNvGrpSpPr/>
          <p:nvPr>
            <p:custDataLst>
              <p:tags r:id="rId2"/>
            </p:custDataLst>
          </p:nvPr>
        </p:nvGrpSpPr>
        <p:grpSpPr>
          <a:xfrm>
            <a:off x="254000" y="736600"/>
            <a:ext cx="8636000" cy="5596244"/>
            <a:chOff x="0" y="0"/>
            <a:chExt cx="3895412" cy="2555175"/>
          </a:xfrm>
        </p:grpSpPr>
        <p:sp>
          <p:nvSpPr>
            <p:cNvPr id="4" name="Freeform 4"/>
            <p:cNvSpPr/>
            <p:nvPr/>
          </p:nvSpPr>
          <p:spPr>
            <a:xfrm>
              <a:off x="0" y="0"/>
              <a:ext cx="3895412" cy="2555175"/>
            </a:xfrm>
            <a:custGeom>
              <a:avLst/>
              <a:gdLst/>
              <a:ahLst/>
              <a:cxnLst/>
              <a:rect l="l" t="t" r="r" b="b"/>
              <a:pathLst>
                <a:path w="3895412" h="2555175">
                  <a:moveTo>
                    <a:pt x="6703" y="0"/>
                  </a:moveTo>
                  <a:lnTo>
                    <a:pt x="3888710" y="0"/>
                  </a:lnTo>
                  <a:cubicBezTo>
                    <a:pt x="3892411" y="0"/>
                    <a:pt x="3895412" y="3001"/>
                    <a:pt x="3895412" y="6703"/>
                  </a:cubicBezTo>
                  <a:lnTo>
                    <a:pt x="3895412" y="2548473"/>
                  </a:lnTo>
                  <a:cubicBezTo>
                    <a:pt x="3895412" y="2550250"/>
                    <a:pt x="3894706" y="2551955"/>
                    <a:pt x="3893449" y="2553212"/>
                  </a:cubicBezTo>
                  <a:cubicBezTo>
                    <a:pt x="3892192" y="2554469"/>
                    <a:pt x="3890487" y="2555175"/>
                    <a:pt x="3888710" y="2555175"/>
                  </a:cubicBezTo>
                  <a:lnTo>
                    <a:pt x="6703" y="2555175"/>
                  </a:lnTo>
                  <a:cubicBezTo>
                    <a:pt x="4925" y="2555175"/>
                    <a:pt x="3220" y="2554469"/>
                    <a:pt x="1963" y="2553212"/>
                  </a:cubicBezTo>
                  <a:cubicBezTo>
                    <a:pt x="706" y="2551955"/>
                    <a:pt x="0" y="2550250"/>
                    <a:pt x="0" y="2548473"/>
                  </a:cubicBezTo>
                  <a:lnTo>
                    <a:pt x="0" y="6703"/>
                  </a:lnTo>
                  <a:cubicBezTo>
                    <a:pt x="0" y="4925"/>
                    <a:pt x="706" y="3220"/>
                    <a:pt x="1963" y="1963"/>
                  </a:cubicBezTo>
                  <a:cubicBezTo>
                    <a:pt x="3220" y="706"/>
                    <a:pt x="4925" y="0"/>
                    <a:pt x="6703" y="0"/>
                  </a:cubicBezTo>
                  <a:close/>
                </a:path>
              </a:pathLst>
            </a:custGeom>
            <a:solidFill>
              <a:srgbClr val="FFFFFF"/>
            </a:solidFill>
            <a:ln w="19050">
              <a:solidFill>
                <a:srgbClr val="000000"/>
              </a:solidFill>
            </a:ln>
          </p:spPr>
          <p:txBody>
            <a:bodyPr/>
            <a:lstStyle/>
            <a:p>
              <a:pPr marL="0" marR="0" lvl="0" indent="0" algn="just"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black"/>
                </a:solidFill>
                <a:effectLst/>
                <a:uLnTx/>
                <a:uFillTx/>
                <a:latin typeface="Dosis" pitchFamily="2" charset="0"/>
                <a:ea typeface="+mn-ea"/>
                <a:cs typeface="+mn-cs"/>
              </a:endParaRPr>
            </a:p>
          </p:txBody>
        </p:sp>
        <p:sp>
          <p:nvSpPr>
            <p:cNvPr id="5" name="TextBox 5"/>
            <p:cNvSpPr txBox="1"/>
            <p:nvPr/>
          </p:nvSpPr>
          <p:spPr>
            <a:xfrm>
              <a:off x="0" y="-47625"/>
              <a:ext cx="812800" cy="860425"/>
            </a:xfrm>
            <a:prstGeom prst="rect">
              <a:avLst/>
            </a:prstGeom>
          </p:spPr>
          <p:txBody>
            <a:bodyPr lIns="25400" tIns="25400" rIns="25400" bIns="25400" rtlCol="0" anchor="ctr"/>
            <a:lstStyle/>
            <a:p>
              <a:pPr marL="0" marR="0" lvl="0" indent="0" algn="just" defTabSz="457223" rtl="0" eaLnBrk="1" fontAlgn="auto" latinLnBrk="0" hangingPunct="1">
                <a:lnSpc>
                  <a:spcPts val="1605"/>
                </a:lnSpc>
                <a:spcBef>
                  <a:spcPts val="0"/>
                </a:spcBef>
                <a:spcAft>
                  <a:spcPts val="0"/>
                </a:spcAft>
                <a:buClrTx/>
                <a:buSzTx/>
                <a:buFontTx/>
                <a:buNone/>
                <a:tabLst/>
                <a:defRPr/>
              </a:pPr>
              <a:endParaRPr kumimoji="0" sz="900" b="0" i="0" u="none" strike="noStrike" kern="1200" cap="none" spc="0" normalizeH="0" baseline="0" noProof="0" dirty="0">
                <a:ln>
                  <a:noFill/>
                </a:ln>
                <a:solidFill>
                  <a:prstClr val="black"/>
                </a:solidFill>
                <a:effectLst/>
                <a:uLnTx/>
                <a:uFillTx/>
                <a:latin typeface="Dosis" pitchFamily="2" charset="0"/>
                <a:ea typeface="+mn-ea"/>
                <a:cs typeface="+mn-cs"/>
              </a:endParaRPr>
            </a:p>
          </p:txBody>
        </p:sp>
      </p:grpSp>
      <p:sp>
        <p:nvSpPr>
          <p:cNvPr id="7" name="Freeform 7"/>
          <p:cNvSpPr/>
          <p:nvPr>
            <p:custDataLst>
              <p:tags r:id="rId3"/>
            </p:custDataLst>
          </p:nvPr>
        </p:nvSpPr>
        <p:spPr>
          <a:xfrm>
            <a:off x="396417" y="294200"/>
            <a:ext cx="619583" cy="594800"/>
          </a:xfrm>
          <a:custGeom>
            <a:avLst/>
            <a:gdLst/>
            <a:ahLst/>
            <a:cxnLst/>
            <a:rect l="l" t="t" r="r" b="b"/>
            <a:pathLst>
              <a:path w="1239167" h="1189600">
                <a:moveTo>
                  <a:pt x="0" y="0"/>
                </a:moveTo>
                <a:lnTo>
                  <a:pt x="1239167" y="0"/>
                </a:lnTo>
                <a:lnTo>
                  <a:pt x="1239167" y="1189600"/>
                </a:lnTo>
                <a:lnTo>
                  <a:pt x="0" y="118960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marL="0" marR="0" lvl="0" indent="0" algn="just"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black"/>
              </a:solidFill>
              <a:effectLst/>
              <a:uLnTx/>
              <a:uFillTx/>
              <a:latin typeface="Dosis" pitchFamily="2" charset="0"/>
              <a:ea typeface="+mn-ea"/>
              <a:cs typeface="+mn-cs"/>
            </a:endParaRPr>
          </a:p>
        </p:txBody>
      </p:sp>
      <p:sp>
        <p:nvSpPr>
          <p:cNvPr id="9" name="TextBox 9"/>
          <p:cNvSpPr txBox="1"/>
          <p:nvPr>
            <p:custDataLst>
              <p:tags r:id="rId4"/>
            </p:custDataLst>
          </p:nvPr>
        </p:nvSpPr>
        <p:spPr>
          <a:xfrm>
            <a:off x="3186594" y="1794228"/>
            <a:ext cx="3611782" cy="359073"/>
          </a:xfrm>
          <a:prstGeom prst="rect">
            <a:avLst/>
          </a:prstGeom>
        </p:spPr>
        <p:txBody>
          <a:bodyPr wrap="square" lIns="0" tIns="0" rIns="0" bIns="0" rtlCol="0" anchor="t">
            <a:spAutoFit/>
          </a:bodyPr>
          <a:lstStyle/>
          <a:p>
            <a:pPr marL="0" marR="0" lvl="0" indent="0" algn="just" defTabSz="457223" rtl="0" eaLnBrk="1" fontAlgn="auto" latinLnBrk="0" hangingPunct="1">
              <a:lnSpc>
                <a:spcPts val="2799"/>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106585"/>
                </a:solidFill>
                <a:effectLst/>
                <a:uLnTx/>
                <a:uFillTx/>
                <a:latin typeface="Dosis" pitchFamily="2" charset="0"/>
                <a:ea typeface="+mn-ea"/>
                <a:cs typeface="+mn-cs"/>
              </a:rPr>
              <a:t>Objectifs de l’activité </a:t>
            </a:r>
          </a:p>
        </p:txBody>
      </p:sp>
      <p:sp>
        <p:nvSpPr>
          <p:cNvPr id="12" name="Freeform 17">
            <a:extLst>
              <a:ext uri="{FF2B5EF4-FFF2-40B4-BE49-F238E27FC236}">
                <a16:creationId xmlns:a16="http://schemas.microsoft.com/office/drawing/2014/main" id="{C1D261BA-3ABE-2DE1-E789-F4046D0C8328}"/>
              </a:ext>
            </a:extLst>
          </p:cNvPr>
          <p:cNvSpPr/>
          <p:nvPr>
            <p:custDataLst>
              <p:tags r:id="rId5"/>
            </p:custDataLst>
          </p:nvPr>
        </p:nvSpPr>
        <p:spPr>
          <a:xfrm rot="10800000" flipH="1">
            <a:off x="754077" y="2575325"/>
            <a:ext cx="7701965" cy="1839515"/>
          </a:xfrm>
          <a:custGeom>
            <a:avLst/>
            <a:gdLst/>
            <a:ahLst/>
            <a:cxnLst/>
            <a:rect l="l" t="t" r="r" b="b"/>
            <a:pathLst>
              <a:path w="3062465" h="1213150">
                <a:moveTo>
                  <a:pt x="0" y="0"/>
                </a:moveTo>
                <a:lnTo>
                  <a:pt x="3062465" y="0"/>
                </a:lnTo>
                <a:lnTo>
                  <a:pt x="3062465" y="1213150"/>
                </a:lnTo>
                <a:lnTo>
                  <a:pt x="0" y="1213150"/>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fr-MA" sz="600" b="0" i="0" u="none" strike="noStrike" kern="1200" cap="none" spc="0" normalizeH="0" baseline="0" noProof="0" dirty="0">
              <a:ln>
                <a:noFill/>
              </a:ln>
              <a:solidFill>
                <a:prstClr val="black"/>
              </a:solidFill>
              <a:effectLst/>
              <a:uLnTx/>
              <a:uFillTx/>
              <a:latin typeface="Dosis" pitchFamily="2" charset="0"/>
              <a:ea typeface="+mn-ea"/>
              <a:cs typeface="+mn-cs"/>
            </a:endParaRPr>
          </a:p>
        </p:txBody>
      </p:sp>
      <p:sp>
        <p:nvSpPr>
          <p:cNvPr id="18" name="Freeform 17">
            <a:extLst>
              <a:ext uri="{FF2B5EF4-FFF2-40B4-BE49-F238E27FC236}">
                <a16:creationId xmlns:a16="http://schemas.microsoft.com/office/drawing/2014/main" id="{395C32B6-3F71-2033-BA88-FCA970C59DCF}"/>
              </a:ext>
            </a:extLst>
          </p:cNvPr>
          <p:cNvSpPr/>
          <p:nvPr>
            <p:custDataLst>
              <p:tags r:id="rId6"/>
            </p:custDataLst>
          </p:nvPr>
        </p:nvSpPr>
        <p:spPr>
          <a:xfrm>
            <a:off x="909908" y="2634677"/>
            <a:ext cx="471005" cy="1720811"/>
          </a:xfrm>
          <a:custGeom>
            <a:avLst/>
            <a:gdLst/>
            <a:ahLst/>
            <a:cxnLst/>
            <a:rect l="l" t="t" r="r" b="b"/>
            <a:pathLst>
              <a:path w="3062465" h="1213150">
                <a:moveTo>
                  <a:pt x="0" y="0"/>
                </a:moveTo>
                <a:lnTo>
                  <a:pt x="3062465" y="0"/>
                </a:lnTo>
                <a:lnTo>
                  <a:pt x="3062465" y="1213150"/>
                </a:lnTo>
                <a:lnTo>
                  <a:pt x="0" y="1213150"/>
                </a:lnTo>
                <a:lnTo>
                  <a:pt x="0" y="0"/>
                </a:lnTo>
                <a:close/>
              </a:path>
            </a:pathLst>
          </a:custGeom>
          <a:blipFill>
            <a:blip r:embed="rId14">
              <a:extLst>
                <a:ext uri="{96DAC541-7B7A-43D3-8B79-37D633B846F1}">
                  <asvg:svgBlip xmlns:asvg="http://schemas.microsoft.com/office/drawing/2016/SVG/main" r:embed="rId15"/>
                </a:ext>
              </a:extLst>
            </a:blip>
            <a:stretch>
              <a:fillRect l="-109199" t="-6937" r="-896458" b="-829367"/>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fr-MA" sz="600" b="0" i="0" u="none" strike="noStrike" kern="1200" cap="none" spc="0" normalizeH="0" baseline="0" noProof="0" dirty="0">
              <a:ln>
                <a:noFill/>
              </a:ln>
              <a:solidFill>
                <a:prstClr val="black"/>
              </a:solidFill>
              <a:effectLst/>
              <a:uLnTx/>
              <a:uFillTx/>
              <a:latin typeface="Dosis" pitchFamily="2" charset="0"/>
              <a:ea typeface="+mn-ea"/>
              <a:cs typeface="+mn-cs"/>
            </a:endParaRPr>
          </a:p>
        </p:txBody>
      </p:sp>
      <p:sp>
        <p:nvSpPr>
          <p:cNvPr id="8" name="TextBox 10">
            <a:extLst>
              <a:ext uri="{FF2B5EF4-FFF2-40B4-BE49-F238E27FC236}">
                <a16:creationId xmlns:a16="http://schemas.microsoft.com/office/drawing/2014/main" id="{444E5172-1FEC-C726-0EF2-92DE9D6F9BD3}"/>
              </a:ext>
            </a:extLst>
          </p:cNvPr>
          <p:cNvSpPr txBox="1"/>
          <p:nvPr>
            <p:custDataLst>
              <p:tags r:id="rId7"/>
            </p:custDataLst>
          </p:nvPr>
        </p:nvSpPr>
        <p:spPr>
          <a:xfrm>
            <a:off x="1666757" y="2938787"/>
            <a:ext cx="6651456" cy="957709"/>
          </a:xfrm>
          <a:prstGeom prst="roundRect">
            <a:avLst/>
          </a:prstGeom>
          <a:noFill/>
        </p:spPr>
        <p:txBody>
          <a:bodyPr wrap="square" lIns="0" tIns="0" rIns="0" bIns="0" rtlCol="0" anchor="t">
            <a:spAutoFit/>
          </a:bodyPr>
          <a:lstStyle/>
          <a:p>
            <a:pPr marL="0" marR="0" lvl="0" indent="0" algn="l" defTabSz="457223" rtl="0" eaLnBrk="1" fontAlgn="auto" latinLnBrk="0" hangingPunct="1">
              <a:lnSpc>
                <a:spcPct val="150000"/>
              </a:lnSpc>
              <a:spcBef>
                <a:spcPts val="0"/>
              </a:spcBef>
              <a:spcAft>
                <a:spcPts val="400"/>
              </a:spcAft>
              <a:buClrTx/>
              <a:buSzTx/>
              <a:buFontTx/>
              <a:buNone/>
              <a:tabLst/>
              <a:defRPr/>
            </a:pPr>
            <a:r>
              <a:rPr kumimoji="0" lang="fr-FR" sz="2000" b="0" i="0" u="none" strike="noStrike" kern="1200" cap="none" spc="0" normalizeH="0" baseline="0" noProof="0" dirty="0">
                <a:ln>
                  <a:noFill/>
                </a:ln>
                <a:solidFill>
                  <a:prstClr val="black"/>
                </a:solidFill>
                <a:effectLst/>
                <a:uLnTx/>
                <a:uFillTx/>
                <a:latin typeface="Dosis" pitchFamily="2" charset="0"/>
                <a:ea typeface="+mn-ea"/>
                <a:cs typeface="+mn-cs"/>
              </a:rPr>
              <a:t>Lire les mots-outils :  </a:t>
            </a:r>
            <a:r>
              <a:rPr kumimoji="0" lang="fr-FR" sz="2000" b="1" i="0" u="none" strike="noStrike" kern="1200" cap="none" spc="0" normalizeH="0" baseline="0" noProof="0" dirty="0">
                <a:ln>
                  <a:noFill/>
                </a:ln>
                <a:solidFill>
                  <a:srgbClr val="225D6D"/>
                </a:solidFill>
                <a:effectLst/>
                <a:uLnTx/>
                <a:uFillTx/>
                <a:latin typeface="Dosis" pitchFamily="2" charset="0"/>
                <a:ea typeface="+mn-ea"/>
                <a:cs typeface="+mn-cs"/>
              </a:rPr>
              <a:t>sous - sur – pour – dans – nous – vous – avec - à  - et – je.</a:t>
            </a:r>
          </a:p>
        </p:txBody>
      </p:sp>
      <p:pic>
        <p:nvPicPr>
          <p:cNvPr id="13" name="Image 12">
            <a:extLst>
              <a:ext uri="{FF2B5EF4-FFF2-40B4-BE49-F238E27FC236}">
                <a16:creationId xmlns:a16="http://schemas.microsoft.com/office/drawing/2014/main" id="{B6CF2F32-CD60-B83B-E47B-2BBFF6B8E015}"/>
              </a:ext>
            </a:extLst>
          </p:cNvPr>
          <p:cNvPicPr>
            <a:picLocks noChangeAspect="1"/>
          </p:cNvPicPr>
          <p:nvPr>
            <p:custDataLst>
              <p:tags r:id="rId8"/>
            </p:custDataLst>
          </p:nvPr>
        </p:nvPicPr>
        <p:blipFill>
          <a:blip r:embed="rId16"/>
          <a:stretch>
            <a:fillRect/>
          </a:stretch>
        </p:blipFill>
        <p:spPr>
          <a:xfrm>
            <a:off x="1215139" y="3027350"/>
            <a:ext cx="336283" cy="366045"/>
          </a:xfrm>
          <a:prstGeom prst="rect">
            <a:avLst/>
          </a:prstGeom>
        </p:spPr>
      </p:pic>
      <p:sp>
        <p:nvSpPr>
          <p:cNvPr id="15" name="ZoneTexte 14">
            <a:extLst>
              <a:ext uri="{FF2B5EF4-FFF2-40B4-BE49-F238E27FC236}">
                <a16:creationId xmlns:a16="http://schemas.microsoft.com/office/drawing/2014/main" id="{F0194C25-944F-DEE0-CB9D-F621C6C5A109}"/>
              </a:ext>
            </a:extLst>
          </p:cNvPr>
          <p:cNvSpPr txBox="1"/>
          <p:nvPr>
            <p:custDataLst>
              <p:tags r:id="rId9"/>
            </p:custDataLst>
          </p:nvPr>
        </p:nvSpPr>
        <p:spPr>
          <a:xfrm>
            <a:off x="5150497" y="215242"/>
            <a:ext cx="3837461" cy="33855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600" b="0" i="1" u="none" strike="noStrike" kern="1200" cap="none" spc="0" normalizeH="0" baseline="0" noProof="0" dirty="0">
                <a:ln>
                  <a:noFill/>
                </a:ln>
                <a:solidFill>
                  <a:prstClr val="white">
                    <a:lumMod val="50000"/>
                  </a:prstClr>
                </a:solidFill>
                <a:effectLst/>
                <a:uLnTx/>
                <a:uFillTx/>
                <a:latin typeface="Calibri"/>
                <a:ea typeface="+mn-ea"/>
                <a:cs typeface="+mn-cs"/>
              </a:rPr>
              <a:t>Pour l’enseignant – À ne pas lire aux élèves.</a:t>
            </a:r>
          </a:p>
        </p:txBody>
      </p:sp>
    </p:spTree>
    <p:extLst>
      <p:ext uri="{BB962C8B-B14F-4D97-AF65-F5344CB8AC3E}">
        <p14:creationId xmlns:p14="http://schemas.microsoft.com/office/powerpoint/2010/main" val="3287321857"/>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023938-B96C-14C0-0571-28EF2801725E}"/>
            </a:ext>
          </a:extLst>
        </p:cNvPr>
        <p:cNvGrpSpPr/>
        <p:nvPr/>
      </p:nvGrpSpPr>
      <p:grpSpPr>
        <a:xfrm>
          <a:off x="0" y="0"/>
          <a:ext cx="0" cy="0"/>
          <a:chOff x="0" y="0"/>
          <a:chExt cx="0" cy="0"/>
        </a:xfrm>
      </p:grpSpPr>
      <p:sp>
        <p:nvSpPr>
          <p:cNvPr id="3" name="Rectangle : coins arrondis 2">
            <a:extLst>
              <a:ext uri="{FF2B5EF4-FFF2-40B4-BE49-F238E27FC236}">
                <a16:creationId xmlns:a16="http://schemas.microsoft.com/office/drawing/2014/main" id="{AC3C3D1E-E726-F853-6587-D0A52A048FB3}"/>
              </a:ext>
            </a:extLst>
          </p:cNvPr>
          <p:cNvSpPr/>
          <p:nvPr>
            <p:custDataLst>
              <p:tags r:id="rId1"/>
            </p:custDataLst>
          </p:nvPr>
        </p:nvSpPr>
        <p:spPr>
          <a:xfrm>
            <a:off x="228600" y="990601"/>
            <a:ext cx="8686801" cy="4786641"/>
          </a:xfrm>
          <a:prstGeom prst="roundRect">
            <a:avLst>
              <a:gd name="adj" fmla="val 967"/>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15" name="Rectangle 14">
            <a:extLst>
              <a:ext uri="{FF2B5EF4-FFF2-40B4-BE49-F238E27FC236}">
                <a16:creationId xmlns:a16="http://schemas.microsoft.com/office/drawing/2014/main" id="{0C1F09DB-6D34-318F-9A9A-6593E275DFFD}"/>
              </a:ext>
            </a:extLst>
          </p:cNvPr>
          <p:cNvSpPr/>
          <p:nvPr>
            <p:custDataLst>
              <p:tags r:id="rId2"/>
            </p:custDataLst>
          </p:nvPr>
        </p:nvSpPr>
        <p:spPr>
          <a:xfrm>
            <a:off x="0" y="1"/>
            <a:ext cx="9144000" cy="6857999"/>
          </a:xfrm>
          <a:prstGeom prst="rect">
            <a:avLst/>
          </a:prstGeom>
          <a:solidFill>
            <a:srgbClr val="10658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8" name="Rectangle : coins arrondis 7">
            <a:extLst>
              <a:ext uri="{FF2B5EF4-FFF2-40B4-BE49-F238E27FC236}">
                <a16:creationId xmlns:a16="http://schemas.microsoft.com/office/drawing/2014/main" id="{59F9B0F2-73A9-DBCE-DAEC-89B63BF17701}"/>
              </a:ext>
            </a:extLst>
          </p:cNvPr>
          <p:cNvSpPr/>
          <p:nvPr>
            <p:custDataLst>
              <p:tags r:id="rId3"/>
            </p:custDataLst>
          </p:nvPr>
        </p:nvSpPr>
        <p:spPr>
          <a:xfrm>
            <a:off x="183903" y="177800"/>
            <a:ext cx="8776195" cy="6499909"/>
          </a:xfrm>
          <a:prstGeom prst="roundRect">
            <a:avLst>
              <a:gd name="adj" fmla="val 2225"/>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3" name="Rectangle : coins arrondis 22">
            <a:extLst>
              <a:ext uri="{FF2B5EF4-FFF2-40B4-BE49-F238E27FC236}">
                <a16:creationId xmlns:a16="http://schemas.microsoft.com/office/drawing/2014/main" id="{5F188DBA-3975-4496-3EE8-E80F94B6C54A}"/>
              </a:ext>
            </a:extLst>
          </p:cNvPr>
          <p:cNvSpPr/>
          <p:nvPr>
            <p:custDataLst>
              <p:tags r:id="rId4"/>
            </p:custDataLst>
          </p:nvPr>
        </p:nvSpPr>
        <p:spPr>
          <a:xfrm>
            <a:off x="180975" y="180292"/>
            <a:ext cx="8769597" cy="597245"/>
          </a:xfrm>
          <a:prstGeom prst="roundRect">
            <a:avLst>
              <a:gd name="adj" fmla="val 14434"/>
            </a:avLst>
          </a:prstGeom>
          <a:solidFill>
            <a:schemeClr val="bg1">
              <a:lumMod val="95000"/>
            </a:schemeClr>
          </a:solidFill>
          <a:ln w="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FR"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6" name="Rectangle 25">
            <a:extLst>
              <a:ext uri="{FF2B5EF4-FFF2-40B4-BE49-F238E27FC236}">
                <a16:creationId xmlns:a16="http://schemas.microsoft.com/office/drawing/2014/main" id="{F651CA21-BDE7-980A-84BC-E04C6594724D}"/>
              </a:ext>
            </a:extLst>
          </p:cNvPr>
          <p:cNvSpPr/>
          <p:nvPr>
            <p:custDataLst>
              <p:tags r:id="rId5"/>
            </p:custDataLst>
          </p:nvPr>
        </p:nvSpPr>
        <p:spPr>
          <a:xfrm>
            <a:off x="196725" y="737687"/>
            <a:ext cx="8776195" cy="245507"/>
          </a:xfrm>
          <a:prstGeom prst="rect">
            <a:avLst/>
          </a:prstGeom>
          <a:solidFill>
            <a:srgbClr val="F2F2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2" name="Freeform 8">
            <a:extLst>
              <a:ext uri="{FF2B5EF4-FFF2-40B4-BE49-F238E27FC236}">
                <a16:creationId xmlns:a16="http://schemas.microsoft.com/office/drawing/2014/main" id="{2FAAB471-E100-D367-86DB-70EA48DE9457}"/>
              </a:ext>
            </a:extLst>
          </p:cNvPr>
          <p:cNvSpPr/>
          <p:nvPr>
            <p:custDataLst>
              <p:tags r:id="rId6"/>
            </p:custDataLst>
          </p:nvPr>
        </p:nvSpPr>
        <p:spPr>
          <a:xfrm>
            <a:off x="472105" y="494829"/>
            <a:ext cx="277013" cy="190941"/>
          </a:xfrm>
          <a:custGeom>
            <a:avLst/>
            <a:gdLst/>
            <a:ahLst/>
            <a:cxnLst/>
            <a:rect l="l" t="t" r="r" b="b"/>
            <a:pathLst>
              <a:path w="771785" h="671453">
                <a:moveTo>
                  <a:pt x="0" y="0"/>
                </a:moveTo>
                <a:lnTo>
                  <a:pt x="771785" y="0"/>
                </a:lnTo>
                <a:lnTo>
                  <a:pt x="771785" y="671453"/>
                </a:lnTo>
                <a:lnTo>
                  <a:pt x="0" y="671453"/>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marL="0" marR="0" lvl="0" indent="0" algn="l"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black"/>
              </a:solidFill>
              <a:effectLst/>
              <a:uLnTx/>
              <a:uFillTx/>
              <a:latin typeface="Dosis" pitchFamily="2" charset="0"/>
              <a:ea typeface="+mn-ea"/>
              <a:cs typeface="+mn-cs"/>
            </a:endParaRPr>
          </a:p>
        </p:txBody>
      </p:sp>
      <p:sp>
        <p:nvSpPr>
          <p:cNvPr id="12" name="ZoneTexte 11">
            <a:extLst>
              <a:ext uri="{FF2B5EF4-FFF2-40B4-BE49-F238E27FC236}">
                <a16:creationId xmlns:a16="http://schemas.microsoft.com/office/drawing/2014/main" id="{DAF7D908-6C99-9903-5A78-35EA208AF6C5}"/>
              </a:ext>
            </a:extLst>
          </p:cNvPr>
          <p:cNvSpPr txBox="1"/>
          <p:nvPr>
            <p:custDataLst>
              <p:tags r:id="rId7"/>
            </p:custDataLst>
          </p:nvPr>
        </p:nvSpPr>
        <p:spPr>
          <a:xfrm>
            <a:off x="761940" y="421022"/>
            <a:ext cx="7686264" cy="338554"/>
          </a:xfrm>
          <a:prstGeom prst="rect">
            <a:avLst/>
          </a:prstGeom>
          <a:noFill/>
        </p:spPr>
        <p:txBody>
          <a:bodyPr wrap="square" rtlCol="0">
            <a:spAutoFit/>
          </a:bodyPr>
          <a:lstStyle/>
          <a:p>
            <a:pPr marL="0" marR="0" lvl="0" indent="0" algn="l" defTabSz="685818"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prstClr val="white">
                    <a:lumMod val="65000"/>
                  </a:prstClr>
                </a:solidFill>
                <a:effectLst/>
                <a:uLnTx/>
                <a:uFillTx/>
                <a:latin typeface="Calibri"/>
                <a:ea typeface="+mn-ea"/>
                <a:cs typeface="+mn-cs"/>
              </a:rPr>
              <a:t>Lisons ensemble.</a:t>
            </a:r>
          </a:p>
        </p:txBody>
      </p:sp>
      <p:sp>
        <p:nvSpPr>
          <p:cNvPr id="4" name="ZoneTexte 3">
            <a:extLst>
              <a:ext uri="{FF2B5EF4-FFF2-40B4-BE49-F238E27FC236}">
                <a16:creationId xmlns:a16="http://schemas.microsoft.com/office/drawing/2014/main" id="{20E24FA5-A8F2-1D94-7EE1-E7F88CA4E694}"/>
              </a:ext>
            </a:extLst>
          </p:cNvPr>
          <p:cNvSpPr txBox="1"/>
          <p:nvPr>
            <p:custDataLst>
              <p:tags r:id="rId8"/>
            </p:custDataLst>
          </p:nvPr>
        </p:nvSpPr>
        <p:spPr>
          <a:xfrm>
            <a:off x="285872" y="2458258"/>
            <a:ext cx="8559801" cy="2862322"/>
          </a:xfrm>
          <a:prstGeom prst="rect">
            <a:avLst/>
          </a:prstGeom>
          <a:noFill/>
        </p:spPr>
        <p:txBody>
          <a:bodyPr wrap="square" rtlCol="0">
            <a:spAutoFit/>
          </a:bodyPr>
          <a:lstStyle/>
          <a:p>
            <a:pPr marL="0" marR="0" lvl="0" indent="0" algn="ctr" defTabSz="685869" rtl="0" eaLnBrk="1" fontAlgn="auto" latinLnBrk="0" hangingPunct="1">
              <a:lnSpc>
                <a:spcPct val="100000"/>
              </a:lnSpc>
              <a:spcBef>
                <a:spcPts val="0"/>
              </a:spcBef>
              <a:spcAft>
                <a:spcPts val="1800"/>
              </a:spcAft>
              <a:buClrTx/>
              <a:buSzTx/>
              <a:buFontTx/>
              <a:buNone/>
              <a:tabLst/>
              <a:defRPr/>
            </a:pPr>
            <a:r>
              <a:rPr kumimoji="0" lang="fr-FR" sz="6000" b="1" i="0" u="none" strike="noStrike" kern="0" cap="none" spc="320" normalizeH="0" baseline="0" noProof="0" dirty="0">
                <a:ln>
                  <a:noFill/>
                </a:ln>
                <a:solidFill>
                  <a:srgbClr val="106585"/>
                </a:solidFill>
                <a:effectLst/>
                <a:uLnTx/>
                <a:uFillTx/>
                <a:latin typeface="Dosis" pitchFamily="2" charset="0"/>
                <a:ea typeface="+mn-ea"/>
                <a:cs typeface="+mn-cs"/>
              </a:rPr>
              <a:t>sous   sur   pour   dans  nous   vous   avec           à      et     je</a:t>
            </a:r>
          </a:p>
        </p:txBody>
      </p:sp>
    </p:spTree>
    <p:extLst>
      <p:ext uri="{BB962C8B-B14F-4D97-AF65-F5344CB8AC3E}">
        <p14:creationId xmlns:p14="http://schemas.microsoft.com/office/powerpoint/2010/main" val="3036040535"/>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023938-B96C-14C0-0571-28EF2801725E}"/>
            </a:ext>
          </a:extLst>
        </p:cNvPr>
        <p:cNvGrpSpPr/>
        <p:nvPr/>
      </p:nvGrpSpPr>
      <p:grpSpPr>
        <a:xfrm>
          <a:off x="0" y="0"/>
          <a:ext cx="0" cy="0"/>
          <a:chOff x="0" y="0"/>
          <a:chExt cx="0" cy="0"/>
        </a:xfrm>
      </p:grpSpPr>
      <p:sp>
        <p:nvSpPr>
          <p:cNvPr id="3" name="Rectangle : coins arrondis 2">
            <a:extLst>
              <a:ext uri="{FF2B5EF4-FFF2-40B4-BE49-F238E27FC236}">
                <a16:creationId xmlns:a16="http://schemas.microsoft.com/office/drawing/2014/main" id="{AC3C3D1E-E726-F853-6587-D0A52A048FB3}"/>
              </a:ext>
            </a:extLst>
          </p:cNvPr>
          <p:cNvSpPr/>
          <p:nvPr>
            <p:custDataLst>
              <p:tags r:id="rId1"/>
            </p:custDataLst>
          </p:nvPr>
        </p:nvSpPr>
        <p:spPr>
          <a:xfrm>
            <a:off x="228600" y="990601"/>
            <a:ext cx="8686801" cy="4786641"/>
          </a:xfrm>
          <a:prstGeom prst="roundRect">
            <a:avLst>
              <a:gd name="adj" fmla="val 967"/>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15" name="Rectangle 14">
            <a:extLst>
              <a:ext uri="{FF2B5EF4-FFF2-40B4-BE49-F238E27FC236}">
                <a16:creationId xmlns:a16="http://schemas.microsoft.com/office/drawing/2014/main" id="{0C1F09DB-6D34-318F-9A9A-6593E275DFFD}"/>
              </a:ext>
            </a:extLst>
          </p:cNvPr>
          <p:cNvSpPr/>
          <p:nvPr>
            <p:custDataLst>
              <p:tags r:id="rId2"/>
            </p:custDataLst>
          </p:nvPr>
        </p:nvSpPr>
        <p:spPr>
          <a:xfrm>
            <a:off x="0" y="1"/>
            <a:ext cx="9144000" cy="6857999"/>
          </a:xfrm>
          <a:prstGeom prst="rect">
            <a:avLst/>
          </a:prstGeom>
          <a:solidFill>
            <a:srgbClr val="10658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8" name="Rectangle : coins arrondis 7">
            <a:extLst>
              <a:ext uri="{FF2B5EF4-FFF2-40B4-BE49-F238E27FC236}">
                <a16:creationId xmlns:a16="http://schemas.microsoft.com/office/drawing/2014/main" id="{59F9B0F2-73A9-DBCE-DAEC-89B63BF17701}"/>
              </a:ext>
            </a:extLst>
          </p:cNvPr>
          <p:cNvSpPr/>
          <p:nvPr>
            <p:custDataLst>
              <p:tags r:id="rId3"/>
            </p:custDataLst>
          </p:nvPr>
        </p:nvSpPr>
        <p:spPr>
          <a:xfrm>
            <a:off x="183903" y="177800"/>
            <a:ext cx="8776195" cy="6499909"/>
          </a:xfrm>
          <a:prstGeom prst="roundRect">
            <a:avLst>
              <a:gd name="adj" fmla="val 2225"/>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3" name="Rectangle : coins arrondis 22">
            <a:extLst>
              <a:ext uri="{FF2B5EF4-FFF2-40B4-BE49-F238E27FC236}">
                <a16:creationId xmlns:a16="http://schemas.microsoft.com/office/drawing/2014/main" id="{5F188DBA-3975-4496-3EE8-E80F94B6C54A}"/>
              </a:ext>
            </a:extLst>
          </p:cNvPr>
          <p:cNvSpPr/>
          <p:nvPr>
            <p:custDataLst>
              <p:tags r:id="rId4"/>
            </p:custDataLst>
          </p:nvPr>
        </p:nvSpPr>
        <p:spPr>
          <a:xfrm>
            <a:off x="180975" y="180292"/>
            <a:ext cx="8769597" cy="597245"/>
          </a:xfrm>
          <a:prstGeom prst="roundRect">
            <a:avLst>
              <a:gd name="adj" fmla="val 14434"/>
            </a:avLst>
          </a:prstGeom>
          <a:solidFill>
            <a:schemeClr val="bg1">
              <a:lumMod val="95000"/>
            </a:schemeClr>
          </a:solidFill>
          <a:ln w="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FR"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6" name="Rectangle 25">
            <a:extLst>
              <a:ext uri="{FF2B5EF4-FFF2-40B4-BE49-F238E27FC236}">
                <a16:creationId xmlns:a16="http://schemas.microsoft.com/office/drawing/2014/main" id="{F651CA21-BDE7-980A-84BC-E04C6594724D}"/>
              </a:ext>
            </a:extLst>
          </p:cNvPr>
          <p:cNvSpPr/>
          <p:nvPr>
            <p:custDataLst>
              <p:tags r:id="rId5"/>
            </p:custDataLst>
          </p:nvPr>
        </p:nvSpPr>
        <p:spPr>
          <a:xfrm>
            <a:off x="196725" y="737687"/>
            <a:ext cx="8776195" cy="245507"/>
          </a:xfrm>
          <a:prstGeom prst="rect">
            <a:avLst/>
          </a:prstGeom>
          <a:solidFill>
            <a:srgbClr val="F2F2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2" name="Freeform 8">
            <a:extLst>
              <a:ext uri="{FF2B5EF4-FFF2-40B4-BE49-F238E27FC236}">
                <a16:creationId xmlns:a16="http://schemas.microsoft.com/office/drawing/2014/main" id="{2FAAB471-E100-D367-86DB-70EA48DE9457}"/>
              </a:ext>
            </a:extLst>
          </p:cNvPr>
          <p:cNvSpPr/>
          <p:nvPr>
            <p:custDataLst>
              <p:tags r:id="rId6"/>
            </p:custDataLst>
          </p:nvPr>
        </p:nvSpPr>
        <p:spPr>
          <a:xfrm>
            <a:off x="472105" y="494829"/>
            <a:ext cx="277013" cy="190941"/>
          </a:xfrm>
          <a:custGeom>
            <a:avLst/>
            <a:gdLst/>
            <a:ahLst/>
            <a:cxnLst/>
            <a:rect l="l" t="t" r="r" b="b"/>
            <a:pathLst>
              <a:path w="771785" h="671453">
                <a:moveTo>
                  <a:pt x="0" y="0"/>
                </a:moveTo>
                <a:lnTo>
                  <a:pt x="771785" y="0"/>
                </a:lnTo>
                <a:lnTo>
                  <a:pt x="771785" y="671453"/>
                </a:lnTo>
                <a:lnTo>
                  <a:pt x="0" y="671453"/>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marL="0" marR="0" lvl="0" indent="0" algn="l"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black"/>
              </a:solidFill>
              <a:effectLst/>
              <a:uLnTx/>
              <a:uFillTx/>
              <a:latin typeface="Dosis" pitchFamily="2" charset="0"/>
              <a:ea typeface="+mn-ea"/>
              <a:cs typeface="+mn-cs"/>
            </a:endParaRPr>
          </a:p>
        </p:txBody>
      </p:sp>
      <p:sp>
        <p:nvSpPr>
          <p:cNvPr id="12" name="ZoneTexte 11">
            <a:extLst>
              <a:ext uri="{FF2B5EF4-FFF2-40B4-BE49-F238E27FC236}">
                <a16:creationId xmlns:a16="http://schemas.microsoft.com/office/drawing/2014/main" id="{DAF7D908-6C99-9903-5A78-35EA208AF6C5}"/>
              </a:ext>
            </a:extLst>
          </p:cNvPr>
          <p:cNvSpPr txBox="1"/>
          <p:nvPr>
            <p:custDataLst>
              <p:tags r:id="rId7"/>
            </p:custDataLst>
          </p:nvPr>
        </p:nvSpPr>
        <p:spPr>
          <a:xfrm>
            <a:off x="761940" y="421022"/>
            <a:ext cx="7686264" cy="338554"/>
          </a:xfrm>
          <a:prstGeom prst="rect">
            <a:avLst/>
          </a:prstGeom>
          <a:noFill/>
        </p:spPr>
        <p:txBody>
          <a:bodyPr wrap="square" rtlCol="0">
            <a:spAutoFit/>
          </a:bodyPr>
          <a:lstStyle/>
          <a:p>
            <a:pPr marL="0" marR="0" lvl="0" indent="0" algn="l" defTabSz="685818"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prstClr val="white">
                    <a:lumMod val="65000"/>
                  </a:prstClr>
                </a:solidFill>
                <a:effectLst/>
                <a:uLnTx/>
                <a:uFillTx/>
                <a:latin typeface="Calibri"/>
                <a:ea typeface="+mn-ea"/>
                <a:cs typeface="+mn-cs"/>
              </a:rPr>
              <a:t>Qui veut passer au tableau pour lire ? </a:t>
            </a:r>
          </a:p>
        </p:txBody>
      </p:sp>
      <p:sp>
        <p:nvSpPr>
          <p:cNvPr id="2" name="ZoneTexte 1">
            <a:extLst>
              <a:ext uri="{FF2B5EF4-FFF2-40B4-BE49-F238E27FC236}">
                <a16:creationId xmlns:a16="http://schemas.microsoft.com/office/drawing/2014/main" id="{E41E9F4C-6D70-8043-0836-592B199DB306}"/>
              </a:ext>
            </a:extLst>
          </p:cNvPr>
          <p:cNvSpPr txBox="1"/>
          <p:nvPr>
            <p:custDataLst>
              <p:tags r:id="rId8"/>
            </p:custDataLst>
          </p:nvPr>
        </p:nvSpPr>
        <p:spPr>
          <a:xfrm>
            <a:off x="171081" y="3525800"/>
            <a:ext cx="8776195" cy="1938992"/>
          </a:xfrm>
          <a:prstGeom prst="rect">
            <a:avLst/>
          </a:prstGeom>
          <a:noFill/>
        </p:spPr>
        <p:txBody>
          <a:bodyPr wrap="square" rtlCol="0">
            <a:spAutoFit/>
          </a:bodyPr>
          <a:lstStyle/>
          <a:p>
            <a:pPr marL="0" marR="0" lvl="0" indent="0" algn="ctr" defTabSz="685869" rtl="0" eaLnBrk="1" fontAlgn="auto" latinLnBrk="0" hangingPunct="1">
              <a:lnSpc>
                <a:spcPct val="100000"/>
              </a:lnSpc>
              <a:spcBef>
                <a:spcPts val="0"/>
              </a:spcBef>
              <a:spcAft>
                <a:spcPts val="1800"/>
              </a:spcAft>
              <a:buClrTx/>
              <a:buSzTx/>
              <a:buFontTx/>
              <a:buNone/>
              <a:tabLst/>
              <a:defRPr/>
            </a:pPr>
            <a:r>
              <a:rPr kumimoji="0" lang="fr-FR" sz="6000" b="1" i="0" u="none" strike="noStrike" kern="0" cap="none" spc="320" normalizeH="0" baseline="0" noProof="0" dirty="0">
                <a:ln>
                  <a:noFill/>
                </a:ln>
                <a:solidFill>
                  <a:srgbClr val="106585"/>
                </a:solidFill>
                <a:effectLst/>
                <a:uLnTx/>
                <a:uFillTx/>
                <a:latin typeface="Dosis" pitchFamily="2" charset="0"/>
                <a:ea typeface="+mn-ea"/>
                <a:cs typeface="+mn-cs"/>
              </a:rPr>
              <a:t> sous    sur    pour          dans     nous </a:t>
            </a:r>
          </a:p>
        </p:txBody>
      </p:sp>
    </p:spTree>
    <p:extLst>
      <p:ext uri="{BB962C8B-B14F-4D97-AF65-F5344CB8AC3E}">
        <p14:creationId xmlns:p14="http://schemas.microsoft.com/office/powerpoint/2010/main" val="210826877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custDataLst>
              <p:tags r:id="rId1"/>
            </p:custDataLst>
          </p:nvPr>
        </p:nvSpPr>
        <p:spPr>
          <a:xfrm>
            <a:off x="0" y="-168628"/>
            <a:ext cx="9144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11"/>
            <a:stretch>
              <a:fillRect t="-5555" b="-5555"/>
            </a:stretch>
          </a:blipFill>
        </p:spPr>
        <p:txBody>
          <a:bodyPr/>
          <a:lstStyle/>
          <a:p>
            <a:pPr marL="0" marR="0" lvl="0" indent="0" algn="just"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black"/>
              </a:solidFill>
              <a:effectLst/>
              <a:uLnTx/>
              <a:uFillTx/>
              <a:latin typeface="Dosis" pitchFamily="2" charset="0"/>
              <a:ea typeface="+mn-ea"/>
              <a:cs typeface="+mn-cs"/>
            </a:endParaRPr>
          </a:p>
        </p:txBody>
      </p:sp>
      <p:grpSp>
        <p:nvGrpSpPr>
          <p:cNvPr id="3" name="Group 3"/>
          <p:cNvGrpSpPr/>
          <p:nvPr>
            <p:custDataLst>
              <p:tags r:id="rId2"/>
            </p:custDataLst>
          </p:nvPr>
        </p:nvGrpSpPr>
        <p:grpSpPr>
          <a:xfrm>
            <a:off x="254000" y="736600"/>
            <a:ext cx="8636000" cy="5596244"/>
            <a:chOff x="0" y="0"/>
            <a:chExt cx="3895412" cy="2555175"/>
          </a:xfrm>
        </p:grpSpPr>
        <p:sp>
          <p:nvSpPr>
            <p:cNvPr id="4" name="Freeform 4"/>
            <p:cNvSpPr/>
            <p:nvPr/>
          </p:nvSpPr>
          <p:spPr>
            <a:xfrm>
              <a:off x="0" y="0"/>
              <a:ext cx="3895412" cy="2555175"/>
            </a:xfrm>
            <a:custGeom>
              <a:avLst/>
              <a:gdLst/>
              <a:ahLst/>
              <a:cxnLst/>
              <a:rect l="l" t="t" r="r" b="b"/>
              <a:pathLst>
                <a:path w="3895412" h="2555175">
                  <a:moveTo>
                    <a:pt x="6703" y="0"/>
                  </a:moveTo>
                  <a:lnTo>
                    <a:pt x="3888710" y="0"/>
                  </a:lnTo>
                  <a:cubicBezTo>
                    <a:pt x="3892411" y="0"/>
                    <a:pt x="3895412" y="3001"/>
                    <a:pt x="3895412" y="6703"/>
                  </a:cubicBezTo>
                  <a:lnTo>
                    <a:pt x="3895412" y="2548473"/>
                  </a:lnTo>
                  <a:cubicBezTo>
                    <a:pt x="3895412" y="2550250"/>
                    <a:pt x="3894706" y="2551955"/>
                    <a:pt x="3893449" y="2553212"/>
                  </a:cubicBezTo>
                  <a:cubicBezTo>
                    <a:pt x="3892192" y="2554469"/>
                    <a:pt x="3890487" y="2555175"/>
                    <a:pt x="3888710" y="2555175"/>
                  </a:cubicBezTo>
                  <a:lnTo>
                    <a:pt x="6703" y="2555175"/>
                  </a:lnTo>
                  <a:cubicBezTo>
                    <a:pt x="4925" y="2555175"/>
                    <a:pt x="3220" y="2554469"/>
                    <a:pt x="1963" y="2553212"/>
                  </a:cubicBezTo>
                  <a:cubicBezTo>
                    <a:pt x="706" y="2551955"/>
                    <a:pt x="0" y="2550250"/>
                    <a:pt x="0" y="2548473"/>
                  </a:cubicBezTo>
                  <a:lnTo>
                    <a:pt x="0" y="6703"/>
                  </a:lnTo>
                  <a:cubicBezTo>
                    <a:pt x="0" y="4925"/>
                    <a:pt x="706" y="3220"/>
                    <a:pt x="1963" y="1963"/>
                  </a:cubicBezTo>
                  <a:cubicBezTo>
                    <a:pt x="3220" y="706"/>
                    <a:pt x="4925" y="0"/>
                    <a:pt x="6703" y="0"/>
                  </a:cubicBezTo>
                  <a:close/>
                </a:path>
              </a:pathLst>
            </a:custGeom>
            <a:solidFill>
              <a:srgbClr val="FFFFFF"/>
            </a:solidFill>
            <a:ln w="19050">
              <a:solidFill>
                <a:srgbClr val="000000"/>
              </a:solidFill>
            </a:ln>
          </p:spPr>
          <p:txBody>
            <a:bodyPr/>
            <a:lstStyle/>
            <a:p>
              <a:pPr marL="0" marR="0" lvl="0" indent="0" algn="just"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black"/>
                </a:solidFill>
                <a:effectLst/>
                <a:uLnTx/>
                <a:uFillTx/>
                <a:latin typeface="Dosis" pitchFamily="2" charset="0"/>
                <a:ea typeface="+mn-ea"/>
                <a:cs typeface="+mn-cs"/>
              </a:endParaRPr>
            </a:p>
          </p:txBody>
        </p:sp>
        <p:sp>
          <p:nvSpPr>
            <p:cNvPr id="5" name="TextBox 5"/>
            <p:cNvSpPr txBox="1"/>
            <p:nvPr/>
          </p:nvSpPr>
          <p:spPr>
            <a:xfrm>
              <a:off x="0" y="-47625"/>
              <a:ext cx="812800" cy="860425"/>
            </a:xfrm>
            <a:prstGeom prst="rect">
              <a:avLst/>
            </a:prstGeom>
          </p:spPr>
          <p:txBody>
            <a:bodyPr lIns="25400" tIns="25400" rIns="25400" bIns="25400" rtlCol="0" anchor="ctr"/>
            <a:lstStyle/>
            <a:p>
              <a:pPr marL="0" marR="0" lvl="0" indent="0" algn="just" defTabSz="457223" rtl="0" eaLnBrk="1" fontAlgn="auto" latinLnBrk="0" hangingPunct="1">
                <a:lnSpc>
                  <a:spcPts val="1605"/>
                </a:lnSpc>
                <a:spcBef>
                  <a:spcPts val="0"/>
                </a:spcBef>
                <a:spcAft>
                  <a:spcPts val="0"/>
                </a:spcAft>
                <a:buClrTx/>
                <a:buSzTx/>
                <a:buFontTx/>
                <a:buNone/>
                <a:tabLst/>
                <a:defRPr/>
              </a:pPr>
              <a:endParaRPr kumimoji="0" sz="900" b="0" i="0" u="none" strike="noStrike" kern="1200" cap="none" spc="0" normalizeH="0" baseline="0" noProof="0" dirty="0">
                <a:ln>
                  <a:noFill/>
                </a:ln>
                <a:solidFill>
                  <a:prstClr val="black"/>
                </a:solidFill>
                <a:effectLst/>
                <a:uLnTx/>
                <a:uFillTx/>
                <a:latin typeface="Dosis" pitchFamily="2" charset="0"/>
                <a:ea typeface="+mn-ea"/>
                <a:cs typeface="+mn-cs"/>
              </a:endParaRPr>
            </a:p>
          </p:txBody>
        </p:sp>
      </p:grpSp>
      <p:sp>
        <p:nvSpPr>
          <p:cNvPr id="7" name="Freeform 7"/>
          <p:cNvSpPr/>
          <p:nvPr>
            <p:custDataLst>
              <p:tags r:id="rId3"/>
            </p:custDataLst>
          </p:nvPr>
        </p:nvSpPr>
        <p:spPr>
          <a:xfrm>
            <a:off x="396417" y="294200"/>
            <a:ext cx="619583" cy="594800"/>
          </a:xfrm>
          <a:custGeom>
            <a:avLst/>
            <a:gdLst/>
            <a:ahLst/>
            <a:cxnLst/>
            <a:rect l="l" t="t" r="r" b="b"/>
            <a:pathLst>
              <a:path w="1239167" h="1189600">
                <a:moveTo>
                  <a:pt x="0" y="0"/>
                </a:moveTo>
                <a:lnTo>
                  <a:pt x="1239167" y="0"/>
                </a:lnTo>
                <a:lnTo>
                  <a:pt x="1239167" y="1189600"/>
                </a:lnTo>
                <a:lnTo>
                  <a:pt x="0" y="118960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marL="0" marR="0" lvl="0" indent="0" algn="just"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black"/>
              </a:solidFill>
              <a:effectLst/>
              <a:uLnTx/>
              <a:uFillTx/>
              <a:latin typeface="Dosis" pitchFamily="2" charset="0"/>
              <a:ea typeface="+mn-ea"/>
              <a:cs typeface="+mn-cs"/>
            </a:endParaRPr>
          </a:p>
        </p:txBody>
      </p:sp>
      <p:sp>
        <p:nvSpPr>
          <p:cNvPr id="9" name="TextBox 9"/>
          <p:cNvSpPr txBox="1"/>
          <p:nvPr>
            <p:custDataLst>
              <p:tags r:id="rId4"/>
            </p:custDataLst>
          </p:nvPr>
        </p:nvSpPr>
        <p:spPr>
          <a:xfrm>
            <a:off x="3168736" y="1714800"/>
            <a:ext cx="3611782" cy="359073"/>
          </a:xfrm>
          <a:prstGeom prst="rect">
            <a:avLst/>
          </a:prstGeom>
        </p:spPr>
        <p:txBody>
          <a:bodyPr wrap="square" lIns="0" tIns="0" rIns="0" bIns="0" rtlCol="0" anchor="t">
            <a:spAutoFit/>
          </a:bodyPr>
          <a:lstStyle/>
          <a:p>
            <a:pPr marL="0" marR="0" lvl="0" indent="0" algn="just" defTabSz="457223" rtl="0" eaLnBrk="1" fontAlgn="auto" latinLnBrk="0" hangingPunct="1">
              <a:lnSpc>
                <a:spcPts val="2799"/>
              </a:lnSpc>
              <a:spcBef>
                <a:spcPts val="0"/>
              </a:spcBef>
              <a:spcAft>
                <a:spcPts val="0"/>
              </a:spcAft>
              <a:buClrTx/>
              <a:buSzTx/>
              <a:buFontTx/>
              <a:buNone/>
              <a:tabLst/>
              <a:defRPr/>
            </a:pPr>
            <a:r>
              <a:rPr kumimoji="0" lang="fr-FR" sz="2800" b="1" i="0" u="none" strike="noStrike" kern="1200" cap="none" spc="0" normalizeH="0" baseline="0" noProof="0" dirty="0">
                <a:ln>
                  <a:noFill/>
                </a:ln>
                <a:solidFill>
                  <a:srgbClr val="106585"/>
                </a:solidFill>
                <a:effectLst/>
                <a:uLnTx/>
                <a:uFillTx/>
                <a:latin typeface="Dosis" pitchFamily="2" charset="0"/>
                <a:ea typeface="+mn-ea"/>
                <a:cs typeface="+mn-cs"/>
              </a:rPr>
              <a:t>Objectif de l’activité </a:t>
            </a:r>
          </a:p>
        </p:txBody>
      </p:sp>
      <p:sp>
        <p:nvSpPr>
          <p:cNvPr id="12" name="Freeform 17">
            <a:extLst>
              <a:ext uri="{FF2B5EF4-FFF2-40B4-BE49-F238E27FC236}">
                <a16:creationId xmlns:a16="http://schemas.microsoft.com/office/drawing/2014/main" id="{C1D261BA-3ABE-2DE1-E789-F4046D0C8328}"/>
              </a:ext>
            </a:extLst>
          </p:cNvPr>
          <p:cNvSpPr/>
          <p:nvPr>
            <p:custDataLst>
              <p:tags r:id="rId5"/>
            </p:custDataLst>
          </p:nvPr>
        </p:nvSpPr>
        <p:spPr>
          <a:xfrm rot="10800000" flipH="1">
            <a:off x="920897" y="2490838"/>
            <a:ext cx="7839645" cy="2202744"/>
          </a:xfrm>
          <a:custGeom>
            <a:avLst/>
            <a:gdLst/>
            <a:ahLst/>
            <a:cxnLst/>
            <a:rect l="l" t="t" r="r" b="b"/>
            <a:pathLst>
              <a:path w="3062465" h="1213150">
                <a:moveTo>
                  <a:pt x="0" y="0"/>
                </a:moveTo>
                <a:lnTo>
                  <a:pt x="3062465" y="0"/>
                </a:lnTo>
                <a:lnTo>
                  <a:pt x="3062465" y="1213150"/>
                </a:lnTo>
                <a:lnTo>
                  <a:pt x="0" y="1213150"/>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fr-MA" sz="600" b="0" i="0" u="none" strike="noStrike" kern="1200" cap="none" spc="0" normalizeH="0" baseline="0" noProof="0" dirty="0">
              <a:ln>
                <a:noFill/>
              </a:ln>
              <a:solidFill>
                <a:prstClr val="black"/>
              </a:solidFill>
              <a:effectLst/>
              <a:uLnTx/>
              <a:uFillTx/>
              <a:latin typeface="Dosis" pitchFamily="2" charset="0"/>
              <a:ea typeface="+mn-ea"/>
              <a:cs typeface="+mn-cs"/>
            </a:endParaRPr>
          </a:p>
        </p:txBody>
      </p:sp>
      <p:sp>
        <p:nvSpPr>
          <p:cNvPr id="18" name="Freeform 17">
            <a:extLst>
              <a:ext uri="{FF2B5EF4-FFF2-40B4-BE49-F238E27FC236}">
                <a16:creationId xmlns:a16="http://schemas.microsoft.com/office/drawing/2014/main" id="{395C32B6-3F71-2033-BA88-FCA970C59DCF}"/>
              </a:ext>
            </a:extLst>
          </p:cNvPr>
          <p:cNvSpPr/>
          <p:nvPr>
            <p:custDataLst>
              <p:tags r:id="rId6"/>
            </p:custDataLst>
          </p:nvPr>
        </p:nvSpPr>
        <p:spPr>
          <a:xfrm>
            <a:off x="1076728" y="2550190"/>
            <a:ext cx="471005" cy="2110865"/>
          </a:xfrm>
          <a:custGeom>
            <a:avLst/>
            <a:gdLst/>
            <a:ahLst/>
            <a:cxnLst/>
            <a:rect l="l" t="t" r="r" b="b"/>
            <a:pathLst>
              <a:path w="3062465" h="1213150">
                <a:moveTo>
                  <a:pt x="0" y="0"/>
                </a:moveTo>
                <a:lnTo>
                  <a:pt x="3062465" y="0"/>
                </a:lnTo>
                <a:lnTo>
                  <a:pt x="3062465" y="1213150"/>
                </a:lnTo>
                <a:lnTo>
                  <a:pt x="0" y="1213150"/>
                </a:lnTo>
                <a:lnTo>
                  <a:pt x="0" y="0"/>
                </a:lnTo>
                <a:close/>
              </a:path>
            </a:pathLst>
          </a:custGeom>
          <a:blipFill>
            <a:blip r:embed="rId14">
              <a:extLst>
                <a:ext uri="{96DAC541-7B7A-43D3-8B79-37D633B846F1}">
                  <asvg:svgBlip xmlns:asvg="http://schemas.microsoft.com/office/drawing/2016/SVG/main" r:embed="rId15"/>
                </a:ext>
              </a:extLst>
            </a:blip>
            <a:stretch>
              <a:fillRect l="-109199" t="-6937" r="-896458" b="-829367"/>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fr-MA" sz="600" b="0" i="0" u="none" strike="noStrike" kern="1200" cap="none" spc="0" normalizeH="0" baseline="0" noProof="0" dirty="0">
              <a:ln>
                <a:noFill/>
              </a:ln>
              <a:solidFill>
                <a:prstClr val="black"/>
              </a:solidFill>
              <a:effectLst/>
              <a:uLnTx/>
              <a:uFillTx/>
              <a:latin typeface="Dosis" pitchFamily="2" charset="0"/>
              <a:ea typeface="+mn-ea"/>
              <a:cs typeface="+mn-cs"/>
            </a:endParaRPr>
          </a:p>
        </p:txBody>
      </p:sp>
      <p:sp>
        <p:nvSpPr>
          <p:cNvPr id="8" name="TextBox 10">
            <a:extLst>
              <a:ext uri="{FF2B5EF4-FFF2-40B4-BE49-F238E27FC236}">
                <a16:creationId xmlns:a16="http://schemas.microsoft.com/office/drawing/2014/main" id="{444E5172-1FEC-C726-0EF2-92DE9D6F9BD3}"/>
              </a:ext>
            </a:extLst>
          </p:cNvPr>
          <p:cNvSpPr txBox="1"/>
          <p:nvPr>
            <p:custDataLst>
              <p:tags r:id="rId7"/>
            </p:custDataLst>
          </p:nvPr>
        </p:nvSpPr>
        <p:spPr>
          <a:xfrm>
            <a:off x="1838286" y="3115651"/>
            <a:ext cx="5281495" cy="289441"/>
          </a:xfrm>
          <a:prstGeom prst="roundRect">
            <a:avLst/>
          </a:prstGeom>
          <a:noFill/>
        </p:spPr>
        <p:txBody>
          <a:bodyPr wrap="square" lIns="0" tIns="0" rIns="0" bIns="0" rtlCol="0" anchor="t">
            <a:spAutoFit/>
          </a:bodyPr>
          <a:lstStyle/>
          <a:p>
            <a:pPr marL="0" marR="0" lvl="0" indent="0" algn="l" defTabSz="457223" rtl="0" eaLnBrk="1" fontAlgn="auto" latinLnBrk="0" hangingPunct="1">
              <a:lnSpc>
                <a:spcPts val="2017"/>
              </a:lnSpc>
              <a:spcBef>
                <a:spcPts val="0"/>
              </a:spcBef>
              <a:spcAft>
                <a:spcPts val="400"/>
              </a:spcAft>
              <a:buClrTx/>
              <a:buSzTx/>
              <a:buFontTx/>
              <a:buNone/>
              <a:tabLst/>
              <a:defRPr/>
            </a:pPr>
            <a:r>
              <a:rPr kumimoji="0" lang="fr-FR" sz="2000" b="0" i="0" u="none" strike="noStrike" kern="1200" cap="none" spc="0" normalizeH="0" baseline="0" noProof="0" dirty="0">
                <a:ln>
                  <a:noFill/>
                </a:ln>
                <a:solidFill>
                  <a:prstClr val="black"/>
                </a:solidFill>
                <a:effectLst/>
                <a:uLnTx/>
                <a:uFillTx/>
                <a:latin typeface="Dosis" pitchFamily="2" charset="0"/>
                <a:ea typeface="+mn-ea"/>
                <a:cs typeface="+mn-cs"/>
              </a:rPr>
              <a:t>Chanter la chanson </a:t>
            </a:r>
            <a:r>
              <a:rPr kumimoji="0" lang="fr-FR" sz="2000" b="1" i="0" u="none" strike="noStrike" kern="1200" cap="none" spc="0" normalizeH="0" baseline="0" noProof="0" dirty="0">
                <a:ln>
                  <a:noFill/>
                </a:ln>
                <a:solidFill>
                  <a:srgbClr val="4BACC6">
                    <a:lumMod val="50000"/>
                  </a:srgbClr>
                </a:solidFill>
                <a:effectLst/>
                <a:uLnTx/>
                <a:uFillTx/>
                <a:latin typeface="Dosis" pitchFamily="2" charset="0"/>
                <a:ea typeface="+mn-ea"/>
                <a:cs typeface="+mn-cs"/>
              </a:rPr>
              <a:t>« </a:t>
            </a:r>
            <a:r>
              <a:rPr lang="fr-FR" sz="2000" b="1" dirty="0">
                <a:solidFill>
                  <a:srgbClr val="4BACC6">
                    <a:lumMod val="50000"/>
                  </a:srgbClr>
                </a:solidFill>
                <a:latin typeface="Dosis" pitchFamily="2" charset="0"/>
              </a:rPr>
              <a:t>toute la famille se réveille »</a:t>
            </a:r>
            <a:r>
              <a:rPr kumimoji="0" lang="fr-FR" sz="2000" b="1" i="0" u="none" strike="noStrike" kern="1200" cap="none" spc="0" normalizeH="0" baseline="0" noProof="0" dirty="0">
                <a:ln>
                  <a:noFill/>
                </a:ln>
                <a:solidFill>
                  <a:srgbClr val="4BACC6">
                    <a:lumMod val="50000"/>
                  </a:srgbClr>
                </a:solidFill>
                <a:effectLst/>
                <a:uLnTx/>
                <a:uFillTx/>
                <a:latin typeface="Dosis" pitchFamily="2" charset="0"/>
                <a:ea typeface="+mn-ea"/>
                <a:cs typeface="+mn-cs"/>
              </a:rPr>
              <a:t>.</a:t>
            </a:r>
          </a:p>
        </p:txBody>
      </p:sp>
      <p:pic>
        <p:nvPicPr>
          <p:cNvPr id="13" name="Image 12">
            <a:extLst>
              <a:ext uri="{FF2B5EF4-FFF2-40B4-BE49-F238E27FC236}">
                <a16:creationId xmlns:a16="http://schemas.microsoft.com/office/drawing/2014/main" id="{B6CF2F32-CD60-B83B-E47B-2BBFF6B8E015}"/>
              </a:ext>
            </a:extLst>
          </p:cNvPr>
          <p:cNvPicPr>
            <a:picLocks noChangeAspect="1"/>
          </p:cNvPicPr>
          <p:nvPr>
            <p:custDataLst>
              <p:tags r:id="rId8"/>
            </p:custDataLst>
          </p:nvPr>
        </p:nvPicPr>
        <p:blipFill>
          <a:blip r:embed="rId16"/>
          <a:stretch>
            <a:fillRect/>
          </a:stretch>
        </p:blipFill>
        <p:spPr>
          <a:xfrm>
            <a:off x="1367281" y="3055946"/>
            <a:ext cx="336283" cy="366045"/>
          </a:xfrm>
          <a:prstGeom prst="rect">
            <a:avLst/>
          </a:prstGeom>
        </p:spPr>
      </p:pic>
      <p:sp>
        <p:nvSpPr>
          <p:cNvPr id="10" name="ZoneTexte 9">
            <a:extLst>
              <a:ext uri="{FF2B5EF4-FFF2-40B4-BE49-F238E27FC236}">
                <a16:creationId xmlns:a16="http://schemas.microsoft.com/office/drawing/2014/main" id="{2410553D-5636-BF19-AF36-DE5C57140DA6}"/>
              </a:ext>
            </a:extLst>
          </p:cNvPr>
          <p:cNvSpPr txBox="1"/>
          <p:nvPr>
            <p:custDataLst>
              <p:tags r:id="rId9"/>
            </p:custDataLst>
          </p:nvPr>
        </p:nvSpPr>
        <p:spPr>
          <a:xfrm>
            <a:off x="5150497" y="215242"/>
            <a:ext cx="3837461" cy="33855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600" b="0" i="1" u="none" strike="noStrike" kern="1200" cap="none" spc="0" normalizeH="0" baseline="0" noProof="0" dirty="0">
                <a:ln>
                  <a:noFill/>
                </a:ln>
                <a:solidFill>
                  <a:prstClr val="white">
                    <a:lumMod val="50000"/>
                  </a:prstClr>
                </a:solidFill>
                <a:effectLst/>
                <a:uLnTx/>
                <a:uFillTx/>
                <a:latin typeface="Calibri"/>
                <a:ea typeface="+mn-ea"/>
                <a:cs typeface="+mn-cs"/>
              </a:rPr>
              <a:t>Pour l’enseignant – À ne pas lire aux élèves.</a:t>
            </a:r>
          </a:p>
        </p:txBody>
      </p:sp>
    </p:spTree>
    <p:extLst>
      <p:ext uri="{BB962C8B-B14F-4D97-AF65-F5344CB8AC3E}">
        <p14:creationId xmlns:p14="http://schemas.microsoft.com/office/powerpoint/2010/main" val="1302735787"/>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023938-B96C-14C0-0571-28EF2801725E}"/>
            </a:ext>
          </a:extLst>
        </p:cNvPr>
        <p:cNvGrpSpPr/>
        <p:nvPr/>
      </p:nvGrpSpPr>
      <p:grpSpPr>
        <a:xfrm>
          <a:off x="0" y="0"/>
          <a:ext cx="0" cy="0"/>
          <a:chOff x="0" y="0"/>
          <a:chExt cx="0" cy="0"/>
        </a:xfrm>
      </p:grpSpPr>
      <p:sp>
        <p:nvSpPr>
          <p:cNvPr id="3" name="Rectangle : coins arrondis 2">
            <a:extLst>
              <a:ext uri="{FF2B5EF4-FFF2-40B4-BE49-F238E27FC236}">
                <a16:creationId xmlns:a16="http://schemas.microsoft.com/office/drawing/2014/main" id="{AC3C3D1E-E726-F853-6587-D0A52A048FB3}"/>
              </a:ext>
            </a:extLst>
          </p:cNvPr>
          <p:cNvSpPr/>
          <p:nvPr>
            <p:custDataLst>
              <p:tags r:id="rId1"/>
            </p:custDataLst>
          </p:nvPr>
        </p:nvSpPr>
        <p:spPr>
          <a:xfrm>
            <a:off x="228600" y="990601"/>
            <a:ext cx="8686801" cy="4786641"/>
          </a:xfrm>
          <a:prstGeom prst="roundRect">
            <a:avLst>
              <a:gd name="adj" fmla="val 967"/>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15" name="Rectangle 14">
            <a:extLst>
              <a:ext uri="{FF2B5EF4-FFF2-40B4-BE49-F238E27FC236}">
                <a16:creationId xmlns:a16="http://schemas.microsoft.com/office/drawing/2014/main" id="{0C1F09DB-6D34-318F-9A9A-6593E275DFFD}"/>
              </a:ext>
            </a:extLst>
          </p:cNvPr>
          <p:cNvSpPr/>
          <p:nvPr>
            <p:custDataLst>
              <p:tags r:id="rId2"/>
            </p:custDataLst>
          </p:nvPr>
        </p:nvSpPr>
        <p:spPr>
          <a:xfrm>
            <a:off x="0" y="1"/>
            <a:ext cx="9144000" cy="6857999"/>
          </a:xfrm>
          <a:prstGeom prst="rect">
            <a:avLst/>
          </a:prstGeom>
          <a:solidFill>
            <a:srgbClr val="10658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8" name="Rectangle : coins arrondis 7">
            <a:extLst>
              <a:ext uri="{FF2B5EF4-FFF2-40B4-BE49-F238E27FC236}">
                <a16:creationId xmlns:a16="http://schemas.microsoft.com/office/drawing/2014/main" id="{59F9B0F2-73A9-DBCE-DAEC-89B63BF17701}"/>
              </a:ext>
            </a:extLst>
          </p:cNvPr>
          <p:cNvSpPr/>
          <p:nvPr>
            <p:custDataLst>
              <p:tags r:id="rId3"/>
            </p:custDataLst>
          </p:nvPr>
        </p:nvSpPr>
        <p:spPr>
          <a:xfrm>
            <a:off x="183903" y="177800"/>
            <a:ext cx="8776195" cy="6499909"/>
          </a:xfrm>
          <a:prstGeom prst="roundRect">
            <a:avLst>
              <a:gd name="adj" fmla="val 2225"/>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3" name="Rectangle : coins arrondis 22">
            <a:extLst>
              <a:ext uri="{FF2B5EF4-FFF2-40B4-BE49-F238E27FC236}">
                <a16:creationId xmlns:a16="http://schemas.microsoft.com/office/drawing/2014/main" id="{5F188DBA-3975-4496-3EE8-E80F94B6C54A}"/>
              </a:ext>
            </a:extLst>
          </p:cNvPr>
          <p:cNvSpPr/>
          <p:nvPr>
            <p:custDataLst>
              <p:tags r:id="rId4"/>
            </p:custDataLst>
          </p:nvPr>
        </p:nvSpPr>
        <p:spPr>
          <a:xfrm>
            <a:off x="180975" y="180292"/>
            <a:ext cx="8769597" cy="597245"/>
          </a:xfrm>
          <a:prstGeom prst="roundRect">
            <a:avLst>
              <a:gd name="adj" fmla="val 14434"/>
            </a:avLst>
          </a:prstGeom>
          <a:solidFill>
            <a:schemeClr val="bg1">
              <a:lumMod val="95000"/>
            </a:schemeClr>
          </a:solidFill>
          <a:ln w="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FR"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6" name="Rectangle 25">
            <a:extLst>
              <a:ext uri="{FF2B5EF4-FFF2-40B4-BE49-F238E27FC236}">
                <a16:creationId xmlns:a16="http://schemas.microsoft.com/office/drawing/2014/main" id="{F651CA21-BDE7-980A-84BC-E04C6594724D}"/>
              </a:ext>
            </a:extLst>
          </p:cNvPr>
          <p:cNvSpPr/>
          <p:nvPr>
            <p:custDataLst>
              <p:tags r:id="rId5"/>
            </p:custDataLst>
          </p:nvPr>
        </p:nvSpPr>
        <p:spPr>
          <a:xfrm>
            <a:off x="196725" y="737687"/>
            <a:ext cx="8776195" cy="245507"/>
          </a:xfrm>
          <a:prstGeom prst="rect">
            <a:avLst/>
          </a:prstGeom>
          <a:solidFill>
            <a:srgbClr val="F2F2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2" name="Freeform 8">
            <a:extLst>
              <a:ext uri="{FF2B5EF4-FFF2-40B4-BE49-F238E27FC236}">
                <a16:creationId xmlns:a16="http://schemas.microsoft.com/office/drawing/2014/main" id="{2FAAB471-E100-D367-86DB-70EA48DE9457}"/>
              </a:ext>
            </a:extLst>
          </p:cNvPr>
          <p:cNvSpPr/>
          <p:nvPr>
            <p:custDataLst>
              <p:tags r:id="rId6"/>
            </p:custDataLst>
          </p:nvPr>
        </p:nvSpPr>
        <p:spPr>
          <a:xfrm>
            <a:off x="472105" y="494829"/>
            <a:ext cx="277013" cy="190941"/>
          </a:xfrm>
          <a:custGeom>
            <a:avLst/>
            <a:gdLst/>
            <a:ahLst/>
            <a:cxnLst/>
            <a:rect l="l" t="t" r="r" b="b"/>
            <a:pathLst>
              <a:path w="771785" h="671453">
                <a:moveTo>
                  <a:pt x="0" y="0"/>
                </a:moveTo>
                <a:lnTo>
                  <a:pt x="771785" y="0"/>
                </a:lnTo>
                <a:lnTo>
                  <a:pt x="771785" y="671453"/>
                </a:lnTo>
                <a:lnTo>
                  <a:pt x="0" y="671453"/>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marL="0" marR="0" lvl="0" indent="0" algn="l"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black"/>
              </a:solidFill>
              <a:effectLst/>
              <a:uLnTx/>
              <a:uFillTx/>
              <a:latin typeface="Dosis" pitchFamily="2" charset="0"/>
              <a:ea typeface="+mn-ea"/>
              <a:cs typeface="+mn-cs"/>
            </a:endParaRPr>
          </a:p>
        </p:txBody>
      </p:sp>
      <p:sp>
        <p:nvSpPr>
          <p:cNvPr id="12" name="ZoneTexte 11">
            <a:extLst>
              <a:ext uri="{FF2B5EF4-FFF2-40B4-BE49-F238E27FC236}">
                <a16:creationId xmlns:a16="http://schemas.microsoft.com/office/drawing/2014/main" id="{DAF7D908-6C99-9903-5A78-35EA208AF6C5}"/>
              </a:ext>
            </a:extLst>
          </p:cNvPr>
          <p:cNvSpPr txBox="1"/>
          <p:nvPr>
            <p:custDataLst>
              <p:tags r:id="rId7"/>
            </p:custDataLst>
          </p:nvPr>
        </p:nvSpPr>
        <p:spPr>
          <a:xfrm>
            <a:off x="761940" y="421022"/>
            <a:ext cx="7686264" cy="338554"/>
          </a:xfrm>
          <a:prstGeom prst="rect">
            <a:avLst/>
          </a:prstGeom>
          <a:noFill/>
        </p:spPr>
        <p:txBody>
          <a:bodyPr wrap="square" rtlCol="0">
            <a:spAutoFit/>
          </a:bodyPr>
          <a:lstStyle/>
          <a:p>
            <a:pPr marL="0" marR="0" lvl="0" indent="0" algn="l" defTabSz="685818"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prstClr val="white">
                    <a:lumMod val="65000"/>
                  </a:prstClr>
                </a:solidFill>
                <a:effectLst/>
                <a:uLnTx/>
                <a:uFillTx/>
                <a:latin typeface="Calibri"/>
                <a:ea typeface="+mn-ea"/>
                <a:cs typeface="+mn-cs"/>
              </a:rPr>
              <a:t>Qui veut passer au tableau pour lire ? </a:t>
            </a:r>
          </a:p>
        </p:txBody>
      </p:sp>
      <p:sp>
        <p:nvSpPr>
          <p:cNvPr id="2" name="ZoneTexte 1">
            <a:extLst>
              <a:ext uri="{FF2B5EF4-FFF2-40B4-BE49-F238E27FC236}">
                <a16:creationId xmlns:a16="http://schemas.microsoft.com/office/drawing/2014/main" id="{C1E0B392-9F98-6879-F527-505BA8641E4F}"/>
              </a:ext>
            </a:extLst>
          </p:cNvPr>
          <p:cNvSpPr txBox="1"/>
          <p:nvPr>
            <p:custDataLst>
              <p:tags r:id="rId8"/>
            </p:custDataLst>
          </p:nvPr>
        </p:nvSpPr>
        <p:spPr>
          <a:xfrm>
            <a:off x="-148713" y="3525800"/>
            <a:ext cx="9292713" cy="1938992"/>
          </a:xfrm>
          <a:prstGeom prst="rect">
            <a:avLst/>
          </a:prstGeom>
          <a:noFill/>
        </p:spPr>
        <p:txBody>
          <a:bodyPr wrap="square" rtlCol="0">
            <a:spAutoFit/>
          </a:bodyPr>
          <a:lstStyle/>
          <a:p>
            <a:pPr marL="0" marR="0" lvl="0" indent="0" algn="ctr" defTabSz="685869" rtl="0" eaLnBrk="1" fontAlgn="auto" latinLnBrk="0" hangingPunct="1">
              <a:lnSpc>
                <a:spcPct val="100000"/>
              </a:lnSpc>
              <a:spcBef>
                <a:spcPts val="0"/>
              </a:spcBef>
              <a:spcAft>
                <a:spcPts val="1800"/>
              </a:spcAft>
              <a:buClrTx/>
              <a:buSzTx/>
              <a:buFontTx/>
              <a:buNone/>
              <a:tabLst/>
              <a:defRPr/>
            </a:pPr>
            <a:r>
              <a:rPr kumimoji="0" lang="fr-FR" sz="6000" b="1" i="0" u="none" strike="noStrike" kern="0" cap="none" spc="320" normalizeH="0" baseline="0" noProof="0" dirty="0">
                <a:ln>
                  <a:noFill/>
                </a:ln>
                <a:solidFill>
                  <a:srgbClr val="106585"/>
                </a:solidFill>
                <a:effectLst/>
                <a:uLnTx/>
                <a:uFillTx/>
                <a:latin typeface="Dosis" pitchFamily="2" charset="0"/>
                <a:ea typeface="+mn-ea"/>
                <a:cs typeface="+mn-cs"/>
              </a:rPr>
              <a:t> vous     avec      à              et         je</a:t>
            </a:r>
          </a:p>
        </p:txBody>
      </p:sp>
    </p:spTree>
    <p:extLst>
      <p:ext uri="{BB962C8B-B14F-4D97-AF65-F5344CB8AC3E}">
        <p14:creationId xmlns:p14="http://schemas.microsoft.com/office/powerpoint/2010/main" val="3236882158"/>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023938-B96C-14C0-0571-28EF2801725E}"/>
            </a:ext>
          </a:extLst>
        </p:cNvPr>
        <p:cNvGrpSpPr/>
        <p:nvPr/>
      </p:nvGrpSpPr>
      <p:grpSpPr>
        <a:xfrm>
          <a:off x="0" y="0"/>
          <a:ext cx="0" cy="0"/>
          <a:chOff x="0" y="0"/>
          <a:chExt cx="0" cy="0"/>
        </a:xfrm>
      </p:grpSpPr>
      <p:sp>
        <p:nvSpPr>
          <p:cNvPr id="3" name="Rectangle : coins arrondis 2">
            <a:extLst>
              <a:ext uri="{FF2B5EF4-FFF2-40B4-BE49-F238E27FC236}">
                <a16:creationId xmlns:a16="http://schemas.microsoft.com/office/drawing/2014/main" id="{AC3C3D1E-E726-F853-6587-D0A52A048FB3}"/>
              </a:ext>
            </a:extLst>
          </p:cNvPr>
          <p:cNvSpPr/>
          <p:nvPr>
            <p:custDataLst>
              <p:tags r:id="rId1"/>
            </p:custDataLst>
          </p:nvPr>
        </p:nvSpPr>
        <p:spPr>
          <a:xfrm>
            <a:off x="228600" y="990601"/>
            <a:ext cx="8686801" cy="4786641"/>
          </a:xfrm>
          <a:prstGeom prst="roundRect">
            <a:avLst>
              <a:gd name="adj" fmla="val 967"/>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15" name="Rectangle 14">
            <a:extLst>
              <a:ext uri="{FF2B5EF4-FFF2-40B4-BE49-F238E27FC236}">
                <a16:creationId xmlns:a16="http://schemas.microsoft.com/office/drawing/2014/main" id="{0C1F09DB-6D34-318F-9A9A-6593E275DFFD}"/>
              </a:ext>
            </a:extLst>
          </p:cNvPr>
          <p:cNvSpPr/>
          <p:nvPr>
            <p:custDataLst>
              <p:tags r:id="rId2"/>
            </p:custDataLst>
          </p:nvPr>
        </p:nvSpPr>
        <p:spPr>
          <a:xfrm>
            <a:off x="0" y="1"/>
            <a:ext cx="9144000" cy="6857999"/>
          </a:xfrm>
          <a:prstGeom prst="rect">
            <a:avLst/>
          </a:prstGeom>
          <a:solidFill>
            <a:srgbClr val="10658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8" name="Rectangle : coins arrondis 7">
            <a:extLst>
              <a:ext uri="{FF2B5EF4-FFF2-40B4-BE49-F238E27FC236}">
                <a16:creationId xmlns:a16="http://schemas.microsoft.com/office/drawing/2014/main" id="{59F9B0F2-73A9-DBCE-DAEC-89B63BF17701}"/>
              </a:ext>
            </a:extLst>
          </p:cNvPr>
          <p:cNvSpPr/>
          <p:nvPr>
            <p:custDataLst>
              <p:tags r:id="rId3"/>
            </p:custDataLst>
          </p:nvPr>
        </p:nvSpPr>
        <p:spPr>
          <a:xfrm>
            <a:off x="183903" y="177800"/>
            <a:ext cx="8776195" cy="6499909"/>
          </a:xfrm>
          <a:prstGeom prst="roundRect">
            <a:avLst>
              <a:gd name="adj" fmla="val 2225"/>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3" name="Rectangle : coins arrondis 22">
            <a:extLst>
              <a:ext uri="{FF2B5EF4-FFF2-40B4-BE49-F238E27FC236}">
                <a16:creationId xmlns:a16="http://schemas.microsoft.com/office/drawing/2014/main" id="{5F188DBA-3975-4496-3EE8-E80F94B6C54A}"/>
              </a:ext>
            </a:extLst>
          </p:cNvPr>
          <p:cNvSpPr/>
          <p:nvPr>
            <p:custDataLst>
              <p:tags r:id="rId4"/>
            </p:custDataLst>
          </p:nvPr>
        </p:nvSpPr>
        <p:spPr>
          <a:xfrm>
            <a:off x="180975" y="180292"/>
            <a:ext cx="8769597" cy="597245"/>
          </a:xfrm>
          <a:prstGeom prst="roundRect">
            <a:avLst>
              <a:gd name="adj" fmla="val 14434"/>
            </a:avLst>
          </a:prstGeom>
          <a:solidFill>
            <a:schemeClr val="bg1">
              <a:lumMod val="95000"/>
            </a:schemeClr>
          </a:solidFill>
          <a:ln w="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FR"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6" name="Rectangle 25">
            <a:extLst>
              <a:ext uri="{FF2B5EF4-FFF2-40B4-BE49-F238E27FC236}">
                <a16:creationId xmlns:a16="http://schemas.microsoft.com/office/drawing/2014/main" id="{F651CA21-BDE7-980A-84BC-E04C6594724D}"/>
              </a:ext>
            </a:extLst>
          </p:cNvPr>
          <p:cNvSpPr/>
          <p:nvPr>
            <p:custDataLst>
              <p:tags r:id="rId5"/>
            </p:custDataLst>
          </p:nvPr>
        </p:nvSpPr>
        <p:spPr>
          <a:xfrm>
            <a:off x="196725" y="737687"/>
            <a:ext cx="8776195" cy="245507"/>
          </a:xfrm>
          <a:prstGeom prst="rect">
            <a:avLst/>
          </a:prstGeom>
          <a:solidFill>
            <a:srgbClr val="F2F2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2" name="Freeform 8">
            <a:extLst>
              <a:ext uri="{FF2B5EF4-FFF2-40B4-BE49-F238E27FC236}">
                <a16:creationId xmlns:a16="http://schemas.microsoft.com/office/drawing/2014/main" id="{2FAAB471-E100-D367-86DB-70EA48DE9457}"/>
              </a:ext>
            </a:extLst>
          </p:cNvPr>
          <p:cNvSpPr/>
          <p:nvPr>
            <p:custDataLst>
              <p:tags r:id="rId6"/>
            </p:custDataLst>
          </p:nvPr>
        </p:nvSpPr>
        <p:spPr>
          <a:xfrm>
            <a:off x="507676" y="485672"/>
            <a:ext cx="277013" cy="190941"/>
          </a:xfrm>
          <a:custGeom>
            <a:avLst/>
            <a:gdLst/>
            <a:ahLst/>
            <a:cxnLst/>
            <a:rect l="l" t="t" r="r" b="b"/>
            <a:pathLst>
              <a:path w="771785" h="671453">
                <a:moveTo>
                  <a:pt x="0" y="0"/>
                </a:moveTo>
                <a:lnTo>
                  <a:pt x="771785" y="0"/>
                </a:lnTo>
                <a:lnTo>
                  <a:pt x="771785" y="671453"/>
                </a:lnTo>
                <a:lnTo>
                  <a:pt x="0" y="671453"/>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marL="0" marR="0" lvl="0" indent="0" algn="l"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black"/>
              </a:solidFill>
              <a:effectLst/>
              <a:uLnTx/>
              <a:uFillTx/>
              <a:latin typeface="Dosis" pitchFamily="2" charset="0"/>
              <a:ea typeface="+mn-ea"/>
              <a:cs typeface="+mn-cs"/>
            </a:endParaRPr>
          </a:p>
        </p:txBody>
      </p:sp>
      <p:sp>
        <p:nvSpPr>
          <p:cNvPr id="12" name="ZoneTexte 11">
            <a:extLst>
              <a:ext uri="{FF2B5EF4-FFF2-40B4-BE49-F238E27FC236}">
                <a16:creationId xmlns:a16="http://schemas.microsoft.com/office/drawing/2014/main" id="{DAF7D908-6C99-9903-5A78-35EA208AF6C5}"/>
              </a:ext>
            </a:extLst>
          </p:cNvPr>
          <p:cNvSpPr txBox="1"/>
          <p:nvPr>
            <p:custDataLst>
              <p:tags r:id="rId7"/>
            </p:custDataLst>
          </p:nvPr>
        </p:nvSpPr>
        <p:spPr>
          <a:xfrm>
            <a:off x="797511" y="405372"/>
            <a:ext cx="8099045" cy="338554"/>
          </a:xfrm>
          <a:prstGeom prst="rect">
            <a:avLst/>
          </a:prstGeom>
          <a:noFill/>
        </p:spPr>
        <p:txBody>
          <a:bodyPr wrap="square" rtlCol="0">
            <a:spAutoFit/>
          </a:bodyPr>
          <a:lstStyle/>
          <a:p>
            <a:pPr marL="0" marR="0" lvl="0" indent="0" algn="l" defTabSz="685818"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prstClr val="white">
                    <a:lumMod val="65000"/>
                  </a:prstClr>
                </a:solidFill>
                <a:effectLst/>
                <a:uLnTx/>
                <a:uFillTx/>
                <a:latin typeface="Calibri"/>
                <a:ea typeface="+mn-ea"/>
                <a:cs typeface="+mn-cs"/>
              </a:rPr>
              <a:t>Prenez vos livrets à la page 31</a:t>
            </a:r>
            <a:r>
              <a:rPr kumimoji="0" lang="fr-FR" sz="1600" b="1" i="0" u="none" strike="noStrike" kern="1200" cap="none" spc="0" normalizeH="0" baseline="0" noProof="0" dirty="0">
                <a:ln>
                  <a:noFill/>
                </a:ln>
                <a:solidFill>
                  <a:prstClr val="white">
                    <a:lumMod val="65000"/>
                  </a:prstClr>
                </a:solidFill>
                <a:effectLst/>
                <a:uLnTx/>
                <a:uFillTx/>
                <a:latin typeface="Dosis" pitchFamily="2" charset="0"/>
                <a:ea typeface="+mn-ea"/>
                <a:cs typeface="+mn-cs"/>
              </a:rPr>
              <a:t>. </a:t>
            </a:r>
          </a:p>
        </p:txBody>
      </p:sp>
      <p:pic>
        <p:nvPicPr>
          <p:cNvPr id="4" name="Image 3">
            <a:extLst>
              <a:ext uri="{FF2B5EF4-FFF2-40B4-BE49-F238E27FC236}">
                <a16:creationId xmlns:a16="http://schemas.microsoft.com/office/drawing/2014/main" id="{F0C32C99-87B7-8990-D351-D0CBCF411BA4}"/>
              </a:ext>
            </a:extLst>
          </p:cNvPr>
          <p:cNvPicPr>
            <a:picLocks noChangeAspect="1"/>
          </p:cNvPicPr>
          <p:nvPr/>
        </p:nvPicPr>
        <p:blipFill>
          <a:blip r:embed="rId12"/>
          <a:stretch>
            <a:fillRect/>
          </a:stretch>
        </p:blipFill>
        <p:spPr>
          <a:xfrm>
            <a:off x="2561047" y="994701"/>
            <a:ext cx="4026777" cy="5457927"/>
          </a:xfrm>
          <a:prstGeom prst="rect">
            <a:avLst/>
          </a:prstGeom>
        </p:spPr>
      </p:pic>
      <p:sp>
        <p:nvSpPr>
          <p:cNvPr id="5" name="Rectangle 4">
            <a:extLst>
              <a:ext uri="{FF2B5EF4-FFF2-40B4-BE49-F238E27FC236}">
                <a16:creationId xmlns:a16="http://schemas.microsoft.com/office/drawing/2014/main" id="{B8F29712-1820-D232-93A9-18D62B0492F1}"/>
              </a:ext>
            </a:extLst>
          </p:cNvPr>
          <p:cNvSpPr/>
          <p:nvPr>
            <p:custDataLst>
              <p:tags r:id="rId8"/>
            </p:custDataLst>
          </p:nvPr>
        </p:nvSpPr>
        <p:spPr>
          <a:xfrm>
            <a:off x="2744429" y="3941379"/>
            <a:ext cx="3642688" cy="725214"/>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1897898101"/>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023938-B96C-14C0-0571-28EF2801725E}"/>
            </a:ext>
          </a:extLst>
        </p:cNvPr>
        <p:cNvGrpSpPr/>
        <p:nvPr/>
      </p:nvGrpSpPr>
      <p:grpSpPr>
        <a:xfrm>
          <a:off x="0" y="0"/>
          <a:ext cx="0" cy="0"/>
          <a:chOff x="0" y="0"/>
          <a:chExt cx="0" cy="0"/>
        </a:xfrm>
      </p:grpSpPr>
      <p:sp>
        <p:nvSpPr>
          <p:cNvPr id="3" name="Rectangle : coins arrondis 2">
            <a:extLst>
              <a:ext uri="{FF2B5EF4-FFF2-40B4-BE49-F238E27FC236}">
                <a16:creationId xmlns:a16="http://schemas.microsoft.com/office/drawing/2014/main" id="{AC3C3D1E-E726-F853-6587-D0A52A048FB3}"/>
              </a:ext>
            </a:extLst>
          </p:cNvPr>
          <p:cNvSpPr/>
          <p:nvPr>
            <p:custDataLst>
              <p:tags r:id="rId1"/>
            </p:custDataLst>
          </p:nvPr>
        </p:nvSpPr>
        <p:spPr>
          <a:xfrm>
            <a:off x="228600" y="990601"/>
            <a:ext cx="8686801" cy="4786641"/>
          </a:xfrm>
          <a:prstGeom prst="roundRect">
            <a:avLst>
              <a:gd name="adj" fmla="val 967"/>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15" name="Rectangle 14">
            <a:extLst>
              <a:ext uri="{FF2B5EF4-FFF2-40B4-BE49-F238E27FC236}">
                <a16:creationId xmlns:a16="http://schemas.microsoft.com/office/drawing/2014/main" id="{0C1F09DB-6D34-318F-9A9A-6593E275DFFD}"/>
              </a:ext>
            </a:extLst>
          </p:cNvPr>
          <p:cNvSpPr/>
          <p:nvPr>
            <p:custDataLst>
              <p:tags r:id="rId2"/>
            </p:custDataLst>
          </p:nvPr>
        </p:nvSpPr>
        <p:spPr>
          <a:xfrm>
            <a:off x="0" y="1"/>
            <a:ext cx="9144000" cy="6857999"/>
          </a:xfrm>
          <a:prstGeom prst="rect">
            <a:avLst/>
          </a:prstGeom>
          <a:solidFill>
            <a:srgbClr val="10658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8" name="Rectangle : coins arrondis 7">
            <a:extLst>
              <a:ext uri="{FF2B5EF4-FFF2-40B4-BE49-F238E27FC236}">
                <a16:creationId xmlns:a16="http://schemas.microsoft.com/office/drawing/2014/main" id="{59F9B0F2-73A9-DBCE-DAEC-89B63BF17701}"/>
              </a:ext>
            </a:extLst>
          </p:cNvPr>
          <p:cNvSpPr/>
          <p:nvPr>
            <p:custDataLst>
              <p:tags r:id="rId3"/>
            </p:custDataLst>
          </p:nvPr>
        </p:nvSpPr>
        <p:spPr>
          <a:xfrm>
            <a:off x="183903" y="177800"/>
            <a:ext cx="8776195" cy="6499909"/>
          </a:xfrm>
          <a:prstGeom prst="roundRect">
            <a:avLst>
              <a:gd name="adj" fmla="val 2225"/>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3" name="Rectangle : coins arrondis 22">
            <a:extLst>
              <a:ext uri="{FF2B5EF4-FFF2-40B4-BE49-F238E27FC236}">
                <a16:creationId xmlns:a16="http://schemas.microsoft.com/office/drawing/2014/main" id="{5F188DBA-3975-4496-3EE8-E80F94B6C54A}"/>
              </a:ext>
            </a:extLst>
          </p:cNvPr>
          <p:cNvSpPr/>
          <p:nvPr>
            <p:custDataLst>
              <p:tags r:id="rId4"/>
            </p:custDataLst>
          </p:nvPr>
        </p:nvSpPr>
        <p:spPr>
          <a:xfrm>
            <a:off x="180975" y="180292"/>
            <a:ext cx="8769597" cy="597245"/>
          </a:xfrm>
          <a:prstGeom prst="roundRect">
            <a:avLst>
              <a:gd name="adj" fmla="val 14434"/>
            </a:avLst>
          </a:prstGeom>
          <a:solidFill>
            <a:schemeClr val="bg1">
              <a:lumMod val="95000"/>
            </a:schemeClr>
          </a:solidFill>
          <a:ln w="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FR"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6" name="Rectangle 25">
            <a:extLst>
              <a:ext uri="{FF2B5EF4-FFF2-40B4-BE49-F238E27FC236}">
                <a16:creationId xmlns:a16="http://schemas.microsoft.com/office/drawing/2014/main" id="{F651CA21-BDE7-980A-84BC-E04C6594724D}"/>
              </a:ext>
            </a:extLst>
          </p:cNvPr>
          <p:cNvSpPr/>
          <p:nvPr>
            <p:custDataLst>
              <p:tags r:id="rId5"/>
            </p:custDataLst>
          </p:nvPr>
        </p:nvSpPr>
        <p:spPr>
          <a:xfrm>
            <a:off x="196725" y="737687"/>
            <a:ext cx="8776195" cy="245507"/>
          </a:xfrm>
          <a:prstGeom prst="rect">
            <a:avLst/>
          </a:prstGeom>
          <a:solidFill>
            <a:srgbClr val="F2F2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2" name="Freeform 8">
            <a:extLst>
              <a:ext uri="{FF2B5EF4-FFF2-40B4-BE49-F238E27FC236}">
                <a16:creationId xmlns:a16="http://schemas.microsoft.com/office/drawing/2014/main" id="{2FAAB471-E100-D367-86DB-70EA48DE9457}"/>
              </a:ext>
            </a:extLst>
          </p:cNvPr>
          <p:cNvSpPr/>
          <p:nvPr>
            <p:custDataLst>
              <p:tags r:id="rId6"/>
            </p:custDataLst>
          </p:nvPr>
        </p:nvSpPr>
        <p:spPr>
          <a:xfrm>
            <a:off x="666298" y="330146"/>
            <a:ext cx="277013" cy="190941"/>
          </a:xfrm>
          <a:custGeom>
            <a:avLst/>
            <a:gdLst/>
            <a:ahLst/>
            <a:cxnLst/>
            <a:rect l="l" t="t" r="r" b="b"/>
            <a:pathLst>
              <a:path w="771785" h="671453">
                <a:moveTo>
                  <a:pt x="0" y="0"/>
                </a:moveTo>
                <a:lnTo>
                  <a:pt x="771785" y="0"/>
                </a:lnTo>
                <a:lnTo>
                  <a:pt x="771785" y="671453"/>
                </a:lnTo>
                <a:lnTo>
                  <a:pt x="0" y="671453"/>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pPr marL="0" marR="0" lvl="0" indent="0" algn="l"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black"/>
              </a:solidFill>
              <a:effectLst/>
              <a:uLnTx/>
              <a:uFillTx/>
              <a:latin typeface="Dosis" pitchFamily="2" charset="0"/>
              <a:ea typeface="+mn-ea"/>
              <a:cs typeface="+mn-cs"/>
            </a:endParaRPr>
          </a:p>
        </p:txBody>
      </p:sp>
      <p:sp>
        <p:nvSpPr>
          <p:cNvPr id="12" name="ZoneTexte 11">
            <a:extLst>
              <a:ext uri="{FF2B5EF4-FFF2-40B4-BE49-F238E27FC236}">
                <a16:creationId xmlns:a16="http://schemas.microsoft.com/office/drawing/2014/main" id="{DAF7D908-6C99-9903-5A78-35EA208AF6C5}"/>
              </a:ext>
            </a:extLst>
          </p:cNvPr>
          <p:cNvSpPr txBox="1"/>
          <p:nvPr>
            <p:custDataLst>
              <p:tags r:id="rId7"/>
            </p:custDataLst>
          </p:nvPr>
        </p:nvSpPr>
        <p:spPr>
          <a:xfrm>
            <a:off x="965664" y="256339"/>
            <a:ext cx="7686264" cy="338554"/>
          </a:xfrm>
          <a:prstGeom prst="rect">
            <a:avLst/>
          </a:prstGeom>
          <a:noFill/>
        </p:spPr>
        <p:txBody>
          <a:bodyPr wrap="square" rtlCol="0">
            <a:spAutoFit/>
          </a:bodyPr>
          <a:lstStyle/>
          <a:p>
            <a:pPr marL="0" marR="0" lvl="0" indent="0" algn="l" defTabSz="685818"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prstClr val="white">
                    <a:lumMod val="65000"/>
                  </a:prstClr>
                </a:solidFill>
                <a:effectLst/>
                <a:uLnTx/>
                <a:uFillTx/>
                <a:latin typeface="Dosis" pitchFamily="2" charset="0"/>
                <a:ea typeface="+mn-ea"/>
                <a:cs typeface="+mn-cs"/>
              </a:rPr>
              <a:t>Sur votre livret, lisez  à votre voisin . Ensuite, échangez les rôles.</a:t>
            </a:r>
          </a:p>
        </p:txBody>
      </p:sp>
      <p:sp>
        <p:nvSpPr>
          <p:cNvPr id="2" name="ZoneTexte 1">
            <a:extLst>
              <a:ext uri="{FF2B5EF4-FFF2-40B4-BE49-F238E27FC236}">
                <a16:creationId xmlns:a16="http://schemas.microsoft.com/office/drawing/2014/main" id="{209D59A6-47B9-4F6B-A4FC-1872AC03A120}"/>
              </a:ext>
            </a:extLst>
          </p:cNvPr>
          <p:cNvSpPr txBox="1"/>
          <p:nvPr>
            <p:custDataLst>
              <p:tags r:id="rId8"/>
            </p:custDataLst>
          </p:nvPr>
        </p:nvSpPr>
        <p:spPr>
          <a:xfrm>
            <a:off x="943311" y="521087"/>
            <a:ext cx="6038363"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400" b="0" i="1" u="none" strike="noStrike" kern="1200" cap="none" spc="0" normalizeH="0" baseline="0" noProof="0" dirty="0">
                <a:ln>
                  <a:noFill/>
                </a:ln>
                <a:solidFill>
                  <a:prstClr val="white">
                    <a:lumMod val="65000"/>
                  </a:prstClr>
                </a:solidFill>
                <a:effectLst/>
                <a:uLnTx/>
                <a:uFillTx/>
                <a:latin typeface="Calibri"/>
                <a:ea typeface="+mn-ea"/>
                <a:cs typeface="+mn-cs"/>
              </a:rPr>
              <a:t>L’enseignant circule entre les rangs pour superviser l’activité et  aider les élèves</a:t>
            </a:r>
            <a:r>
              <a:rPr kumimoji="0" lang="fr-FR" sz="1800" b="0" i="1" u="none" strike="noStrike" kern="1200" cap="none" spc="0" normalizeH="0" baseline="0" noProof="0" dirty="0">
                <a:ln>
                  <a:noFill/>
                </a:ln>
                <a:solidFill>
                  <a:prstClr val="white">
                    <a:lumMod val="65000"/>
                  </a:prstClr>
                </a:solidFill>
                <a:effectLst/>
                <a:uLnTx/>
                <a:uFillTx/>
                <a:latin typeface="Calibri"/>
                <a:ea typeface="+mn-ea"/>
                <a:cs typeface="+mn-cs"/>
              </a:rPr>
              <a:t>.</a:t>
            </a:r>
          </a:p>
        </p:txBody>
      </p:sp>
      <p:pic>
        <p:nvPicPr>
          <p:cNvPr id="6" name="Image 5" descr="Une image contenant dessin, dessin humoristique, croquis, Dessin d’enfant&#10;&#10;Description générée automatiquement">
            <a:extLst>
              <a:ext uri="{FF2B5EF4-FFF2-40B4-BE49-F238E27FC236}">
                <a16:creationId xmlns:a16="http://schemas.microsoft.com/office/drawing/2014/main" id="{C81D1104-FEF7-5390-24D2-C67FA0EC63E8}"/>
              </a:ext>
            </a:extLst>
          </p:cNvPr>
          <p:cNvPicPr>
            <a:picLocks noChangeAspect="1"/>
          </p:cNvPicPr>
          <p:nvPr>
            <p:custDataLst>
              <p:tags r:id="rId9"/>
            </p:custDataLst>
          </p:nvPr>
        </p:nvPicPr>
        <p:blipFill>
          <a:blip r:embed="rId13">
            <a:extLst>
              <a:ext uri="{28A0092B-C50C-407E-A947-70E740481C1C}">
                <a14:useLocalDpi xmlns:a14="http://schemas.microsoft.com/office/drawing/2010/main" val="0"/>
              </a:ext>
            </a:extLst>
          </a:blip>
          <a:stretch>
            <a:fillRect/>
          </a:stretch>
        </p:blipFill>
        <p:spPr>
          <a:xfrm>
            <a:off x="666298" y="2249325"/>
            <a:ext cx="3195603" cy="2359350"/>
          </a:xfrm>
          <a:prstGeom prst="rect">
            <a:avLst/>
          </a:prstGeom>
        </p:spPr>
      </p:pic>
      <p:pic>
        <p:nvPicPr>
          <p:cNvPr id="5" name="Image 4">
            <a:extLst>
              <a:ext uri="{FF2B5EF4-FFF2-40B4-BE49-F238E27FC236}">
                <a16:creationId xmlns:a16="http://schemas.microsoft.com/office/drawing/2014/main" id="{C6A67DE5-0A01-9DC8-AEC9-60F139410EEC}"/>
              </a:ext>
            </a:extLst>
          </p:cNvPr>
          <p:cNvPicPr>
            <a:picLocks noChangeAspect="1"/>
          </p:cNvPicPr>
          <p:nvPr/>
        </p:nvPicPr>
        <p:blipFill>
          <a:blip r:embed="rId14"/>
          <a:srcRect t="53797" b="32149"/>
          <a:stretch/>
        </p:blipFill>
        <p:spPr>
          <a:xfrm>
            <a:off x="3947724" y="2981175"/>
            <a:ext cx="4688904" cy="893157"/>
          </a:xfrm>
          <a:prstGeom prst="rect">
            <a:avLst/>
          </a:prstGeom>
        </p:spPr>
      </p:pic>
    </p:spTree>
    <p:extLst>
      <p:ext uri="{BB962C8B-B14F-4D97-AF65-F5344CB8AC3E}">
        <p14:creationId xmlns:p14="http://schemas.microsoft.com/office/powerpoint/2010/main" val="1518966294"/>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a:extLst>
              <a:ext uri="{FF2B5EF4-FFF2-40B4-BE49-F238E27FC236}">
                <a16:creationId xmlns:a16="http://schemas.microsoft.com/office/drawing/2014/main" id="{3E48B176-737A-9792-E08B-7DC87159D4FE}"/>
              </a:ext>
            </a:extLst>
          </p:cNvPr>
          <p:cNvSpPr/>
          <p:nvPr>
            <p:custDataLst>
              <p:tags r:id="rId1"/>
            </p:custDataLst>
          </p:nvPr>
        </p:nvSpPr>
        <p:spPr>
          <a:xfrm>
            <a:off x="0" y="0"/>
            <a:ext cx="9144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8"/>
            <a:stretch>
              <a:fillRect t="-5555" b="-5555"/>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black"/>
              </a:solidFill>
              <a:effectLst/>
              <a:uLnTx/>
              <a:uFillTx/>
              <a:latin typeface="Dosis" pitchFamily="2" charset="0"/>
              <a:ea typeface="+mn-ea"/>
              <a:cs typeface="+mn-cs"/>
            </a:endParaRPr>
          </a:p>
        </p:txBody>
      </p:sp>
      <p:sp>
        <p:nvSpPr>
          <p:cNvPr id="6" name="TextBox 6"/>
          <p:cNvSpPr txBox="1"/>
          <p:nvPr>
            <p:custDataLst>
              <p:tags r:id="rId2"/>
            </p:custDataLst>
          </p:nvPr>
        </p:nvSpPr>
        <p:spPr>
          <a:xfrm>
            <a:off x="1247630" y="175155"/>
            <a:ext cx="7663307" cy="4901342"/>
          </a:xfrm>
          <a:prstGeom prst="rect">
            <a:avLst/>
          </a:prstGeom>
        </p:spPr>
        <p:txBody>
          <a:bodyPr wrap="square" lIns="0" tIns="0" rIns="0" bIns="0" rtlCol="0" anchor="t">
            <a:spAutoFit/>
          </a:bodyPr>
          <a:lstStyle/>
          <a:p>
            <a:pPr marL="0" marR="0" lvl="0" indent="0" algn="l" defTabSz="609630" rtl="0" eaLnBrk="1" fontAlgn="auto" latinLnBrk="0" hangingPunct="1">
              <a:lnSpc>
                <a:spcPts val="5486"/>
              </a:lnSpc>
              <a:spcBef>
                <a:spcPts val="0"/>
              </a:spcBef>
              <a:spcAft>
                <a:spcPts val="2000"/>
              </a:spcAft>
              <a:buClrTx/>
              <a:buSzTx/>
              <a:buFontTx/>
              <a:buNone/>
              <a:tabLst/>
              <a:defRPr/>
            </a:pPr>
            <a:r>
              <a:rPr kumimoji="0" lang="fr-FR" sz="4800" b="1" i="0" u="none" strike="noStrike" kern="1200" cap="none" spc="0" normalizeH="0" baseline="0" noProof="0" dirty="0">
                <a:ln>
                  <a:noFill/>
                </a:ln>
                <a:solidFill>
                  <a:srgbClr val="106585"/>
                </a:solidFill>
                <a:effectLst/>
                <a:uLnTx/>
                <a:uFillTx/>
                <a:latin typeface="Dosis" pitchFamily="2" charset="0"/>
                <a:ea typeface="Calibri" panose="020F0502020204030204" pitchFamily="34" charset="0"/>
                <a:cs typeface="Calibri" panose="020F0502020204030204" pitchFamily="34" charset="0"/>
              </a:rPr>
              <a:t>                      </a:t>
            </a:r>
            <a:endParaRPr kumimoji="0" lang="fr-FR" sz="4400" b="1" i="0" u="none" strike="noStrike" kern="1200" cap="none" spc="0" normalizeH="0" baseline="0" noProof="0" dirty="0">
              <a:ln>
                <a:noFill/>
              </a:ln>
              <a:solidFill>
                <a:srgbClr val="106585"/>
              </a:solidFill>
              <a:effectLst/>
              <a:uLnTx/>
              <a:uFillTx/>
              <a:latin typeface="Dosis" pitchFamily="2" charset="0"/>
              <a:ea typeface="Calibri" panose="020F0502020204030204" pitchFamily="34" charset="0"/>
              <a:cs typeface="Calibri" panose="020F0502020204030204" pitchFamily="34" charset="0"/>
            </a:endParaRPr>
          </a:p>
          <a:p>
            <a:pPr marL="0" marR="0" lvl="0" indent="0" algn="l" defTabSz="609630" rtl="0" eaLnBrk="1" fontAlgn="auto" latinLnBrk="0" hangingPunct="1">
              <a:lnSpc>
                <a:spcPct val="100000"/>
              </a:lnSpc>
              <a:spcBef>
                <a:spcPts val="0"/>
              </a:spcBef>
              <a:spcAft>
                <a:spcPts val="1200"/>
              </a:spcAft>
              <a:buClrTx/>
              <a:buSzTx/>
              <a:buFontTx/>
              <a:buNone/>
              <a:tabLst/>
              <a:defRPr/>
            </a:pPr>
            <a:r>
              <a:rPr kumimoji="0" lang="fr-FR" sz="2800" b="1" i="0" u="none" strike="noStrike" kern="1200" cap="none" spc="0" normalizeH="0" baseline="0" noProof="0" dirty="0">
                <a:ln>
                  <a:noFill/>
                </a:ln>
                <a:solidFill>
                  <a:prstClr val="white">
                    <a:lumMod val="75000"/>
                  </a:prstClr>
                </a:solidFill>
                <a:effectLst/>
                <a:uLnTx/>
                <a:uFillTx/>
                <a:latin typeface="Dosis" pitchFamily="2" charset="0"/>
                <a:ea typeface="Calibri" panose="020F0502020204030204" pitchFamily="34" charset="0"/>
                <a:cs typeface="Calibri" panose="020F0502020204030204" pitchFamily="34" charset="0"/>
              </a:rPr>
              <a:t>Activité 1: Chanson-action</a:t>
            </a:r>
          </a:p>
          <a:p>
            <a:pPr marL="0" marR="0" lvl="0" indent="0" algn="l" defTabSz="609630" rtl="0" eaLnBrk="1" fontAlgn="auto" latinLnBrk="0" hangingPunct="1">
              <a:lnSpc>
                <a:spcPct val="100000"/>
              </a:lnSpc>
              <a:spcBef>
                <a:spcPts val="0"/>
              </a:spcBef>
              <a:spcAft>
                <a:spcPts val="1200"/>
              </a:spcAft>
              <a:buClrTx/>
              <a:buSzTx/>
              <a:buFontTx/>
              <a:buNone/>
              <a:tabLst/>
              <a:defRPr/>
            </a:pPr>
            <a:r>
              <a:rPr kumimoji="0" lang="fr-FR" sz="2800" b="1" i="0" u="none" strike="noStrike" kern="1200" cap="none" spc="0" normalizeH="0" baseline="0" noProof="0" dirty="0">
                <a:ln>
                  <a:noFill/>
                </a:ln>
                <a:solidFill>
                  <a:prstClr val="white">
                    <a:lumMod val="75000"/>
                  </a:prstClr>
                </a:solidFill>
                <a:effectLst/>
                <a:uLnTx/>
                <a:uFillTx/>
                <a:latin typeface="Dosis" pitchFamily="2" charset="0"/>
                <a:ea typeface="Calibri" panose="020F0502020204030204" pitchFamily="34" charset="0"/>
                <a:cs typeface="Calibri" panose="020F0502020204030204" pitchFamily="34" charset="0"/>
              </a:rPr>
              <a:t>Activité 2:  Vocabulaire</a:t>
            </a:r>
          </a:p>
          <a:p>
            <a:pPr marL="0" marR="0" lvl="0" indent="0" algn="l" defTabSz="609630" rtl="0" eaLnBrk="1" fontAlgn="auto" latinLnBrk="0" hangingPunct="1">
              <a:lnSpc>
                <a:spcPct val="100000"/>
              </a:lnSpc>
              <a:spcBef>
                <a:spcPts val="0"/>
              </a:spcBef>
              <a:spcAft>
                <a:spcPts val="1200"/>
              </a:spcAft>
              <a:buClrTx/>
              <a:buSzTx/>
              <a:buFontTx/>
              <a:buNone/>
              <a:tabLst/>
              <a:defRPr/>
            </a:pPr>
            <a:r>
              <a:rPr kumimoji="0" lang="fr-FR" sz="2800" b="1" i="0" u="none" strike="noStrike" kern="1200" cap="none" spc="0" normalizeH="0" baseline="0" noProof="0" dirty="0">
                <a:ln>
                  <a:noFill/>
                </a:ln>
                <a:solidFill>
                  <a:prstClr val="white">
                    <a:lumMod val="75000"/>
                  </a:prstClr>
                </a:solidFill>
                <a:effectLst/>
                <a:uLnTx/>
                <a:uFillTx/>
                <a:latin typeface="Dosis" pitchFamily="2" charset="0"/>
                <a:ea typeface="Calibri" panose="020F0502020204030204" pitchFamily="34" charset="0"/>
                <a:cs typeface="Calibri" panose="020F0502020204030204" pitchFamily="34" charset="0"/>
              </a:rPr>
              <a:t>Activité 3: Lecture de syllabes simples</a:t>
            </a:r>
          </a:p>
          <a:p>
            <a:pPr marL="0" marR="0" lvl="0" indent="0" algn="l" defTabSz="609630" rtl="0" eaLnBrk="1" fontAlgn="auto" latinLnBrk="0" hangingPunct="1">
              <a:lnSpc>
                <a:spcPct val="100000"/>
              </a:lnSpc>
              <a:spcBef>
                <a:spcPts val="0"/>
              </a:spcBef>
              <a:spcAft>
                <a:spcPts val="1200"/>
              </a:spcAft>
              <a:buClrTx/>
              <a:buSzTx/>
              <a:buFontTx/>
              <a:buNone/>
              <a:tabLst/>
              <a:defRPr/>
            </a:pPr>
            <a:r>
              <a:rPr kumimoji="0" lang="fr-FR" sz="2800" b="1" i="0" u="none" strike="noStrike" kern="1200" cap="none" spc="0" normalizeH="0" baseline="0" noProof="0" dirty="0">
                <a:ln>
                  <a:noFill/>
                </a:ln>
                <a:solidFill>
                  <a:prstClr val="white">
                    <a:lumMod val="75000"/>
                  </a:prstClr>
                </a:solidFill>
                <a:effectLst/>
                <a:uLnTx/>
                <a:uFillTx/>
                <a:latin typeface="Dosis" pitchFamily="2" charset="0"/>
                <a:ea typeface="Calibri" panose="020F0502020204030204" pitchFamily="34" charset="0"/>
                <a:cs typeface="Calibri" panose="020F0502020204030204" pitchFamily="34" charset="0"/>
              </a:rPr>
              <a:t>Activité 4: Lecture de pseudo-mots /mots simples</a:t>
            </a:r>
          </a:p>
          <a:p>
            <a:pPr defTabSz="609630">
              <a:spcAft>
                <a:spcPts val="1200"/>
              </a:spcAft>
              <a:defRPr/>
            </a:pPr>
            <a:r>
              <a:rPr lang="fr-FR" sz="2800" b="1" dirty="0">
                <a:solidFill>
                  <a:prstClr val="white">
                    <a:lumMod val="75000"/>
                  </a:prstClr>
                </a:solidFill>
                <a:latin typeface="Dosis" pitchFamily="2" charset="0"/>
                <a:ea typeface="Calibri" panose="020F0502020204030204" pitchFamily="34" charset="0"/>
                <a:cs typeface="Calibri" panose="020F0502020204030204" pitchFamily="34" charset="0"/>
              </a:rPr>
              <a:t>Activité 5: Lecture de mots-outils</a:t>
            </a:r>
          </a:p>
          <a:p>
            <a:pPr defTabSz="609630">
              <a:spcAft>
                <a:spcPts val="1200"/>
              </a:spcAft>
              <a:defRPr/>
            </a:pPr>
            <a:r>
              <a:rPr lang="fr-FR" sz="2800" b="1" dirty="0">
                <a:solidFill>
                  <a:srgbClr val="4BACC6">
                    <a:lumMod val="50000"/>
                  </a:srgbClr>
                </a:solidFill>
                <a:latin typeface="Dosis" pitchFamily="2" charset="0"/>
                <a:ea typeface="Calibri" panose="020F0502020204030204" pitchFamily="34" charset="0"/>
                <a:cs typeface="Calibri" panose="020F0502020204030204" pitchFamily="34" charset="0"/>
              </a:rPr>
              <a:t>Activité 6: Écriture</a:t>
            </a:r>
          </a:p>
          <a:p>
            <a:pPr marL="0" marR="0" lvl="0" indent="0" algn="l" defTabSz="609630" rtl="0" eaLnBrk="1" fontAlgn="auto" latinLnBrk="0" hangingPunct="1">
              <a:lnSpc>
                <a:spcPct val="100000"/>
              </a:lnSpc>
              <a:spcBef>
                <a:spcPts val="0"/>
              </a:spcBef>
              <a:spcAft>
                <a:spcPts val="1200"/>
              </a:spcAft>
              <a:buClrTx/>
              <a:buSzTx/>
              <a:buFontTx/>
              <a:buNone/>
              <a:tabLst/>
              <a:defRPr/>
            </a:pPr>
            <a:r>
              <a:rPr kumimoji="0" lang="fr-FR" sz="2800" b="1" i="0" u="none" strike="noStrike" kern="1200" cap="none" spc="0" normalizeH="0" baseline="0" noProof="0" dirty="0">
                <a:ln>
                  <a:noFill/>
                </a:ln>
                <a:solidFill>
                  <a:prstClr val="white">
                    <a:lumMod val="75000"/>
                  </a:prstClr>
                </a:solidFill>
                <a:effectLst/>
                <a:uLnTx/>
                <a:uFillTx/>
                <a:latin typeface="Dosis" pitchFamily="2" charset="0"/>
                <a:ea typeface="Calibri" panose="020F0502020204030204" pitchFamily="34" charset="0"/>
                <a:cs typeface="Calibri" panose="020F0502020204030204" pitchFamily="34" charset="0"/>
              </a:rPr>
              <a:t>Activité </a:t>
            </a:r>
            <a:r>
              <a:rPr lang="fr-FR" sz="2800" b="1" dirty="0">
                <a:solidFill>
                  <a:prstClr val="white">
                    <a:lumMod val="75000"/>
                  </a:prstClr>
                </a:solidFill>
                <a:latin typeface="Dosis" pitchFamily="2" charset="0"/>
                <a:ea typeface="Calibri" panose="020F0502020204030204" pitchFamily="34" charset="0"/>
                <a:cs typeface="Calibri" panose="020F0502020204030204" pitchFamily="34" charset="0"/>
              </a:rPr>
              <a:t>7</a:t>
            </a:r>
            <a:r>
              <a:rPr kumimoji="0" lang="fr-FR" sz="2800" b="1" i="0" u="none" strike="noStrike" kern="1200" cap="none" spc="0" normalizeH="0" baseline="0" noProof="0" dirty="0">
                <a:ln>
                  <a:noFill/>
                </a:ln>
                <a:solidFill>
                  <a:prstClr val="white">
                    <a:lumMod val="75000"/>
                  </a:prstClr>
                </a:solidFill>
                <a:effectLst/>
                <a:uLnTx/>
                <a:uFillTx/>
                <a:latin typeface="Dosis" pitchFamily="2" charset="0"/>
                <a:ea typeface="Calibri" panose="020F0502020204030204" pitchFamily="34" charset="0"/>
                <a:cs typeface="Calibri" panose="020F0502020204030204" pitchFamily="34" charset="0"/>
              </a:rPr>
              <a:t>: Jeu</a:t>
            </a:r>
          </a:p>
        </p:txBody>
      </p:sp>
      <p:sp>
        <p:nvSpPr>
          <p:cNvPr id="9" name="Freeform 9"/>
          <p:cNvSpPr/>
          <p:nvPr>
            <p:custDataLst>
              <p:tags r:id="rId3"/>
            </p:custDataLst>
          </p:nvPr>
        </p:nvSpPr>
        <p:spPr>
          <a:xfrm>
            <a:off x="1" y="5502166"/>
            <a:ext cx="1061440" cy="1353534"/>
          </a:xfrm>
          <a:custGeom>
            <a:avLst/>
            <a:gdLst/>
            <a:ahLst/>
            <a:cxnLst/>
            <a:rect l="l" t="t" r="r" b="b"/>
            <a:pathLst>
              <a:path w="2684349" h="3327606">
                <a:moveTo>
                  <a:pt x="0" y="0"/>
                </a:moveTo>
                <a:lnTo>
                  <a:pt x="2684349" y="0"/>
                </a:lnTo>
                <a:lnTo>
                  <a:pt x="2684349" y="3327606"/>
                </a:lnTo>
                <a:lnTo>
                  <a:pt x="0" y="3327606"/>
                </a:lnTo>
                <a:lnTo>
                  <a:pt x="0" y="0"/>
                </a:lnTo>
                <a:close/>
              </a:path>
            </a:pathLst>
          </a:custGeom>
          <a:blipFill>
            <a:blip r:embed="rId9">
              <a:extLst>
                <a:ext uri="{96DAC541-7B7A-43D3-8B79-37D633B846F1}">
                  <asvg:svgBlip xmlns:asvg="http://schemas.microsoft.com/office/drawing/2016/SVG/main" r:embed="rId10"/>
                </a:ext>
              </a:extLst>
            </a:blip>
            <a:stretch>
              <a:fillRect l="-157570" t="-6438" b="-44673"/>
            </a:stretch>
          </a:blipFill>
          <a:ln>
            <a:noFill/>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fr-MA" sz="428" b="0" i="0" u="none" strike="noStrike" kern="1200" cap="none" spc="0" normalizeH="0" baseline="0" noProof="0" dirty="0">
              <a:ln>
                <a:noFill/>
              </a:ln>
              <a:solidFill>
                <a:prstClr val="black"/>
              </a:solidFill>
              <a:effectLst/>
              <a:uLnTx/>
              <a:uFillTx/>
              <a:latin typeface="Dosis" pitchFamily="2" charset="0"/>
              <a:ea typeface="+mn-ea"/>
              <a:cs typeface="+mn-cs"/>
            </a:endParaRPr>
          </a:p>
        </p:txBody>
      </p:sp>
      <p:sp>
        <p:nvSpPr>
          <p:cNvPr id="10" name="Freeform 10"/>
          <p:cNvSpPr/>
          <p:nvPr>
            <p:custDataLst>
              <p:tags r:id="rId4"/>
            </p:custDataLst>
          </p:nvPr>
        </p:nvSpPr>
        <p:spPr>
          <a:xfrm>
            <a:off x="7803932" y="5155324"/>
            <a:ext cx="1318648" cy="1700376"/>
          </a:xfrm>
          <a:custGeom>
            <a:avLst/>
            <a:gdLst/>
            <a:ahLst/>
            <a:cxnLst/>
            <a:rect l="l" t="t" r="r" b="b"/>
            <a:pathLst>
              <a:path w="3556432" h="3755858">
                <a:moveTo>
                  <a:pt x="0" y="0"/>
                </a:moveTo>
                <a:lnTo>
                  <a:pt x="3556432" y="0"/>
                </a:lnTo>
                <a:lnTo>
                  <a:pt x="3556432" y="3755858"/>
                </a:lnTo>
                <a:lnTo>
                  <a:pt x="0" y="3755858"/>
                </a:lnTo>
                <a:lnTo>
                  <a:pt x="0" y="0"/>
                </a:lnTo>
                <a:close/>
              </a:path>
            </a:pathLst>
          </a:custGeom>
          <a:blipFill>
            <a:blip r:embed="rId11">
              <a:extLst>
                <a:ext uri="{96DAC541-7B7A-43D3-8B79-37D633B846F1}">
                  <asvg:svgBlip xmlns:asvg="http://schemas.microsoft.com/office/drawing/2016/SVG/main" r:embed="rId12"/>
                </a:ext>
              </a:extLst>
            </a:blip>
            <a:stretch>
              <a:fillRect l="-4351" t="-332" r="-93446" b="-41558"/>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fr-MA" sz="428" b="0" i="0" u="none" strike="noStrike" kern="1200" cap="none" spc="0" normalizeH="0" baseline="0" noProof="0" dirty="0">
              <a:ln>
                <a:noFill/>
              </a:ln>
              <a:solidFill>
                <a:prstClr val="black"/>
              </a:solidFill>
              <a:effectLst/>
              <a:uLnTx/>
              <a:uFillTx/>
              <a:latin typeface="Dosis" pitchFamily="2" charset="0"/>
              <a:ea typeface="+mn-ea"/>
              <a:cs typeface="+mn-cs"/>
            </a:endParaRPr>
          </a:p>
        </p:txBody>
      </p:sp>
      <p:pic>
        <p:nvPicPr>
          <p:cNvPr id="14" name="Image 13">
            <a:extLst>
              <a:ext uri="{FF2B5EF4-FFF2-40B4-BE49-F238E27FC236}">
                <a16:creationId xmlns:a16="http://schemas.microsoft.com/office/drawing/2014/main" id="{01F9BE56-F3B5-9179-869D-9A0005D0B30C}"/>
              </a:ext>
            </a:extLst>
          </p:cNvPr>
          <p:cNvPicPr>
            <a:picLocks noChangeAspect="1"/>
          </p:cNvPicPr>
          <p:nvPr>
            <p:custDataLst>
              <p:tags r:id="rId5"/>
            </p:custDataLst>
          </p:nvPr>
        </p:nvPicPr>
        <p:blipFill>
          <a:blip r:embed="rId13">
            <a:clrChange>
              <a:clrFrom>
                <a:srgbClr val="E5E5E5"/>
              </a:clrFrom>
              <a:clrTo>
                <a:srgbClr val="E5E5E5">
                  <a:alpha val="0"/>
                </a:srgbClr>
              </a:clrTo>
            </a:clrChange>
          </a:blip>
          <a:stretch>
            <a:fillRect/>
          </a:stretch>
        </p:blipFill>
        <p:spPr>
          <a:xfrm>
            <a:off x="233063" y="3901965"/>
            <a:ext cx="916609" cy="508000"/>
          </a:xfrm>
          <a:prstGeom prst="rect">
            <a:avLst/>
          </a:prstGeom>
        </p:spPr>
      </p:pic>
      <p:sp>
        <p:nvSpPr>
          <p:cNvPr id="4" name="ZoneTexte 3">
            <a:extLst>
              <a:ext uri="{FF2B5EF4-FFF2-40B4-BE49-F238E27FC236}">
                <a16:creationId xmlns:a16="http://schemas.microsoft.com/office/drawing/2014/main" id="{B119C72B-B75D-7123-5906-BCEBD08B1612}"/>
              </a:ext>
            </a:extLst>
          </p:cNvPr>
          <p:cNvSpPr txBox="1"/>
          <p:nvPr>
            <p:custDataLst>
              <p:tags r:id="rId6"/>
            </p:custDataLst>
          </p:nvPr>
        </p:nvSpPr>
        <p:spPr>
          <a:xfrm>
            <a:off x="3639075" y="63173"/>
            <a:ext cx="2786663" cy="707886"/>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4000" b="1" i="0" u="none" strike="noStrike" kern="1200" cap="none" spc="0" normalizeH="0" baseline="0" noProof="0" dirty="0">
                <a:ln>
                  <a:noFill/>
                </a:ln>
                <a:solidFill>
                  <a:srgbClr val="106585"/>
                </a:solidFill>
                <a:effectLst/>
                <a:uLnTx/>
                <a:uFillTx/>
                <a:latin typeface="Dosis" pitchFamily="2" charset="0"/>
                <a:ea typeface="Calibri" panose="020F0502020204030204" pitchFamily="34" charset="0"/>
                <a:cs typeface="Calibri" panose="020F0502020204030204" pitchFamily="34" charset="0"/>
              </a:rPr>
              <a:t>Séance 16</a:t>
            </a:r>
            <a:endParaRPr kumimoji="0" lang="fr-FR" sz="40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64433157"/>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custDataLst>
              <p:tags r:id="rId1"/>
            </p:custDataLst>
          </p:nvPr>
        </p:nvSpPr>
        <p:spPr>
          <a:xfrm>
            <a:off x="0" y="-168628"/>
            <a:ext cx="9144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11"/>
            <a:stretch>
              <a:fillRect t="-5555" b="-5555"/>
            </a:stretch>
          </a:blipFill>
        </p:spPr>
        <p:txBody>
          <a:bodyPr/>
          <a:lstStyle/>
          <a:p>
            <a:pPr marL="0" marR="0" lvl="0" indent="0" algn="just"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black"/>
              </a:solidFill>
              <a:effectLst/>
              <a:uLnTx/>
              <a:uFillTx/>
              <a:latin typeface="Dosis" pitchFamily="2" charset="0"/>
              <a:ea typeface="+mn-ea"/>
              <a:cs typeface="+mn-cs"/>
            </a:endParaRPr>
          </a:p>
        </p:txBody>
      </p:sp>
      <p:grpSp>
        <p:nvGrpSpPr>
          <p:cNvPr id="3" name="Group 3"/>
          <p:cNvGrpSpPr/>
          <p:nvPr>
            <p:custDataLst>
              <p:tags r:id="rId2"/>
            </p:custDataLst>
          </p:nvPr>
        </p:nvGrpSpPr>
        <p:grpSpPr>
          <a:xfrm>
            <a:off x="254000" y="736600"/>
            <a:ext cx="8636000" cy="5596244"/>
            <a:chOff x="0" y="0"/>
            <a:chExt cx="3895412" cy="2555175"/>
          </a:xfrm>
        </p:grpSpPr>
        <p:sp>
          <p:nvSpPr>
            <p:cNvPr id="4" name="Freeform 4"/>
            <p:cNvSpPr/>
            <p:nvPr/>
          </p:nvSpPr>
          <p:spPr>
            <a:xfrm>
              <a:off x="0" y="0"/>
              <a:ext cx="3895412" cy="2555175"/>
            </a:xfrm>
            <a:custGeom>
              <a:avLst/>
              <a:gdLst/>
              <a:ahLst/>
              <a:cxnLst/>
              <a:rect l="l" t="t" r="r" b="b"/>
              <a:pathLst>
                <a:path w="3895412" h="2555175">
                  <a:moveTo>
                    <a:pt x="6703" y="0"/>
                  </a:moveTo>
                  <a:lnTo>
                    <a:pt x="3888710" y="0"/>
                  </a:lnTo>
                  <a:cubicBezTo>
                    <a:pt x="3892411" y="0"/>
                    <a:pt x="3895412" y="3001"/>
                    <a:pt x="3895412" y="6703"/>
                  </a:cubicBezTo>
                  <a:lnTo>
                    <a:pt x="3895412" y="2548473"/>
                  </a:lnTo>
                  <a:cubicBezTo>
                    <a:pt x="3895412" y="2550250"/>
                    <a:pt x="3894706" y="2551955"/>
                    <a:pt x="3893449" y="2553212"/>
                  </a:cubicBezTo>
                  <a:cubicBezTo>
                    <a:pt x="3892192" y="2554469"/>
                    <a:pt x="3890487" y="2555175"/>
                    <a:pt x="3888710" y="2555175"/>
                  </a:cubicBezTo>
                  <a:lnTo>
                    <a:pt x="6703" y="2555175"/>
                  </a:lnTo>
                  <a:cubicBezTo>
                    <a:pt x="4925" y="2555175"/>
                    <a:pt x="3220" y="2554469"/>
                    <a:pt x="1963" y="2553212"/>
                  </a:cubicBezTo>
                  <a:cubicBezTo>
                    <a:pt x="706" y="2551955"/>
                    <a:pt x="0" y="2550250"/>
                    <a:pt x="0" y="2548473"/>
                  </a:cubicBezTo>
                  <a:lnTo>
                    <a:pt x="0" y="6703"/>
                  </a:lnTo>
                  <a:cubicBezTo>
                    <a:pt x="0" y="4925"/>
                    <a:pt x="706" y="3220"/>
                    <a:pt x="1963" y="1963"/>
                  </a:cubicBezTo>
                  <a:cubicBezTo>
                    <a:pt x="3220" y="706"/>
                    <a:pt x="4925" y="0"/>
                    <a:pt x="6703" y="0"/>
                  </a:cubicBezTo>
                  <a:close/>
                </a:path>
              </a:pathLst>
            </a:custGeom>
            <a:solidFill>
              <a:srgbClr val="FFFFFF"/>
            </a:solidFill>
            <a:ln w="19050">
              <a:solidFill>
                <a:srgbClr val="000000"/>
              </a:solidFill>
            </a:ln>
          </p:spPr>
          <p:txBody>
            <a:bodyPr/>
            <a:lstStyle/>
            <a:p>
              <a:pPr marL="0" marR="0" lvl="0" indent="0" algn="just"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black"/>
                </a:solidFill>
                <a:effectLst/>
                <a:uLnTx/>
                <a:uFillTx/>
                <a:latin typeface="Dosis" pitchFamily="2" charset="0"/>
                <a:ea typeface="+mn-ea"/>
                <a:cs typeface="+mn-cs"/>
              </a:endParaRPr>
            </a:p>
          </p:txBody>
        </p:sp>
        <p:sp>
          <p:nvSpPr>
            <p:cNvPr id="5" name="TextBox 5"/>
            <p:cNvSpPr txBox="1"/>
            <p:nvPr/>
          </p:nvSpPr>
          <p:spPr>
            <a:xfrm>
              <a:off x="0" y="-47625"/>
              <a:ext cx="812800" cy="860425"/>
            </a:xfrm>
            <a:prstGeom prst="rect">
              <a:avLst/>
            </a:prstGeom>
          </p:spPr>
          <p:txBody>
            <a:bodyPr lIns="25400" tIns="25400" rIns="25400" bIns="25400" rtlCol="0" anchor="ctr"/>
            <a:lstStyle/>
            <a:p>
              <a:pPr marL="0" marR="0" lvl="0" indent="0" algn="just" defTabSz="457223" rtl="0" eaLnBrk="1" fontAlgn="auto" latinLnBrk="0" hangingPunct="1">
                <a:lnSpc>
                  <a:spcPts val="1605"/>
                </a:lnSpc>
                <a:spcBef>
                  <a:spcPts val="0"/>
                </a:spcBef>
                <a:spcAft>
                  <a:spcPts val="0"/>
                </a:spcAft>
                <a:buClrTx/>
                <a:buSzTx/>
                <a:buFontTx/>
                <a:buNone/>
                <a:tabLst/>
                <a:defRPr/>
              </a:pPr>
              <a:endParaRPr kumimoji="0" sz="900" b="0" i="0" u="none" strike="noStrike" kern="1200" cap="none" spc="0" normalizeH="0" baseline="0" noProof="0" dirty="0">
                <a:ln>
                  <a:noFill/>
                </a:ln>
                <a:solidFill>
                  <a:prstClr val="black"/>
                </a:solidFill>
                <a:effectLst/>
                <a:uLnTx/>
                <a:uFillTx/>
                <a:latin typeface="Dosis" pitchFamily="2" charset="0"/>
                <a:ea typeface="+mn-ea"/>
                <a:cs typeface="+mn-cs"/>
              </a:endParaRPr>
            </a:p>
          </p:txBody>
        </p:sp>
      </p:grpSp>
      <p:sp>
        <p:nvSpPr>
          <p:cNvPr id="7" name="Freeform 7"/>
          <p:cNvSpPr/>
          <p:nvPr>
            <p:custDataLst>
              <p:tags r:id="rId3"/>
            </p:custDataLst>
          </p:nvPr>
        </p:nvSpPr>
        <p:spPr>
          <a:xfrm>
            <a:off x="396417" y="294200"/>
            <a:ext cx="619583" cy="594800"/>
          </a:xfrm>
          <a:custGeom>
            <a:avLst/>
            <a:gdLst/>
            <a:ahLst/>
            <a:cxnLst/>
            <a:rect l="l" t="t" r="r" b="b"/>
            <a:pathLst>
              <a:path w="1239167" h="1189600">
                <a:moveTo>
                  <a:pt x="0" y="0"/>
                </a:moveTo>
                <a:lnTo>
                  <a:pt x="1239167" y="0"/>
                </a:lnTo>
                <a:lnTo>
                  <a:pt x="1239167" y="1189600"/>
                </a:lnTo>
                <a:lnTo>
                  <a:pt x="0" y="118960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marL="0" marR="0" lvl="0" indent="0" algn="just"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black"/>
              </a:solidFill>
              <a:effectLst/>
              <a:uLnTx/>
              <a:uFillTx/>
              <a:latin typeface="Dosis" pitchFamily="2" charset="0"/>
              <a:ea typeface="+mn-ea"/>
              <a:cs typeface="+mn-cs"/>
            </a:endParaRPr>
          </a:p>
        </p:txBody>
      </p:sp>
      <p:sp>
        <p:nvSpPr>
          <p:cNvPr id="9" name="TextBox 9"/>
          <p:cNvSpPr txBox="1"/>
          <p:nvPr>
            <p:custDataLst>
              <p:tags r:id="rId4"/>
            </p:custDataLst>
          </p:nvPr>
        </p:nvSpPr>
        <p:spPr>
          <a:xfrm>
            <a:off x="3186594" y="1794228"/>
            <a:ext cx="3611782" cy="359073"/>
          </a:xfrm>
          <a:prstGeom prst="rect">
            <a:avLst/>
          </a:prstGeom>
        </p:spPr>
        <p:txBody>
          <a:bodyPr wrap="square" lIns="0" tIns="0" rIns="0" bIns="0" rtlCol="0" anchor="t">
            <a:spAutoFit/>
          </a:bodyPr>
          <a:lstStyle/>
          <a:p>
            <a:pPr marL="0" marR="0" lvl="0" indent="0" algn="just" defTabSz="457223" rtl="0" eaLnBrk="1" fontAlgn="auto" latinLnBrk="0" hangingPunct="1">
              <a:lnSpc>
                <a:spcPts val="2799"/>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106585"/>
                </a:solidFill>
                <a:effectLst/>
                <a:uLnTx/>
                <a:uFillTx/>
                <a:latin typeface="Dosis" pitchFamily="2" charset="0"/>
                <a:ea typeface="+mn-ea"/>
                <a:cs typeface="+mn-cs"/>
              </a:rPr>
              <a:t>Objectifs de l’activité </a:t>
            </a:r>
          </a:p>
        </p:txBody>
      </p:sp>
      <p:sp>
        <p:nvSpPr>
          <p:cNvPr id="12" name="Freeform 17">
            <a:extLst>
              <a:ext uri="{FF2B5EF4-FFF2-40B4-BE49-F238E27FC236}">
                <a16:creationId xmlns:a16="http://schemas.microsoft.com/office/drawing/2014/main" id="{C1D261BA-3ABE-2DE1-E789-F4046D0C8328}"/>
              </a:ext>
            </a:extLst>
          </p:cNvPr>
          <p:cNvSpPr/>
          <p:nvPr>
            <p:custDataLst>
              <p:tags r:id="rId5"/>
            </p:custDataLst>
          </p:nvPr>
        </p:nvSpPr>
        <p:spPr>
          <a:xfrm rot="10800000" flipH="1">
            <a:off x="754077" y="2575325"/>
            <a:ext cx="7701965" cy="1839515"/>
          </a:xfrm>
          <a:custGeom>
            <a:avLst/>
            <a:gdLst/>
            <a:ahLst/>
            <a:cxnLst/>
            <a:rect l="l" t="t" r="r" b="b"/>
            <a:pathLst>
              <a:path w="3062465" h="1213150">
                <a:moveTo>
                  <a:pt x="0" y="0"/>
                </a:moveTo>
                <a:lnTo>
                  <a:pt x="3062465" y="0"/>
                </a:lnTo>
                <a:lnTo>
                  <a:pt x="3062465" y="1213150"/>
                </a:lnTo>
                <a:lnTo>
                  <a:pt x="0" y="1213150"/>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fr-MA" sz="600" b="0" i="0" u="none" strike="noStrike" kern="1200" cap="none" spc="0" normalizeH="0" baseline="0" noProof="0" dirty="0">
              <a:ln>
                <a:noFill/>
              </a:ln>
              <a:solidFill>
                <a:prstClr val="black"/>
              </a:solidFill>
              <a:effectLst/>
              <a:uLnTx/>
              <a:uFillTx/>
              <a:latin typeface="Dosis" pitchFamily="2" charset="0"/>
              <a:ea typeface="+mn-ea"/>
              <a:cs typeface="+mn-cs"/>
            </a:endParaRPr>
          </a:p>
        </p:txBody>
      </p:sp>
      <p:sp>
        <p:nvSpPr>
          <p:cNvPr id="18" name="Freeform 17">
            <a:extLst>
              <a:ext uri="{FF2B5EF4-FFF2-40B4-BE49-F238E27FC236}">
                <a16:creationId xmlns:a16="http://schemas.microsoft.com/office/drawing/2014/main" id="{395C32B6-3F71-2033-BA88-FCA970C59DCF}"/>
              </a:ext>
            </a:extLst>
          </p:cNvPr>
          <p:cNvSpPr/>
          <p:nvPr>
            <p:custDataLst>
              <p:tags r:id="rId6"/>
            </p:custDataLst>
          </p:nvPr>
        </p:nvSpPr>
        <p:spPr>
          <a:xfrm>
            <a:off x="909908" y="2634677"/>
            <a:ext cx="471005" cy="1720811"/>
          </a:xfrm>
          <a:custGeom>
            <a:avLst/>
            <a:gdLst/>
            <a:ahLst/>
            <a:cxnLst/>
            <a:rect l="l" t="t" r="r" b="b"/>
            <a:pathLst>
              <a:path w="3062465" h="1213150">
                <a:moveTo>
                  <a:pt x="0" y="0"/>
                </a:moveTo>
                <a:lnTo>
                  <a:pt x="3062465" y="0"/>
                </a:lnTo>
                <a:lnTo>
                  <a:pt x="3062465" y="1213150"/>
                </a:lnTo>
                <a:lnTo>
                  <a:pt x="0" y="1213150"/>
                </a:lnTo>
                <a:lnTo>
                  <a:pt x="0" y="0"/>
                </a:lnTo>
                <a:close/>
              </a:path>
            </a:pathLst>
          </a:custGeom>
          <a:blipFill>
            <a:blip r:embed="rId14">
              <a:extLst>
                <a:ext uri="{96DAC541-7B7A-43D3-8B79-37D633B846F1}">
                  <asvg:svgBlip xmlns:asvg="http://schemas.microsoft.com/office/drawing/2016/SVG/main" r:embed="rId15"/>
                </a:ext>
              </a:extLst>
            </a:blip>
            <a:stretch>
              <a:fillRect l="-109199" t="-6937" r="-896458" b="-829367"/>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fr-MA" sz="600" b="0" i="0" u="none" strike="noStrike" kern="1200" cap="none" spc="0" normalizeH="0" baseline="0" noProof="0" dirty="0">
              <a:ln>
                <a:noFill/>
              </a:ln>
              <a:solidFill>
                <a:prstClr val="black"/>
              </a:solidFill>
              <a:effectLst/>
              <a:uLnTx/>
              <a:uFillTx/>
              <a:latin typeface="Dosis" pitchFamily="2" charset="0"/>
              <a:ea typeface="+mn-ea"/>
              <a:cs typeface="+mn-cs"/>
            </a:endParaRPr>
          </a:p>
        </p:txBody>
      </p:sp>
      <p:sp>
        <p:nvSpPr>
          <p:cNvPr id="8" name="TextBox 10">
            <a:extLst>
              <a:ext uri="{FF2B5EF4-FFF2-40B4-BE49-F238E27FC236}">
                <a16:creationId xmlns:a16="http://schemas.microsoft.com/office/drawing/2014/main" id="{444E5172-1FEC-C726-0EF2-92DE9D6F9BD3}"/>
              </a:ext>
            </a:extLst>
          </p:cNvPr>
          <p:cNvSpPr txBox="1"/>
          <p:nvPr>
            <p:custDataLst>
              <p:tags r:id="rId7"/>
            </p:custDataLst>
          </p:nvPr>
        </p:nvSpPr>
        <p:spPr>
          <a:xfrm>
            <a:off x="1666757" y="2938787"/>
            <a:ext cx="6651456" cy="446931"/>
          </a:xfrm>
          <a:prstGeom prst="roundRect">
            <a:avLst/>
          </a:prstGeom>
          <a:noFill/>
        </p:spPr>
        <p:txBody>
          <a:bodyPr wrap="square" lIns="0" tIns="0" rIns="0" bIns="0" rtlCol="0" anchor="t">
            <a:spAutoFit/>
          </a:bodyPr>
          <a:lstStyle/>
          <a:p>
            <a:pPr marL="0" marR="0" lvl="0" indent="0" algn="l" defTabSz="457223" rtl="0" eaLnBrk="1" fontAlgn="auto" latinLnBrk="0" hangingPunct="1">
              <a:lnSpc>
                <a:spcPct val="150000"/>
              </a:lnSpc>
              <a:spcBef>
                <a:spcPts val="0"/>
              </a:spcBef>
              <a:spcAft>
                <a:spcPts val="400"/>
              </a:spcAft>
              <a:buClrTx/>
              <a:buSzTx/>
              <a:buFontTx/>
              <a:buNone/>
              <a:tabLst/>
              <a:defRPr/>
            </a:pPr>
            <a:r>
              <a:rPr kumimoji="0" lang="fr-FR" sz="2000" b="0" i="0" u="none" strike="noStrike" kern="1200" cap="none" spc="0" normalizeH="0" baseline="0" noProof="0" dirty="0">
                <a:ln>
                  <a:noFill/>
                </a:ln>
                <a:solidFill>
                  <a:prstClr val="black"/>
                </a:solidFill>
                <a:effectLst/>
                <a:uLnTx/>
                <a:uFillTx/>
                <a:latin typeface="Dosis" pitchFamily="2" charset="0"/>
                <a:ea typeface="+mn-ea"/>
                <a:cs typeface="+mn-cs"/>
              </a:rPr>
              <a:t>Écrire des mots simples.</a:t>
            </a:r>
            <a:endParaRPr kumimoji="0" lang="fr-FR" sz="2000" b="1" i="0" u="none" strike="noStrike" kern="1200" cap="none" spc="0" normalizeH="0" baseline="0" noProof="0" dirty="0">
              <a:ln>
                <a:noFill/>
              </a:ln>
              <a:solidFill>
                <a:srgbClr val="4BACC6">
                  <a:lumMod val="50000"/>
                </a:srgbClr>
              </a:solidFill>
              <a:effectLst/>
              <a:uLnTx/>
              <a:uFillTx/>
              <a:latin typeface="Dosis" pitchFamily="2" charset="0"/>
              <a:ea typeface="+mn-ea"/>
              <a:cs typeface="+mn-cs"/>
            </a:endParaRPr>
          </a:p>
        </p:txBody>
      </p:sp>
      <p:pic>
        <p:nvPicPr>
          <p:cNvPr id="13" name="Image 12">
            <a:extLst>
              <a:ext uri="{FF2B5EF4-FFF2-40B4-BE49-F238E27FC236}">
                <a16:creationId xmlns:a16="http://schemas.microsoft.com/office/drawing/2014/main" id="{B6CF2F32-CD60-B83B-E47B-2BBFF6B8E015}"/>
              </a:ext>
            </a:extLst>
          </p:cNvPr>
          <p:cNvPicPr>
            <a:picLocks noChangeAspect="1"/>
          </p:cNvPicPr>
          <p:nvPr>
            <p:custDataLst>
              <p:tags r:id="rId8"/>
            </p:custDataLst>
          </p:nvPr>
        </p:nvPicPr>
        <p:blipFill>
          <a:blip r:embed="rId16"/>
          <a:stretch>
            <a:fillRect/>
          </a:stretch>
        </p:blipFill>
        <p:spPr>
          <a:xfrm>
            <a:off x="1215139" y="3027350"/>
            <a:ext cx="336283" cy="366045"/>
          </a:xfrm>
          <a:prstGeom prst="rect">
            <a:avLst/>
          </a:prstGeom>
        </p:spPr>
      </p:pic>
      <p:sp>
        <p:nvSpPr>
          <p:cNvPr id="15" name="ZoneTexte 14">
            <a:extLst>
              <a:ext uri="{FF2B5EF4-FFF2-40B4-BE49-F238E27FC236}">
                <a16:creationId xmlns:a16="http://schemas.microsoft.com/office/drawing/2014/main" id="{F0194C25-944F-DEE0-CB9D-F621C6C5A109}"/>
              </a:ext>
            </a:extLst>
          </p:cNvPr>
          <p:cNvSpPr txBox="1"/>
          <p:nvPr>
            <p:custDataLst>
              <p:tags r:id="rId9"/>
            </p:custDataLst>
          </p:nvPr>
        </p:nvSpPr>
        <p:spPr>
          <a:xfrm>
            <a:off x="5150497" y="215242"/>
            <a:ext cx="3837461" cy="33855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600" b="0" i="1" u="none" strike="noStrike" kern="1200" cap="none" spc="0" normalizeH="0" baseline="0" noProof="0" dirty="0">
                <a:ln>
                  <a:noFill/>
                </a:ln>
                <a:solidFill>
                  <a:prstClr val="white">
                    <a:lumMod val="50000"/>
                  </a:prstClr>
                </a:solidFill>
                <a:effectLst/>
                <a:uLnTx/>
                <a:uFillTx/>
                <a:latin typeface="Calibri"/>
                <a:ea typeface="+mn-ea"/>
                <a:cs typeface="+mn-cs"/>
              </a:rPr>
              <a:t>Pour l’enseignant – À ne pas lire aux élèves.</a:t>
            </a:r>
          </a:p>
        </p:txBody>
      </p:sp>
    </p:spTree>
    <p:extLst>
      <p:ext uri="{BB962C8B-B14F-4D97-AF65-F5344CB8AC3E}">
        <p14:creationId xmlns:p14="http://schemas.microsoft.com/office/powerpoint/2010/main" val="201046783"/>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e 5">
            <a:extLst>
              <a:ext uri="{FF2B5EF4-FFF2-40B4-BE49-F238E27FC236}">
                <a16:creationId xmlns:a16="http://schemas.microsoft.com/office/drawing/2014/main" id="{BF9609E0-21E1-2769-9B3B-E856695E0932}"/>
              </a:ext>
            </a:extLst>
          </p:cNvPr>
          <p:cNvGrpSpPr/>
          <p:nvPr>
            <p:custDataLst>
              <p:tags r:id="rId1"/>
            </p:custDataLst>
          </p:nvPr>
        </p:nvGrpSpPr>
        <p:grpSpPr>
          <a:xfrm>
            <a:off x="0" y="-6927"/>
            <a:ext cx="9144000" cy="6858000"/>
            <a:chOff x="0" y="0"/>
            <a:chExt cx="13716000" cy="10287000"/>
          </a:xfrm>
        </p:grpSpPr>
        <p:sp>
          <p:nvSpPr>
            <p:cNvPr id="7" name="Rectangle 6">
              <a:extLst>
                <a:ext uri="{FF2B5EF4-FFF2-40B4-BE49-F238E27FC236}">
                  <a16:creationId xmlns:a16="http://schemas.microsoft.com/office/drawing/2014/main" id="{B905104D-94A9-1D3C-7666-DB6181BE0ADE}"/>
                </a:ext>
              </a:extLst>
            </p:cNvPr>
            <p:cNvSpPr/>
            <p:nvPr/>
          </p:nvSpPr>
          <p:spPr>
            <a:xfrm>
              <a:off x="0" y="0"/>
              <a:ext cx="13716000" cy="10287000"/>
            </a:xfrm>
            <a:prstGeom prst="rect">
              <a:avLst/>
            </a:prstGeom>
            <a:solidFill>
              <a:srgbClr val="10658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10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8" name="Rectangle : coins arrondis 7">
              <a:extLst>
                <a:ext uri="{FF2B5EF4-FFF2-40B4-BE49-F238E27FC236}">
                  <a16:creationId xmlns:a16="http://schemas.microsoft.com/office/drawing/2014/main" id="{E76527E8-04C4-3A75-0AC6-7F32A4E3F749}"/>
                </a:ext>
              </a:extLst>
            </p:cNvPr>
            <p:cNvSpPr/>
            <p:nvPr/>
          </p:nvSpPr>
          <p:spPr>
            <a:xfrm>
              <a:off x="304801" y="783948"/>
              <a:ext cx="13106398" cy="9160152"/>
            </a:xfrm>
            <a:prstGeom prst="roundRect">
              <a:avLst>
                <a:gd name="adj" fmla="val 2225"/>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10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9" name="Rectangle : coins arrondis 8">
              <a:extLst>
                <a:ext uri="{FF2B5EF4-FFF2-40B4-BE49-F238E27FC236}">
                  <a16:creationId xmlns:a16="http://schemas.microsoft.com/office/drawing/2014/main" id="{391DBF42-C5A5-2D35-3703-F5C40976BD02}"/>
                </a:ext>
              </a:extLst>
            </p:cNvPr>
            <p:cNvSpPr/>
            <p:nvPr/>
          </p:nvSpPr>
          <p:spPr>
            <a:xfrm>
              <a:off x="304801" y="310242"/>
              <a:ext cx="13106398" cy="1230086"/>
            </a:xfrm>
            <a:prstGeom prst="roundRect">
              <a:avLst>
                <a:gd name="adj" fmla="val 14434"/>
              </a:avLst>
            </a:prstGeom>
            <a:solidFill>
              <a:schemeClr val="bg1">
                <a:lumMod val="95000"/>
              </a:schemeClr>
            </a:solidFill>
            <a:ln w="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FR" sz="1000" b="0" i="0" u="none" strike="noStrike" kern="1200" cap="none" spc="0" normalizeH="0" baseline="0" noProof="0" dirty="0">
                <a:ln>
                  <a:noFill/>
                </a:ln>
                <a:solidFill>
                  <a:prstClr val="white"/>
                </a:solidFill>
                <a:effectLst/>
                <a:uLnTx/>
                <a:uFillTx/>
                <a:latin typeface="Dosis" pitchFamily="2" charset="0"/>
                <a:ea typeface="+mn-ea"/>
                <a:cs typeface="+mn-cs"/>
              </a:endParaRPr>
            </a:p>
          </p:txBody>
        </p:sp>
      </p:grpSp>
      <p:sp>
        <p:nvSpPr>
          <p:cNvPr id="5" name="Freeform 8">
            <a:extLst>
              <a:ext uri="{FF2B5EF4-FFF2-40B4-BE49-F238E27FC236}">
                <a16:creationId xmlns:a16="http://schemas.microsoft.com/office/drawing/2014/main" id="{D70A2AEF-A0A8-20E0-E6A3-86EA8A8B10CC}"/>
              </a:ext>
            </a:extLst>
          </p:cNvPr>
          <p:cNvSpPr/>
          <p:nvPr>
            <p:custDataLst>
              <p:tags r:id="rId2"/>
            </p:custDataLst>
          </p:nvPr>
        </p:nvSpPr>
        <p:spPr>
          <a:xfrm rot="10800000" flipH="1">
            <a:off x="370235" y="502213"/>
            <a:ext cx="304800" cy="212619"/>
          </a:xfrm>
          <a:custGeom>
            <a:avLst/>
            <a:gdLst/>
            <a:ahLst/>
            <a:cxnLst/>
            <a:rect l="l" t="t" r="r" b="b"/>
            <a:pathLst>
              <a:path w="771785" h="671453">
                <a:moveTo>
                  <a:pt x="0" y="0"/>
                </a:moveTo>
                <a:lnTo>
                  <a:pt x="771785" y="0"/>
                </a:lnTo>
                <a:lnTo>
                  <a:pt x="771785" y="671453"/>
                </a:lnTo>
                <a:lnTo>
                  <a:pt x="0" y="67145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fr-MA" sz="900" b="1" i="0" u="none" strike="noStrike" kern="1200" cap="none" spc="0" normalizeH="0" baseline="0" noProof="0" dirty="0">
              <a:ln>
                <a:noFill/>
              </a:ln>
              <a:solidFill>
                <a:prstClr val="white">
                  <a:lumMod val="50000"/>
                </a:prstClr>
              </a:solidFill>
              <a:effectLst/>
              <a:uLnTx/>
              <a:uFillTx/>
              <a:latin typeface="Dosis" pitchFamily="2" charset="0"/>
              <a:ea typeface="+mn-ea"/>
              <a:cs typeface="+mn-cs"/>
            </a:endParaRPr>
          </a:p>
        </p:txBody>
      </p:sp>
      <p:sp>
        <p:nvSpPr>
          <p:cNvPr id="10" name="ZoneTexte 9">
            <a:extLst>
              <a:ext uri="{FF2B5EF4-FFF2-40B4-BE49-F238E27FC236}">
                <a16:creationId xmlns:a16="http://schemas.microsoft.com/office/drawing/2014/main" id="{37EF2ADE-B959-5993-A71F-4320DC335AB1}"/>
              </a:ext>
            </a:extLst>
          </p:cNvPr>
          <p:cNvSpPr txBox="1"/>
          <p:nvPr>
            <p:custDataLst>
              <p:tags r:id="rId3"/>
            </p:custDataLst>
          </p:nvPr>
        </p:nvSpPr>
        <p:spPr>
          <a:xfrm>
            <a:off x="1123360" y="332936"/>
            <a:ext cx="7874000" cy="338554"/>
          </a:xfrm>
          <a:prstGeom prst="rect">
            <a:avLst/>
          </a:prstGeom>
          <a:noFill/>
        </p:spPr>
        <p:txBody>
          <a:bodyPr wrap="square" rtlCol="0">
            <a:spAutoFit/>
          </a:bodyPr>
          <a:lstStyle/>
          <a:p>
            <a:pPr marL="0" marR="0" lvl="0" indent="0" algn="l" defTabSz="609630" rtl="0" eaLnBrk="1" fontAlgn="auto" latinLnBrk="0" hangingPunct="1">
              <a:lnSpc>
                <a:spcPct val="100000"/>
              </a:lnSpc>
              <a:spcBef>
                <a:spcPts val="0"/>
              </a:spcBef>
              <a:spcAft>
                <a:spcPts val="400"/>
              </a:spcAft>
              <a:buClrTx/>
              <a:buSzTx/>
              <a:buFontTx/>
              <a:buNone/>
              <a:tabLst/>
              <a:defRPr/>
            </a:pPr>
            <a:endParaRPr kumimoji="0" lang="fr-FR" sz="1600" b="0" i="0" u="none" strike="noStrike" kern="1200" cap="none" spc="0" normalizeH="0" baseline="0" noProof="0" dirty="0">
              <a:ln>
                <a:noFill/>
              </a:ln>
              <a:solidFill>
                <a:prstClr val="white">
                  <a:lumMod val="65000"/>
                </a:prstClr>
              </a:solidFill>
              <a:effectLst/>
              <a:uLnTx/>
              <a:uFillTx/>
              <a:latin typeface="Calibri"/>
              <a:ea typeface="+mn-ea"/>
              <a:cs typeface="+mn-cs"/>
            </a:endParaRPr>
          </a:p>
        </p:txBody>
      </p:sp>
      <p:sp>
        <p:nvSpPr>
          <p:cNvPr id="14" name="ZoneTexte 13">
            <a:extLst>
              <a:ext uri="{FF2B5EF4-FFF2-40B4-BE49-F238E27FC236}">
                <a16:creationId xmlns:a16="http://schemas.microsoft.com/office/drawing/2014/main" id="{B5D60E2F-ACED-FC82-9130-9D307BB29DF2}"/>
              </a:ext>
            </a:extLst>
          </p:cNvPr>
          <p:cNvSpPr txBox="1"/>
          <p:nvPr>
            <p:custDataLst>
              <p:tags r:id="rId4"/>
            </p:custDataLst>
          </p:nvPr>
        </p:nvSpPr>
        <p:spPr>
          <a:xfrm>
            <a:off x="942681" y="351222"/>
            <a:ext cx="8026399" cy="584775"/>
          </a:xfrm>
          <a:prstGeom prst="rect">
            <a:avLst/>
          </a:prstGeom>
          <a:noFill/>
        </p:spPr>
        <p:txBody>
          <a:bodyPr wrap="square" rtlCol="0">
            <a:spAutoFit/>
          </a:bodyPr>
          <a:lstStyle/>
          <a:p>
            <a:pPr marL="0" marR="0" lvl="0" indent="0" algn="l" defTabSz="609630" rtl="0" eaLnBrk="1" fontAlgn="auto" latinLnBrk="0" hangingPunct="1">
              <a:lnSpc>
                <a:spcPct val="100000"/>
              </a:lnSpc>
              <a:spcBef>
                <a:spcPts val="0"/>
              </a:spcBef>
              <a:spcAft>
                <a:spcPts val="400"/>
              </a:spcAft>
              <a:buClrTx/>
              <a:buSzTx/>
              <a:buFontTx/>
              <a:buNone/>
              <a:tabLst/>
              <a:defRPr/>
            </a:pPr>
            <a:r>
              <a:rPr kumimoji="0" lang="fr-FR" sz="1600" b="1" i="0" u="none" strike="noStrike" kern="1200" cap="none" spc="0" normalizeH="0" baseline="0" noProof="0" dirty="0">
                <a:ln>
                  <a:noFill/>
                </a:ln>
                <a:solidFill>
                  <a:prstClr val="white">
                    <a:lumMod val="65000"/>
                  </a:prstClr>
                </a:solidFill>
                <a:effectLst/>
                <a:uLnTx/>
                <a:uFillTx/>
                <a:latin typeface="Calibri"/>
                <a:ea typeface="+mn-ea"/>
                <a:cs typeface="+mn-cs"/>
              </a:rPr>
              <a:t>Nous allons apprendre à écrire des mots. Regardez comment je fais. Quand j’entends la syllabe « </a:t>
            </a:r>
            <a:r>
              <a:rPr kumimoji="0" lang="fr-FR" sz="1600" b="1" i="0" u="none" strike="noStrike" kern="1200" cap="none" spc="0" normalizeH="0" baseline="0" noProof="0" dirty="0" err="1">
                <a:ln>
                  <a:noFill/>
                </a:ln>
                <a:solidFill>
                  <a:prstClr val="white">
                    <a:lumMod val="65000"/>
                  </a:prstClr>
                </a:solidFill>
                <a:effectLst/>
                <a:uLnTx/>
                <a:uFillTx/>
                <a:latin typeface="Calibri"/>
                <a:ea typeface="+mn-ea"/>
                <a:cs typeface="+mn-cs"/>
              </a:rPr>
              <a:t>ge</a:t>
            </a:r>
            <a:r>
              <a:rPr kumimoji="0" lang="fr-FR" sz="1600" b="1" i="0" u="none" strike="noStrike" kern="1200" cap="none" spc="0" normalizeH="0" baseline="0" noProof="0" dirty="0">
                <a:ln>
                  <a:noFill/>
                </a:ln>
                <a:solidFill>
                  <a:prstClr val="white">
                    <a:lumMod val="65000"/>
                  </a:prstClr>
                </a:solidFill>
                <a:effectLst/>
                <a:uLnTx/>
                <a:uFillTx/>
                <a:latin typeface="Calibri"/>
                <a:ea typeface="+mn-ea"/>
                <a:cs typeface="+mn-cs"/>
              </a:rPr>
              <a:t> », j’entends « j » et « e ». J’écris g et un e. </a:t>
            </a:r>
          </a:p>
        </p:txBody>
      </p:sp>
      <p:sp>
        <p:nvSpPr>
          <p:cNvPr id="4" name="Rectangle 3">
            <a:extLst>
              <a:ext uri="{FF2B5EF4-FFF2-40B4-BE49-F238E27FC236}">
                <a16:creationId xmlns:a16="http://schemas.microsoft.com/office/drawing/2014/main" id="{DD810D62-E709-3041-5FBD-94246560C583}"/>
              </a:ext>
            </a:extLst>
          </p:cNvPr>
          <p:cNvSpPr/>
          <p:nvPr>
            <p:custDataLst>
              <p:tags r:id="rId5"/>
            </p:custDataLst>
          </p:nvPr>
        </p:nvSpPr>
        <p:spPr>
          <a:xfrm>
            <a:off x="2963918" y="2491049"/>
            <a:ext cx="2917284" cy="2215991"/>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pt-BR" sz="13800" b="1" i="0" u="none" strike="noStrike" kern="1200" cap="none" spc="0" normalizeH="0" baseline="0" noProof="0" dirty="0">
                <a:ln>
                  <a:noFill/>
                </a:ln>
                <a:solidFill>
                  <a:srgbClr val="106585"/>
                </a:solidFill>
                <a:effectLst/>
                <a:uLnTx/>
                <a:uFillTx/>
                <a:latin typeface="Dosis" pitchFamily="2" charset="0"/>
                <a:ea typeface="+mn-ea"/>
                <a:cs typeface="+mn-cs"/>
              </a:rPr>
              <a:t>ge</a:t>
            </a:r>
            <a:endParaRPr kumimoji="0" lang="pt-BR" sz="8000" b="1" i="0" u="none" strike="noStrike" kern="1200" cap="none" spc="0" normalizeH="0" baseline="0" noProof="0" dirty="0">
              <a:ln>
                <a:noFill/>
              </a:ln>
              <a:solidFill>
                <a:srgbClr val="106585"/>
              </a:solidFill>
              <a:effectLst/>
              <a:uLnTx/>
              <a:uFillTx/>
              <a:latin typeface="Dosis" pitchFamily="2" charset="0"/>
              <a:ea typeface="+mn-ea"/>
              <a:cs typeface="+mn-cs"/>
            </a:endParaRPr>
          </a:p>
        </p:txBody>
      </p:sp>
      <p:pic>
        <p:nvPicPr>
          <p:cNvPr id="2" name="Picture 4" descr="Peau moyennement claire main qui écrit image clipart ...">
            <a:extLst>
              <a:ext uri="{FF2B5EF4-FFF2-40B4-BE49-F238E27FC236}">
                <a16:creationId xmlns:a16="http://schemas.microsoft.com/office/drawing/2014/main" id="{5E3C7492-B1A2-0B7B-988E-32EFB32CBCE1}"/>
              </a:ext>
            </a:extLst>
          </p:cNvPr>
          <p:cNvPicPr>
            <a:picLocks noChangeAspect="1" noChangeArrowheads="1"/>
          </p:cNvPicPr>
          <p:nvPr>
            <p:custDataLst>
              <p:tags r:id="rId6"/>
            </p:custDataLst>
          </p:nvPr>
        </p:nvPicPr>
        <p:blipFill>
          <a:blip r:embed="rId10" cstate="print">
            <a:extLst>
              <a:ext uri="{28A0092B-C50C-407E-A947-70E740481C1C}">
                <a14:useLocalDpi xmlns:a14="http://schemas.microsoft.com/office/drawing/2010/main" val="0"/>
              </a:ext>
            </a:extLst>
          </a:blip>
          <a:srcRect/>
          <a:stretch>
            <a:fillRect/>
          </a:stretch>
        </p:blipFill>
        <p:spPr bwMode="auto">
          <a:xfrm>
            <a:off x="5881201" y="2497976"/>
            <a:ext cx="1862048" cy="18620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9238981"/>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e 5">
            <a:extLst>
              <a:ext uri="{FF2B5EF4-FFF2-40B4-BE49-F238E27FC236}">
                <a16:creationId xmlns:a16="http://schemas.microsoft.com/office/drawing/2014/main" id="{BF9609E0-21E1-2769-9B3B-E856695E0932}"/>
              </a:ext>
            </a:extLst>
          </p:cNvPr>
          <p:cNvGrpSpPr/>
          <p:nvPr>
            <p:custDataLst>
              <p:tags r:id="rId1"/>
            </p:custDataLst>
          </p:nvPr>
        </p:nvGrpSpPr>
        <p:grpSpPr>
          <a:xfrm>
            <a:off x="0" y="-6927"/>
            <a:ext cx="9144000" cy="6858000"/>
            <a:chOff x="0" y="0"/>
            <a:chExt cx="13716000" cy="10287000"/>
          </a:xfrm>
        </p:grpSpPr>
        <p:sp>
          <p:nvSpPr>
            <p:cNvPr id="7" name="Rectangle 6">
              <a:extLst>
                <a:ext uri="{FF2B5EF4-FFF2-40B4-BE49-F238E27FC236}">
                  <a16:creationId xmlns:a16="http://schemas.microsoft.com/office/drawing/2014/main" id="{B905104D-94A9-1D3C-7666-DB6181BE0ADE}"/>
                </a:ext>
              </a:extLst>
            </p:cNvPr>
            <p:cNvSpPr/>
            <p:nvPr/>
          </p:nvSpPr>
          <p:spPr>
            <a:xfrm>
              <a:off x="0" y="0"/>
              <a:ext cx="13716000" cy="10287000"/>
            </a:xfrm>
            <a:prstGeom prst="rect">
              <a:avLst/>
            </a:prstGeom>
            <a:solidFill>
              <a:srgbClr val="10658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10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8" name="Rectangle : coins arrondis 7">
              <a:extLst>
                <a:ext uri="{FF2B5EF4-FFF2-40B4-BE49-F238E27FC236}">
                  <a16:creationId xmlns:a16="http://schemas.microsoft.com/office/drawing/2014/main" id="{E76527E8-04C4-3A75-0AC6-7F32A4E3F749}"/>
                </a:ext>
              </a:extLst>
            </p:cNvPr>
            <p:cNvSpPr/>
            <p:nvPr/>
          </p:nvSpPr>
          <p:spPr>
            <a:xfrm>
              <a:off x="304801" y="783948"/>
              <a:ext cx="13106398" cy="9160152"/>
            </a:xfrm>
            <a:prstGeom prst="roundRect">
              <a:avLst>
                <a:gd name="adj" fmla="val 2225"/>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10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9" name="Rectangle : coins arrondis 8">
              <a:extLst>
                <a:ext uri="{FF2B5EF4-FFF2-40B4-BE49-F238E27FC236}">
                  <a16:creationId xmlns:a16="http://schemas.microsoft.com/office/drawing/2014/main" id="{391DBF42-C5A5-2D35-3703-F5C40976BD02}"/>
                </a:ext>
              </a:extLst>
            </p:cNvPr>
            <p:cNvSpPr/>
            <p:nvPr/>
          </p:nvSpPr>
          <p:spPr>
            <a:xfrm>
              <a:off x="304801" y="310242"/>
              <a:ext cx="13106398" cy="1230086"/>
            </a:xfrm>
            <a:prstGeom prst="roundRect">
              <a:avLst>
                <a:gd name="adj" fmla="val 14434"/>
              </a:avLst>
            </a:prstGeom>
            <a:solidFill>
              <a:schemeClr val="bg1">
                <a:lumMod val="95000"/>
              </a:schemeClr>
            </a:solidFill>
            <a:ln w="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FR" sz="1000" b="0" i="0" u="none" strike="noStrike" kern="1200" cap="none" spc="0" normalizeH="0" baseline="0" noProof="0" dirty="0">
                <a:ln>
                  <a:noFill/>
                </a:ln>
                <a:solidFill>
                  <a:prstClr val="white"/>
                </a:solidFill>
                <a:effectLst/>
                <a:uLnTx/>
                <a:uFillTx/>
                <a:latin typeface="Dosis" pitchFamily="2" charset="0"/>
                <a:ea typeface="+mn-ea"/>
                <a:cs typeface="+mn-cs"/>
              </a:endParaRPr>
            </a:p>
          </p:txBody>
        </p:sp>
      </p:grpSp>
      <p:sp>
        <p:nvSpPr>
          <p:cNvPr id="5" name="Freeform 8">
            <a:extLst>
              <a:ext uri="{FF2B5EF4-FFF2-40B4-BE49-F238E27FC236}">
                <a16:creationId xmlns:a16="http://schemas.microsoft.com/office/drawing/2014/main" id="{D70A2AEF-A0A8-20E0-E6A3-86EA8A8B10CC}"/>
              </a:ext>
            </a:extLst>
          </p:cNvPr>
          <p:cNvSpPr/>
          <p:nvPr>
            <p:custDataLst>
              <p:tags r:id="rId2"/>
            </p:custDataLst>
          </p:nvPr>
        </p:nvSpPr>
        <p:spPr>
          <a:xfrm rot="10800000" flipH="1">
            <a:off x="370235" y="502213"/>
            <a:ext cx="304800" cy="212619"/>
          </a:xfrm>
          <a:custGeom>
            <a:avLst/>
            <a:gdLst/>
            <a:ahLst/>
            <a:cxnLst/>
            <a:rect l="l" t="t" r="r" b="b"/>
            <a:pathLst>
              <a:path w="771785" h="671453">
                <a:moveTo>
                  <a:pt x="0" y="0"/>
                </a:moveTo>
                <a:lnTo>
                  <a:pt x="771785" y="0"/>
                </a:lnTo>
                <a:lnTo>
                  <a:pt x="771785" y="671453"/>
                </a:lnTo>
                <a:lnTo>
                  <a:pt x="0" y="67145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fr-MA" sz="900" b="1" i="0" u="none" strike="noStrike" kern="1200" cap="none" spc="0" normalizeH="0" baseline="0" noProof="0" dirty="0">
              <a:ln>
                <a:noFill/>
              </a:ln>
              <a:solidFill>
                <a:prstClr val="white">
                  <a:lumMod val="50000"/>
                </a:prstClr>
              </a:solidFill>
              <a:effectLst/>
              <a:uLnTx/>
              <a:uFillTx/>
              <a:latin typeface="Dosis" pitchFamily="2" charset="0"/>
              <a:ea typeface="+mn-ea"/>
              <a:cs typeface="+mn-cs"/>
            </a:endParaRPr>
          </a:p>
        </p:txBody>
      </p:sp>
      <p:sp>
        <p:nvSpPr>
          <p:cNvPr id="10" name="ZoneTexte 9">
            <a:extLst>
              <a:ext uri="{FF2B5EF4-FFF2-40B4-BE49-F238E27FC236}">
                <a16:creationId xmlns:a16="http://schemas.microsoft.com/office/drawing/2014/main" id="{37EF2ADE-B959-5993-A71F-4320DC335AB1}"/>
              </a:ext>
            </a:extLst>
          </p:cNvPr>
          <p:cNvSpPr txBox="1"/>
          <p:nvPr>
            <p:custDataLst>
              <p:tags r:id="rId3"/>
            </p:custDataLst>
          </p:nvPr>
        </p:nvSpPr>
        <p:spPr>
          <a:xfrm>
            <a:off x="1123360" y="332936"/>
            <a:ext cx="7874000" cy="338554"/>
          </a:xfrm>
          <a:prstGeom prst="rect">
            <a:avLst/>
          </a:prstGeom>
          <a:noFill/>
        </p:spPr>
        <p:txBody>
          <a:bodyPr wrap="square" rtlCol="0">
            <a:spAutoFit/>
          </a:bodyPr>
          <a:lstStyle/>
          <a:p>
            <a:pPr marL="0" marR="0" lvl="0" indent="0" algn="l" defTabSz="609630" rtl="0" eaLnBrk="1" fontAlgn="auto" latinLnBrk="0" hangingPunct="1">
              <a:lnSpc>
                <a:spcPct val="100000"/>
              </a:lnSpc>
              <a:spcBef>
                <a:spcPts val="0"/>
              </a:spcBef>
              <a:spcAft>
                <a:spcPts val="400"/>
              </a:spcAft>
              <a:buClrTx/>
              <a:buSzTx/>
              <a:buFontTx/>
              <a:buNone/>
              <a:tabLst/>
              <a:defRPr/>
            </a:pPr>
            <a:endParaRPr kumimoji="0" lang="fr-FR" sz="1600" b="0" i="0" u="none" strike="noStrike" kern="1200" cap="none" spc="0" normalizeH="0" baseline="0" noProof="0" dirty="0">
              <a:ln>
                <a:noFill/>
              </a:ln>
              <a:solidFill>
                <a:prstClr val="white">
                  <a:lumMod val="65000"/>
                </a:prstClr>
              </a:solidFill>
              <a:effectLst/>
              <a:uLnTx/>
              <a:uFillTx/>
              <a:latin typeface="Calibri"/>
              <a:ea typeface="+mn-ea"/>
              <a:cs typeface="+mn-cs"/>
            </a:endParaRPr>
          </a:p>
        </p:txBody>
      </p:sp>
      <p:sp>
        <p:nvSpPr>
          <p:cNvPr id="14" name="ZoneTexte 13">
            <a:extLst>
              <a:ext uri="{FF2B5EF4-FFF2-40B4-BE49-F238E27FC236}">
                <a16:creationId xmlns:a16="http://schemas.microsoft.com/office/drawing/2014/main" id="{B5D60E2F-ACED-FC82-9130-9D307BB29DF2}"/>
              </a:ext>
            </a:extLst>
          </p:cNvPr>
          <p:cNvSpPr txBox="1"/>
          <p:nvPr>
            <p:custDataLst>
              <p:tags r:id="rId4"/>
            </p:custDataLst>
          </p:nvPr>
        </p:nvSpPr>
        <p:spPr>
          <a:xfrm>
            <a:off x="878236" y="332936"/>
            <a:ext cx="8026399" cy="605294"/>
          </a:xfrm>
          <a:prstGeom prst="rect">
            <a:avLst/>
          </a:prstGeom>
          <a:noFill/>
        </p:spPr>
        <p:txBody>
          <a:bodyPr wrap="square" rtlCol="0">
            <a:spAutoFit/>
          </a:bodyPr>
          <a:lstStyle/>
          <a:p>
            <a:pPr marL="0" marR="0" lvl="0" indent="0" algn="l" defTabSz="609630" rtl="0" eaLnBrk="1" fontAlgn="auto" latinLnBrk="0" hangingPunct="1">
              <a:lnSpc>
                <a:spcPct val="100000"/>
              </a:lnSpc>
              <a:spcBef>
                <a:spcPts val="0"/>
              </a:spcBef>
              <a:spcAft>
                <a:spcPts val="400"/>
              </a:spcAft>
              <a:buClrTx/>
              <a:buSzTx/>
              <a:buFontTx/>
              <a:buNone/>
              <a:tabLst/>
              <a:defRPr/>
            </a:pPr>
            <a:r>
              <a:rPr kumimoji="0" lang="fr-FR" sz="1600" b="1" i="0" u="none" strike="noStrike" kern="1200" cap="none" spc="0" normalizeH="0" baseline="0" noProof="0" dirty="0">
                <a:ln>
                  <a:noFill/>
                </a:ln>
                <a:solidFill>
                  <a:prstClr val="white">
                    <a:lumMod val="65000"/>
                  </a:prstClr>
                </a:solidFill>
                <a:effectLst/>
                <a:uLnTx/>
                <a:uFillTx/>
                <a:latin typeface="Calibri"/>
                <a:ea typeface="+mn-ea"/>
                <a:cs typeface="+mn-cs"/>
              </a:rPr>
              <a:t>Quand j’entends le mot « genou ». « </a:t>
            </a:r>
            <a:r>
              <a:rPr kumimoji="0" lang="fr-FR" sz="1600" b="1" i="0" u="none" strike="noStrike" kern="1200" cap="none" spc="0" normalizeH="0" baseline="0" noProof="0" dirty="0" err="1">
                <a:ln>
                  <a:noFill/>
                </a:ln>
                <a:solidFill>
                  <a:prstClr val="white">
                    <a:lumMod val="65000"/>
                  </a:prstClr>
                </a:solidFill>
                <a:effectLst/>
                <a:uLnTx/>
                <a:uFillTx/>
                <a:latin typeface="Calibri"/>
                <a:ea typeface="+mn-ea"/>
                <a:cs typeface="+mn-cs"/>
              </a:rPr>
              <a:t>ge</a:t>
            </a:r>
            <a:r>
              <a:rPr kumimoji="0" lang="fr-FR" sz="1600" b="1" i="0" u="none" strike="noStrike" kern="1200" cap="none" spc="0" normalizeH="0" baseline="0" noProof="0" dirty="0">
                <a:ln>
                  <a:noFill/>
                </a:ln>
                <a:solidFill>
                  <a:prstClr val="white">
                    <a:lumMod val="65000"/>
                  </a:prstClr>
                </a:solidFill>
                <a:effectLst/>
                <a:uLnTx/>
                <a:uFillTx/>
                <a:latin typeface="Calibri"/>
                <a:ea typeface="+mn-ea"/>
                <a:cs typeface="+mn-cs"/>
              </a:rPr>
              <a:t> - </a:t>
            </a:r>
            <a:r>
              <a:rPr kumimoji="0" lang="fr-FR" sz="1600" b="1" i="0" u="none" strike="noStrike" kern="1200" cap="none" spc="0" normalizeH="0" baseline="0" noProof="0" dirty="0" err="1">
                <a:ln>
                  <a:noFill/>
                </a:ln>
                <a:solidFill>
                  <a:prstClr val="white">
                    <a:lumMod val="65000"/>
                  </a:prstClr>
                </a:solidFill>
                <a:effectLst/>
                <a:uLnTx/>
                <a:uFillTx/>
                <a:latin typeface="Calibri"/>
                <a:ea typeface="+mn-ea"/>
                <a:cs typeface="+mn-cs"/>
              </a:rPr>
              <a:t>nou</a:t>
            </a:r>
            <a:r>
              <a:rPr kumimoji="0" lang="fr-FR" sz="1600" b="1" i="0" u="none" strike="noStrike" kern="1200" cap="none" spc="0" normalizeH="0" baseline="0" noProof="0" dirty="0">
                <a:ln>
                  <a:noFill/>
                </a:ln>
                <a:solidFill>
                  <a:prstClr val="white">
                    <a:lumMod val="65000"/>
                  </a:prstClr>
                </a:solidFill>
                <a:effectLst/>
                <a:uLnTx/>
                <a:uFillTx/>
                <a:latin typeface="Calibri"/>
                <a:ea typeface="+mn-ea"/>
                <a:cs typeface="+mn-cs"/>
              </a:rPr>
              <a:t>  ». J’entends « </a:t>
            </a:r>
            <a:r>
              <a:rPr kumimoji="0" lang="fr-FR" sz="1600" b="1" i="0" u="none" strike="noStrike" kern="1200" cap="none" spc="0" normalizeH="0" baseline="0" noProof="0" dirty="0" err="1">
                <a:ln>
                  <a:noFill/>
                </a:ln>
                <a:solidFill>
                  <a:prstClr val="white">
                    <a:lumMod val="65000"/>
                  </a:prstClr>
                </a:solidFill>
                <a:effectLst/>
                <a:uLnTx/>
                <a:uFillTx/>
                <a:latin typeface="Calibri"/>
                <a:ea typeface="+mn-ea"/>
                <a:cs typeface="+mn-cs"/>
              </a:rPr>
              <a:t>ge</a:t>
            </a:r>
            <a:r>
              <a:rPr kumimoji="0" lang="fr-FR" sz="1600" b="1" i="0" u="none" strike="noStrike" kern="1200" cap="none" spc="0" normalizeH="0" baseline="0" noProof="0" dirty="0">
                <a:ln>
                  <a:noFill/>
                </a:ln>
                <a:solidFill>
                  <a:prstClr val="white">
                    <a:lumMod val="65000"/>
                  </a:prstClr>
                </a:solidFill>
                <a:effectLst/>
                <a:uLnTx/>
                <a:uFillTx/>
                <a:latin typeface="Calibri"/>
                <a:ea typeface="+mn-ea"/>
                <a:cs typeface="+mn-cs"/>
              </a:rPr>
              <a:t> »,  j’écris les lettres   g et e. J’entends « </a:t>
            </a:r>
            <a:r>
              <a:rPr kumimoji="0" lang="fr-FR" sz="1600" b="1" i="0" u="none" strike="noStrike" kern="1200" cap="none" spc="0" normalizeH="0" baseline="0" noProof="0" dirty="0" err="1">
                <a:ln>
                  <a:noFill/>
                </a:ln>
                <a:solidFill>
                  <a:prstClr val="white">
                    <a:lumMod val="65000"/>
                  </a:prstClr>
                </a:solidFill>
                <a:effectLst/>
                <a:uLnTx/>
                <a:uFillTx/>
                <a:latin typeface="Calibri"/>
                <a:ea typeface="+mn-ea"/>
                <a:cs typeface="+mn-cs"/>
              </a:rPr>
              <a:t>nou</a:t>
            </a:r>
            <a:r>
              <a:rPr kumimoji="0" lang="fr-FR" sz="1600" b="1" i="0" u="none" strike="noStrike" kern="1200" cap="none" spc="0" normalizeH="0" baseline="0" noProof="0" dirty="0">
                <a:ln>
                  <a:noFill/>
                </a:ln>
                <a:solidFill>
                  <a:prstClr val="white">
                    <a:lumMod val="65000"/>
                  </a:prstClr>
                </a:solidFill>
                <a:effectLst/>
                <a:uLnTx/>
                <a:uFillTx/>
                <a:latin typeface="Calibri"/>
                <a:ea typeface="+mn-ea"/>
                <a:cs typeface="+mn-cs"/>
              </a:rPr>
              <a:t> », j’écris les lettres qui font les sons  n  et ou.  genou. </a:t>
            </a:r>
            <a:endParaRPr kumimoji="0" lang="fr-FR" sz="1600" b="0" i="1" u="none" strike="noStrike" kern="1200" cap="none" spc="0" normalizeH="0" baseline="0" noProof="0" dirty="0">
              <a:ln>
                <a:noFill/>
              </a:ln>
              <a:solidFill>
                <a:prstClr val="white">
                  <a:lumMod val="65000"/>
                </a:prstClr>
              </a:solidFill>
              <a:effectLst/>
              <a:uLnTx/>
              <a:uFillTx/>
              <a:latin typeface="Calibri"/>
              <a:ea typeface="+mn-ea"/>
              <a:cs typeface="+mn-cs"/>
            </a:endParaRPr>
          </a:p>
        </p:txBody>
      </p:sp>
      <p:sp>
        <p:nvSpPr>
          <p:cNvPr id="4" name="Rectangle 3">
            <a:extLst>
              <a:ext uri="{FF2B5EF4-FFF2-40B4-BE49-F238E27FC236}">
                <a16:creationId xmlns:a16="http://schemas.microsoft.com/office/drawing/2014/main" id="{DD810D62-E709-3041-5FBD-94246560C583}"/>
              </a:ext>
            </a:extLst>
          </p:cNvPr>
          <p:cNvSpPr/>
          <p:nvPr>
            <p:custDataLst>
              <p:tags r:id="rId5"/>
            </p:custDataLst>
          </p:nvPr>
        </p:nvSpPr>
        <p:spPr>
          <a:xfrm>
            <a:off x="1106542" y="2321004"/>
            <a:ext cx="4757842" cy="2215991"/>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pt-BR" sz="13800" b="1" i="0" u="none" strike="noStrike" kern="1200" cap="none" spc="0" normalizeH="0" baseline="0" noProof="0" dirty="0">
                <a:ln>
                  <a:noFill/>
                </a:ln>
                <a:solidFill>
                  <a:srgbClr val="106585"/>
                </a:solidFill>
                <a:effectLst/>
                <a:uLnTx/>
                <a:uFillTx/>
                <a:latin typeface="Dosis" pitchFamily="2" charset="0"/>
                <a:ea typeface="+mn-ea"/>
                <a:cs typeface="+mn-cs"/>
              </a:rPr>
              <a:t>genou</a:t>
            </a:r>
            <a:endParaRPr kumimoji="0" lang="pt-BR" sz="8000" b="1" i="0" u="none" strike="noStrike" kern="1200" cap="none" spc="0" normalizeH="0" baseline="0" noProof="0" dirty="0">
              <a:ln>
                <a:noFill/>
              </a:ln>
              <a:solidFill>
                <a:srgbClr val="106585"/>
              </a:solidFill>
              <a:effectLst/>
              <a:uLnTx/>
              <a:uFillTx/>
              <a:latin typeface="Dosis" pitchFamily="2" charset="0"/>
              <a:ea typeface="+mn-ea"/>
              <a:cs typeface="+mn-cs"/>
            </a:endParaRPr>
          </a:p>
        </p:txBody>
      </p:sp>
      <p:pic>
        <p:nvPicPr>
          <p:cNvPr id="2" name="Picture 4" descr="Peau moyennement claire main qui écrit image clipart ...">
            <a:extLst>
              <a:ext uri="{FF2B5EF4-FFF2-40B4-BE49-F238E27FC236}">
                <a16:creationId xmlns:a16="http://schemas.microsoft.com/office/drawing/2014/main" id="{5E3C7492-B1A2-0B7B-988E-32EFB32CBCE1}"/>
              </a:ext>
            </a:extLst>
          </p:cNvPr>
          <p:cNvPicPr>
            <a:picLocks noChangeAspect="1" noChangeArrowheads="1"/>
          </p:cNvPicPr>
          <p:nvPr>
            <p:custDataLst>
              <p:tags r:id="rId6"/>
            </p:custDataLst>
          </p:nvPr>
        </p:nvPicPr>
        <p:blipFill>
          <a:blip r:embed="rId10" cstate="print">
            <a:extLst>
              <a:ext uri="{28A0092B-C50C-407E-A947-70E740481C1C}">
                <a14:useLocalDpi xmlns:a14="http://schemas.microsoft.com/office/drawing/2010/main" val="0"/>
              </a:ext>
            </a:extLst>
          </a:blip>
          <a:srcRect/>
          <a:stretch>
            <a:fillRect/>
          </a:stretch>
        </p:blipFill>
        <p:spPr bwMode="auto">
          <a:xfrm>
            <a:off x="5881201" y="2497976"/>
            <a:ext cx="1862048" cy="1862048"/>
          </a:xfrm>
          <a:prstGeom prst="rect">
            <a:avLst/>
          </a:prstGeom>
          <a:noFill/>
          <a:extLst>
            <a:ext uri="{909E8E84-426E-40DD-AFC4-6F175D3DCCD1}">
              <a14:hiddenFill xmlns:a14="http://schemas.microsoft.com/office/drawing/2010/main">
                <a:solidFill>
                  <a:srgbClr val="FFFFFF"/>
                </a:solidFill>
              </a14:hiddenFill>
            </a:ext>
          </a:extLst>
        </p:spPr>
      </p:pic>
      <p:sp>
        <p:nvSpPr>
          <p:cNvPr id="3" name="Parenthèse ouvrante 2">
            <a:extLst>
              <a:ext uri="{FF2B5EF4-FFF2-40B4-BE49-F238E27FC236}">
                <a16:creationId xmlns:a16="http://schemas.microsoft.com/office/drawing/2014/main" id="{FBF9EC0B-0093-47CE-11A9-305D4E9B6C87}"/>
              </a:ext>
            </a:extLst>
          </p:cNvPr>
          <p:cNvSpPr/>
          <p:nvPr/>
        </p:nvSpPr>
        <p:spPr>
          <a:xfrm rot="16200000">
            <a:off x="1795486" y="3479212"/>
            <a:ext cx="323302" cy="2157802"/>
          </a:xfrm>
          <a:prstGeom prst="leftBracket">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Parenthèse ouvrante 10">
            <a:extLst>
              <a:ext uri="{FF2B5EF4-FFF2-40B4-BE49-F238E27FC236}">
                <a16:creationId xmlns:a16="http://schemas.microsoft.com/office/drawing/2014/main" id="{DE43D208-B782-2C86-7D30-49C9F06C77D5}"/>
              </a:ext>
            </a:extLst>
          </p:cNvPr>
          <p:cNvSpPr/>
          <p:nvPr/>
        </p:nvSpPr>
        <p:spPr>
          <a:xfrm rot="16200000">
            <a:off x="4181595" y="3479212"/>
            <a:ext cx="323302" cy="2157802"/>
          </a:xfrm>
          <a:prstGeom prst="leftBracket">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51923791"/>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e 5">
            <a:extLst>
              <a:ext uri="{FF2B5EF4-FFF2-40B4-BE49-F238E27FC236}">
                <a16:creationId xmlns:a16="http://schemas.microsoft.com/office/drawing/2014/main" id="{BF9609E0-21E1-2769-9B3B-E856695E0932}"/>
              </a:ext>
            </a:extLst>
          </p:cNvPr>
          <p:cNvGrpSpPr/>
          <p:nvPr>
            <p:custDataLst>
              <p:tags r:id="rId1"/>
            </p:custDataLst>
          </p:nvPr>
        </p:nvGrpSpPr>
        <p:grpSpPr>
          <a:xfrm>
            <a:off x="0" y="-6927"/>
            <a:ext cx="9144000" cy="6858000"/>
            <a:chOff x="0" y="0"/>
            <a:chExt cx="13716000" cy="10287000"/>
          </a:xfrm>
        </p:grpSpPr>
        <p:sp>
          <p:nvSpPr>
            <p:cNvPr id="7" name="Rectangle 6">
              <a:extLst>
                <a:ext uri="{FF2B5EF4-FFF2-40B4-BE49-F238E27FC236}">
                  <a16:creationId xmlns:a16="http://schemas.microsoft.com/office/drawing/2014/main" id="{B905104D-94A9-1D3C-7666-DB6181BE0ADE}"/>
                </a:ext>
              </a:extLst>
            </p:cNvPr>
            <p:cNvSpPr/>
            <p:nvPr/>
          </p:nvSpPr>
          <p:spPr>
            <a:xfrm>
              <a:off x="0" y="0"/>
              <a:ext cx="13716000" cy="10287000"/>
            </a:xfrm>
            <a:prstGeom prst="rect">
              <a:avLst/>
            </a:prstGeom>
            <a:solidFill>
              <a:srgbClr val="10658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8" name="Rectangle : coins arrondis 7">
              <a:extLst>
                <a:ext uri="{FF2B5EF4-FFF2-40B4-BE49-F238E27FC236}">
                  <a16:creationId xmlns:a16="http://schemas.microsoft.com/office/drawing/2014/main" id="{E76527E8-04C4-3A75-0AC6-7F32A4E3F749}"/>
                </a:ext>
              </a:extLst>
            </p:cNvPr>
            <p:cNvSpPr/>
            <p:nvPr/>
          </p:nvSpPr>
          <p:spPr>
            <a:xfrm>
              <a:off x="304801" y="783948"/>
              <a:ext cx="13106398" cy="9160152"/>
            </a:xfrm>
            <a:prstGeom prst="roundRect">
              <a:avLst>
                <a:gd name="adj" fmla="val 2225"/>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9" name="Rectangle : coins arrondis 8">
              <a:extLst>
                <a:ext uri="{FF2B5EF4-FFF2-40B4-BE49-F238E27FC236}">
                  <a16:creationId xmlns:a16="http://schemas.microsoft.com/office/drawing/2014/main" id="{391DBF42-C5A5-2D35-3703-F5C40976BD02}"/>
                </a:ext>
              </a:extLst>
            </p:cNvPr>
            <p:cNvSpPr/>
            <p:nvPr/>
          </p:nvSpPr>
          <p:spPr>
            <a:xfrm>
              <a:off x="304801" y="310242"/>
              <a:ext cx="13106398" cy="1230086"/>
            </a:xfrm>
            <a:prstGeom prst="roundRect">
              <a:avLst>
                <a:gd name="adj" fmla="val 14434"/>
              </a:avLst>
            </a:prstGeom>
            <a:solidFill>
              <a:schemeClr val="bg1">
                <a:lumMod val="95000"/>
              </a:schemeClr>
            </a:solidFill>
            <a:ln w="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FR"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grpSp>
      <p:sp>
        <p:nvSpPr>
          <p:cNvPr id="5" name="Freeform 8">
            <a:extLst>
              <a:ext uri="{FF2B5EF4-FFF2-40B4-BE49-F238E27FC236}">
                <a16:creationId xmlns:a16="http://schemas.microsoft.com/office/drawing/2014/main" id="{D70A2AEF-A0A8-20E0-E6A3-86EA8A8B10CC}"/>
              </a:ext>
            </a:extLst>
          </p:cNvPr>
          <p:cNvSpPr/>
          <p:nvPr>
            <p:custDataLst>
              <p:tags r:id="rId2"/>
            </p:custDataLst>
          </p:nvPr>
        </p:nvSpPr>
        <p:spPr>
          <a:xfrm rot="10800000" flipH="1">
            <a:off x="508000" y="469492"/>
            <a:ext cx="304800" cy="212619"/>
          </a:xfrm>
          <a:custGeom>
            <a:avLst/>
            <a:gdLst/>
            <a:ahLst/>
            <a:cxnLst/>
            <a:rect l="l" t="t" r="r" b="b"/>
            <a:pathLst>
              <a:path w="771785" h="671453">
                <a:moveTo>
                  <a:pt x="0" y="0"/>
                </a:moveTo>
                <a:lnTo>
                  <a:pt x="771785" y="0"/>
                </a:lnTo>
                <a:lnTo>
                  <a:pt x="771785" y="671453"/>
                </a:lnTo>
                <a:lnTo>
                  <a:pt x="0" y="67145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fr-MA" sz="900" b="1" i="0" u="none" strike="noStrike" kern="1200" cap="none" spc="0" normalizeH="0" baseline="0" noProof="0" dirty="0">
              <a:ln>
                <a:noFill/>
              </a:ln>
              <a:solidFill>
                <a:prstClr val="white">
                  <a:lumMod val="50000"/>
                </a:prstClr>
              </a:solidFill>
              <a:effectLst/>
              <a:uLnTx/>
              <a:uFillTx/>
              <a:latin typeface="Dosis" pitchFamily="2" charset="0"/>
              <a:ea typeface="+mn-ea"/>
              <a:cs typeface="+mn-cs"/>
            </a:endParaRPr>
          </a:p>
        </p:txBody>
      </p:sp>
      <p:sp>
        <p:nvSpPr>
          <p:cNvPr id="10" name="ZoneTexte 9">
            <a:extLst>
              <a:ext uri="{FF2B5EF4-FFF2-40B4-BE49-F238E27FC236}">
                <a16:creationId xmlns:a16="http://schemas.microsoft.com/office/drawing/2014/main" id="{37EF2ADE-B959-5993-A71F-4320DC335AB1}"/>
              </a:ext>
            </a:extLst>
          </p:cNvPr>
          <p:cNvSpPr txBox="1"/>
          <p:nvPr>
            <p:custDataLst>
              <p:tags r:id="rId3"/>
            </p:custDataLst>
          </p:nvPr>
        </p:nvSpPr>
        <p:spPr>
          <a:xfrm>
            <a:off x="762000" y="330200"/>
            <a:ext cx="7874000" cy="338554"/>
          </a:xfrm>
          <a:prstGeom prst="rect">
            <a:avLst/>
          </a:prstGeom>
          <a:noFill/>
        </p:spPr>
        <p:txBody>
          <a:bodyPr wrap="square" rtlCol="0">
            <a:spAutoFit/>
          </a:bodyPr>
          <a:lstStyle/>
          <a:p>
            <a:pPr marL="0" marR="0" lvl="0" indent="0" algn="l" defTabSz="609630" rtl="0" eaLnBrk="1" fontAlgn="auto" latinLnBrk="0" hangingPunct="1">
              <a:lnSpc>
                <a:spcPct val="100000"/>
              </a:lnSpc>
              <a:spcBef>
                <a:spcPts val="0"/>
              </a:spcBef>
              <a:spcAft>
                <a:spcPts val="400"/>
              </a:spcAft>
              <a:buClrTx/>
              <a:buSzTx/>
              <a:buFontTx/>
              <a:buNone/>
              <a:tabLst/>
              <a:defRPr/>
            </a:pPr>
            <a:endParaRPr kumimoji="0" lang="fr-FR" sz="1600" b="0" i="0" u="none" strike="noStrike" kern="1200" cap="none" spc="0" normalizeH="0" baseline="0" noProof="0" dirty="0">
              <a:ln>
                <a:noFill/>
              </a:ln>
              <a:solidFill>
                <a:prstClr val="white">
                  <a:lumMod val="65000"/>
                </a:prstClr>
              </a:solidFill>
              <a:effectLst/>
              <a:uLnTx/>
              <a:uFillTx/>
              <a:latin typeface="Calibri"/>
              <a:ea typeface="+mn-ea"/>
              <a:cs typeface="+mn-cs"/>
            </a:endParaRPr>
          </a:p>
        </p:txBody>
      </p:sp>
      <p:sp>
        <p:nvSpPr>
          <p:cNvPr id="2" name="ZoneTexte 1">
            <a:extLst>
              <a:ext uri="{FF2B5EF4-FFF2-40B4-BE49-F238E27FC236}">
                <a16:creationId xmlns:a16="http://schemas.microsoft.com/office/drawing/2014/main" id="{9383021F-AD55-194B-1ADD-72EDB30F778A}"/>
              </a:ext>
            </a:extLst>
          </p:cNvPr>
          <p:cNvSpPr txBox="1"/>
          <p:nvPr>
            <p:custDataLst>
              <p:tags r:id="rId4"/>
            </p:custDataLst>
          </p:nvPr>
        </p:nvSpPr>
        <p:spPr>
          <a:xfrm>
            <a:off x="1016000" y="424344"/>
            <a:ext cx="7008647" cy="338554"/>
          </a:xfrm>
          <a:prstGeom prst="rect">
            <a:avLst/>
          </a:prstGeom>
          <a:noFill/>
        </p:spPr>
        <p:txBody>
          <a:bodyPr wrap="square" rtlCol="0">
            <a:spAutoFit/>
          </a:bodyPr>
          <a:lstStyle/>
          <a:p>
            <a:pPr marL="0" marR="0" lvl="0" indent="0" algn="l" defTabSz="457246"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prstClr val="white">
                    <a:lumMod val="65000"/>
                  </a:prstClr>
                </a:solidFill>
                <a:effectLst/>
                <a:uLnTx/>
                <a:uFillTx/>
                <a:latin typeface="Calibri"/>
                <a:ea typeface="+mn-ea"/>
                <a:cs typeface="+mn-cs"/>
              </a:rPr>
              <a:t>Prenez vos ardoises. Ecrivez les mots : gaz – girafe – gala </a:t>
            </a:r>
          </a:p>
        </p:txBody>
      </p:sp>
      <p:pic>
        <p:nvPicPr>
          <p:cNvPr id="3" name="Image 2">
            <a:extLst>
              <a:ext uri="{FF2B5EF4-FFF2-40B4-BE49-F238E27FC236}">
                <a16:creationId xmlns:a16="http://schemas.microsoft.com/office/drawing/2014/main" id="{2EDCCAC3-E3B0-AAAF-A115-C1C1E70E349D}"/>
              </a:ext>
            </a:extLst>
          </p:cNvPr>
          <p:cNvPicPr>
            <a:picLocks noChangeAspect="1"/>
          </p:cNvPicPr>
          <p:nvPr>
            <p:custDataLst>
              <p:tags r:id="rId5"/>
            </p:custDataLst>
          </p:nvPr>
        </p:nvPicPr>
        <p:blipFill>
          <a:blip r:embed="rId9">
            <a:clrChange>
              <a:clrFrom>
                <a:srgbClr val="FFFFFF"/>
              </a:clrFrom>
              <a:clrTo>
                <a:srgbClr val="FFFFFF">
                  <a:alpha val="0"/>
                </a:srgbClr>
              </a:clrTo>
            </a:clrChange>
          </a:blip>
          <a:stretch>
            <a:fillRect/>
          </a:stretch>
        </p:blipFill>
        <p:spPr>
          <a:xfrm>
            <a:off x="2081047" y="1790949"/>
            <a:ext cx="4237421" cy="3276102"/>
          </a:xfrm>
          <a:prstGeom prst="rect">
            <a:avLst/>
          </a:prstGeom>
        </p:spPr>
      </p:pic>
      <p:sp>
        <p:nvSpPr>
          <p:cNvPr id="4" name="ZoneTexte 3">
            <a:extLst>
              <a:ext uri="{FF2B5EF4-FFF2-40B4-BE49-F238E27FC236}">
                <a16:creationId xmlns:a16="http://schemas.microsoft.com/office/drawing/2014/main" id="{F7F6FF26-C14A-D7AA-2AC4-6B39FCCAD555}"/>
              </a:ext>
            </a:extLst>
          </p:cNvPr>
          <p:cNvSpPr txBox="1"/>
          <p:nvPr/>
        </p:nvSpPr>
        <p:spPr>
          <a:xfrm>
            <a:off x="1066800" y="682112"/>
            <a:ext cx="4572000" cy="307777"/>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400" b="0" i="1" u="none" strike="noStrike" kern="1200" cap="none" spc="0" normalizeH="0" baseline="0" noProof="0" dirty="0">
                <a:ln>
                  <a:noFill/>
                </a:ln>
                <a:solidFill>
                  <a:prstClr val="white">
                    <a:lumMod val="65000"/>
                  </a:prstClr>
                </a:solidFill>
                <a:effectLst/>
                <a:uLnTx/>
                <a:uFillTx/>
                <a:latin typeface="Calibri"/>
                <a:ea typeface="+mn-ea"/>
                <a:cs typeface="+mn-cs"/>
              </a:rPr>
              <a:t>L’enseignant dicte un mot à la fois.</a:t>
            </a:r>
            <a:endParaRPr kumimoji="0" lang="fr-FR" sz="1800" b="0" i="1" u="none" strike="noStrike" kern="1200" cap="none" spc="0" normalizeH="0" baseline="0" noProof="0" dirty="0">
              <a:ln>
                <a:noFill/>
              </a:ln>
              <a:solidFill>
                <a:prstClr val="white">
                  <a:lumMod val="65000"/>
                </a:prstClr>
              </a:solidFill>
              <a:effectLst/>
              <a:uLnTx/>
              <a:uFillTx/>
              <a:latin typeface="Calibri"/>
              <a:ea typeface="+mn-ea"/>
              <a:cs typeface="+mn-cs"/>
            </a:endParaRPr>
          </a:p>
        </p:txBody>
      </p:sp>
    </p:spTree>
    <p:extLst>
      <p:ext uri="{BB962C8B-B14F-4D97-AF65-F5344CB8AC3E}">
        <p14:creationId xmlns:p14="http://schemas.microsoft.com/office/powerpoint/2010/main" val="2335622195"/>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023938-B96C-14C0-0571-28EF2801725E}"/>
            </a:ext>
          </a:extLst>
        </p:cNvPr>
        <p:cNvGrpSpPr/>
        <p:nvPr/>
      </p:nvGrpSpPr>
      <p:grpSpPr>
        <a:xfrm>
          <a:off x="0" y="0"/>
          <a:ext cx="0" cy="0"/>
          <a:chOff x="0" y="0"/>
          <a:chExt cx="0" cy="0"/>
        </a:xfrm>
      </p:grpSpPr>
      <p:sp>
        <p:nvSpPr>
          <p:cNvPr id="3" name="Rectangle : coins arrondis 2">
            <a:extLst>
              <a:ext uri="{FF2B5EF4-FFF2-40B4-BE49-F238E27FC236}">
                <a16:creationId xmlns:a16="http://schemas.microsoft.com/office/drawing/2014/main" id="{AC3C3D1E-E726-F853-6587-D0A52A048FB3}"/>
              </a:ext>
            </a:extLst>
          </p:cNvPr>
          <p:cNvSpPr/>
          <p:nvPr>
            <p:custDataLst>
              <p:tags r:id="rId1"/>
            </p:custDataLst>
          </p:nvPr>
        </p:nvSpPr>
        <p:spPr>
          <a:xfrm>
            <a:off x="228600" y="990601"/>
            <a:ext cx="8686801" cy="4786641"/>
          </a:xfrm>
          <a:prstGeom prst="roundRect">
            <a:avLst>
              <a:gd name="adj" fmla="val 967"/>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15" name="Rectangle 14">
            <a:extLst>
              <a:ext uri="{FF2B5EF4-FFF2-40B4-BE49-F238E27FC236}">
                <a16:creationId xmlns:a16="http://schemas.microsoft.com/office/drawing/2014/main" id="{0C1F09DB-6D34-318F-9A9A-6593E275DFFD}"/>
              </a:ext>
            </a:extLst>
          </p:cNvPr>
          <p:cNvSpPr/>
          <p:nvPr>
            <p:custDataLst>
              <p:tags r:id="rId2"/>
            </p:custDataLst>
          </p:nvPr>
        </p:nvSpPr>
        <p:spPr>
          <a:xfrm>
            <a:off x="0" y="1"/>
            <a:ext cx="9144000" cy="6857999"/>
          </a:xfrm>
          <a:prstGeom prst="rect">
            <a:avLst/>
          </a:prstGeom>
          <a:solidFill>
            <a:srgbClr val="10658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8" name="Rectangle : coins arrondis 7">
            <a:extLst>
              <a:ext uri="{FF2B5EF4-FFF2-40B4-BE49-F238E27FC236}">
                <a16:creationId xmlns:a16="http://schemas.microsoft.com/office/drawing/2014/main" id="{59F9B0F2-73A9-DBCE-DAEC-89B63BF17701}"/>
              </a:ext>
            </a:extLst>
          </p:cNvPr>
          <p:cNvSpPr/>
          <p:nvPr>
            <p:custDataLst>
              <p:tags r:id="rId3"/>
            </p:custDataLst>
          </p:nvPr>
        </p:nvSpPr>
        <p:spPr>
          <a:xfrm>
            <a:off x="183903" y="177800"/>
            <a:ext cx="8776195" cy="6499909"/>
          </a:xfrm>
          <a:prstGeom prst="roundRect">
            <a:avLst>
              <a:gd name="adj" fmla="val 2225"/>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3" name="Rectangle : coins arrondis 22">
            <a:extLst>
              <a:ext uri="{FF2B5EF4-FFF2-40B4-BE49-F238E27FC236}">
                <a16:creationId xmlns:a16="http://schemas.microsoft.com/office/drawing/2014/main" id="{5F188DBA-3975-4496-3EE8-E80F94B6C54A}"/>
              </a:ext>
            </a:extLst>
          </p:cNvPr>
          <p:cNvSpPr/>
          <p:nvPr>
            <p:custDataLst>
              <p:tags r:id="rId4"/>
            </p:custDataLst>
          </p:nvPr>
        </p:nvSpPr>
        <p:spPr>
          <a:xfrm>
            <a:off x="180975" y="180292"/>
            <a:ext cx="8769597" cy="597245"/>
          </a:xfrm>
          <a:prstGeom prst="roundRect">
            <a:avLst>
              <a:gd name="adj" fmla="val 14434"/>
            </a:avLst>
          </a:prstGeom>
          <a:solidFill>
            <a:schemeClr val="bg1">
              <a:lumMod val="95000"/>
            </a:schemeClr>
          </a:solidFill>
          <a:ln w="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FR"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6" name="Rectangle 25">
            <a:extLst>
              <a:ext uri="{FF2B5EF4-FFF2-40B4-BE49-F238E27FC236}">
                <a16:creationId xmlns:a16="http://schemas.microsoft.com/office/drawing/2014/main" id="{F651CA21-BDE7-980A-84BC-E04C6594724D}"/>
              </a:ext>
            </a:extLst>
          </p:cNvPr>
          <p:cNvSpPr/>
          <p:nvPr>
            <p:custDataLst>
              <p:tags r:id="rId5"/>
            </p:custDataLst>
          </p:nvPr>
        </p:nvSpPr>
        <p:spPr>
          <a:xfrm>
            <a:off x="196725" y="737687"/>
            <a:ext cx="8776195" cy="245507"/>
          </a:xfrm>
          <a:prstGeom prst="rect">
            <a:avLst/>
          </a:prstGeom>
          <a:solidFill>
            <a:srgbClr val="F2F2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2" name="Freeform 8">
            <a:extLst>
              <a:ext uri="{FF2B5EF4-FFF2-40B4-BE49-F238E27FC236}">
                <a16:creationId xmlns:a16="http://schemas.microsoft.com/office/drawing/2014/main" id="{2FAAB471-E100-D367-86DB-70EA48DE9457}"/>
              </a:ext>
            </a:extLst>
          </p:cNvPr>
          <p:cNvSpPr/>
          <p:nvPr>
            <p:custDataLst>
              <p:tags r:id="rId6"/>
            </p:custDataLst>
          </p:nvPr>
        </p:nvSpPr>
        <p:spPr>
          <a:xfrm>
            <a:off x="507676" y="447572"/>
            <a:ext cx="277013" cy="190941"/>
          </a:xfrm>
          <a:custGeom>
            <a:avLst/>
            <a:gdLst/>
            <a:ahLst/>
            <a:cxnLst/>
            <a:rect l="l" t="t" r="r" b="b"/>
            <a:pathLst>
              <a:path w="771785" h="671453">
                <a:moveTo>
                  <a:pt x="0" y="0"/>
                </a:moveTo>
                <a:lnTo>
                  <a:pt x="771785" y="0"/>
                </a:lnTo>
                <a:lnTo>
                  <a:pt x="771785" y="671453"/>
                </a:lnTo>
                <a:lnTo>
                  <a:pt x="0" y="671453"/>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marL="0" marR="0" lvl="0" indent="0" algn="l"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black"/>
              </a:solidFill>
              <a:effectLst/>
              <a:uLnTx/>
              <a:uFillTx/>
              <a:latin typeface="Dosis" pitchFamily="2" charset="0"/>
              <a:ea typeface="+mn-ea"/>
              <a:cs typeface="+mn-cs"/>
            </a:endParaRPr>
          </a:p>
        </p:txBody>
      </p:sp>
      <p:sp>
        <p:nvSpPr>
          <p:cNvPr id="12" name="ZoneTexte 11">
            <a:extLst>
              <a:ext uri="{FF2B5EF4-FFF2-40B4-BE49-F238E27FC236}">
                <a16:creationId xmlns:a16="http://schemas.microsoft.com/office/drawing/2014/main" id="{DAF7D908-6C99-9903-5A78-35EA208AF6C5}"/>
              </a:ext>
            </a:extLst>
          </p:cNvPr>
          <p:cNvSpPr txBox="1"/>
          <p:nvPr>
            <p:custDataLst>
              <p:tags r:id="rId7"/>
            </p:custDataLst>
          </p:nvPr>
        </p:nvSpPr>
        <p:spPr>
          <a:xfrm>
            <a:off x="803351" y="343267"/>
            <a:ext cx="7686264" cy="338554"/>
          </a:xfrm>
          <a:prstGeom prst="rect">
            <a:avLst/>
          </a:prstGeom>
          <a:noFill/>
        </p:spPr>
        <p:txBody>
          <a:bodyPr wrap="square" rtlCol="0">
            <a:spAutoFit/>
          </a:bodyPr>
          <a:lstStyle/>
          <a:p>
            <a:pPr marL="0" marR="0" lvl="0" indent="0" algn="l" defTabSz="685818"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prstClr val="white">
                    <a:lumMod val="65000"/>
                  </a:prstClr>
                </a:solidFill>
                <a:effectLst/>
                <a:uLnTx/>
                <a:uFillTx/>
                <a:latin typeface="Calibri"/>
                <a:ea typeface="+mn-ea"/>
                <a:cs typeface="+mn-cs"/>
              </a:rPr>
              <a:t>Maintenant, vous allez écrire des </a:t>
            </a:r>
            <a:r>
              <a:rPr lang="fr-FR" sz="1600" b="1" dirty="0">
                <a:solidFill>
                  <a:prstClr val="white">
                    <a:lumMod val="65000"/>
                  </a:prstClr>
                </a:solidFill>
                <a:latin typeface="Calibri"/>
              </a:rPr>
              <a:t>syllabes et des mots</a:t>
            </a:r>
            <a:r>
              <a:rPr kumimoji="0" lang="fr-FR" sz="1600" b="1" i="0" u="none" strike="noStrike" kern="1200" cap="none" spc="0" normalizeH="0" baseline="0" noProof="0" dirty="0">
                <a:ln>
                  <a:noFill/>
                </a:ln>
                <a:solidFill>
                  <a:prstClr val="white">
                    <a:lumMod val="65000"/>
                  </a:prstClr>
                </a:solidFill>
                <a:effectLst/>
                <a:uLnTx/>
                <a:uFillTx/>
                <a:latin typeface="Calibri"/>
                <a:ea typeface="+mn-ea"/>
                <a:cs typeface="+mn-cs"/>
              </a:rPr>
              <a:t>. Prenez vos livrets </a:t>
            </a:r>
            <a:r>
              <a:rPr lang="fr-FR" sz="1600" b="1" dirty="0">
                <a:solidFill>
                  <a:prstClr val="white">
                    <a:lumMod val="65000"/>
                  </a:prstClr>
                </a:solidFill>
                <a:latin typeface="Calibri"/>
              </a:rPr>
              <a:t>à la</a:t>
            </a:r>
            <a:r>
              <a:rPr kumimoji="0" lang="fr-FR" sz="1600" b="1" i="0" u="none" strike="noStrike" kern="1200" cap="none" spc="0" normalizeH="0" baseline="0" noProof="0" dirty="0">
                <a:ln>
                  <a:noFill/>
                </a:ln>
                <a:solidFill>
                  <a:prstClr val="white">
                    <a:lumMod val="65000"/>
                  </a:prstClr>
                </a:solidFill>
                <a:effectLst/>
                <a:uLnTx/>
                <a:uFillTx/>
                <a:latin typeface="Calibri"/>
                <a:ea typeface="+mn-ea"/>
                <a:cs typeface="+mn-cs"/>
              </a:rPr>
              <a:t> page 31.</a:t>
            </a:r>
            <a:endParaRPr kumimoji="0" lang="fr-FR" sz="1600" b="1" i="0" u="none" strike="noStrike" kern="1200" cap="none" spc="0" normalizeH="0" baseline="0" noProof="0" dirty="0">
              <a:ln>
                <a:noFill/>
              </a:ln>
              <a:solidFill>
                <a:prstClr val="white">
                  <a:lumMod val="65000"/>
                </a:prstClr>
              </a:solidFill>
              <a:effectLst/>
              <a:uLnTx/>
              <a:uFillTx/>
              <a:latin typeface="Dosis" pitchFamily="2" charset="0"/>
              <a:ea typeface="+mn-ea"/>
              <a:cs typeface="+mn-cs"/>
            </a:endParaRPr>
          </a:p>
        </p:txBody>
      </p:sp>
      <p:pic>
        <p:nvPicPr>
          <p:cNvPr id="4" name="Image 3">
            <a:extLst>
              <a:ext uri="{FF2B5EF4-FFF2-40B4-BE49-F238E27FC236}">
                <a16:creationId xmlns:a16="http://schemas.microsoft.com/office/drawing/2014/main" id="{A64390E1-987E-2057-94F2-F43C254881CB}"/>
              </a:ext>
            </a:extLst>
          </p:cNvPr>
          <p:cNvPicPr>
            <a:picLocks noChangeAspect="1"/>
          </p:cNvPicPr>
          <p:nvPr/>
        </p:nvPicPr>
        <p:blipFill>
          <a:blip r:embed="rId12"/>
          <a:stretch>
            <a:fillRect/>
          </a:stretch>
        </p:blipFill>
        <p:spPr>
          <a:xfrm>
            <a:off x="2561047" y="994701"/>
            <a:ext cx="4026777" cy="5457927"/>
          </a:xfrm>
          <a:prstGeom prst="rect">
            <a:avLst/>
          </a:prstGeom>
        </p:spPr>
      </p:pic>
      <p:sp>
        <p:nvSpPr>
          <p:cNvPr id="10" name="Rectangle 9">
            <a:extLst>
              <a:ext uri="{FF2B5EF4-FFF2-40B4-BE49-F238E27FC236}">
                <a16:creationId xmlns:a16="http://schemas.microsoft.com/office/drawing/2014/main" id="{7185D738-70D8-9B88-6E1F-21F02D1AD8E3}"/>
              </a:ext>
            </a:extLst>
          </p:cNvPr>
          <p:cNvSpPr/>
          <p:nvPr>
            <p:custDataLst>
              <p:tags r:id="rId8"/>
            </p:custDataLst>
          </p:nvPr>
        </p:nvSpPr>
        <p:spPr>
          <a:xfrm>
            <a:off x="2609220" y="4714240"/>
            <a:ext cx="4070555" cy="1534160"/>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182748774"/>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023938-B96C-14C0-0571-28EF2801725E}"/>
            </a:ext>
          </a:extLst>
        </p:cNvPr>
        <p:cNvGrpSpPr/>
        <p:nvPr/>
      </p:nvGrpSpPr>
      <p:grpSpPr>
        <a:xfrm>
          <a:off x="0" y="0"/>
          <a:ext cx="0" cy="0"/>
          <a:chOff x="0" y="0"/>
          <a:chExt cx="0" cy="0"/>
        </a:xfrm>
      </p:grpSpPr>
      <p:sp>
        <p:nvSpPr>
          <p:cNvPr id="3" name="Rectangle : coins arrondis 2">
            <a:extLst>
              <a:ext uri="{FF2B5EF4-FFF2-40B4-BE49-F238E27FC236}">
                <a16:creationId xmlns:a16="http://schemas.microsoft.com/office/drawing/2014/main" id="{AC3C3D1E-E726-F853-6587-D0A52A048FB3}"/>
              </a:ext>
            </a:extLst>
          </p:cNvPr>
          <p:cNvSpPr/>
          <p:nvPr>
            <p:custDataLst>
              <p:tags r:id="rId1"/>
            </p:custDataLst>
          </p:nvPr>
        </p:nvSpPr>
        <p:spPr>
          <a:xfrm>
            <a:off x="228600" y="990601"/>
            <a:ext cx="8686801" cy="4786641"/>
          </a:xfrm>
          <a:prstGeom prst="roundRect">
            <a:avLst>
              <a:gd name="adj" fmla="val 967"/>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15" name="Rectangle 14">
            <a:extLst>
              <a:ext uri="{FF2B5EF4-FFF2-40B4-BE49-F238E27FC236}">
                <a16:creationId xmlns:a16="http://schemas.microsoft.com/office/drawing/2014/main" id="{0C1F09DB-6D34-318F-9A9A-6593E275DFFD}"/>
              </a:ext>
            </a:extLst>
          </p:cNvPr>
          <p:cNvSpPr/>
          <p:nvPr>
            <p:custDataLst>
              <p:tags r:id="rId2"/>
            </p:custDataLst>
          </p:nvPr>
        </p:nvSpPr>
        <p:spPr>
          <a:xfrm>
            <a:off x="0" y="1"/>
            <a:ext cx="9144000" cy="6857999"/>
          </a:xfrm>
          <a:prstGeom prst="rect">
            <a:avLst/>
          </a:prstGeom>
          <a:solidFill>
            <a:srgbClr val="10658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8" name="Rectangle : coins arrondis 7">
            <a:extLst>
              <a:ext uri="{FF2B5EF4-FFF2-40B4-BE49-F238E27FC236}">
                <a16:creationId xmlns:a16="http://schemas.microsoft.com/office/drawing/2014/main" id="{59F9B0F2-73A9-DBCE-DAEC-89B63BF17701}"/>
              </a:ext>
            </a:extLst>
          </p:cNvPr>
          <p:cNvSpPr/>
          <p:nvPr>
            <p:custDataLst>
              <p:tags r:id="rId3"/>
            </p:custDataLst>
          </p:nvPr>
        </p:nvSpPr>
        <p:spPr>
          <a:xfrm>
            <a:off x="183903" y="177800"/>
            <a:ext cx="8776195" cy="6499909"/>
          </a:xfrm>
          <a:prstGeom prst="roundRect">
            <a:avLst>
              <a:gd name="adj" fmla="val 2225"/>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3" name="Rectangle : coins arrondis 22">
            <a:extLst>
              <a:ext uri="{FF2B5EF4-FFF2-40B4-BE49-F238E27FC236}">
                <a16:creationId xmlns:a16="http://schemas.microsoft.com/office/drawing/2014/main" id="{5F188DBA-3975-4496-3EE8-E80F94B6C54A}"/>
              </a:ext>
            </a:extLst>
          </p:cNvPr>
          <p:cNvSpPr/>
          <p:nvPr>
            <p:custDataLst>
              <p:tags r:id="rId4"/>
            </p:custDataLst>
          </p:nvPr>
        </p:nvSpPr>
        <p:spPr>
          <a:xfrm>
            <a:off x="180975" y="180292"/>
            <a:ext cx="8769597" cy="597245"/>
          </a:xfrm>
          <a:prstGeom prst="roundRect">
            <a:avLst>
              <a:gd name="adj" fmla="val 14434"/>
            </a:avLst>
          </a:prstGeom>
          <a:solidFill>
            <a:schemeClr val="bg1">
              <a:lumMod val="95000"/>
            </a:schemeClr>
          </a:solidFill>
          <a:ln w="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FR"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6" name="Rectangle 25">
            <a:extLst>
              <a:ext uri="{FF2B5EF4-FFF2-40B4-BE49-F238E27FC236}">
                <a16:creationId xmlns:a16="http://schemas.microsoft.com/office/drawing/2014/main" id="{F651CA21-BDE7-980A-84BC-E04C6594724D}"/>
              </a:ext>
            </a:extLst>
          </p:cNvPr>
          <p:cNvSpPr/>
          <p:nvPr>
            <p:custDataLst>
              <p:tags r:id="rId5"/>
            </p:custDataLst>
          </p:nvPr>
        </p:nvSpPr>
        <p:spPr>
          <a:xfrm>
            <a:off x="196725" y="737687"/>
            <a:ext cx="8776195" cy="245507"/>
          </a:xfrm>
          <a:prstGeom prst="rect">
            <a:avLst/>
          </a:prstGeom>
          <a:solidFill>
            <a:srgbClr val="F2F2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2" name="Freeform 8">
            <a:extLst>
              <a:ext uri="{FF2B5EF4-FFF2-40B4-BE49-F238E27FC236}">
                <a16:creationId xmlns:a16="http://schemas.microsoft.com/office/drawing/2014/main" id="{2FAAB471-E100-D367-86DB-70EA48DE9457}"/>
              </a:ext>
            </a:extLst>
          </p:cNvPr>
          <p:cNvSpPr/>
          <p:nvPr>
            <p:custDataLst>
              <p:tags r:id="rId6"/>
            </p:custDataLst>
          </p:nvPr>
        </p:nvSpPr>
        <p:spPr>
          <a:xfrm>
            <a:off x="507676" y="330146"/>
            <a:ext cx="277013" cy="190941"/>
          </a:xfrm>
          <a:custGeom>
            <a:avLst/>
            <a:gdLst/>
            <a:ahLst/>
            <a:cxnLst/>
            <a:rect l="l" t="t" r="r" b="b"/>
            <a:pathLst>
              <a:path w="771785" h="671453">
                <a:moveTo>
                  <a:pt x="0" y="0"/>
                </a:moveTo>
                <a:lnTo>
                  <a:pt x="771785" y="0"/>
                </a:lnTo>
                <a:lnTo>
                  <a:pt x="771785" y="671453"/>
                </a:lnTo>
                <a:lnTo>
                  <a:pt x="0" y="671453"/>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marL="0" marR="0" lvl="0" indent="0" algn="l"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black"/>
              </a:solidFill>
              <a:effectLst/>
              <a:uLnTx/>
              <a:uFillTx/>
              <a:latin typeface="Dosis" pitchFamily="2" charset="0"/>
              <a:ea typeface="+mn-ea"/>
              <a:cs typeface="+mn-cs"/>
            </a:endParaRPr>
          </a:p>
        </p:txBody>
      </p:sp>
      <p:sp>
        <p:nvSpPr>
          <p:cNvPr id="12" name="ZoneTexte 11">
            <a:extLst>
              <a:ext uri="{FF2B5EF4-FFF2-40B4-BE49-F238E27FC236}">
                <a16:creationId xmlns:a16="http://schemas.microsoft.com/office/drawing/2014/main" id="{DAF7D908-6C99-9903-5A78-35EA208AF6C5}"/>
              </a:ext>
            </a:extLst>
          </p:cNvPr>
          <p:cNvSpPr txBox="1"/>
          <p:nvPr>
            <p:custDataLst>
              <p:tags r:id="rId7"/>
            </p:custDataLst>
          </p:nvPr>
        </p:nvSpPr>
        <p:spPr>
          <a:xfrm>
            <a:off x="1024498" y="238997"/>
            <a:ext cx="7686264" cy="338554"/>
          </a:xfrm>
          <a:prstGeom prst="rect">
            <a:avLst/>
          </a:prstGeom>
          <a:noFill/>
        </p:spPr>
        <p:txBody>
          <a:bodyPr wrap="square" rtlCol="0">
            <a:spAutoFit/>
          </a:bodyPr>
          <a:lstStyle/>
          <a:p>
            <a:pPr marL="0" marR="0" lvl="0" indent="0" algn="l" defTabSz="685818"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prstClr val="white">
                    <a:lumMod val="65000"/>
                  </a:prstClr>
                </a:solidFill>
                <a:effectLst/>
                <a:uLnTx/>
                <a:uFillTx/>
                <a:latin typeface="Calibri"/>
                <a:ea typeface="+mn-ea"/>
                <a:cs typeface="+mn-cs"/>
              </a:rPr>
              <a:t>Écrivez les syllabes </a:t>
            </a:r>
            <a:r>
              <a:rPr lang="fr-FR" sz="1600" b="1" dirty="0">
                <a:solidFill>
                  <a:prstClr val="white">
                    <a:lumMod val="65000"/>
                  </a:prstClr>
                </a:solidFill>
                <a:latin typeface="Calibri"/>
              </a:rPr>
              <a:t>et les mots </a:t>
            </a:r>
            <a:r>
              <a:rPr kumimoji="0" lang="fr-FR" sz="1600" b="1" i="0" u="none" strike="noStrike" kern="1200" cap="none" spc="0" normalizeH="0" baseline="0" noProof="0" dirty="0">
                <a:ln>
                  <a:noFill/>
                </a:ln>
                <a:solidFill>
                  <a:prstClr val="white">
                    <a:lumMod val="65000"/>
                  </a:prstClr>
                </a:solidFill>
                <a:effectLst/>
                <a:uLnTx/>
                <a:uFillTx/>
                <a:latin typeface="Calibri"/>
                <a:ea typeface="+mn-ea"/>
                <a:cs typeface="+mn-cs"/>
              </a:rPr>
              <a:t>comme le modèle en respectant les interlignes. </a:t>
            </a:r>
          </a:p>
        </p:txBody>
      </p:sp>
      <p:sp>
        <p:nvSpPr>
          <p:cNvPr id="4" name="ZoneTexte 3">
            <a:extLst>
              <a:ext uri="{FF2B5EF4-FFF2-40B4-BE49-F238E27FC236}">
                <a16:creationId xmlns:a16="http://schemas.microsoft.com/office/drawing/2014/main" id="{B928EF04-BAEE-DAD7-69F1-D88FC1EA530B}"/>
              </a:ext>
            </a:extLst>
          </p:cNvPr>
          <p:cNvSpPr txBox="1"/>
          <p:nvPr>
            <p:custDataLst>
              <p:tags r:id="rId8"/>
            </p:custDataLst>
          </p:nvPr>
        </p:nvSpPr>
        <p:spPr>
          <a:xfrm>
            <a:off x="1024498" y="557396"/>
            <a:ext cx="6437557" cy="307777"/>
          </a:xfrm>
          <a:prstGeom prst="rect">
            <a:avLst/>
          </a:prstGeom>
          <a:noFill/>
        </p:spPr>
        <p:txBody>
          <a:bodyPr wrap="square">
            <a:spAutoFit/>
          </a:bodyPr>
          <a:lstStyle/>
          <a:p>
            <a:pPr marL="0" marR="0" lvl="0" indent="0" algn="l" defTabSz="457223" rtl="0" eaLnBrk="1" fontAlgn="auto" latinLnBrk="0" hangingPunct="1">
              <a:lnSpc>
                <a:spcPct val="100000"/>
              </a:lnSpc>
              <a:spcBef>
                <a:spcPts val="0"/>
              </a:spcBef>
              <a:spcAft>
                <a:spcPts val="0"/>
              </a:spcAft>
              <a:buClrTx/>
              <a:buSzTx/>
              <a:buFontTx/>
              <a:buNone/>
              <a:tabLst/>
              <a:defRPr/>
            </a:pPr>
            <a:r>
              <a:rPr kumimoji="0" lang="fr-FR" sz="1400" b="0" i="1" u="none" strike="noStrike" kern="1200" cap="none" spc="0" normalizeH="0" baseline="0" noProof="0" dirty="0">
                <a:ln>
                  <a:noFill/>
                </a:ln>
                <a:solidFill>
                  <a:prstClr val="white">
                    <a:lumMod val="65000"/>
                  </a:prstClr>
                </a:solidFill>
                <a:effectLst/>
                <a:uLnTx/>
                <a:uFillTx/>
                <a:latin typeface="Calibri"/>
                <a:ea typeface="+mn-ea"/>
                <a:cs typeface="+mn-cs"/>
              </a:rPr>
              <a:t>L’enseignant circule entre les rangs et corrige si nécessaire.</a:t>
            </a:r>
            <a:endParaRPr kumimoji="0" lang="fr-MA" sz="1400" b="0" i="1" u="none" strike="noStrike" kern="1200" cap="none" spc="0" normalizeH="0" baseline="0" noProof="0" dirty="0">
              <a:ln>
                <a:noFill/>
              </a:ln>
              <a:solidFill>
                <a:prstClr val="black"/>
              </a:solidFill>
              <a:effectLst/>
              <a:uLnTx/>
              <a:uFillTx/>
              <a:latin typeface="Calibri"/>
              <a:ea typeface="+mn-ea"/>
              <a:cs typeface="+mn-cs"/>
            </a:endParaRPr>
          </a:p>
        </p:txBody>
      </p:sp>
      <p:pic>
        <p:nvPicPr>
          <p:cNvPr id="5" name="Image 4">
            <a:extLst>
              <a:ext uri="{FF2B5EF4-FFF2-40B4-BE49-F238E27FC236}">
                <a16:creationId xmlns:a16="http://schemas.microsoft.com/office/drawing/2014/main" id="{5D8C9CE6-8CFC-7006-B350-EA5F8F6FAC7B}"/>
              </a:ext>
            </a:extLst>
          </p:cNvPr>
          <p:cNvPicPr>
            <a:picLocks noChangeAspect="1"/>
          </p:cNvPicPr>
          <p:nvPr/>
        </p:nvPicPr>
        <p:blipFill>
          <a:blip r:embed="rId12"/>
          <a:srcRect t="68144" b="3363"/>
          <a:stretch/>
        </p:blipFill>
        <p:spPr>
          <a:xfrm>
            <a:off x="1785552" y="2310171"/>
            <a:ext cx="5560442" cy="2147499"/>
          </a:xfrm>
          <a:prstGeom prst="rect">
            <a:avLst/>
          </a:prstGeom>
        </p:spPr>
      </p:pic>
    </p:spTree>
    <p:extLst>
      <p:ext uri="{BB962C8B-B14F-4D97-AF65-F5344CB8AC3E}">
        <p14:creationId xmlns:p14="http://schemas.microsoft.com/office/powerpoint/2010/main" val="2210191637"/>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NUM" val="1"/>
</p:tagLst>
</file>

<file path=ppt/tags/tag10.xml><?xml version="1.0" encoding="utf-8"?>
<p:tagLst xmlns:a="http://schemas.openxmlformats.org/drawingml/2006/main" xmlns:r="http://schemas.openxmlformats.org/officeDocument/2006/relationships" xmlns:p="http://schemas.openxmlformats.org/presentationml/2006/main">
  <p:tag name="NUM" val="10"/>
</p:tagLst>
</file>

<file path=ppt/tags/tag100.xml><?xml version="1.0" encoding="utf-8"?>
<p:tagLst xmlns:a="http://schemas.openxmlformats.org/drawingml/2006/main" xmlns:r="http://schemas.openxmlformats.org/officeDocument/2006/relationships" xmlns:p="http://schemas.openxmlformats.org/presentationml/2006/main">
  <p:tag name="NUM" val="2"/>
</p:tagLst>
</file>

<file path=ppt/tags/tag101.xml><?xml version="1.0" encoding="utf-8"?>
<p:tagLst xmlns:a="http://schemas.openxmlformats.org/drawingml/2006/main" xmlns:r="http://schemas.openxmlformats.org/officeDocument/2006/relationships" xmlns:p="http://schemas.openxmlformats.org/presentationml/2006/main">
  <p:tag name="NUM" val="3"/>
</p:tagLst>
</file>

<file path=ppt/tags/tag102.xml><?xml version="1.0" encoding="utf-8"?>
<p:tagLst xmlns:a="http://schemas.openxmlformats.org/drawingml/2006/main" xmlns:r="http://schemas.openxmlformats.org/officeDocument/2006/relationships" xmlns:p="http://schemas.openxmlformats.org/presentationml/2006/main">
  <p:tag name="NUM" val="4"/>
</p:tagLst>
</file>

<file path=ppt/tags/tag103.xml><?xml version="1.0" encoding="utf-8"?>
<p:tagLst xmlns:a="http://schemas.openxmlformats.org/drawingml/2006/main" xmlns:r="http://schemas.openxmlformats.org/officeDocument/2006/relationships" xmlns:p="http://schemas.openxmlformats.org/presentationml/2006/main">
  <p:tag name="NUM" val="5"/>
</p:tagLst>
</file>

<file path=ppt/tags/tag104.xml><?xml version="1.0" encoding="utf-8"?>
<p:tagLst xmlns:a="http://schemas.openxmlformats.org/drawingml/2006/main" xmlns:r="http://schemas.openxmlformats.org/officeDocument/2006/relationships" xmlns:p="http://schemas.openxmlformats.org/presentationml/2006/main">
  <p:tag name="NUM" val="6"/>
</p:tagLst>
</file>

<file path=ppt/tags/tag105.xml><?xml version="1.0" encoding="utf-8"?>
<p:tagLst xmlns:a="http://schemas.openxmlformats.org/drawingml/2006/main" xmlns:r="http://schemas.openxmlformats.org/officeDocument/2006/relationships" xmlns:p="http://schemas.openxmlformats.org/presentationml/2006/main">
  <p:tag name="NUM" val="7"/>
</p:tagLst>
</file>

<file path=ppt/tags/tag106.xml><?xml version="1.0" encoding="utf-8"?>
<p:tagLst xmlns:a="http://schemas.openxmlformats.org/drawingml/2006/main" xmlns:r="http://schemas.openxmlformats.org/officeDocument/2006/relationships" xmlns:p="http://schemas.openxmlformats.org/presentationml/2006/main">
  <p:tag name="NUM" val="8"/>
</p:tagLst>
</file>

<file path=ppt/tags/tag107.xml><?xml version="1.0" encoding="utf-8"?>
<p:tagLst xmlns:a="http://schemas.openxmlformats.org/drawingml/2006/main" xmlns:r="http://schemas.openxmlformats.org/officeDocument/2006/relationships" xmlns:p="http://schemas.openxmlformats.org/presentationml/2006/main">
  <p:tag name="NUM" val="9"/>
</p:tagLst>
</file>

<file path=ppt/tags/tag108.xml><?xml version="1.0" encoding="utf-8"?>
<p:tagLst xmlns:a="http://schemas.openxmlformats.org/drawingml/2006/main" xmlns:r="http://schemas.openxmlformats.org/officeDocument/2006/relationships" xmlns:p="http://schemas.openxmlformats.org/presentationml/2006/main">
  <p:tag name="NUM" val="1"/>
</p:tagLst>
</file>

<file path=ppt/tags/tag109.xml><?xml version="1.0" encoding="utf-8"?>
<p:tagLst xmlns:a="http://schemas.openxmlformats.org/drawingml/2006/main" xmlns:r="http://schemas.openxmlformats.org/officeDocument/2006/relationships" xmlns:p="http://schemas.openxmlformats.org/presentationml/2006/main">
  <p:tag name="NUM" val="2"/>
</p:tagLst>
</file>

<file path=ppt/tags/tag11.xml><?xml version="1.0" encoding="utf-8"?>
<p:tagLst xmlns:a="http://schemas.openxmlformats.org/drawingml/2006/main" xmlns:r="http://schemas.openxmlformats.org/officeDocument/2006/relationships" xmlns:p="http://schemas.openxmlformats.org/presentationml/2006/main">
  <p:tag name="NUM" val="11"/>
</p:tagLst>
</file>

<file path=ppt/tags/tag110.xml><?xml version="1.0" encoding="utf-8"?>
<p:tagLst xmlns:a="http://schemas.openxmlformats.org/drawingml/2006/main" xmlns:r="http://schemas.openxmlformats.org/officeDocument/2006/relationships" xmlns:p="http://schemas.openxmlformats.org/presentationml/2006/main">
  <p:tag name="NUM" val="1"/>
</p:tagLst>
</file>

<file path=ppt/tags/tag111.xml><?xml version="1.0" encoding="utf-8"?>
<p:tagLst xmlns:a="http://schemas.openxmlformats.org/drawingml/2006/main" xmlns:r="http://schemas.openxmlformats.org/officeDocument/2006/relationships" xmlns:p="http://schemas.openxmlformats.org/presentationml/2006/main">
  <p:tag name="NUM" val="2"/>
</p:tagLst>
</file>

<file path=ppt/tags/tag112.xml><?xml version="1.0" encoding="utf-8"?>
<p:tagLst xmlns:a="http://schemas.openxmlformats.org/drawingml/2006/main" xmlns:r="http://schemas.openxmlformats.org/officeDocument/2006/relationships" xmlns:p="http://schemas.openxmlformats.org/presentationml/2006/main">
  <p:tag name="NUM" val="1"/>
</p:tagLst>
</file>

<file path=ppt/tags/tag113.xml><?xml version="1.0" encoding="utf-8"?>
<p:tagLst xmlns:a="http://schemas.openxmlformats.org/drawingml/2006/main" xmlns:r="http://schemas.openxmlformats.org/officeDocument/2006/relationships" xmlns:p="http://schemas.openxmlformats.org/presentationml/2006/main">
  <p:tag name="NUM" val="2"/>
</p:tagLst>
</file>

<file path=ppt/tags/tag114.xml><?xml version="1.0" encoding="utf-8"?>
<p:tagLst xmlns:a="http://schemas.openxmlformats.org/drawingml/2006/main" xmlns:r="http://schemas.openxmlformats.org/officeDocument/2006/relationships" xmlns:p="http://schemas.openxmlformats.org/presentationml/2006/main">
  <p:tag name="NUM" val="1"/>
</p:tagLst>
</file>

<file path=ppt/tags/tag115.xml><?xml version="1.0" encoding="utf-8"?>
<p:tagLst xmlns:a="http://schemas.openxmlformats.org/drawingml/2006/main" xmlns:r="http://schemas.openxmlformats.org/officeDocument/2006/relationships" xmlns:p="http://schemas.openxmlformats.org/presentationml/2006/main">
  <p:tag name="NUM" val="2"/>
</p:tagLst>
</file>

<file path=ppt/tags/tag116.xml><?xml version="1.0" encoding="utf-8"?>
<p:tagLst xmlns:a="http://schemas.openxmlformats.org/drawingml/2006/main" xmlns:r="http://schemas.openxmlformats.org/officeDocument/2006/relationships" xmlns:p="http://schemas.openxmlformats.org/presentationml/2006/main">
  <p:tag name="NUM" val="3"/>
</p:tagLst>
</file>

<file path=ppt/tags/tag117.xml><?xml version="1.0" encoding="utf-8"?>
<p:tagLst xmlns:a="http://schemas.openxmlformats.org/drawingml/2006/main" xmlns:r="http://schemas.openxmlformats.org/officeDocument/2006/relationships" xmlns:p="http://schemas.openxmlformats.org/presentationml/2006/main">
  <p:tag name="NUM" val="1"/>
</p:tagLst>
</file>

<file path=ppt/tags/tag118.xml><?xml version="1.0" encoding="utf-8"?>
<p:tagLst xmlns:a="http://schemas.openxmlformats.org/drawingml/2006/main" xmlns:r="http://schemas.openxmlformats.org/officeDocument/2006/relationships" xmlns:p="http://schemas.openxmlformats.org/presentationml/2006/main">
  <p:tag name="NUM" val="2"/>
</p:tagLst>
</file>

<file path=ppt/tags/tag119.xml><?xml version="1.0" encoding="utf-8"?>
<p:tagLst xmlns:a="http://schemas.openxmlformats.org/drawingml/2006/main" xmlns:r="http://schemas.openxmlformats.org/officeDocument/2006/relationships" xmlns:p="http://schemas.openxmlformats.org/presentationml/2006/main">
  <p:tag name="NUM" val="1"/>
</p:tagLst>
</file>

<file path=ppt/tags/tag12.xml><?xml version="1.0" encoding="utf-8"?>
<p:tagLst xmlns:a="http://schemas.openxmlformats.org/drawingml/2006/main" xmlns:r="http://schemas.openxmlformats.org/officeDocument/2006/relationships" xmlns:p="http://schemas.openxmlformats.org/presentationml/2006/main">
  <p:tag name="NUM" val="1"/>
</p:tagLst>
</file>

<file path=ppt/tags/tag120.xml><?xml version="1.0" encoding="utf-8"?>
<p:tagLst xmlns:a="http://schemas.openxmlformats.org/drawingml/2006/main" xmlns:r="http://schemas.openxmlformats.org/officeDocument/2006/relationships" xmlns:p="http://schemas.openxmlformats.org/presentationml/2006/main">
  <p:tag name="NUM" val="2"/>
</p:tagLst>
</file>

<file path=ppt/tags/tag121.xml><?xml version="1.0" encoding="utf-8"?>
<p:tagLst xmlns:a="http://schemas.openxmlformats.org/drawingml/2006/main" xmlns:r="http://schemas.openxmlformats.org/officeDocument/2006/relationships" xmlns:p="http://schemas.openxmlformats.org/presentationml/2006/main">
  <p:tag name="NUM" val="3"/>
</p:tagLst>
</file>

<file path=ppt/tags/tag122.xml><?xml version="1.0" encoding="utf-8"?>
<p:tagLst xmlns:a="http://schemas.openxmlformats.org/drawingml/2006/main" xmlns:r="http://schemas.openxmlformats.org/officeDocument/2006/relationships" xmlns:p="http://schemas.openxmlformats.org/presentationml/2006/main">
  <p:tag name="NUM" val="1"/>
</p:tagLst>
</file>

<file path=ppt/tags/tag123.xml><?xml version="1.0" encoding="utf-8"?>
<p:tagLst xmlns:a="http://schemas.openxmlformats.org/drawingml/2006/main" xmlns:r="http://schemas.openxmlformats.org/officeDocument/2006/relationships" xmlns:p="http://schemas.openxmlformats.org/presentationml/2006/main">
  <p:tag name="NUM" val="2"/>
</p:tagLst>
</file>

<file path=ppt/tags/tag124.xml><?xml version="1.0" encoding="utf-8"?>
<p:tagLst xmlns:a="http://schemas.openxmlformats.org/drawingml/2006/main" xmlns:r="http://schemas.openxmlformats.org/officeDocument/2006/relationships" xmlns:p="http://schemas.openxmlformats.org/presentationml/2006/main">
  <p:tag name="NUM" val="1"/>
</p:tagLst>
</file>

<file path=ppt/tags/tag125.xml><?xml version="1.0" encoding="utf-8"?>
<p:tagLst xmlns:a="http://schemas.openxmlformats.org/drawingml/2006/main" xmlns:r="http://schemas.openxmlformats.org/officeDocument/2006/relationships" xmlns:p="http://schemas.openxmlformats.org/presentationml/2006/main">
  <p:tag name="NUM" val="2"/>
</p:tagLst>
</file>

<file path=ppt/tags/tag126.xml><?xml version="1.0" encoding="utf-8"?>
<p:tagLst xmlns:a="http://schemas.openxmlformats.org/drawingml/2006/main" xmlns:r="http://schemas.openxmlformats.org/officeDocument/2006/relationships" xmlns:p="http://schemas.openxmlformats.org/presentationml/2006/main">
  <p:tag name="NUM" val="3"/>
</p:tagLst>
</file>

<file path=ppt/tags/tag127.xml><?xml version="1.0" encoding="utf-8"?>
<p:tagLst xmlns:a="http://schemas.openxmlformats.org/drawingml/2006/main" xmlns:r="http://schemas.openxmlformats.org/officeDocument/2006/relationships" xmlns:p="http://schemas.openxmlformats.org/presentationml/2006/main">
  <p:tag name="NUM" val="1"/>
</p:tagLst>
</file>

<file path=ppt/tags/tag128.xml><?xml version="1.0" encoding="utf-8"?>
<p:tagLst xmlns:a="http://schemas.openxmlformats.org/drawingml/2006/main" xmlns:r="http://schemas.openxmlformats.org/officeDocument/2006/relationships" xmlns:p="http://schemas.openxmlformats.org/presentationml/2006/main">
  <p:tag name="NUM" val="2"/>
</p:tagLst>
</file>

<file path=ppt/tags/tag129.xml><?xml version="1.0" encoding="utf-8"?>
<p:tagLst xmlns:a="http://schemas.openxmlformats.org/drawingml/2006/main" xmlns:r="http://schemas.openxmlformats.org/officeDocument/2006/relationships" xmlns:p="http://schemas.openxmlformats.org/presentationml/2006/main">
  <p:tag name="NUM" val="1"/>
</p:tagLst>
</file>

<file path=ppt/tags/tag13.xml><?xml version="1.0" encoding="utf-8"?>
<p:tagLst xmlns:a="http://schemas.openxmlformats.org/drawingml/2006/main" xmlns:r="http://schemas.openxmlformats.org/officeDocument/2006/relationships" xmlns:p="http://schemas.openxmlformats.org/presentationml/2006/main">
  <p:tag name="NUM" val="2"/>
</p:tagLst>
</file>

<file path=ppt/tags/tag130.xml><?xml version="1.0" encoding="utf-8"?>
<p:tagLst xmlns:a="http://schemas.openxmlformats.org/drawingml/2006/main" xmlns:r="http://schemas.openxmlformats.org/officeDocument/2006/relationships" xmlns:p="http://schemas.openxmlformats.org/presentationml/2006/main">
  <p:tag name="NUM" val="2"/>
</p:tagLst>
</file>

<file path=ppt/tags/tag131.xml><?xml version="1.0" encoding="utf-8"?>
<p:tagLst xmlns:a="http://schemas.openxmlformats.org/drawingml/2006/main" xmlns:r="http://schemas.openxmlformats.org/officeDocument/2006/relationships" xmlns:p="http://schemas.openxmlformats.org/presentationml/2006/main">
  <p:tag name="NUM" val="3"/>
</p:tagLst>
</file>

<file path=ppt/tags/tag132.xml><?xml version="1.0" encoding="utf-8"?>
<p:tagLst xmlns:a="http://schemas.openxmlformats.org/drawingml/2006/main" xmlns:r="http://schemas.openxmlformats.org/officeDocument/2006/relationships" xmlns:p="http://schemas.openxmlformats.org/presentationml/2006/main">
  <p:tag name="NUM" val="1"/>
</p:tagLst>
</file>

<file path=ppt/tags/tag133.xml><?xml version="1.0" encoding="utf-8"?>
<p:tagLst xmlns:a="http://schemas.openxmlformats.org/drawingml/2006/main" xmlns:r="http://schemas.openxmlformats.org/officeDocument/2006/relationships" xmlns:p="http://schemas.openxmlformats.org/presentationml/2006/main">
  <p:tag name="NUM" val="2"/>
</p:tagLst>
</file>

<file path=ppt/tags/tag134.xml><?xml version="1.0" encoding="utf-8"?>
<p:tagLst xmlns:a="http://schemas.openxmlformats.org/drawingml/2006/main" xmlns:r="http://schemas.openxmlformats.org/officeDocument/2006/relationships" xmlns:p="http://schemas.openxmlformats.org/presentationml/2006/main">
  <p:tag name="NUM" val="1"/>
</p:tagLst>
</file>

<file path=ppt/tags/tag135.xml><?xml version="1.0" encoding="utf-8"?>
<p:tagLst xmlns:a="http://schemas.openxmlformats.org/drawingml/2006/main" xmlns:r="http://schemas.openxmlformats.org/officeDocument/2006/relationships" xmlns:p="http://schemas.openxmlformats.org/presentationml/2006/main">
  <p:tag name="NUM" val="2"/>
</p:tagLst>
</file>

<file path=ppt/tags/tag136.xml><?xml version="1.0" encoding="utf-8"?>
<p:tagLst xmlns:a="http://schemas.openxmlformats.org/drawingml/2006/main" xmlns:r="http://schemas.openxmlformats.org/officeDocument/2006/relationships" xmlns:p="http://schemas.openxmlformats.org/presentationml/2006/main">
  <p:tag name="NUM" val="3"/>
</p:tagLst>
</file>

<file path=ppt/tags/tag137.xml><?xml version="1.0" encoding="utf-8"?>
<p:tagLst xmlns:a="http://schemas.openxmlformats.org/drawingml/2006/main" xmlns:r="http://schemas.openxmlformats.org/officeDocument/2006/relationships" xmlns:p="http://schemas.openxmlformats.org/presentationml/2006/main">
  <p:tag name="NUM" val="1"/>
</p:tagLst>
</file>

<file path=ppt/tags/tag138.xml><?xml version="1.0" encoding="utf-8"?>
<p:tagLst xmlns:a="http://schemas.openxmlformats.org/drawingml/2006/main" xmlns:r="http://schemas.openxmlformats.org/officeDocument/2006/relationships" xmlns:p="http://schemas.openxmlformats.org/presentationml/2006/main">
  <p:tag name="NUM" val="2"/>
</p:tagLst>
</file>

<file path=ppt/tags/tag139.xml><?xml version="1.0" encoding="utf-8"?>
<p:tagLst xmlns:a="http://schemas.openxmlformats.org/drawingml/2006/main" xmlns:r="http://schemas.openxmlformats.org/officeDocument/2006/relationships" xmlns:p="http://schemas.openxmlformats.org/presentationml/2006/main">
  <p:tag name="NUM" val="1"/>
</p:tagLst>
</file>

<file path=ppt/tags/tag14.xml><?xml version="1.0" encoding="utf-8"?>
<p:tagLst xmlns:a="http://schemas.openxmlformats.org/drawingml/2006/main" xmlns:r="http://schemas.openxmlformats.org/officeDocument/2006/relationships" xmlns:p="http://schemas.openxmlformats.org/presentationml/2006/main">
  <p:tag name="NUM" val="3"/>
</p:tagLst>
</file>

<file path=ppt/tags/tag140.xml><?xml version="1.0" encoding="utf-8"?>
<p:tagLst xmlns:a="http://schemas.openxmlformats.org/drawingml/2006/main" xmlns:r="http://schemas.openxmlformats.org/officeDocument/2006/relationships" xmlns:p="http://schemas.openxmlformats.org/presentationml/2006/main">
  <p:tag name="NUM" val="2"/>
</p:tagLst>
</file>

<file path=ppt/tags/tag141.xml><?xml version="1.0" encoding="utf-8"?>
<p:tagLst xmlns:a="http://schemas.openxmlformats.org/drawingml/2006/main" xmlns:r="http://schemas.openxmlformats.org/officeDocument/2006/relationships" xmlns:p="http://schemas.openxmlformats.org/presentationml/2006/main">
  <p:tag name="NUM" val="3"/>
</p:tagLst>
</file>

<file path=ppt/tags/tag142.xml><?xml version="1.0" encoding="utf-8"?>
<p:tagLst xmlns:a="http://schemas.openxmlformats.org/drawingml/2006/main" xmlns:r="http://schemas.openxmlformats.org/officeDocument/2006/relationships" xmlns:p="http://schemas.openxmlformats.org/presentationml/2006/main">
  <p:tag name="NUM" val="1"/>
</p:tagLst>
</file>

<file path=ppt/tags/tag143.xml><?xml version="1.0" encoding="utf-8"?>
<p:tagLst xmlns:a="http://schemas.openxmlformats.org/drawingml/2006/main" xmlns:r="http://schemas.openxmlformats.org/officeDocument/2006/relationships" xmlns:p="http://schemas.openxmlformats.org/presentationml/2006/main">
  <p:tag name="NUM" val="2"/>
</p:tagLst>
</file>

<file path=ppt/tags/tag144.xml><?xml version="1.0" encoding="utf-8"?>
<p:tagLst xmlns:a="http://schemas.openxmlformats.org/drawingml/2006/main" xmlns:r="http://schemas.openxmlformats.org/officeDocument/2006/relationships" xmlns:p="http://schemas.openxmlformats.org/presentationml/2006/main">
  <p:tag name="NUM" val="1"/>
</p:tagLst>
</file>

<file path=ppt/tags/tag145.xml><?xml version="1.0" encoding="utf-8"?>
<p:tagLst xmlns:a="http://schemas.openxmlformats.org/drawingml/2006/main" xmlns:r="http://schemas.openxmlformats.org/officeDocument/2006/relationships" xmlns:p="http://schemas.openxmlformats.org/presentationml/2006/main">
  <p:tag name="NUM" val="2"/>
</p:tagLst>
</file>

<file path=ppt/tags/tag146.xml><?xml version="1.0" encoding="utf-8"?>
<p:tagLst xmlns:a="http://schemas.openxmlformats.org/drawingml/2006/main" xmlns:r="http://schemas.openxmlformats.org/officeDocument/2006/relationships" xmlns:p="http://schemas.openxmlformats.org/presentationml/2006/main">
  <p:tag name="NUM" val="3"/>
</p:tagLst>
</file>

<file path=ppt/tags/tag147.xml><?xml version="1.0" encoding="utf-8"?>
<p:tagLst xmlns:a="http://schemas.openxmlformats.org/drawingml/2006/main" xmlns:r="http://schemas.openxmlformats.org/officeDocument/2006/relationships" xmlns:p="http://schemas.openxmlformats.org/presentationml/2006/main">
  <p:tag name="NUM" val="4"/>
</p:tagLst>
</file>

<file path=ppt/tags/tag148.xml><?xml version="1.0" encoding="utf-8"?>
<p:tagLst xmlns:a="http://schemas.openxmlformats.org/drawingml/2006/main" xmlns:r="http://schemas.openxmlformats.org/officeDocument/2006/relationships" xmlns:p="http://schemas.openxmlformats.org/presentationml/2006/main">
  <p:tag name="NUM" val="5"/>
</p:tagLst>
</file>

<file path=ppt/tags/tag149.xml><?xml version="1.0" encoding="utf-8"?>
<p:tagLst xmlns:a="http://schemas.openxmlformats.org/drawingml/2006/main" xmlns:r="http://schemas.openxmlformats.org/officeDocument/2006/relationships" xmlns:p="http://schemas.openxmlformats.org/presentationml/2006/main">
  <p:tag name="NUM" val="1"/>
</p:tagLst>
</file>

<file path=ppt/tags/tag15.xml><?xml version="1.0" encoding="utf-8"?>
<p:tagLst xmlns:a="http://schemas.openxmlformats.org/drawingml/2006/main" xmlns:r="http://schemas.openxmlformats.org/officeDocument/2006/relationships" xmlns:p="http://schemas.openxmlformats.org/presentationml/2006/main">
  <p:tag name="NUM" val="4"/>
</p:tagLst>
</file>

<file path=ppt/tags/tag150.xml><?xml version="1.0" encoding="utf-8"?>
<p:tagLst xmlns:a="http://schemas.openxmlformats.org/drawingml/2006/main" xmlns:r="http://schemas.openxmlformats.org/officeDocument/2006/relationships" xmlns:p="http://schemas.openxmlformats.org/presentationml/2006/main">
  <p:tag name="NUM" val="2"/>
</p:tagLst>
</file>

<file path=ppt/tags/tag151.xml><?xml version="1.0" encoding="utf-8"?>
<p:tagLst xmlns:a="http://schemas.openxmlformats.org/drawingml/2006/main" xmlns:r="http://schemas.openxmlformats.org/officeDocument/2006/relationships" xmlns:p="http://schemas.openxmlformats.org/presentationml/2006/main">
  <p:tag name="NUM" val="3"/>
</p:tagLst>
</file>

<file path=ppt/tags/tag152.xml><?xml version="1.0" encoding="utf-8"?>
<p:tagLst xmlns:a="http://schemas.openxmlformats.org/drawingml/2006/main" xmlns:r="http://schemas.openxmlformats.org/officeDocument/2006/relationships" xmlns:p="http://schemas.openxmlformats.org/presentationml/2006/main">
  <p:tag name="NUM" val="1"/>
</p:tagLst>
</file>

<file path=ppt/tags/tag153.xml><?xml version="1.0" encoding="utf-8"?>
<p:tagLst xmlns:a="http://schemas.openxmlformats.org/drawingml/2006/main" xmlns:r="http://schemas.openxmlformats.org/officeDocument/2006/relationships" xmlns:p="http://schemas.openxmlformats.org/presentationml/2006/main">
  <p:tag name="NUM" val="2"/>
</p:tagLst>
</file>

<file path=ppt/tags/tag154.xml><?xml version="1.0" encoding="utf-8"?>
<p:tagLst xmlns:a="http://schemas.openxmlformats.org/drawingml/2006/main" xmlns:r="http://schemas.openxmlformats.org/officeDocument/2006/relationships" xmlns:p="http://schemas.openxmlformats.org/presentationml/2006/main">
  <p:tag name="NUM" val="3"/>
</p:tagLst>
</file>

<file path=ppt/tags/tag155.xml><?xml version="1.0" encoding="utf-8"?>
<p:tagLst xmlns:a="http://schemas.openxmlformats.org/drawingml/2006/main" xmlns:r="http://schemas.openxmlformats.org/officeDocument/2006/relationships" xmlns:p="http://schemas.openxmlformats.org/presentationml/2006/main">
  <p:tag name="NUM" val="4"/>
</p:tagLst>
</file>

<file path=ppt/tags/tag156.xml><?xml version="1.0" encoding="utf-8"?>
<p:tagLst xmlns:a="http://schemas.openxmlformats.org/drawingml/2006/main" xmlns:r="http://schemas.openxmlformats.org/officeDocument/2006/relationships" xmlns:p="http://schemas.openxmlformats.org/presentationml/2006/main">
  <p:tag name="NUM" val="5"/>
</p:tagLst>
</file>

<file path=ppt/tags/tag157.xml><?xml version="1.0" encoding="utf-8"?>
<p:tagLst xmlns:a="http://schemas.openxmlformats.org/drawingml/2006/main" xmlns:r="http://schemas.openxmlformats.org/officeDocument/2006/relationships" xmlns:p="http://schemas.openxmlformats.org/presentationml/2006/main">
  <p:tag name="NUM" val="6"/>
</p:tagLst>
</file>

<file path=ppt/tags/tag158.xml><?xml version="1.0" encoding="utf-8"?>
<p:tagLst xmlns:a="http://schemas.openxmlformats.org/drawingml/2006/main" xmlns:r="http://schemas.openxmlformats.org/officeDocument/2006/relationships" xmlns:p="http://schemas.openxmlformats.org/presentationml/2006/main">
  <p:tag name="NUM" val="1"/>
</p:tagLst>
</file>

<file path=ppt/tags/tag159.xml><?xml version="1.0" encoding="utf-8"?>
<p:tagLst xmlns:a="http://schemas.openxmlformats.org/drawingml/2006/main" xmlns:r="http://schemas.openxmlformats.org/officeDocument/2006/relationships" xmlns:p="http://schemas.openxmlformats.org/presentationml/2006/main">
  <p:tag name="NUM" val="2"/>
</p:tagLst>
</file>

<file path=ppt/tags/tag16.xml><?xml version="1.0" encoding="utf-8"?>
<p:tagLst xmlns:a="http://schemas.openxmlformats.org/drawingml/2006/main" xmlns:r="http://schemas.openxmlformats.org/officeDocument/2006/relationships" xmlns:p="http://schemas.openxmlformats.org/presentationml/2006/main">
  <p:tag name="NUM" val="5"/>
</p:tagLst>
</file>

<file path=ppt/tags/tag160.xml><?xml version="1.0" encoding="utf-8"?>
<p:tagLst xmlns:a="http://schemas.openxmlformats.org/drawingml/2006/main" xmlns:r="http://schemas.openxmlformats.org/officeDocument/2006/relationships" xmlns:p="http://schemas.openxmlformats.org/presentationml/2006/main">
  <p:tag name="NUM" val="3"/>
</p:tagLst>
</file>

<file path=ppt/tags/tag161.xml><?xml version="1.0" encoding="utf-8"?>
<p:tagLst xmlns:a="http://schemas.openxmlformats.org/drawingml/2006/main" xmlns:r="http://schemas.openxmlformats.org/officeDocument/2006/relationships" xmlns:p="http://schemas.openxmlformats.org/presentationml/2006/main">
  <p:tag name="NUM" val="4"/>
</p:tagLst>
</file>

<file path=ppt/tags/tag162.xml><?xml version="1.0" encoding="utf-8"?>
<p:tagLst xmlns:a="http://schemas.openxmlformats.org/drawingml/2006/main" xmlns:r="http://schemas.openxmlformats.org/officeDocument/2006/relationships" xmlns:p="http://schemas.openxmlformats.org/presentationml/2006/main">
  <p:tag name="NUM" val="5"/>
</p:tagLst>
</file>

<file path=ppt/tags/tag163.xml><?xml version="1.0" encoding="utf-8"?>
<p:tagLst xmlns:a="http://schemas.openxmlformats.org/drawingml/2006/main" xmlns:r="http://schemas.openxmlformats.org/officeDocument/2006/relationships" xmlns:p="http://schemas.openxmlformats.org/presentationml/2006/main">
  <p:tag name="NUM" val="6"/>
</p:tagLst>
</file>

<file path=ppt/tags/tag164.xml><?xml version="1.0" encoding="utf-8"?>
<p:tagLst xmlns:a="http://schemas.openxmlformats.org/drawingml/2006/main" xmlns:r="http://schemas.openxmlformats.org/officeDocument/2006/relationships" xmlns:p="http://schemas.openxmlformats.org/presentationml/2006/main">
  <p:tag name="NUM" val="1"/>
</p:tagLst>
</file>

<file path=ppt/tags/tag165.xml><?xml version="1.0" encoding="utf-8"?>
<p:tagLst xmlns:a="http://schemas.openxmlformats.org/drawingml/2006/main" xmlns:r="http://schemas.openxmlformats.org/officeDocument/2006/relationships" xmlns:p="http://schemas.openxmlformats.org/presentationml/2006/main">
  <p:tag name="NUM" val="2"/>
</p:tagLst>
</file>

<file path=ppt/tags/tag166.xml><?xml version="1.0" encoding="utf-8"?>
<p:tagLst xmlns:a="http://schemas.openxmlformats.org/drawingml/2006/main" xmlns:r="http://schemas.openxmlformats.org/officeDocument/2006/relationships" xmlns:p="http://schemas.openxmlformats.org/presentationml/2006/main">
  <p:tag name="NUM" val="3"/>
</p:tagLst>
</file>

<file path=ppt/tags/tag167.xml><?xml version="1.0" encoding="utf-8"?>
<p:tagLst xmlns:a="http://schemas.openxmlformats.org/drawingml/2006/main" xmlns:r="http://schemas.openxmlformats.org/officeDocument/2006/relationships" xmlns:p="http://schemas.openxmlformats.org/presentationml/2006/main">
  <p:tag name="NUM" val="4"/>
</p:tagLst>
</file>

<file path=ppt/tags/tag168.xml><?xml version="1.0" encoding="utf-8"?>
<p:tagLst xmlns:a="http://schemas.openxmlformats.org/drawingml/2006/main" xmlns:r="http://schemas.openxmlformats.org/officeDocument/2006/relationships" xmlns:p="http://schemas.openxmlformats.org/presentationml/2006/main">
  <p:tag name="NUM" val="5"/>
</p:tagLst>
</file>

<file path=ppt/tags/tag169.xml><?xml version="1.0" encoding="utf-8"?>
<p:tagLst xmlns:a="http://schemas.openxmlformats.org/drawingml/2006/main" xmlns:r="http://schemas.openxmlformats.org/officeDocument/2006/relationships" xmlns:p="http://schemas.openxmlformats.org/presentationml/2006/main">
  <p:tag name="NUM" val="6"/>
</p:tagLst>
</file>

<file path=ppt/tags/tag17.xml><?xml version="1.0" encoding="utf-8"?>
<p:tagLst xmlns:a="http://schemas.openxmlformats.org/drawingml/2006/main" xmlns:r="http://schemas.openxmlformats.org/officeDocument/2006/relationships" xmlns:p="http://schemas.openxmlformats.org/presentationml/2006/main">
  <p:tag name="NUM" val="6"/>
</p:tagLst>
</file>

<file path=ppt/tags/tag170.xml><?xml version="1.0" encoding="utf-8"?>
<p:tagLst xmlns:a="http://schemas.openxmlformats.org/drawingml/2006/main" xmlns:r="http://schemas.openxmlformats.org/officeDocument/2006/relationships" xmlns:p="http://schemas.openxmlformats.org/presentationml/2006/main">
  <p:tag name="NUM" val="1"/>
</p:tagLst>
</file>

<file path=ppt/tags/tag171.xml><?xml version="1.0" encoding="utf-8"?>
<p:tagLst xmlns:a="http://schemas.openxmlformats.org/drawingml/2006/main" xmlns:r="http://schemas.openxmlformats.org/officeDocument/2006/relationships" xmlns:p="http://schemas.openxmlformats.org/presentationml/2006/main">
  <p:tag name="NUM" val="2"/>
</p:tagLst>
</file>

<file path=ppt/tags/tag172.xml><?xml version="1.0" encoding="utf-8"?>
<p:tagLst xmlns:a="http://schemas.openxmlformats.org/drawingml/2006/main" xmlns:r="http://schemas.openxmlformats.org/officeDocument/2006/relationships" xmlns:p="http://schemas.openxmlformats.org/presentationml/2006/main">
  <p:tag name="NUM" val="3"/>
</p:tagLst>
</file>

<file path=ppt/tags/tag173.xml><?xml version="1.0" encoding="utf-8"?>
<p:tagLst xmlns:a="http://schemas.openxmlformats.org/drawingml/2006/main" xmlns:r="http://schemas.openxmlformats.org/officeDocument/2006/relationships" xmlns:p="http://schemas.openxmlformats.org/presentationml/2006/main">
  <p:tag name="NUM" val="4"/>
</p:tagLst>
</file>

<file path=ppt/tags/tag174.xml><?xml version="1.0" encoding="utf-8"?>
<p:tagLst xmlns:a="http://schemas.openxmlformats.org/drawingml/2006/main" xmlns:r="http://schemas.openxmlformats.org/officeDocument/2006/relationships" xmlns:p="http://schemas.openxmlformats.org/presentationml/2006/main">
  <p:tag name="NUM" val="5"/>
</p:tagLst>
</file>

<file path=ppt/tags/tag175.xml><?xml version="1.0" encoding="utf-8"?>
<p:tagLst xmlns:a="http://schemas.openxmlformats.org/drawingml/2006/main" xmlns:r="http://schemas.openxmlformats.org/officeDocument/2006/relationships" xmlns:p="http://schemas.openxmlformats.org/presentationml/2006/main">
  <p:tag name="NUM" val="6"/>
</p:tagLst>
</file>

<file path=ppt/tags/tag176.xml><?xml version="1.0" encoding="utf-8"?>
<p:tagLst xmlns:a="http://schemas.openxmlformats.org/drawingml/2006/main" xmlns:r="http://schemas.openxmlformats.org/officeDocument/2006/relationships" xmlns:p="http://schemas.openxmlformats.org/presentationml/2006/main">
  <p:tag name="NUM" val="1"/>
</p:tagLst>
</file>

<file path=ppt/tags/tag177.xml><?xml version="1.0" encoding="utf-8"?>
<p:tagLst xmlns:a="http://schemas.openxmlformats.org/drawingml/2006/main" xmlns:r="http://schemas.openxmlformats.org/officeDocument/2006/relationships" xmlns:p="http://schemas.openxmlformats.org/presentationml/2006/main">
  <p:tag name="NUM" val="2"/>
</p:tagLst>
</file>

<file path=ppt/tags/tag178.xml><?xml version="1.0" encoding="utf-8"?>
<p:tagLst xmlns:a="http://schemas.openxmlformats.org/drawingml/2006/main" xmlns:r="http://schemas.openxmlformats.org/officeDocument/2006/relationships" xmlns:p="http://schemas.openxmlformats.org/presentationml/2006/main">
  <p:tag name="NUM" val="3"/>
</p:tagLst>
</file>

<file path=ppt/tags/tag179.xml><?xml version="1.0" encoding="utf-8"?>
<p:tagLst xmlns:a="http://schemas.openxmlformats.org/drawingml/2006/main" xmlns:r="http://schemas.openxmlformats.org/officeDocument/2006/relationships" xmlns:p="http://schemas.openxmlformats.org/presentationml/2006/main">
  <p:tag name="NUM" val="4"/>
</p:tagLst>
</file>

<file path=ppt/tags/tag18.xml><?xml version="1.0" encoding="utf-8"?>
<p:tagLst xmlns:a="http://schemas.openxmlformats.org/drawingml/2006/main" xmlns:r="http://schemas.openxmlformats.org/officeDocument/2006/relationships" xmlns:p="http://schemas.openxmlformats.org/presentationml/2006/main">
  <p:tag name="NUM" val="7"/>
</p:tagLst>
</file>

<file path=ppt/tags/tag180.xml><?xml version="1.0" encoding="utf-8"?>
<p:tagLst xmlns:a="http://schemas.openxmlformats.org/drawingml/2006/main" xmlns:r="http://schemas.openxmlformats.org/officeDocument/2006/relationships" xmlns:p="http://schemas.openxmlformats.org/presentationml/2006/main">
  <p:tag name="NUM" val="5"/>
</p:tagLst>
</file>

<file path=ppt/tags/tag181.xml><?xml version="1.0" encoding="utf-8"?>
<p:tagLst xmlns:a="http://schemas.openxmlformats.org/drawingml/2006/main" xmlns:r="http://schemas.openxmlformats.org/officeDocument/2006/relationships" xmlns:p="http://schemas.openxmlformats.org/presentationml/2006/main">
  <p:tag name="NUM" val="6"/>
</p:tagLst>
</file>

<file path=ppt/tags/tag182.xml><?xml version="1.0" encoding="utf-8"?>
<p:tagLst xmlns:a="http://schemas.openxmlformats.org/drawingml/2006/main" xmlns:r="http://schemas.openxmlformats.org/officeDocument/2006/relationships" xmlns:p="http://schemas.openxmlformats.org/presentationml/2006/main">
  <p:tag name="NUM" val="1"/>
</p:tagLst>
</file>

<file path=ppt/tags/tag183.xml><?xml version="1.0" encoding="utf-8"?>
<p:tagLst xmlns:a="http://schemas.openxmlformats.org/drawingml/2006/main" xmlns:r="http://schemas.openxmlformats.org/officeDocument/2006/relationships" xmlns:p="http://schemas.openxmlformats.org/presentationml/2006/main">
  <p:tag name="NUM" val="2"/>
</p:tagLst>
</file>

<file path=ppt/tags/tag184.xml><?xml version="1.0" encoding="utf-8"?>
<p:tagLst xmlns:a="http://schemas.openxmlformats.org/drawingml/2006/main" xmlns:r="http://schemas.openxmlformats.org/officeDocument/2006/relationships" xmlns:p="http://schemas.openxmlformats.org/presentationml/2006/main">
  <p:tag name="NUM" val="3"/>
</p:tagLst>
</file>

<file path=ppt/tags/tag185.xml><?xml version="1.0" encoding="utf-8"?>
<p:tagLst xmlns:a="http://schemas.openxmlformats.org/drawingml/2006/main" xmlns:r="http://schemas.openxmlformats.org/officeDocument/2006/relationships" xmlns:p="http://schemas.openxmlformats.org/presentationml/2006/main">
  <p:tag name="NUM" val="4"/>
</p:tagLst>
</file>

<file path=ppt/tags/tag186.xml><?xml version="1.0" encoding="utf-8"?>
<p:tagLst xmlns:a="http://schemas.openxmlformats.org/drawingml/2006/main" xmlns:r="http://schemas.openxmlformats.org/officeDocument/2006/relationships" xmlns:p="http://schemas.openxmlformats.org/presentationml/2006/main">
  <p:tag name="NUM" val="5"/>
</p:tagLst>
</file>

<file path=ppt/tags/tag187.xml><?xml version="1.0" encoding="utf-8"?>
<p:tagLst xmlns:a="http://schemas.openxmlformats.org/drawingml/2006/main" xmlns:r="http://schemas.openxmlformats.org/officeDocument/2006/relationships" xmlns:p="http://schemas.openxmlformats.org/presentationml/2006/main">
  <p:tag name="NUM" val="6"/>
</p:tagLst>
</file>

<file path=ppt/tags/tag188.xml><?xml version="1.0" encoding="utf-8"?>
<p:tagLst xmlns:a="http://schemas.openxmlformats.org/drawingml/2006/main" xmlns:r="http://schemas.openxmlformats.org/officeDocument/2006/relationships" xmlns:p="http://schemas.openxmlformats.org/presentationml/2006/main">
  <p:tag name="NUM" val="1"/>
</p:tagLst>
</file>

<file path=ppt/tags/tag189.xml><?xml version="1.0" encoding="utf-8"?>
<p:tagLst xmlns:a="http://schemas.openxmlformats.org/drawingml/2006/main" xmlns:r="http://schemas.openxmlformats.org/officeDocument/2006/relationships" xmlns:p="http://schemas.openxmlformats.org/presentationml/2006/main">
  <p:tag name="NUM" val="2"/>
</p:tagLst>
</file>

<file path=ppt/tags/tag19.xml><?xml version="1.0" encoding="utf-8"?>
<p:tagLst xmlns:a="http://schemas.openxmlformats.org/drawingml/2006/main" xmlns:r="http://schemas.openxmlformats.org/officeDocument/2006/relationships" xmlns:p="http://schemas.openxmlformats.org/presentationml/2006/main">
  <p:tag name="NUM" val="8"/>
</p:tagLst>
</file>

<file path=ppt/tags/tag190.xml><?xml version="1.0" encoding="utf-8"?>
<p:tagLst xmlns:a="http://schemas.openxmlformats.org/drawingml/2006/main" xmlns:r="http://schemas.openxmlformats.org/officeDocument/2006/relationships" xmlns:p="http://schemas.openxmlformats.org/presentationml/2006/main">
  <p:tag name="NUM" val="3"/>
</p:tagLst>
</file>

<file path=ppt/tags/tag191.xml><?xml version="1.0" encoding="utf-8"?>
<p:tagLst xmlns:a="http://schemas.openxmlformats.org/drawingml/2006/main" xmlns:r="http://schemas.openxmlformats.org/officeDocument/2006/relationships" xmlns:p="http://schemas.openxmlformats.org/presentationml/2006/main">
  <p:tag name="NUM" val="4"/>
</p:tagLst>
</file>

<file path=ppt/tags/tag192.xml><?xml version="1.0" encoding="utf-8"?>
<p:tagLst xmlns:a="http://schemas.openxmlformats.org/drawingml/2006/main" xmlns:r="http://schemas.openxmlformats.org/officeDocument/2006/relationships" xmlns:p="http://schemas.openxmlformats.org/presentationml/2006/main">
  <p:tag name="NUM" val="5"/>
</p:tagLst>
</file>

<file path=ppt/tags/tag193.xml><?xml version="1.0" encoding="utf-8"?>
<p:tagLst xmlns:a="http://schemas.openxmlformats.org/drawingml/2006/main" xmlns:r="http://schemas.openxmlformats.org/officeDocument/2006/relationships" xmlns:p="http://schemas.openxmlformats.org/presentationml/2006/main">
  <p:tag name="NUM" val="1"/>
</p:tagLst>
</file>

<file path=ppt/tags/tag194.xml><?xml version="1.0" encoding="utf-8"?>
<p:tagLst xmlns:a="http://schemas.openxmlformats.org/drawingml/2006/main" xmlns:r="http://schemas.openxmlformats.org/officeDocument/2006/relationships" xmlns:p="http://schemas.openxmlformats.org/presentationml/2006/main">
  <p:tag name="NUM" val="2"/>
</p:tagLst>
</file>

<file path=ppt/tags/tag195.xml><?xml version="1.0" encoding="utf-8"?>
<p:tagLst xmlns:a="http://schemas.openxmlformats.org/drawingml/2006/main" xmlns:r="http://schemas.openxmlformats.org/officeDocument/2006/relationships" xmlns:p="http://schemas.openxmlformats.org/presentationml/2006/main">
  <p:tag name="NUM" val="3"/>
</p:tagLst>
</file>

<file path=ppt/tags/tag196.xml><?xml version="1.0" encoding="utf-8"?>
<p:tagLst xmlns:a="http://schemas.openxmlformats.org/drawingml/2006/main" xmlns:r="http://schemas.openxmlformats.org/officeDocument/2006/relationships" xmlns:p="http://schemas.openxmlformats.org/presentationml/2006/main">
  <p:tag name="NUM" val="1"/>
</p:tagLst>
</file>

<file path=ppt/tags/tag197.xml><?xml version="1.0" encoding="utf-8"?>
<p:tagLst xmlns:a="http://schemas.openxmlformats.org/drawingml/2006/main" xmlns:r="http://schemas.openxmlformats.org/officeDocument/2006/relationships" xmlns:p="http://schemas.openxmlformats.org/presentationml/2006/main">
  <p:tag name="NUM" val="2"/>
</p:tagLst>
</file>

<file path=ppt/tags/tag198.xml><?xml version="1.0" encoding="utf-8"?>
<p:tagLst xmlns:a="http://schemas.openxmlformats.org/drawingml/2006/main" xmlns:r="http://schemas.openxmlformats.org/officeDocument/2006/relationships" xmlns:p="http://schemas.openxmlformats.org/presentationml/2006/main">
  <p:tag name="NUM" val="3"/>
</p:tagLst>
</file>

<file path=ppt/tags/tag199.xml><?xml version="1.0" encoding="utf-8"?>
<p:tagLst xmlns:a="http://schemas.openxmlformats.org/drawingml/2006/main" xmlns:r="http://schemas.openxmlformats.org/officeDocument/2006/relationships" xmlns:p="http://schemas.openxmlformats.org/presentationml/2006/main">
  <p:tag name="NUM" val="4"/>
</p:tagLst>
</file>

<file path=ppt/tags/tag2.xml><?xml version="1.0" encoding="utf-8"?>
<p:tagLst xmlns:a="http://schemas.openxmlformats.org/drawingml/2006/main" xmlns:r="http://schemas.openxmlformats.org/officeDocument/2006/relationships" xmlns:p="http://schemas.openxmlformats.org/presentationml/2006/main">
  <p:tag name="NUM" val="2"/>
</p:tagLst>
</file>

<file path=ppt/tags/tag20.xml><?xml version="1.0" encoding="utf-8"?>
<p:tagLst xmlns:a="http://schemas.openxmlformats.org/drawingml/2006/main" xmlns:r="http://schemas.openxmlformats.org/officeDocument/2006/relationships" xmlns:p="http://schemas.openxmlformats.org/presentationml/2006/main">
  <p:tag name="NUM" val="9"/>
</p:tagLst>
</file>

<file path=ppt/tags/tag200.xml><?xml version="1.0" encoding="utf-8"?>
<p:tagLst xmlns:a="http://schemas.openxmlformats.org/drawingml/2006/main" xmlns:r="http://schemas.openxmlformats.org/officeDocument/2006/relationships" xmlns:p="http://schemas.openxmlformats.org/presentationml/2006/main">
  <p:tag name="NUM" val="5"/>
</p:tagLst>
</file>

<file path=ppt/tags/tag201.xml><?xml version="1.0" encoding="utf-8"?>
<p:tagLst xmlns:a="http://schemas.openxmlformats.org/drawingml/2006/main" xmlns:r="http://schemas.openxmlformats.org/officeDocument/2006/relationships" xmlns:p="http://schemas.openxmlformats.org/presentationml/2006/main">
  <p:tag name="NUM" val="1"/>
</p:tagLst>
</file>

<file path=ppt/tags/tag202.xml><?xml version="1.0" encoding="utf-8"?>
<p:tagLst xmlns:a="http://schemas.openxmlformats.org/drawingml/2006/main" xmlns:r="http://schemas.openxmlformats.org/officeDocument/2006/relationships" xmlns:p="http://schemas.openxmlformats.org/presentationml/2006/main">
  <p:tag name="NUM" val="2"/>
</p:tagLst>
</file>

<file path=ppt/tags/tag203.xml><?xml version="1.0" encoding="utf-8"?>
<p:tagLst xmlns:a="http://schemas.openxmlformats.org/drawingml/2006/main" xmlns:r="http://schemas.openxmlformats.org/officeDocument/2006/relationships" xmlns:p="http://schemas.openxmlformats.org/presentationml/2006/main">
  <p:tag name="NUM" val="3"/>
</p:tagLst>
</file>

<file path=ppt/tags/tag204.xml><?xml version="1.0" encoding="utf-8"?>
<p:tagLst xmlns:a="http://schemas.openxmlformats.org/drawingml/2006/main" xmlns:r="http://schemas.openxmlformats.org/officeDocument/2006/relationships" xmlns:p="http://schemas.openxmlformats.org/presentationml/2006/main">
  <p:tag name="NUM" val="4"/>
</p:tagLst>
</file>

<file path=ppt/tags/tag205.xml><?xml version="1.0" encoding="utf-8"?>
<p:tagLst xmlns:a="http://schemas.openxmlformats.org/drawingml/2006/main" xmlns:r="http://schemas.openxmlformats.org/officeDocument/2006/relationships" xmlns:p="http://schemas.openxmlformats.org/presentationml/2006/main">
  <p:tag name="NUM" val="5"/>
</p:tagLst>
</file>

<file path=ppt/tags/tag206.xml><?xml version="1.0" encoding="utf-8"?>
<p:tagLst xmlns:a="http://schemas.openxmlformats.org/drawingml/2006/main" xmlns:r="http://schemas.openxmlformats.org/officeDocument/2006/relationships" xmlns:p="http://schemas.openxmlformats.org/presentationml/2006/main">
  <p:tag name="NUM" val="6"/>
</p:tagLst>
</file>

<file path=ppt/tags/tag207.xml><?xml version="1.0" encoding="utf-8"?>
<p:tagLst xmlns:a="http://schemas.openxmlformats.org/drawingml/2006/main" xmlns:r="http://schemas.openxmlformats.org/officeDocument/2006/relationships" xmlns:p="http://schemas.openxmlformats.org/presentationml/2006/main">
  <p:tag name="NUM" val="1"/>
</p:tagLst>
</file>

<file path=ppt/tags/tag208.xml><?xml version="1.0" encoding="utf-8"?>
<p:tagLst xmlns:a="http://schemas.openxmlformats.org/drawingml/2006/main" xmlns:r="http://schemas.openxmlformats.org/officeDocument/2006/relationships" xmlns:p="http://schemas.openxmlformats.org/presentationml/2006/main">
  <p:tag name="NUM" val="2"/>
</p:tagLst>
</file>

<file path=ppt/tags/tag209.xml><?xml version="1.0" encoding="utf-8"?>
<p:tagLst xmlns:a="http://schemas.openxmlformats.org/drawingml/2006/main" xmlns:r="http://schemas.openxmlformats.org/officeDocument/2006/relationships" xmlns:p="http://schemas.openxmlformats.org/presentationml/2006/main">
  <p:tag name="NUM" val="3"/>
</p:tagLst>
</file>

<file path=ppt/tags/tag21.xml><?xml version="1.0" encoding="utf-8"?>
<p:tagLst xmlns:a="http://schemas.openxmlformats.org/drawingml/2006/main" xmlns:r="http://schemas.openxmlformats.org/officeDocument/2006/relationships" xmlns:p="http://schemas.openxmlformats.org/presentationml/2006/main">
  <p:tag name="NUM" val="10"/>
</p:tagLst>
</file>

<file path=ppt/tags/tag210.xml><?xml version="1.0" encoding="utf-8"?>
<p:tagLst xmlns:a="http://schemas.openxmlformats.org/drawingml/2006/main" xmlns:r="http://schemas.openxmlformats.org/officeDocument/2006/relationships" xmlns:p="http://schemas.openxmlformats.org/presentationml/2006/main">
  <p:tag name="NUM" val="4"/>
</p:tagLst>
</file>

<file path=ppt/tags/tag211.xml><?xml version="1.0" encoding="utf-8"?>
<p:tagLst xmlns:a="http://schemas.openxmlformats.org/drawingml/2006/main" xmlns:r="http://schemas.openxmlformats.org/officeDocument/2006/relationships" xmlns:p="http://schemas.openxmlformats.org/presentationml/2006/main">
  <p:tag name="NUM" val="5"/>
</p:tagLst>
</file>

<file path=ppt/tags/tag212.xml><?xml version="1.0" encoding="utf-8"?>
<p:tagLst xmlns:a="http://schemas.openxmlformats.org/drawingml/2006/main" xmlns:r="http://schemas.openxmlformats.org/officeDocument/2006/relationships" xmlns:p="http://schemas.openxmlformats.org/presentationml/2006/main">
  <p:tag name="NUM" val="6"/>
</p:tagLst>
</file>

<file path=ppt/tags/tag213.xml><?xml version="1.0" encoding="utf-8"?>
<p:tagLst xmlns:a="http://schemas.openxmlformats.org/drawingml/2006/main" xmlns:r="http://schemas.openxmlformats.org/officeDocument/2006/relationships" xmlns:p="http://schemas.openxmlformats.org/presentationml/2006/main">
  <p:tag name="NUM" val="13"/>
</p:tagLst>
</file>

<file path=ppt/tags/tag214.xml><?xml version="1.0" encoding="utf-8"?>
<p:tagLst xmlns:a="http://schemas.openxmlformats.org/drawingml/2006/main" xmlns:r="http://schemas.openxmlformats.org/officeDocument/2006/relationships" xmlns:p="http://schemas.openxmlformats.org/presentationml/2006/main">
  <p:tag name="NUM" val="14"/>
</p:tagLst>
</file>

<file path=ppt/tags/tag215.xml><?xml version="1.0" encoding="utf-8"?>
<p:tagLst xmlns:a="http://schemas.openxmlformats.org/drawingml/2006/main" xmlns:r="http://schemas.openxmlformats.org/officeDocument/2006/relationships" xmlns:p="http://schemas.openxmlformats.org/presentationml/2006/main">
  <p:tag name="NUM" val="1"/>
</p:tagLst>
</file>

<file path=ppt/tags/tag216.xml><?xml version="1.0" encoding="utf-8"?>
<p:tagLst xmlns:a="http://schemas.openxmlformats.org/drawingml/2006/main" xmlns:r="http://schemas.openxmlformats.org/officeDocument/2006/relationships" xmlns:p="http://schemas.openxmlformats.org/presentationml/2006/main">
  <p:tag name="NUM" val="2"/>
</p:tagLst>
</file>

<file path=ppt/tags/tag217.xml><?xml version="1.0" encoding="utf-8"?>
<p:tagLst xmlns:a="http://schemas.openxmlformats.org/drawingml/2006/main" xmlns:r="http://schemas.openxmlformats.org/officeDocument/2006/relationships" xmlns:p="http://schemas.openxmlformats.org/presentationml/2006/main">
  <p:tag name="NUM" val="3"/>
</p:tagLst>
</file>

<file path=ppt/tags/tag218.xml><?xml version="1.0" encoding="utf-8"?>
<p:tagLst xmlns:a="http://schemas.openxmlformats.org/drawingml/2006/main" xmlns:r="http://schemas.openxmlformats.org/officeDocument/2006/relationships" xmlns:p="http://schemas.openxmlformats.org/presentationml/2006/main">
  <p:tag name="NUM" val="4"/>
</p:tagLst>
</file>

<file path=ppt/tags/tag219.xml><?xml version="1.0" encoding="utf-8"?>
<p:tagLst xmlns:a="http://schemas.openxmlformats.org/drawingml/2006/main" xmlns:r="http://schemas.openxmlformats.org/officeDocument/2006/relationships" xmlns:p="http://schemas.openxmlformats.org/presentationml/2006/main">
  <p:tag name="NUM" val="5"/>
</p:tagLst>
</file>

<file path=ppt/tags/tag22.xml><?xml version="1.0" encoding="utf-8"?>
<p:tagLst xmlns:a="http://schemas.openxmlformats.org/drawingml/2006/main" xmlns:r="http://schemas.openxmlformats.org/officeDocument/2006/relationships" xmlns:p="http://schemas.openxmlformats.org/presentationml/2006/main">
  <p:tag name="NUM" val="1"/>
</p:tagLst>
</file>

<file path=ppt/tags/tag220.xml><?xml version="1.0" encoding="utf-8"?>
<p:tagLst xmlns:a="http://schemas.openxmlformats.org/drawingml/2006/main" xmlns:r="http://schemas.openxmlformats.org/officeDocument/2006/relationships" xmlns:p="http://schemas.openxmlformats.org/presentationml/2006/main">
  <p:tag name="NUM" val="6"/>
</p:tagLst>
</file>

<file path=ppt/tags/tag221.xml><?xml version="1.0" encoding="utf-8"?>
<p:tagLst xmlns:a="http://schemas.openxmlformats.org/drawingml/2006/main" xmlns:r="http://schemas.openxmlformats.org/officeDocument/2006/relationships" xmlns:p="http://schemas.openxmlformats.org/presentationml/2006/main">
  <p:tag name="NUM" val="1"/>
</p:tagLst>
</file>

<file path=ppt/tags/tag222.xml><?xml version="1.0" encoding="utf-8"?>
<p:tagLst xmlns:a="http://schemas.openxmlformats.org/drawingml/2006/main" xmlns:r="http://schemas.openxmlformats.org/officeDocument/2006/relationships" xmlns:p="http://schemas.openxmlformats.org/presentationml/2006/main">
  <p:tag name="NUM" val="2"/>
</p:tagLst>
</file>

<file path=ppt/tags/tag223.xml><?xml version="1.0" encoding="utf-8"?>
<p:tagLst xmlns:a="http://schemas.openxmlformats.org/drawingml/2006/main" xmlns:r="http://schemas.openxmlformats.org/officeDocument/2006/relationships" xmlns:p="http://schemas.openxmlformats.org/presentationml/2006/main">
  <p:tag name="NUM" val="3"/>
</p:tagLst>
</file>

<file path=ppt/tags/tag224.xml><?xml version="1.0" encoding="utf-8"?>
<p:tagLst xmlns:a="http://schemas.openxmlformats.org/drawingml/2006/main" xmlns:r="http://schemas.openxmlformats.org/officeDocument/2006/relationships" xmlns:p="http://schemas.openxmlformats.org/presentationml/2006/main">
  <p:tag name="NUM" val="4"/>
</p:tagLst>
</file>

<file path=ppt/tags/tag225.xml><?xml version="1.0" encoding="utf-8"?>
<p:tagLst xmlns:a="http://schemas.openxmlformats.org/drawingml/2006/main" xmlns:r="http://schemas.openxmlformats.org/officeDocument/2006/relationships" xmlns:p="http://schemas.openxmlformats.org/presentationml/2006/main">
  <p:tag name="NUM" val="5"/>
</p:tagLst>
</file>

<file path=ppt/tags/tag226.xml><?xml version="1.0" encoding="utf-8"?>
<p:tagLst xmlns:a="http://schemas.openxmlformats.org/drawingml/2006/main" xmlns:r="http://schemas.openxmlformats.org/officeDocument/2006/relationships" xmlns:p="http://schemas.openxmlformats.org/presentationml/2006/main">
  <p:tag name="NUM" val="6"/>
</p:tagLst>
</file>

<file path=ppt/tags/tag227.xml><?xml version="1.0" encoding="utf-8"?>
<p:tagLst xmlns:a="http://schemas.openxmlformats.org/drawingml/2006/main" xmlns:r="http://schemas.openxmlformats.org/officeDocument/2006/relationships" xmlns:p="http://schemas.openxmlformats.org/presentationml/2006/main">
  <p:tag name="NUM" val="7"/>
</p:tagLst>
</file>

<file path=ppt/tags/tag228.xml><?xml version="1.0" encoding="utf-8"?>
<p:tagLst xmlns:a="http://schemas.openxmlformats.org/drawingml/2006/main" xmlns:r="http://schemas.openxmlformats.org/officeDocument/2006/relationships" xmlns:p="http://schemas.openxmlformats.org/presentationml/2006/main">
  <p:tag name="NUM" val="8"/>
</p:tagLst>
</file>

<file path=ppt/tags/tag229.xml><?xml version="1.0" encoding="utf-8"?>
<p:tagLst xmlns:a="http://schemas.openxmlformats.org/drawingml/2006/main" xmlns:r="http://schemas.openxmlformats.org/officeDocument/2006/relationships" xmlns:p="http://schemas.openxmlformats.org/presentationml/2006/main">
  <p:tag name="NUM" val="9"/>
</p:tagLst>
</file>

<file path=ppt/tags/tag23.xml><?xml version="1.0" encoding="utf-8"?>
<p:tagLst xmlns:a="http://schemas.openxmlformats.org/drawingml/2006/main" xmlns:r="http://schemas.openxmlformats.org/officeDocument/2006/relationships" xmlns:p="http://schemas.openxmlformats.org/presentationml/2006/main">
  <p:tag name="NUM" val="2"/>
</p:tagLst>
</file>

<file path=ppt/tags/tag230.xml><?xml version="1.0" encoding="utf-8"?>
<p:tagLst xmlns:a="http://schemas.openxmlformats.org/drawingml/2006/main" xmlns:r="http://schemas.openxmlformats.org/officeDocument/2006/relationships" xmlns:p="http://schemas.openxmlformats.org/presentationml/2006/main">
  <p:tag name="NUM" val="1"/>
</p:tagLst>
</file>

<file path=ppt/tags/tag231.xml><?xml version="1.0" encoding="utf-8"?>
<p:tagLst xmlns:a="http://schemas.openxmlformats.org/drawingml/2006/main" xmlns:r="http://schemas.openxmlformats.org/officeDocument/2006/relationships" xmlns:p="http://schemas.openxmlformats.org/presentationml/2006/main">
  <p:tag name="NUM" val="2"/>
</p:tagLst>
</file>

<file path=ppt/tags/tag232.xml><?xml version="1.0" encoding="utf-8"?>
<p:tagLst xmlns:a="http://schemas.openxmlformats.org/drawingml/2006/main" xmlns:r="http://schemas.openxmlformats.org/officeDocument/2006/relationships" xmlns:p="http://schemas.openxmlformats.org/presentationml/2006/main">
  <p:tag name="NUM" val="3"/>
</p:tagLst>
</file>

<file path=ppt/tags/tag233.xml><?xml version="1.0" encoding="utf-8"?>
<p:tagLst xmlns:a="http://schemas.openxmlformats.org/drawingml/2006/main" xmlns:r="http://schemas.openxmlformats.org/officeDocument/2006/relationships" xmlns:p="http://schemas.openxmlformats.org/presentationml/2006/main">
  <p:tag name="NUM" val="4"/>
</p:tagLst>
</file>

<file path=ppt/tags/tag234.xml><?xml version="1.0" encoding="utf-8"?>
<p:tagLst xmlns:a="http://schemas.openxmlformats.org/drawingml/2006/main" xmlns:r="http://schemas.openxmlformats.org/officeDocument/2006/relationships" xmlns:p="http://schemas.openxmlformats.org/presentationml/2006/main">
  <p:tag name="NUM" val="5"/>
</p:tagLst>
</file>

<file path=ppt/tags/tag235.xml><?xml version="1.0" encoding="utf-8"?>
<p:tagLst xmlns:a="http://schemas.openxmlformats.org/drawingml/2006/main" xmlns:r="http://schemas.openxmlformats.org/officeDocument/2006/relationships" xmlns:p="http://schemas.openxmlformats.org/presentationml/2006/main">
  <p:tag name="NUM" val="1"/>
</p:tagLst>
</file>

<file path=ppt/tags/tag236.xml><?xml version="1.0" encoding="utf-8"?>
<p:tagLst xmlns:a="http://schemas.openxmlformats.org/drawingml/2006/main" xmlns:r="http://schemas.openxmlformats.org/officeDocument/2006/relationships" xmlns:p="http://schemas.openxmlformats.org/presentationml/2006/main">
  <p:tag name="NUM" val="2"/>
</p:tagLst>
</file>

<file path=ppt/tags/tag237.xml><?xml version="1.0" encoding="utf-8"?>
<p:tagLst xmlns:a="http://schemas.openxmlformats.org/drawingml/2006/main" xmlns:r="http://schemas.openxmlformats.org/officeDocument/2006/relationships" xmlns:p="http://schemas.openxmlformats.org/presentationml/2006/main">
  <p:tag name="NUM" val="3"/>
</p:tagLst>
</file>

<file path=ppt/tags/tag238.xml><?xml version="1.0" encoding="utf-8"?>
<p:tagLst xmlns:a="http://schemas.openxmlformats.org/drawingml/2006/main" xmlns:r="http://schemas.openxmlformats.org/officeDocument/2006/relationships" xmlns:p="http://schemas.openxmlformats.org/presentationml/2006/main">
  <p:tag name="NUM" val="4"/>
</p:tagLst>
</file>

<file path=ppt/tags/tag239.xml><?xml version="1.0" encoding="utf-8"?>
<p:tagLst xmlns:a="http://schemas.openxmlformats.org/drawingml/2006/main" xmlns:r="http://schemas.openxmlformats.org/officeDocument/2006/relationships" xmlns:p="http://schemas.openxmlformats.org/presentationml/2006/main">
  <p:tag name="NUM" val="5"/>
</p:tagLst>
</file>

<file path=ppt/tags/tag24.xml><?xml version="1.0" encoding="utf-8"?>
<p:tagLst xmlns:a="http://schemas.openxmlformats.org/drawingml/2006/main" xmlns:r="http://schemas.openxmlformats.org/officeDocument/2006/relationships" xmlns:p="http://schemas.openxmlformats.org/presentationml/2006/main">
  <p:tag name="NUM" val="3"/>
</p:tagLst>
</file>

<file path=ppt/tags/tag240.xml><?xml version="1.0" encoding="utf-8"?>
<p:tagLst xmlns:a="http://schemas.openxmlformats.org/drawingml/2006/main" xmlns:r="http://schemas.openxmlformats.org/officeDocument/2006/relationships" xmlns:p="http://schemas.openxmlformats.org/presentationml/2006/main">
  <p:tag name="NUM" val="6"/>
</p:tagLst>
</file>

<file path=ppt/tags/tag241.xml><?xml version="1.0" encoding="utf-8"?>
<p:tagLst xmlns:a="http://schemas.openxmlformats.org/drawingml/2006/main" xmlns:r="http://schemas.openxmlformats.org/officeDocument/2006/relationships" xmlns:p="http://schemas.openxmlformats.org/presentationml/2006/main">
  <p:tag name="NUM" val="7"/>
</p:tagLst>
</file>

<file path=ppt/tags/tag242.xml><?xml version="1.0" encoding="utf-8"?>
<p:tagLst xmlns:a="http://schemas.openxmlformats.org/drawingml/2006/main" xmlns:r="http://schemas.openxmlformats.org/officeDocument/2006/relationships" xmlns:p="http://schemas.openxmlformats.org/presentationml/2006/main">
  <p:tag name="NUM" val="8"/>
</p:tagLst>
</file>

<file path=ppt/tags/tag243.xml><?xml version="1.0" encoding="utf-8"?>
<p:tagLst xmlns:a="http://schemas.openxmlformats.org/drawingml/2006/main" xmlns:r="http://schemas.openxmlformats.org/officeDocument/2006/relationships" xmlns:p="http://schemas.openxmlformats.org/presentationml/2006/main">
  <p:tag name="NUM" val="9"/>
</p:tagLst>
</file>

<file path=ppt/tags/tag244.xml><?xml version="1.0" encoding="utf-8"?>
<p:tagLst xmlns:a="http://schemas.openxmlformats.org/drawingml/2006/main" xmlns:r="http://schemas.openxmlformats.org/officeDocument/2006/relationships" xmlns:p="http://schemas.openxmlformats.org/presentationml/2006/main">
  <p:tag name="NUM" val="10"/>
</p:tagLst>
</file>

<file path=ppt/tags/tag245.xml><?xml version="1.0" encoding="utf-8"?>
<p:tagLst xmlns:a="http://schemas.openxmlformats.org/drawingml/2006/main" xmlns:r="http://schemas.openxmlformats.org/officeDocument/2006/relationships" xmlns:p="http://schemas.openxmlformats.org/presentationml/2006/main">
  <p:tag name="NUM" val="11"/>
</p:tagLst>
</file>

<file path=ppt/tags/tag246.xml><?xml version="1.0" encoding="utf-8"?>
<p:tagLst xmlns:a="http://schemas.openxmlformats.org/drawingml/2006/main" xmlns:r="http://schemas.openxmlformats.org/officeDocument/2006/relationships" xmlns:p="http://schemas.openxmlformats.org/presentationml/2006/main">
  <p:tag name="NUM" val="12"/>
</p:tagLst>
</file>

<file path=ppt/tags/tag247.xml><?xml version="1.0" encoding="utf-8"?>
<p:tagLst xmlns:a="http://schemas.openxmlformats.org/drawingml/2006/main" xmlns:r="http://schemas.openxmlformats.org/officeDocument/2006/relationships" xmlns:p="http://schemas.openxmlformats.org/presentationml/2006/main">
  <p:tag name="NUM" val="1"/>
</p:tagLst>
</file>

<file path=ppt/tags/tag248.xml><?xml version="1.0" encoding="utf-8"?>
<p:tagLst xmlns:a="http://schemas.openxmlformats.org/drawingml/2006/main" xmlns:r="http://schemas.openxmlformats.org/officeDocument/2006/relationships" xmlns:p="http://schemas.openxmlformats.org/presentationml/2006/main">
  <p:tag name="NUM" val="2"/>
</p:tagLst>
</file>

<file path=ppt/tags/tag249.xml><?xml version="1.0" encoding="utf-8"?>
<p:tagLst xmlns:a="http://schemas.openxmlformats.org/drawingml/2006/main" xmlns:r="http://schemas.openxmlformats.org/officeDocument/2006/relationships" xmlns:p="http://schemas.openxmlformats.org/presentationml/2006/main">
  <p:tag name="NUM" val="3"/>
</p:tagLst>
</file>

<file path=ppt/tags/tag25.xml><?xml version="1.0" encoding="utf-8"?>
<p:tagLst xmlns:a="http://schemas.openxmlformats.org/drawingml/2006/main" xmlns:r="http://schemas.openxmlformats.org/officeDocument/2006/relationships" xmlns:p="http://schemas.openxmlformats.org/presentationml/2006/main">
  <p:tag name="NUM" val="4"/>
</p:tagLst>
</file>

<file path=ppt/tags/tag250.xml><?xml version="1.0" encoding="utf-8"?>
<p:tagLst xmlns:a="http://schemas.openxmlformats.org/drawingml/2006/main" xmlns:r="http://schemas.openxmlformats.org/officeDocument/2006/relationships" xmlns:p="http://schemas.openxmlformats.org/presentationml/2006/main">
  <p:tag name="NUM" val="4"/>
</p:tagLst>
</file>

<file path=ppt/tags/tag251.xml><?xml version="1.0" encoding="utf-8"?>
<p:tagLst xmlns:a="http://schemas.openxmlformats.org/drawingml/2006/main" xmlns:r="http://schemas.openxmlformats.org/officeDocument/2006/relationships" xmlns:p="http://schemas.openxmlformats.org/presentationml/2006/main">
  <p:tag name="NUM" val="5"/>
</p:tagLst>
</file>

<file path=ppt/tags/tag252.xml><?xml version="1.0" encoding="utf-8"?>
<p:tagLst xmlns:a="http://schemas.openxmlformats.org/drawingml/2006/main" xmlns:r="http://schemas.openxmlformats.org/officeDocument/2006/relationships" xmlns:p="http://schemas.openxmlformats.org/presentationml/2006/main">
  <p:tag name="NUM" val="6"/>
</p:tagLst>
</file>

<file path=ppt/tags/tag253.xml><?xml version="1.0" encoding="utf-8"?>
<p:tagLst xmlns:a="http://schemas.openxmlformats.org/drawingml/2006/main" xmlns:r="http://schemas.openxmlformats.org/officeDocument/2006/relationships" xmlns:p="http://schemas.openxmlformats.org/presentationml/2006/main">
  <p:tag name="NUM" val="7"/>
</p:tagLst>
</file>

<file path=ppt/tags/tag254.xml><?xml version="1.0" encoding="utf-8"?>
<p:tagLst xmlns:a="http://schemas.openxmlformats.org/drawingml/2006/main" xmlns:r="http://schemas.openxmlformats.org/officeDocument/2006/relationships" xmlns:p="http://schemas.openxmlformats.org/presentationml/2006/main">
  <p:tag name="NUM" val="8"/>
</p:tagLst>
</file>

<file path=ppt/tags/tag255.xml><?xml version="1.0" encoding="utf-8"?>
<p:tagLst xmlns:a="http://schemas.openxmlformats.org/drawingml/2006/main" xmlns:r="http://schemas.openxmlformats.org/officeDocument/2006/relationships" xmlns:p="http://schemas.openxmlformats.org/presentationml/2006/main">
  <p:tag name="NUM" val="9"/>
</p:tagLst>
</file>

<file path=ppt/tags/tag256.xml><?xml version="1.0" encoding="utf-8"?>
<p:tagLst xmlns:a="http://schemas.openxmlformats.org/drawingml/2006/main" xmlns:r="http://schemas.openxmlformats.org/officeDocument/2006/relationships" xmlns:p="http://schemas.openxmlformats.org/presentationml/2006/main">
  <p:tag name="NUM" val="10"/>
</p:tagLst>
</file>

<file path=ppt/tags/tag257.xml><?xml version="1.0" encoding="utf-8"?>
<p:tagLst xmlns:a="http://schemas.openxmlformats.org/drawingml/2006/main" xmlns:r="http://schemas.openxmlformats.org/officeDocument/2006/relationships" xmlns:p="http://schemas.openxmlformats.org/presentationml/2006/main">
  <p:tag name="NUM" val="11"/>
</p:tagLst>
</file>

<file path=ppt/tags/tag258.xml><?xml version="1.0" encoding="utf-8"?>
<p:tagLst xmlns:a="http://schemas.openxmlformats.org/drawingml/2006/main" xmlns:r="http://schemas.openxmlformats.org/officeDocument/2006/relationships" xmlns:p="http://schemas.openxmlformats.org/presentationml/2006/main">
  <p:tag name="NUM" val="12"/>
</p:tagLst>
</file>

<file path=ppt/tags/tag259.xml><?xml version="1.0" encoding="utf-8"?>
<p:tagLst xmlns:a="http://schemas.openxmlformats.org/drawingml/2006/main" xmlns:r="http://schemas.openxmlformats.org/officeDocument/2006/relationships" xmlns:p="http://schemas.openxmlformats.org/presentationml/2006/main">
  <p:tag name="NUM" val="13"/>
</p:tagLst>
</file>

<file path=ppt/tags/tag26.xml><?xml version="1.0" encoding="utf-8"?>
<p:tagLst xmlns:a="http://schemas.openxmlformats.org/drawingml/2006/main" xmlns:r="http://schemas.openxmlformats.org/officeDocument/2006/relationships" xmlns:p="http://schemas.openxmlformats.org/presentationml/2006/main">
  <p:tag name="NUM" val="7"/>
</p:tagLst>
</file>

<file path=ppt/tags/tag260.xml><?xml version="1.0" encoding="utf-8"?>
<p:tagLst xmlns:a="http://schemas.openxmlformats.org/drawingml/2006/main" xmlns:r="http://schemas.openxmlformats.org/officeDocument/2006/relationships" xmlns:p="http://schemas.openxmlformats.org/presentationml/2006/main">
  <p:tag name="NUM" val="1"/>
</p:tagLst>
</file>

<file path=ppt/tags/tag261.xml><?xml version="1.0" encoding="utf-8"?>
<p:tagLst xmlns:a="http://schemas.openxmlformats.org/drawingml/2006/main" xmlns:r="http://schemas.openxmlformats.org/officeDocument/2006/relationships" xmlns:p="http://schemas.openxmlformats.org/presentationml/2006/main">
  <p:tag name="NUM" val="2"/>
</p:tagLst>
</file>

<file path=ppt/tags/tag262.xml><?xml version="1.0" encoding="utf-8"?>
<p:tagLst xmlns:a="http://schemas.openxmlformats.org/drawingml/2006/main" xmlns:r="http://schemas.openxmlformats.org/officeDocument/2006/relationships" xmlns:p="http://schemas.openxmlformats.org/presentationml/2006/main">
  <p:tag name="NUM" val="3"/>
</p:tagLst>
</file>

<file path=ppt/tags/tag263.xml><?xml version="1.0" encoding="utf-8"?>
<p:tagLst xmlns:a="http://schemas.openxmlformats.org/drawingml/2006/main" xmlns:r="http://schemas.openxmlformats.org/officeDocument/2006/relationships" xmlns:p="http://schemas.openxmlformats.org/presentationml/2006/main">
  <p:tag name="NUM" val="4"/>
</p:tagLst>
</file>

<file path=ppt/tags/tag264.xml><?xml version="1.0" encoding="utf-8"?>
<p:tagLst xmlns:a="http://schemas.openxmlformats.org/drawingml/2006/main" xmlns:r="http://schemas.openxmlformats.org/officeDocument/2006/relationships" xmlns:p="http://schemas.openxmlformats.org/presentationml/2006/main">
  <p:tag name="NUM" val="5"/>
</p:tagLst>
</file>

<file path=ppt/tags/tag265.xml><?xml version="1.0" encoding="utf-8"?>
<p:tagLst xmlns:a="http://schemas.openxmlformats.org/drawingml/2006/main" xmlns:r="http://schemas.openxmlformats.org/officeDocument/2006/relationships" xmlns:p="http://schemas.openxmlformats.org/presentationml/2006/main">
  <p:tag name="NUM" val="6"/>
</p:tagLst>
</file>

<file path=ppt/tags/tag266.xml><?xml version="1.0" encoding="utf-8"?>
<p:tagLst xmlns:a="http://schemas.openxmlformats.org/drawingml/2006/main" xmlns:r="http://schemas.openxmlformats.org/officeDocument/2006/relationships" xmlns:p="http://schemas.openxmlformats.org/presentationml/2006/main">
  <p:tag name="NUM" val="7"/>
</p:tagLst>
</file>

<file path=ppt/tags/tag267.xml><?xml version="1.0" encoding="utf-8"?>
<p:tagLst xmlns:a="http://schemas.openxmlformats.org/drawingml/2006/main" xmlns:r="http://schemas.openxmlformats.org/officeDocument/2006/relationships" xmlns:p="http://schemas.openxmlformats.org/presentationml/2006/main">
  <p:tag name="NUM" val="8"/>
</p:tagLst>
</file>

<file path=ppt/tags/tag268.xml><?xml version="1.0" encoding="utf-8"?>
<p:tagLst xmlns:a="http://schemas.openxmlformats.org/drawingml/2006/main" xmlns:r="http://schemas.openxmlformats.org/officeDocument/2006/relationships" xmlns:p="http://schemas.openxmlformats.org/presentationml/2006/main">
  <p:tag name="NUM" val="9"/>
</p:tagLst>
</file>

<file path=ppt/tags/tag269.xml><?xml version="1.0" encoding="utf-8"?>
<p:tagLst xmlns:a="http://schemas.openxmlformats.org/drawingml/2006/main" xmlns:r="http://schemas.openxmlformats.org/officeDocument/2006/relationships" xmlns:p="http://schemas.openxmlformats.org/presentationml/2006/main">
  <p:tag name="NUM" val="10"/>
</p:tagLst>
</file>

<file path=ppt/tags/tag27.xml><?xml version="1.0" encoding="utf-8"?>
<p:tagLst xmlns:a="http://schemas.openxmlformats.org/drawingml/2006/main" xmlns:r="http://schemas.openxmlformats.org/officeDocument/2006/relationships" xmlns:p="http://schemas.openxmlformats.org/presentationml/2006/main">
  <p:tag name="NUM" val="1"/>
</p:tagLst>
</file>

<file path=ppt/tags/tag270.xml><?xml version="1.0" encoding="utf-8"?>
<p:tagLst xmlns:a="http://schemas.openxmlformats.org/drawingml/2006/main" xmlns:r="http://schemas.openxmlformats.org/officeDocument/2006/relationships" xmlns:p="http://schemas.openxmlformats.org/presentationml/2006/main">
  <p:tag name="NUM" val="11"/>
</p:tagLst>
</file>

<file path=ppt/tags/tag271.xml><?xml version="1.0" encoding="utf-8"?>
<p:tagLst xmlns:a="http://schemas.openxmlformats.org/drawingml/2006/main" xmlns:r="http://schemas.openxmlformats.org/officeDocument/2006/relationships" xmlns:p="http://schemas.openxmlformats.org/presentationml/2006/main">
  <p:tag name="NUM" val="12"/>
</p:tagLst>
</file>

<file path=ppt/tags/tag272.xml><?xml version="1.0" encoding="utf-8"?>
<p:tagLst xmlns:a="http://schemas.openxmlformats.org/drawingml/2006/main" xmlns:r="http://schemas.openxmlformats.org/officeDocument/2006/relationships" xmlns:p="http://schemas.openxmlformats.org/presentationml/2006/main">
  <p:tag name="NUM" val="1"/>
</p:tagLst>
</file>

<file path=ppt/tags/tag273.xml><?xml version="1.0" encoding="utf-8"?>
<p:tagLst xmlns:a="http://schemas.openxmlformats.org/drawingml/2006/main" xmlns:r="http://schemas.openxmlformats.org/officeDocument/2006/relationships" xmlns:p="http://schemas.openxmlformats.org/presentationml/2006/main">
  <p:tag name="NUM" val="2"/>
</p:tagLst>
</file>

<file path=ppt/tags/tag274.xml><?xml version="1.0" encoding="utf-8"?>
<p:tagLst xmlns:a="http://schemas.openxmlformats.org/drawingml/2006/main" xmlns:r="http://schemas.openxmlformats.org/officeDocument/2006/relationships" xmlns:p="http://schemas.openxmlformats.org/presentationml/2006/main">
  <p:tag name="NUM" val="3"/>
</p:tagLst>
</file>

<file path=ppt/tags/tag275.xml><?xml version="1.0" encoding="utf-8"?>
<p:tagLst xmlns:a="http://schemas.openxmlformats.org/drawingml/2006/main" xmlns:r="http://schemas.openxmlformats.org/officeDocument/2006/relationships" xmlns:p="http://schemas.openxmlformats.org/presentationml/2006/main">
  <p:tag name="NUM" val="4"/>
</p:tagLst>
</file>

<file path=ppt/tags/tag276.xml><?xml version="1.0" encoding="utf-8"?>
<p:tagLst xmlns:a="http://schemas.openxmlformats.org/drawingml/2006/main" xmlns:r="http://schemas.openxmlformats.org/officeDocument/2006/relationships" xmlns:p="http://schemas.openxmlformats.org/presentationml/2006/main">
  <p:tag name="NUM" val="5"/>
</p:tagLst>
</file>

<file path=ppt/tags/tag277.xml><?xml version="1.0" encoding="utf-8"?>
<p:tagLst xmlns:a="http://schemas.openxmlformats.org/drawingml/2006/main" xmlns:r="http://schemas.openxmlformats.org/officeDocument/2006/relationships" xmlns:p="http://schemas.openxmlformats.org/presentationml/2006/main">
  <p:tag name="NUM" val="6"/>
</p:tagLst>
</file>

<file path=ppt/tags/tag278.xml><?xml version="1.0" encoding="utf-8"?>
<p:tagLst xmlns:a="http://schemas.openxmlformats.org/drawingml/2006/main" xmlns:r="http://schemas.openxmlformats.org/officeDocument/2006/relationships" xmlns:p="http://schemas.openxmlformats.org/presentationml/2006/main">
  <p:tag name="NUM" val="7"/>
</p:tagLst>
</file>

<file path=ppt/tags/tag279.xml><?xml version="1.0" encoding="utf-8"?>
<p:tagLst xmlns:a="http://schemas.openxmlformats.org/drawingml/2006/main" xmlns:r="http://schemas.openxmlformats.org/officeDocument/2006/relationships" xmlns:p="http://schemas.openxmlformats.org/presentationml/2006/main">
  <p:tag name="NUM" val="8"/>
</p:tagLst>
</file>

<file path=ppt/tags/tag28.xml><?xml version="1.0" encoding="utf-8"?>
<p:tagLst xmlns:a="http://schemas.openxmlformats.org/drawingml/2006/main" xmlns:r="http://schemas.openxmlformats.org/officeDocument/2006/relationships" xmlns:p="http://schemas.openxmlformats.org/presentationml/2006/main">
  <p:tag name="NUM" val="2"/>
</p:tagLst>
</file>

<file path=ppt/tags/tag280.xml><?xml version="1.0" encoding="utf-8"?>
<p:tagLst xmlns:a="http://schemas.openxmlformats.org/drawingml/2006/main" xmlns:r="http://schemas.openxmlformats.org/officeDocument/2006/relationships" xmlns:p="http://schemas.openxmlformats.org/presentationml/2006/main">
  <p:tag name="NUM" val="9"/>
</p:tagLst>
</file>

<file path=ppt/tags/tag281.xml><?xml version="1.0" encoding="utf-8"?>
<p:tagLst xmlns:a="http://schemas.openxmlformats.org/drawingml/2006/main" xmlns:r="http://schemas.openxmlformats.org/officeDocument/2006/relationships" xmlns:p="http://schemas.openxmlformats.org/presentationml/2006/main">
  <p:tag name="NUM" val="10"/>
</p:tagLst>
</file>

<file path=ppt/tags/tag282.xml><?xml version="1.0" encoding="utf-8"?>
<p:tagLst xmlns:a="http://schemas.openxmlformats.org/drawingml/2006/main" xmlns:r="http://schemas.openxmlformats.org/officeDocument/2006/relationships" xmlns:p="http://schemas.openxmlformats.org/presentationml/2006/main">
  <p:tag name="NUM" val="11"/>
</p:tagLst>
</file>

<file path=ppt/tags/tag283.xml><?xml version="1.0" encoding="utf-8"?>
<p:tagLst xmlns:a="http://schemas.openxmlformats.org/drawingml/2006/main" xmlns:r="http://schemas.openxmlformats.org/officeDocument/2006/relationships" xmlns:p="http://schemas.openxmlformats.org/presentationml/2006/main">
  <p:tag name="NUM" val="12"/>
</p:tagLst>
</file>

<file path=ppt/tags/tag284.xml><?xml version="1.0" encoding="utf-8"?>
<p:tagLst xmlns:a="http://schemas.openxmlformats.org/drawingml/2006/main" xmlns:r="http://schemas.openxmlformats.org/officeDocument/2006/relationships" xmlns:p="http://schemas.openxmlformats.org/presentationml/2006/main">
  <p:tag name="NUM" val="13"/>
</p:tagLst>
</file>

<file path=ppt/tags/tag285.xml><?xml version="1.0" encoding="utf-8"?>
<p:tagLst xmlns:a="http://schemas.openxmlformats.org/drawingml/2006/main" xmlns:r="http://schemas.openxmlformats.org/officeDocument/2006/relationships" xmlns:p="http://schemas.openxmlformats.org/presentationml/2006/main">
  <p:tag name="NUM" val="1"/>
</p:tagLst>
</file>

<file path=ppt/tags/tag286.xml><?xml version="1.0" encoding="utf-8"?>
<p:tagLst xmlns:a="http://schemas.openxmlformats.org/drawingml/2006/main" xmlns:r="http://schemas.openxmlformats.org/officeDocument/2006/relationships" xmlns:p="http://schemas.openxmlformats.org/presentationml/2006/main">
  <p:tag name="NUM" val="2"/>
</p:tagLst>
</file>

<file path=ppt/tags/tag287.xml><?xml version="1.0" encoding="utf-8"?>
<p:tagLst xmlns:a="http://schemas.openxmlformats.org/drawingml/2006/main" xmlns:r="http://schemas.openxmlformats.org/officeDocument/2006/relationships" xmlns:p="http://schemas.openxmlformats.org/presentationml/2006/main">
  <p:tag name="NUM" val="3"/>
</p:tagLst>
</file>

<file path=ppt/tags/tag288.xml><?xml version="1.0" encoding="utf-8"?>
<p:tagLst xmlns:a="http://schemas.openxmlformats.org/drawingml/2006/main" xmlns:r="http://schemas.openxmlformats.org/officeDocument/2006/relationships" xmlns:p="http://schemas.openxmlformats.org/presentationml/2006/main">
  <p:tag name="NUM" val="4"/>
</p:tagLst>
</file>

<file path=ppt/tags/tag289.xml><?xml version="1.0" encoding="utf-8"?>
<p:tagLst xmlns:a="http://schemas.openxmlformats.org/drawingml/2006/main" xmlns:r="http://schemas.openxmlformats.org/officeDocument/2006/relationships" xmlns:p="http://schemas.openxmlformats.org/presentationml/2006/main">
  <p:tag name="NUM" val="5"/>
</p:tagLst>
</file>

<file path=ppt/tags/tag29.xml><?xml version="1.0" encoding="utf-8"?>
<p:tagLst xmlns:a="http://schemas.openxmlformats.org/drawingml/2006/main" xmlns:r="http://schemas.openxmlformats.org/officeDocument/2006/relationships" xmlns:p="http://schemas.openxmlformats.org/presentationml/2006/main">
  <p:tag name="NUM" val="3"/>
</p:tagLst>
</file>

<file path=ppt/tags/tag290.xml><?xml version="1.0" encoding="utf-8"?>
<p:tagLst xmlns:a="http://schemas.openxmlformats.org/drawingml/2006/main" xmlns:r="http://schemas.openxmlformats.org/officeDocument/2006/relationships" xmlns:p="http://schemas.openxmlformats.org/presentationml/2006/main">
  <p:tag name="NUM" val="6"/>
</p:tagLst>
</file>

<file path=ppt/tags/tag291.xml><?xml version="1.0" encoding="utf-8"?>
<p:tagLst xmlns:a="http://schemas.openxmlformats.org/drawingml/2006/main" xmlns:r="http://schemas.openxmlformats.org/officeDocument/2006/relationships" xmlns:p="http://schemas.openxmlformats.org/presentationml/2006/main">
  <p:tag name="NUM" val="7"/>
</p:tagLst>
</file>

<file path=ppt/tags/tag292.xml><?xml version="1.0" encoding="utf-8"?>
<p:tagLst xmlns:a="http://schemas.openxmlformats.org/drawingml/2006/main" xmlns:r="http://schemas.openxmlformats.org/officeDocument/2006/relationships" xmlns:p="http://schemas.openxmlformats.org/presentationml/2006/main">
  <p:tag name="NUM" val="8"/>
</p:tagLst>
</file>

<file path=ppt/tags/tag293.xml><?xml version="1.0" encoding="utf-8"?>
<p:tagLst xmlns:a="http://schemas.openxmlformats.org/drawingml/2006/main" xmlns:r="http://schemas.openxmlformats.org/officeDocument/2006/relationships" xmlns:p="http://schemas.openxmlformats.org/presentationml/2006/main">
  <p:tag name="NUM" val="9"/>
</p:tagLst>
</file>

<file path=ppt/tags/tag294.xml><?xml version="1.0" encoding="utf-8"?>
<p:tagLst xmlns:a="http://schemas.openxmlformats.org/drawingml/2006/main" xmlns:r="http://schemas.openxmlformats.org/officeDocument/2006/relationships" xmlns:p="http://schemas.openxmlformats.org/presentationml/2006/main">
  <p:tag name="NUM" val="10"/>
</p:tagLst>
</file>

<file path=ppt/tags/tag295.xml><?xml version="1.0" encoding="utf-8"?>
<p:tagLst xmlns:a="http://schemas.openxmlformats.org/drawingml/2006/main" xmlns:r="http://schemas.openxmlformats.org/officeDocument/2006/relationships" xmlns:p="http://schemas.openxmlformats.org/presentationml/2006/main">
  <p:tag name="NUM" val="11"/>
</p:tagLst>
</file>

<file path=ppt/tags/tag296.xml><?xml version="1.0" encoding="utf-8"?>
<p:tagLst xmlns:a="http://schemas.openxmlformats.org/drawingml/2006/main" xmlns:r="http://schemas.openxmlformats.org/officeDocument/2006/relationships" xmlns:p="http://schemas.openxmlformats.org/presentationml/2006/main">
  <p:tag name="NUM" val="12"/>
</p:tagLst>
</file>

<file path=ppt/tags/tag297.xml><?xml version="1.0" encoding="utf-8"?>
<p:tagLst xmlns:a="http://schemas.openxmlformats.org/drawingml/2006/main" xmlns:r="http://schemas.openxmlformats.org/officeDocument/2006/relationships" xmlns:p="http://schemas.openxmlformats.org/presentationml/2006/main">
  <p:tag name="NUM" val="1"/>
</p:tagLst>
</file>

<file path=ppt/tags/tag298.xml><?xml version="1.0" encoding="utf-8"?>
<p:tagLst xmlns:a="http://schemas.openxmlformats.org/drawingml/2006/main" xmlns:r="http://schemas.openxmlformats.org/officeDocument/2006/relationships" xmlns:p="http://schemas.openxmlformats.org/presentationml/2006/main">
  <p:tag name="NUM" val="2"/>
</p:tagLst>
</file>

<file path=ppt/tags/tag299.xml><?xml version="1.0" encoding="utf-8"?>
<p:tagLst xmlns:a="http://schemas.openxmlformats.org/drawingml/2006/main" xmlns:r="http://schemas.openxmlformats.org/officeDocument/2006/relationships" xmlns:p="http://schemas.openxmlformats.org/presentationml/2006/main">
  <p:tag name="NUM" val="3"/>
</p:tagLst>
</file>

<file path=ppt/tags/tag3.xml><?xml version="1.0" encoding="utf-8"?>
<p:tagLst xmlns:a="http://schemas.openxmlformats.org/drawingml/2006/main" xmlns:r="http://schemas.openxmlformats.org/officeDocument/2006/relationships" xmlns:p="http://schemas.openxmlformats.org/presentationml/2006/main">
  <p:tag name="NUM" val="3"/>
</p:tagLst>
</file>

<file path=ppt/tags/tag30.xml><?xml version="1.0" encoding="utf-8"?>
<p:tagLst xmlns:a="http://schemas.openxmlformats.org/drawingml/2006/main" xmlns:r="http://schemas.openxmlformats.org/officeDocument/2006/relationships" xmlns:p="http://schemas.openxmlformats.org/presentationml/2006/main">
  <p:tag name="NUM" val="4"/>
</p:tagLst>
</file>

<file path=ppt/tags/tag300.xml><?xml version="1.0" encoding="utf-8"?>
<p:tagLst xmlns:a="http://schemas.openxmlformats.org/drawingml/2006/main" xmlns:r="http://schemas.openxmlformats.org/officeDocument/2006/relationships" xmlns:p="http://schemas.openxmlformats.org/presentationml/2006/main">
  <p:tag name="NUM" val="4"/>
</p:tagLst>
</file>

<file path=ppt/tags/tag301.xml><?xml version="1.0" encoding="utf-8"?>
<p:tagLst xmlns:a="http://schemas.openxmlformats.org/drawingml/2006/main" xmlns:r="http://schemas.openxmlformats.org/officeDocument/2006/relationships" xmlns:p="http://schemas.openxmlformats.org/presentationml/2006/main">
  <p:tag name="NUM" val="5"/>
</p:tagLst>
</file>

<file path=ppt/tags/tag302.xml><?xml version="1.0" encoding="utf-8"?>
<p:tagLst xmlns:a="http://schemas.openxmlformats.org/drawingml/2006/main" xmlns:r="http://schemas.openxmlformats.org/officeDocument/2006/relationships" xmlns:p="http://schemas.openxmlformats.org/presentationml/2006/main">
  <p:tag name="NUM" val="6"/>
</p:tagLst>
</file>

<file path=ppt/tags/tag303.xml><?xml version="1.0" encoding="utf-8"?>
<p:tagLst xmlns:a="http://schemas.openxmlformats.org/drawingml/2006/main" xmlns:r="http://schemas.openxmlformats.org/officeDocument/2006/relationships" xmlns:p="http://schemas.openxmlformats.org/presentationml/2006/main">
  <p:tag name="NUM" val="7"/>
</p:tagLst>
</file>

<file path=ppt/tags/tag304.xml><?xml version="1.0" encoding="utf-8"?>
<p:tagLst xmlns:a="http://schemas.openxmlformats.org/drawingml/2006/main" xmlns:r="http://schemas.openxmlformats.org/officeDocument/2006/relationships" xmlns:p="http://schemas.openxmlformats.org/presentationml/2006/main">
  <p:tag name="NUM" val="8"/>
</p:tagLst>
</file>

<file path=ppt/tags/tag305.xml><?xml version="1.0" encoding="utf-8"?>
<p:tagLst xmlns:a="http://schemas.openxmlformats.org/drawingml/2006/main" xmlns:r="http://schemas.openxmlformats.org/officeDocument/2006/relationships" xmlns:p="http://schemas.openxmlformats.org/presentationml/2006/main">
  <p:tag name="NUM" val="9"/>
</p:tagLst>
</file>

<file path=ppt/tags/tag306.xml><?xml version="1.0" encoding="utf-8"?>
<p:tagLst xmlns:a="http://schemas.openxmlformats.org/drawingml/2006/main" xmlns:r="http://schemas.openxmlformats.org/officeDocument/2006/relationships" xmlns:p="http://schemas.openxmlformats.org/presentationml/2006/main">
  <p:tag name="NUM" val="10"/>
</p:tagLst>
</file>

<file path=ppt/tags/tag307.xml><?xml version="1.0" encoding="utf-8"?>
<p:tagLst xmlns:a="http://schemas.openxmlformats.org/drawingml/2006/main" xmlns:r="http://schemas.openxmlformats.org/officeDocument/2006/relationships" xmlns:p="http://schemas.openxmlformats.org/presentationml/2006/main">
  <p:tag name="NUM" val="11"/>
</p:tagLst>
</file>

<file path=ppt/tags/tag308.xml><?xml version="1.0" encoding="utf-8"?>
<p:tagLst xmlns:a="http://schemas.openxmlformats.org/drawingml/2006/main" xmlns:r="http://schemas.openxmlformats.org/officeDocument/2006/relationships" xmlns:p="http://schemas.openxmlformats.org/presentationml/2006/main">
  <p:tag name="NUM" val="12"/>
</p:tagLst>
</file>

<file path=ppt/tags/tag309.xml><?xml version="1.0" encoding="utf-8"?>
<p:tagLst xmlns:a="http://schemas.openxmlformats.org/drawingml/2006/main" xmlns:r="http://schemas.openxmlformats.org/officeDocument/2006/relationships" xmlns:p="http://schemas.openxmlformats.org/presentationml/2006/main">
  <p:tag name="NUM" val="13"/>
</p:tagLst>
</file>

<file path=ppt/tags/tag31.xml><?xml version="1.0" encoding="utf-8"?>
<p:tagLst xmlns:a="http://schemas.openxmlformats.org/drawingml/2006/main" xmlns:r="http://schemas.openxmlformats.org/officeDocument/2006/relationships" xmlns:p="http://schemas.openxmlformats.org/presentationml/2006/main">
  <p:tag name="NUM" val="5"/>
</p:tagLst>
</file>

<file path=ppt/tags/tag310.xml><?xml version="1.0" encoding="utf-8"?>
<p:tagLst xmlns:a="http://schemas.openxmlformats.org/drawingml/2006/main" xmlns:r="http://schemas.openxmlformats.org/officeDocument/2006/relationships" xmlns:p="http://schemas.openxmlformats.org/presentationml/2006/main">
  <p:tag name="NUM" val="1"/>
</p:tagLst>
</file>

<file path=ppt/tags/tag311.xml><?xml version="1.0" encoding="utf-8"?>
<p:tagLst xmlns:a="http://schemas.openxmlformats.org/drawingml/2006/main" xmlns:r="http://schemas.openxmlformats.org/officeDocument/2006/relationships" xmlns:p="http://schemas.openxmlformats.org/presentationml/2006/main">
  <p:tag name="NUM" val="2"/>
</p:tagLst>
</file>

<file path=ppt/tags/tag312.xml><?xml version="1.0" encoding="utf-8"?>
<p:tagLst xmlns:a="http://schemas.openxmlformats.org/drawingml/2006/main" xmlns:r="http://schemas.openxmlformats.org/officeDocument/2006/relationships" xmlns:p="http://schemas.openxmlformats.org/presentationml/2006/main">
  <p:tag name="NUM" val="3"/>
</p:tagLst>
</file>

<file path=ppt/tags/tag313.xml><?xml version="1.0" encoding="utf-8"?>
<p:tagLst xmlns:a="http://schemas.openxmlformats.org/drawingml/2006/main" xmlns:r="http://schemas.openxmlformats.org/officeDocument/2006/relationships" xmlns:p="http://schemas.openxmlformats.org/presentationml/2006/main">
  <p:tag name="NUM" val="4"/>
</p:tagLst>
</file>

<file path=ppt/tags/tag314.xml><?xml version="1.0" encoding="utf-8"?>
<p:tagLst xmlns:a="http://schemas.openxmlformats.org/drawingml/2006/main" xmlns:r="http://schemas.openxmlformats.org/officeDocument/2006/relationships" xmlns:p="http://schemas.openxmlformats.org/presentationml/2006/main">
  <p:tag name="NUM" val="5"/>
</p:tagLst>
</file>

<file path=ppt/tags/tag315.xml><?xml version="1.0" encoding="utf-8"?>
<p:tagLst xmlns:a="http://schemas.openxmlformats.org/drawingml/2006/main" xmlns:r="http://schemas.openxmlformats.org/officeDocument/2006/relationships" xmlns:p="http://schemas.openxmlformats.org/presentationml/2006/main">
  <p:tag name="NUM" val="6"/>
</p:tagLst>
</file>

<file path=ppt/tags/tag316.xml><?xml version="1.0" encoding="utf-8"?>
<p:tagLst xmlns:a="http://schemas.openxmlformats.org/drawingml/2006/main" xmlns:r="http://schemas.openxmlformats.org/officeDocument/2006/relationships" xmlns:p="http://schemas.openxmlformats.org/presentationml/2006/main">
  <p:tag name="NUM" val="7"/>
</p:tagLst>
</file>

<file path=ppt/tags/tag317.xml><?xml version="1.0" encoding="utf-8"?>
<p:tagLst xmlns:a="http://schemas.openxmlformats.org/drawingml/2006/main" xmlns:r="http://schemas.openxmlformats.org/officeDocument/2006/relationships" xmlns:p="http://schemas.openxmlformats.org/presentationml/2006/main">
  <p:tag name="NUM" val="8"/>
</p:tagLst>
</file>

<file path=ppt/tags/tag318.xml><?xml version="1.0" encoding="utf-8"?>
<p:tagLst xmlns:a="http://schemas.openxmlformats.org/drawingml/2006/main" xmlns:r="http://schemas.openxmlformats.org/officeDocument/2006/relationships" xmlns:p="http://schemas.openxmlformats.org/presentationml/2006/main">
  <p:tag name="NUM" val="9"/>
</p:tagLst>
</file>

<file path=ppt/tags/tag319.xml><?xml version="1.0" encoding="utf-8"?>
<p:tagLst xmlns:a="http://schemas.openxmlformats.org/drawingml/2006/main" xmlns:r="http://schemas.openxmlformats.org/officeDocument/2006/relationships" xmlns:p="http://schemas.openxmlformats.org/presentationml/2006/main">
  <p:tag name="NUM" val="10"/>
</p:tagLst>
</file>

<file path=ppt/tags/tag32.xml><?xml version="1.0" encoding="utf-8"?>
<p:tagLst xmlns:a="http://schemas.openxmlformats.org/drawingml/2006/main" xmlns:r="http://schemas.openxmlformats.org/officeDocument/2006/relationships" xmlns:p="http://schemas.openxmlformats.org/presentationml/2006/main">
  <p:tag name="NUM" val="6"/>
</p:tagLst>
</file>

<file path=ppt/tags/tag320.xml><?xml version="1.0" encoding="utf-8"?>
<p:tagLst xmlns:a="http://schemas.openxmlformats.org/drawingml/2006/main" xmlns:r="http://schemas.openxmlformats.org/officeDocument/2006/relationships" xmlns:p="http://schemas.openxmlformats.org/presentationml/2006/main">
  <p:tag name="NUM" val="11"/>
</p:tagLst>
</file>

<file path=ppt/tags/tag321.xml><?xml version="1.0" encoding="utf-8"?>
<p:tagLst xmlns:a="http://schemas.openxmlformats.org/drawingml/2006/main" xmlns:r="http://schemas.openxmlformats.org/officeDocument/2006/relationships" xmlns:p="http://schemas.openxmlformats.org/presentationml/2006/main">
  <p:tag name="NUM" val="12"/>
</p:tagLst>
</file>

<file path=ppt/tags/tag322.xml><?xml version="1.0" encoding="utf-8"?>
<p:tagLst xmlns:a="http://schemas.openxmlformats.org/drawingml/2006/main" xmlns:r="http://schemas.openxmlformats.org/officeDocument/2006/relationships" xmlns:p="http://schemas.openxmlformats.org/presentationml/2006/main">
  <p:tag name="NUM" val="1"/>
</p:tagLst>
</file>

<file path=ppt/tags/tag323.xml><?xml version="1.0" encoding="utf-8"?>
<p:tagLst xmlns:a="http://schemas.openxmlformats.org/drawingml/2006/main" xmlns:r="http://schemas.openxmlformats.org/officeDocument/2006/relationships" xmlns:p="http://schemas.openxmlformats.org/presentationml/2006/main">
  <p:tag name="NUM" val="2"/>
</p:tagLst>
</file>

<file path=ppt/tags/tag324.xml><?xml version="1.0" encoding="utf-8"?>
<p:tagLst xmlns:a="http://schemas.openxmlformats.org/drawingml/2006/main" xmlns:r="http://schemas.openxmlformats.org/officeDocument/2006/relationships" xmlns:p="http://schemas.openxmlformats.org/presentationml/2006/main">
  <p:tag name="NUM" val="3"/>
</p:tagLst>
</file>

<file path=ppt/tags/tag325.xml><?xml version="1.0" encoding="utf-8"?>
<p:tagLst xmlns:a="http://schemas.openxmlformats.org/drawingml/2006/main" xmlns:r="http://schemas.openxmlformats.org/officeDocument/2006/relationships" xmlns:p="http://schemas.openxmlformats.org/presentationml/2006/main">
  <p:tag name="NUM" val="4"/>
</p:tagLst>
</file>

<file path=ppt/tags/tag326.xml><?xml version="1.0" encoding="utf-8"?>
<p:tagLst xmlns:a="http://schemas.openxmlformats.org/drawingml/2006/main" xmlns:r="http://schemas.openxmlformats.org/officeDocument/2006/relationships" xmlns:p="http://schemas.openxmlformats.org/presentationml/2006/main">
  <p:tag name="NUM" val="5"/>
</p:tagLst>
</file>

<file path=ppt/tags/tag327.xml><?xml version="1.0" encoding="utf-8"?>
<p:tagLst xmlns:a="http://schemas.openxmlformats.org/drawingml/2006/main" xmlns:r="http://schemas.openxmlformats.org/officeDocument/2006/relationships" xmlns:p="http://schemas.openxmlformats.org/presentationml/2006/main">
  <p:tag name="NUM" val="6"/>
</p:tagLst>
</file>

<file path=ppt/tags/tag328.xml><?xml version="1.0" encoding="utf-8"?>
<p:tagLst xmlns:a="http://schemas.openxmlformats.org/drawingml/2006/main" xmlns:r="http://schemas.openxmlformats.org/officeDocument/2006/relationships" xmlns:p="http://schemas.openxmlformats.org/presentationml/2006/main">
  <p:tag name="NUM" val="7"/>
</p:tagLst>
</file>

<file path=ppt/tags/tag329.xml><?xml version="1.0" encoding="utf-8"?>
<p:tagLst xmlns:a="http://schemas.openxmlformats.org/drawingml/2006/main" xmlns:r="http://schemas.openxmlformats.org/officeDocument/2006/relationships" xmlns:p="http://schemas.openxmlformats.org/presentationml/2006/main">
  <p:tag name="NUM" val="8"/>
</p:tagLst>
</file>

<file path=ppt/tags/tag33.xml><?xml version="1.0" encoding="utf-8"?>
<p:tagLst xmlns:a="http://schemas.openxmlformats.org/drawingml/2006/main" xmlns:r="http://schemas.openxmlformats.org/officeDocument/2006/relationships" xmlns:p="http://schemas.openxmlformats.org/presentationml/2006/main">
  <p:tag name="NUM" val="7"/>
</p:tagLst>
</file>

<file path=ppt/tags/tag330.xml><?xml version="1.0" encoding="utf-8"?>
<p:tagLst xmlns:a="http://schemas.openxmlformats.org/drawingml/2006/main" xmlns:r="http://schemas.openxmlformats.org/officeDocument/2006/relationships" xmlns:p="http://schemas.openxmlformats.org/presentationml/2006/main">
  <p:tag name="NUM" val="9"/>
</p:tagLst>
</file>

<file path=ppt/tags/tag331.xml><?xml version="1.0" encoding="utf-8"?>
<p:tagLst xmlns:a="http://schemas.openxmlformats.org/drawingml/2006/main" xmlns:r="http://schemas.openxmlformats.org/officeDocument/2006/relationships" xmlns:p="http://schemas.openxmlformats.org/presentationml/2006/main">
  <p:tag name="NUM" val="10"/>
</p:tagLst>
</file>

<file path=ppt/tags/tag332.xml><?xml version="1.0" encoding="utf-8"?>
<p:tagLst xmlns:a="http://schemas.openxmlformats.org/drawingml/2006/main" xmlns:r="http://schemas.openxmlformats.org/officeDocument/2006/relationships" xmlns:p="http://schemas.openxmlformats.org/presentationml/2006/main">
  <p:tag name="NUM" val="11"/>
</p:tagLst>
</file>

<file path=ppt/tags/tag333.xml><?xml version="1.0" encoding="utf-8"?>
<p:tagLst xmlns:a="http://schemas.openxmlformats.org/drawingml/2006/main" xmlns:r="http://schemas.openxmlformats.org/officeDocument/2006/relationships" xmlns:p="http://schemas.openxmlformats.org/presentationml/2006/main">
  <p:tag name="NUM" val="12"/>
</p:tagLst>
</file>

<file path=ppt/tags/tag334.xml><?xml version="1.0" encoding="utf-8"?>
<p:tagLst xmlns:a="http://schemas.openxmlformats.org/drawingml/2006/main" xmlns:r="http://schemas.openxmlformats.org/officeDocument/2006/relationships" xmlns:p="http://schemas.openxmlformats.org/presentationml/2006/main">
  <p:tag name="NUM" val="13"/>
</p:tagLst>
</file>

<file path=ppt/tags/tag335.xml><?xml version="1.0" encoding="utf-8"?>
<p:tagLst xmlns:a="http://schemas.openxmlformats.org/drawingml/2006/main" xmlns:r="http://schemas.openxmlformats.org/officeDocument/2006/relationships" xmlns:p="http://schemas.openxmlformats.org/presentationml/2006/main">
  <p:tag name="NUM" val="1"/>
</p:tagLst>
</file>

<file path=ppt/tags/tag336.xml><?xml version="1.0" encoding="utf-8"?>
<p:tagLst xmlns:a="http://schemas.openxmlformats.org/drawingml/2006/main" xmlns:r="http://schemas.openxmlformats.org/officeDocument/2006/relationships" xmlns:p="http://schemas.openxmlformats.org/presentationml/2006/main">
  <p:tag name="NUM" val="2"/>
</p:tagLst>
</file>

<file path=ppt/tags/tag337.xml><?xml version="1.0" encoding="utf-8"?>
<p:tagLst xmlns:a="http://schemas.openxmlformats.org/drawingml/2006/main" xmlns:r="http://schemas.openxmlformats.org/officeDocument/2006/relationships" xmlns:p="http://schemas.openxmlformats.org/presentationml/2006/main">
  <p:tag name="NUM" val="3"/>
</p:tagLst>
</file>

<file path=ppt/tags/tag338.xml><?xml version="1.0" encoding="utf-8"?>
<p:tagLst xmlns:a="http://schemas.openxmlformats.org/drawingml/2006/main" xmlns:r="http://schemas.openxmlformats.org/officeDocument/2006/relationships" xmlns:p="http://schemas.openxmlformats.org/presentationml/2006/main">
  <p:tag name="NUM" val="4"/>
</p:tagLst>
</file>

<file path=ppt/tags/tag339.xml><?xml version="1.0" encoding="utf-8"?>
<p:tagLst xmlns:a="http://schemas.openxmlformats.org/drawingml/2006/main" xmlns:r="http://schemas.openxmlformats.org/officeDocument/2006/relationships" xmlns:p="http://schemas.openxmlformats.org/presentationml/2006/main">
  <p:tag name="NUM" val="5"/>
</p:tagLst>
</file>

<file path=ppt/tags/tag34.xml><?xml version="1.0" encoding="utf-8"?>
<p:tagLst xmlns:a="http://schemas.openxmlformats.org/drawingml/2006/main" xmlns:r="http://schemas.openxmlformats.org/officeDocument/2006/relationships" xmlns:p="http://schemas.openxmlformats.org/presentationml/2006/main">
  <p:tag name="NUM" val="1"/>
</p:tagLst>
</file>

<file path=ppt/tags/tag340.xml><?xml version="1.0" encoding="utf-8"?>
<p:tagLst xmlns:a="http://schemas.openxmlformats.org/drawingml/2006/main" xmlns:r="http://schemas.openxmlformats.org/officeDocument/2006/relationships" xmlns:p="http://schemas.openxmlformats.org/presentationml/2006/main">
  <p:tag name="NUM" val="6"/>
</p:tagLst>
</file>

<file path=ppt/tags/tag341.xml><?xml version="1.0" encoding="utf-8"?>
<p:tagLst xmlns:a="http://schemas.openxmlformats.org/drawingml/2006/main" xmlns:r="http://schemas.openxmlformats.org/officeDocument/2006/relationships" xmlns:p="http://schemas.openxmlformats.org/presentationml/2006/main">
  <p:tag name="NUM" val="7"/>
</p:tagLst>
</file>

<file path=ppt/tags/tag342.xml><?xml version="1.0" encoding="utf-8"?>
<p:tagLst xmlns:a="http://schemas.openxmlformats.org/drawingml/2006/main" xmlns:r="http://schemas.openxmlformats.org/officeDocument/2006/relationships" xmlns:p="http://schemas.openxmlformats.org/presentationml/2006/main">
  <p:tag name="NUM" val="8"/>
</p:tagLst>
</file>

<file path=ppt/tags/tag343.xml><?xml version="1.0" encoding="utf-8"?>
<p:tagLst xmlns:a="http://schemas.openxmlformats.org/drawingml/2006/main" xmlns:r="http://schemas.openxmlformats.org/officeDocument/2006/relationships" xmlns:p="http://schemas.openxmlformats.org/presentationml/2006/main">
  <p:tag name="NUM" val="9"/>
</p:tagLst>
</file>

<file path=ppt/tags/tag344.xml><?xml version="1.0" encoding="utf-8"?>
<p:tagLst xmlns:a="http://schemas.openxmlformats.org/drawingml/2006/main" xmlns:r="http://schemas.openxmlformats.org/officeDocument/2006/relationships" xmlns:p="http://schemas.openxmlformats.org/presentationml/2006/main">
  <p:tag name="NUM" val="10"/>
</p:tagLst>
</file>

<file path=ppt/tags/tag345.xml><?xml version="1.0" encoding="utf-8"?>
<p:tagLst xmlns:a="http://schemas.openxmlformats.org/drawingml/2006/main" xmlns:r="http://schemas.openxmlformats.org/officeDocument/2006/relationships" xmlns:p="http://schemas.openxmlformats.org/presentationml/2006/main">
  <p:tag name="NUM" val="11"/>
</p:tagLst>
</file>

<file path=ppt/tags/tag346.xml><?xml version="1.0" encoding="utf-8"?>
<p:tagLst xmlns:a="http://schemas.openxmlformats.org/drawingml/2006/main" xmlns:r="http://schemas.openxmlformats.org/officeDocument/2006/relationships" xmlns:p="http://schemas.openxmlformats.org/presentationml/2006/main">
  <p:tag name="NUM" val="12"/>
</p:tagLst>
</file>

<file path=ppt/tags/tag347.xml><?xml version="1.0" encoding="utf-8"?>
<p:tagLst xmlns:a="http://schemas.openxmlformats.org/drawingml/2006/main" xmlns:r="http://schemas.openxmlformats.org/officeDocument/2006/relationships" xmlns:p="http://schemas.openxmlformats.org/presentationml/2006/main">
  <p:tag name="NUM" val="1"/>
</p:tagLst>
</file>

<file path=ppt/tags/tag348.xml><?xml version="1.0" encoding="utf-8"?>
<p:tagLst xmlns:a="http://schemas.openxmlformats.org/drawingml/2006/main" xmlns:r="http://schemas.openxmlformats.org/officeDocument/2006/relationships" xmlns:p="http://schemas.openxmlformats.org/presentationml/2006/main">
  <p:tag name="NUM" val="2"/>
</p:tagLst>
</file>

<file path=ppt/tags/tag349.xml><?xml version="1.0" encoding="utf-8"?>
<p:tagLst xmlns:a="http://schemas.openxmlformats.org/drawingml/2006/main" xmlns:r="http://schemas.openxmlformats.org/officeDocument/2006/relationships" xmlns:p="http://schemas.openxmlformats.org/presentationml/2006/main">
  <p:tag name="NUM" val="3"/>
</p:tagLst>
</file>

<file path=ppt/tags/tag35.xml><?xml version="1.0" encoding="utf-8"?>
<p:tagLst xmlns:a="http://schemas.openxmlformats.org/drawingml/2006/main" xmlns:r="http://schemas.openxmlformats.org/officeDocument/2006/relationships" xmlns:p="http://schemas.openxmlformats.org/presentationml/2006/main">
  <p:tag name="NUM" val="2"/>
</p:tagLst>
</file>

<file path=ppt/tags/tag350.xml><?xml version="1.0" encoding="utf-8"?>
<p:tagLst xmlns:a="http://schemas.openxmlformats.org/drawingml/2006/main" xmlns:r="http://schemas.openxmlformats.org/officeDocument/2006/relationships" xmlns:p="http://schemas.openxmlformats.org/presentationml/2006/main">
  <p:tag name="NUM" val="4"/>
</p:tagLst>
</file>

<file path=ppt/tags/tag351.xml><?xml version="1.0" encoding="utf-8"?>
<p:tagLst xmlns:a="http://schemas.openxmlformats.org/drawingml/2006/main" xmlns:r="http://schemas.openxmlformats.org/officeDocument/2006/relationships" xmlns:p="http://schemas.openxmlformats.org/presentationml/2006/main">
  <p:tag name="NUM" val="5"/>
</p:tagLst>
</file>

<file path=ppt/tags/tag352.xml><?xml version="1.0" encoding="utf-8"?>
<p:tagLst xmlns:a="http://schemas.openxmlformats.org/drawingml/2006/main" xmlns:r="http://schemas.openxmlformats.org/officeDocument/2006/relationships" xmlns:p="http://schemas.openxmlformats.org/presentationml/2006/main">
  <p:tag name="NUM" val="6"/>
</p:tagLst>
</file>

<file path=ppt/tags/tag353.xml><?xml version="1.0" encoding="utf-8"?>
<p:tagLst xmlns:a="http://schemas.openxmlformats.org/drawingml/2006/main" xmlns:r="http://schemas.openxmlformats.org/officeDocument/2006/relationships" xmlns:p="http://schemas.openxmlformats.org/presentationml/2006/main">
  <p:tag name="NUM" val="7"/>
</p:tagLst>
</file>

<file path=ppt/tags/tag354.xml><?xml version="1.0" encoding="utf-8"?>
<p:tagLst xmlns:a="http://schemas.openxmlformats.org/drawingml/2006/main" xmlns:r="http://schemas.openxmlformats.org/officeDocument/2006/relationships" xmlns:p="http://schemas.openxmlformats.org/presentationml/2006/main">
  <p:tag name="NUM" val="8"/>
</p:tagLst>
</file>

<file path=ppt/tags/tag355.xml><?xml version="1.0" encoding="utf-8"?>
<p:tagLst xmlns:a="http://schemas.openxmlformats.org/drawingml/2006/main" xmlns:r="http://schemas.openxmlformats.org/officeDocument/2006/relationships" xmlns:p="http://schemas.openxmlformats.org/presentationml/2006/main">
  <p:tag name="NUM" val="9"/>
</p:tagLst>
</file>

<file path=ppt/tags/tag356.xml><?xml version="1.0" encoding="utf-8"?>
<p:tagLst xmlns:a="http://schemas.openxmlformats.org/drawingml/2006/main" xmlns:r="http://schemas.openxmlformats.org/officeDocument/2006/relationships" xmlns:p="http://schemas.openxmlformats.org/presentationml/2006/main">
  <p:tag name="NUM" val="10"/>
</p:tagLst>
</file>

<file path=ppt/tags/tag357.xml><?xml version="1.0" encoding="utf-8"?>
<p:tagLst xmlns:a="http://schemas.openxmlformats.org/drawingml/2006/main" xmlns:r="http://schemas.openxmlformats.org/officeDocument/2006/relationships" xmlns:p="http://schemas.openxmlformats.org/presentationml/2006/main">
  <p:tag name="NUM" val="11"/>
</p:tagLst>
</file>

<file path=ppt/tags/tag358.xml><?xml version="1.0" encoding="utf-8"?>
<p:tagLst xmlns:a="http://schemas.openxmlformats.org/drawingml/2006/main" xmlns:r="http://schemas.openxmlformats.org/officeDocument/2006/relationships" xmlns:p="http://schemas.openxmlformats.org/presentationml/2006/main">
  <p:tag name="NUM" val="12"/>
</p:tagLst>
</file>

<file path=ppt/tags/tag359.xml><?xml version="1.0" encoding="utf-8"?>
<p:tagLst xmlns:a="http://schemas.openxmlformats.org/drawingml/2006/main" xmlns:r="http://schemas.openxmlformats.org/officeDocument/2006/relationships" xmlns:p="http://schemas.openxmlformats.org/presentationml/2006/main">
  <p:tag name="NUM" val="13"/>
</p:tagLst>
</file>

<file path=ppt/tags/tag36.xml><?xml version="1.0" encoding="utf-8"?>
<p:tagLst xmlns:a="http://schemas.openxmlformats.org/drawingml/2006/main" xmlns:r="http://schemas.openxmlformats.org/officeDocument/2006/relationships" xmlns:p="http://schemas.openxmlformats.org/presentationml/2006/main">
  <p:tag name="NUM" val="3"/>
</p:tagLst>
</file>

<file path=ppt/tags/tag360.xml><?xml version="1.0" encoding="utf-8"?>
<p:tagLst xmlns:a="http://schemas.openxmlformats.org/drawingml/2006/main" xmlns:r="http://schemas.openxmlformats.org/officeDocument/2006/relationships" xmlns:p="http://schemas.openxmlformats.org/presentationml/2006/main">
  <p:tag name="NUM" val="1"/>
</p:tagLst>
</file>

<file path=ppt/tags/tag361.xml><?xml version="1.0" encoding="utf-8"?>
<p:tagLst xmlns:a="http://schemas.openxmlformats.org/drawingml/2006/main" xmlns:r="http://schemas.openxmlformats.org/officeDocument/2006/relationships" xmlns:p="http://schemas.openxmlformats.org/presentationml/2006/main">
  <p:tag name="NUM" val="2"/>
</p:tagLst>
</file>

<file path=ppt/tags/tag362.xml><?xml version="1.0" encoding="utf-8"?>
<p:tagLst xmlns:a="http://schemas.openxmlformats.org/drawingml/2006/main" xmlns:r="http://schemas.openxmlformats.org/officeDocument/2006/relationships" xmlns:p="http://schemas.openxmlformats.org/presentationml/2006/main">
  <p:tag name="NUM" val="3"/>
</p:tagLst>
</file>

<file path=ppt/tags/tag363.xml><?xml version="1.0" encoding="utf-8"?>
<p:tagLst xmlns:a="http://schemas.openxmlformats.org/drawingml/2006/main" xmlns:r="http://schemas.openxmlformats.org/officeDocument/2006/relationships" xmlns:p="http://schemas.openxmlformats.org/presentationml/2006/main">
  <p:tag name="NUM" val="4"/>
</p:tagLst>
</file>

<file path=ppt/tags/tag364.xml><?xml version="1.0" encoding="utf-8"?>
<p:tagLst xmlns:a="http://schemas.openxmlformats.org/drawingml/2006/main" xmlns:r="http://schemas.openxmlformats.org/officeDocument/2006/relationships" xmlns:p="http://schemas.openxmlformats.org/presentationml/2006/main">
  <p:tag name="NUM" val="5"/>
</p:tagLst>
</file>

<file path=ppt/tags/tag365.xml><?xml version="1.0" encoding="utf-8"?>
<p:tagLst xmlns:a="http://schemas.openxmlformats.org/drawingml/2006/main" xmlns:r="http://schemas.openxmlformats.org/officeDocument/2006/relationships" xmlns:p="http://schemas.openxmlformats.org/presentationml/2006/main">
  <p:tag name="NUM" val="6"/>
</p:tagLst>
</file>

<file path=ppt/tags/tag366.xml><?xml version="1.0" encoding="utf-8"?>
<p:tagLst xmlns:a="http://schemas.openxmlformats.org/drawingml/2006/main" xmlns:r="http://schemas.openxmlformats.org/officeDocument/2006/relationships" xmlns:p="http://schemas.openxmlformats.org/presentationml/2006/main">
  <p:tag name="NUM" val="7"/>
</p:tagLst>
</file>

<file path=ppt/tags/tag367.xml><?xml version="1.0" encoding="utf-8"?>
<p:tagLst xmlns:a="http://schemas.openxmlformats.org/drawingml/2006/main" xmlns:r="http://schemas.openxmlformats.org/officeDocument/2006/relationships" xmlns:p="http://schemas.openxmlformats.org/presentationml/2006/main">
  <p:tag name="NUM" val="8"/>
</p:tagLst>
</file>

<file path=ppt/tags/tag368.xml><?xml version="1.0" encoding="utf-8"?>
<p:tagLst xmlns:a="http://schemas.openxmlformats.org/drawingml/2006/main" xmlns:r="http://schemas.openxmlformats.org/officeDocument/2006/relationships" xmlns:p="http://schemas.openxmlformats.org/presentationml/2006/main">
  <p:tag name="NUM" val="9"/>
</p:tagLst>
</file>

<file path=ppt/tags/tag369.xml><?xml version="1.0" encoding="utf-8"?>
<p:tagLst xmlns:a="http://schemas.openxmlformats.org/drawingml/2006/main" xmlns:r="http://schemas.openxmlformats.org/officeDocument/2006/relationships" xmlns:p="http://schemas.openxmlformats.org/presentationml/2006/main">
  <p:tag name="NUM" val="10"/>
</p:tagLst>
</file>

<file path=ppt/tags/tag37.xml><?xml version="1.0" encoding="utf-8"?>
<p:tagLst xmlns:a="http://schemas.openxmlformats.org/drawingml/2006/main" xmlns:r="http://schemas.openxmlformats.org/officeDocument/2006/relationships" xmlns:p="http://schemas.openxmlformats.org/presentationml/2006/main">
  <p:tag name="NUM" val="4"/>
</p:tagLst>
</file>

<file path=ppt/tags/tag370.xml><?xml version="1.0" encoding="utf-8"?>
<p:tagLst xmlns:a="http://schemas.openxmlformats.org/drawingml/2006/main" xmlns:r="http://schemas.openxmlformats.org/officeDocument/2006/relationships" xmlns:p="http://schemas.openxmlformats.org/presentationml/2006/main">
  <p:tag name="NUM" val="11"/>
</p:tagLst>
</file>

<file path=ppt/tags/tag371.xml><?xml version="1.0" encoding="utf-8"?>
<p:tagLst xmlns:a="http://schemas.openxmlformats.org/drawingml/2006/main" xmlns:r="http://schemas.openxmlformats.org/officeDocument/2006/relationships" xmlns:p="http://schemas.openxmlformats.org/presentationml/2006/main">
  <p:tag name="NUM" val="12"/>
</p:tagLst>
</file>

<file path=ppt/tags/tag372.xml><?xml version="1.0" encoding="utf-8"?>
<p:tagLst xmlns:a="http://schemas.openxmlformats.org/drawingml/2006/main" xmlns:r="http://schemas.openxmlformats.org/officeDocument/2006/relationships" xmlns:p="http://schemas.openxmlformats.org/presentationml/2006/main">
  <p:tag name="NUM" val="1"/>
</p:tagLst>
</file>

<file path=ppt/tags/tag373.xml><?xml version="1.0" encoding="utf-8"?>
<p:tagLst xmlns:a="http://schemas.openxmlformats.org/drawingml/2006/main" xmlns:r="http://schemas.openxmlformats.org/officeDocument/2006/relationships" xmlns:p="http://schemas.openxmlformats.org/presentationml/2006/main">
  <p:tag name="NUM" val="2"/>
</p:tagLst>
</file>

<file path=ppt/tags/tag374.xml><?xml version="1.0" encoding="utf-8"?>
<p:tagLst xmlns:a="http://schemas.openxmlformats.org/drawingml/2006/main" xmlns:r="http://schemas.openxmlformats.org/officeDocument/2006/relationships" xmlns:p="http://schemas.openxmlformats.org/presentationml/2006/main">
  <p:tag name="NUM" val="3"/>
</p:tagLst>
</file>

<file path=ppt/tags/tag375.xml><?xml version="1.0" encoding="utf-8"?>
<p:tagLst xmlns:a="http://schemas.openxmlformats.org/drawingml/2006/main" xmlns:r="http://schemas.openxmlformats.org/officeDocument/2006/relationships" xmlns:p="http://schemas.openxmlformats.org/presentationml/2006/main">
  <p:tag name="NUM" val="4"/>
</p:tagLst>
</file>

<file path=ppt/tags/tag376.xml><?xml version="1.0" encoding="utf-8"?>
<p:tagLst xmlns:a="http://schemas.openxmlformats.org/drawingml/2006/main" xmlns:r="http://schemas.openxmlformats.org/officeDocument/2006/relationships" xmlns:p="http://schemas.openxmlformats.org/presentationml/2006/main">
  <p:tag name="NUM" val="5"/>
</p:tagLst>
</file>

<file path=ppt/tags/tag377.xml><?xml version="1.0" encoding="utf-8"?>
<p:tagLst xmlns:a="http://schemas.openxmlformats.org/drawingml/2006/main" xmlns:r="http://schemas.openxmlformats.org/officeDocument/2006/relationships" xmlns:p="http://schemas.openxmlformats.org/presentationml/2006/main">
  <p:tag name="NUM" val="6"/>
</p:tagLst>
</file>

<file path=ppt/tags/tag378.xml><?xml version="1.0" encoding="utf-8"?>
<p:tagLst xmlns:a="http://schemas.openxmlformats.org/drawingml/2006/main" xmlns:r="http://schemas.openxmlformats.org/officeDocument/2006/relationships" xmlns:p="http://schemas.openxmlformats.org/presentationml/2006/main">
  <p:tag name="NUM" val="7"/>
</p:tagLst>
</file>

<file path=ppt/tags/tag379.xml><?xml version="1.0" encoding="utf-8"?>
<p:tagLst xmlns:a="http://schemas.openxmlformats.org/drawingml/2006/main" xmlns:r="http://schemas.openxmlformats.org/officeDocument/2006/relationships" xmlns:p="http://schemas.openxmlformats.org/presentationml/2006/main">
  <p:tag name="NUM" val="8"/>
</p:tagLst>
</file>

<file path=ppt/tags/tag38.xml><?xml version="1.0" encoding="utf-8"?>
<p:tagLst xmlns:a="http://schemas.openxmlformats.org/drawingml/2006/main" xmlns:r="http://schemas.openxmlformats.org/officeDocument/2006/relationships" xmlns:p="http://schemas.openxmlformats.org/presentationml/2006/main">
  <p:tag name="NUM" val="5"/>
</p:tagLst>
</file>

<file path=ppt/tags/tag380.xml><?xml version="1.0" encoding="utf-8"?>
<p:tagLst xmlns:a="http://schemas.openxmlformats.org/drawingml/2006/main" xmlns:r="http://schemas.openxmlformats.org/officeDocument/2006/relationships" xmlns:p="http://schemas.openxmlformats.org/presentationml/2006/main">
  <p:tag name="NUM" val="9"/>
</p:tagLst>
</file>

<file path=ppt/tags/tag381.xml><?xml version="1.0" encoding="utf-8"?>
<p:tagLst xmlns:a="http://schemas.openxmlformats.org/drawingml/2006/main" xmlns:r="http://schemas.openxmlformats.org/officeDocument/2006/relationships" xmlns:p="http://schemas.openxmlformats.org/presentationml/2006/main">
  <p:tag name="NUM" val="10"/>
</p:tagLst>
</file>

<file path=ppt/tags/tag382.xml><?xml version="1.0" encoding="utf-8"?>
<p:tagLst xmlns:a="http://schemas.openxmlformats.org/drawingml/2006/main" xmlns:r="http://schemas.openxmlformats.org/officeDocument/2006/relationships" xmlns:p="http://schemas.openxmlformats.org/presentationml/2006/main">
  <p:tag name="NUM" val="11"/>
</p:tagLst>
</file>

<file path=ppt/tags/tag383.xml><?xml version="1.0" encoding="utf-8"?>
<p:tagLst xmlns:a="http://schemas.openxmlformats.org/drawingml/2006/main" xmlns:r="http://schemas.openxmlformats.org/officeDocument/2006/relationships" xmlns:p="http://schemas.openxmlformats.org/presentationml/2006/main">
  <p:tag name="NUM" val="12"/>
</p:tagLst>
</file>

<file path=ppt/tags/tag384.xml><?xml version="1.0" encoding="utf-8"?>
<p:tagLst xmlns:a="http://schemas.openxmlformats.org/drawingml/2006/main" xmlns:r="http://schemas.openxmlformats.org/officeDocument/2006/relationships" xmlns:p="http://schemas.openxmlformats.org/presentationml/2006/main">
  <p:tag name="NUM" val="13"/>
</p:tagLst>
</file>

<file path=ppt/tags/tag385.xml><?xml version="1.0" encoding="utf-8"?>
<p:tagLst xmlns:a="http://schemas.openxmlformats.org/drawingml/2006/main" xmlns:r="http://schemas.openxmlformats.org/officeDocument/2006/relationships" xmlns:p="http://schemas.openxmlformats.org/presentationml/2006/main">
  <p:tag name="NUM" val="1"/>
</p:tagLst>
</file>

<file path=ppt/tags/tag386.xml><?xml version="1.0" encoding="utf-8"?>
<p:tagLst xmlns:a="http://schemas.openxmlformats.org/drawingml/2006/main" xmlns:r="http://schemas.openxmlformats.org/officeDocument/2006/relationships" xmlns:p="http://schemas.openxmlformats.org/presentationml/2006/main">
  <p:tag name="NUM" val="2"/>
</p:tagLst>
</file>

<file path=ppt/tags/tag387.xml><?xml version="1.0" encoding="utf-8"?>
<p:tagLst xmlns:a="http://schemas.openxmlformats.org/drawingml/2006/main" xmlns:r="http://schemas.openxmlformats.org/officeDocument/2006/relationships" xmlns:p="http://schemas.openxmlformats.org/presentationml/2006/main">
  <p:tag name="NUM" val="3"/>
</p:tagLst>
</file>

<file path=ppt/tags/tag388.xml><?xml version="1.0" encoding="utf-8"?>
<p:tagLst xmlns:a="http://schemas.openxmlformats.org/drawingml/2006/main" xmlns:r="http://schemas.openxmlformats.org/officeDocument/2006/relationships" xmlns:p="http://schemas.openxmlformats.org/presentationml/2006/main">
  <p:tag name="NUM" val="4"/>
</p:tagLst>
</file>

<file path=ppt/tags/tag389.xml><?xml version="1.0" encoding="utf-8"?>
<p:tagLst xmlns:a="http://schemas.openxmlformats.org/drawingml/2006/main" xmlns:r="http://schemas.openxmlformats.org/officeDocument/2006/relationships" xmlns:p="http://schemas.openxmlformats.org/presentationml/2006/main">
  <p:tag name="NUM" val="5"/>
</p:tagLst>
</file>

<file path=ppt/tags/tag39.xml><?xml version="1.0" encoding="utf-8"?>
<p:tagLst xmlns:a="http://schemas.openxmlformats.org/drawingml/2006/main" xmlns:r="http://schemas.openxmlformats.org/officeDocument/2006/relationships" xmlns:p="http://schemas.openxmlformats.org/presentationml/2006/main">
  <p:tag name="NUM" val="6"/>
</p:tagLst>
</file>

<file path=ppt/tags/tag390.xml><?xml version="1.0" encoding="utf-8"?>
<p:tagLst xmlns:a="http://schemas.openxmlformats.org/drawingml/2006/main" xmlns:r="http://schemas.openxmlformats.org/officeDocument/2006/relationships" xmlns:p="http://schemas.openxmlformats.org/presentationml/2006/main">
  <p:tag name="NUM" val="6"/>
</p:tagLst>
</file>

<file path=ppt/tags/tag391.xml><?xml version="1.0" encoding="utf-8"?>
<p:tagLst xmlns:a="http://schemas.openxmlformats.org/drawingml/2006/main" xmlns:r="http://schemas.openxmlformats.org/officeDocument/2006/relationships" xmlns:p="http://schemas.openxmlformats.org/presentationml/2006/main">
  <p:tag name="NUM" val="7"/>
</p:tagLst>
</file>

<file path=ppt/tags/tag392.xml><?xml version="1.0" encoding="utf-8"?>
<p:tagLst xmlns:a="http://schemas.openxmlformats.org/drawingml/2006/main" xmlns:r="http://schemas.openxmlformats.org/officeDocument/2006/relationships" xmlns:p="http://schemas.openxmlformats.org/presentationml/2006/main">
  <p:tag name="NUM" val="8"/>
</p:tagLst>
</file>

<file path=ppt/tags/tag393.xml><?xml version="1.0" encoding="utf-8"?>
<p:tagLst xmlns:a="http://schemas.openxmlformats.org/drawingml/2006/main" xmlns:r="http://schemas.openxmlformats.org/officeDocument/2006/relationships" xmlns:p="http://schemas.openxmlformats.org/presentationml/2006/main">
  <p:tag name="NUM" val="9"/>
</p:tagLst>
</file>

<file path=ppt/tags/tag394.xml><?xml version="1.0" encoding="utf-8"?>
<p:tagLst xmlns:a="http://schemas.openxmlformats.org/drawingml/2006/main" xmlns:r="http://schemas.openxmlformats.org/officeDocument/2006/relationships" xmlns:p="http://schemas.openxmlformats.org/presentationml/2006/main">
  <p:tag name="NUM" val="10"/>
</p:tagLst>
</file>

<file path=ppt/tags/tag395.xml><?xml version="1.0" encoding="utf-8"?>
<p:tagLst xmlns:a="http://schemas.openxmlformats.org/drawingml/2006/main" xmlns:r="http://schemas.openxmlformats.org/officeDocument/2006/relationships" xmlns:p="http://schemas.openxmlformats.org/presentationml/2006/main">
  <p:tag name="NUM" val="11"/>
</p:tagLst>
</file>

<file path=ppt/tags/tag396.xml><?xml version="1.0" encoding="utf-8"?>
<p:tagLst xmlns:a="http://schemas.openxmlformats.org/drawingml/2006/main" xmlns:r="http://schemas.openxmlformats.org/officeDocument/2006/relationships" xmlns:p="http://schemas.openxmlformats.org/presentationml/2006/main">
  <p:tag name="NUM" val="12"/>
</p:tagLst>
</file>

<file path=ppt/tags/tag397.xml><?xml version="1.0" encoding="utf-8"?>
<p:tagLst xmlns:a="http://schemas.openxmlformats.org/drawingml/2006/main" xmlns:r="http://schemas.openxmlformats.org/officeDocument/2006/relationships" xmlns:p="http://schemas.openxmlformats.org/presentationml/2006/main">
  <p:tag name="NUM" val="1"/>
</p:tagLst>
</file>

<file path=ppt/tags/tag398.xml><?xml version="1.0" encoding="utf-8"?>
<p:tagLst xmlns:a="http://schemas.openxmlformats.org/drawingml/2006/main" xmlns:r="http://schemas.openxmlformats.org/officeDocument/2006/relationships" xmlns:p="http://schemas.openxmlformats.org/presentationml/2006/main">
  <p:tag name="NUM" val="2"/>
</p:tagLst>
</file>

<file path=ppt/tags/tag399.xml><?xml version="1.0" encoding="utf-8"?>
<p:tagLst xmlns:a="http://schemas.openxmlformats.org/drawingml/2006/main" xmlns:r="http://schemas.openxmlformats.org/officeDocument/2006/relationships" xmlns:p="http://schemas.openxmlformats.org/presentationml/2006/main">
  <p:tag name="NUM" val="3"/>
</p:tagLst>
</file>

<file path=ppt/tags/tag4.xml><?xml version="1.0" encoding="utf-8"?>
<p:tagLst xmlns:a="http://schemas.openxmlformats.org/drawingml/2006/main" xmlns:r="http://schemas.openxmlformats.org/officeDocument/2006/relationships" xmlns:p="http://schemas.openxmlformats.org/presentationml/2006/main">
  <p:tag name="NUM" val="4"/>
</p:tagLst>
</file>

<file path=ppt/tags/tag40.xml><?xml version="1.0" encoding="utf-8"?>
<p:tagLst xmlns:a="http://schemas.openxmlformats.org/drawingml/2006/main" xmlns:r="http://schemas.openxmlformats.org/officeDocument/2006/relationships" xmlns:p="http://schemas.openxmlformats.org/presentationml/2006/main">
  <p:tag name="NUM" val="7"/>
</p:tagLst>
</file>

<file path=ppt/tags/tag400.xml><?xml version="1.0" encoding="utf-8"?>
<p:tagLst xmlns:a="http://schemas.openxmlformats.org/drawingml/2006/main" xmlns:r="http://schemas.openxmlformats.org/officeDocument/2006/relationships" xmlns:p="http://schemas.openxmlformats.org/presentationml/2006/main">
  <p:tag name="NUM" val="4"/>
</p:tagLst>
</file>

<file path=ppt/tags/tag401.xml><?xml version="1.0" encoding="utf-8"?>
<p:tagLst xmlns:a="http://schemas.openxmlformats.org/drawingml/2006/main" xmlns:r="http://schemas.openxmlformats.org/officeDocument/2006/relationships" xmlns:p="http://schemas.openxmlformats.org/presentationml/2006/main">
  <p:tag name="NUM" val="5"/>
</p:tagLst>
</file>

<file path=ppt/tags/tag402.xml><?xml version="1.0" encoding="utf-8"?>
<p:tagLst xmlns:a="http://schemas.openxmlformats.org/drawingml/2006/main" xmlns:r="http://schemas.openxmlformats.org/officeDocument/2006/relationships" xmlns:p="http://schemas.openxmlformats.org/presentationml/2006/main">
  <p:tag name="NUM" val="6"/>
</p:tagLst>
</file>

<file path=ppt/tags/tag403.xml><?xml version="1.0" encoding="utf-8"?>
<p:tagLst xmlns:a="http://schemas.openxmlformats.org/drawingml/2006/main" xmlns:r="http://schemas.openxmlformats.org/officeDocument/2006/relationships" xmlns:p="http://schemas.openxmlformats.org/presentationml/2006/main">
  <p:tag name="NUM" val="7"/>
</p:tagLst>
</file>

<file path=ppt/tags/tag404.xml><?xml version="1.0" encoding="utf-8"?>
<p:tagLst xmlns:a="http://schemas.openxmlformats.org/drawingml/2006/main" xmlns:r="http://schemas.openxmlformats.org/officeDocument/2006/relationships" xmlns:p="http://schemas.openxmlformats.org/presentationml/2006/main">
  <p:tag name="NUM" val="8"/>
</p:tagLst>
</file>

<file path=ppt/tags/tag405.xml><?xml version="1.0" encoding="utf-8"?>
<p:tagLst xmlns:a="http://schemas.openxmlformats.org/drawingml/2006/main" xmlns:r="http://schemas.openxmlformats.org/officeDocument/2006/relationships" xmlns:p="http://schemas.openxmlformats.org/presentationml/2006/main">
  <p:tag name="NUM" val="9"/>
</p:tagLst>
</file>

<file path=ppt/tags/tag406.xml><?xml version="1.0" encoding="utf-8"?>
<p:tagLst xmlns:a="http://schemas.openxmlformats.org/drawingml/2006/main" xmlns:r="http://schemas.openxmlformats.org/officeDocument/2006/relationships" xmlns:p="http://schemas.openxmlformats.org/presentationml/2006/main">
  <p:tag name="NUM" val="10"/>
</p:tagLst>
</file>

<file path=ppt/tags/tag407.xml><?xml version="1.0" encoding="utf-8"?>
<p:tagLst xmlns:a="http://schemas.openxmlformats.org/drawingml/2006/main" xmlns:r="http://schemas.openxmlformats.org/officeDocument/2006/relationships" xmlns:p="http://schemas.openxmlformats.org/presentationml/2006/main">
  <p:tag name="NUM" val="11"/>
</p:tagLst>
</file>

<file path=ppt/tags/tag408.xml><?xml version="1.0" encoding="utf-8"?>
<p:tagLst xmlns:a="http://schemas.openxmlformats.org/drawingml/2006/main" xmlns:r="http://schemas.openxmlformats.org/officeDocument/2006/relationships" xmlns:p="http://schemas.openxmlformats.org/presentationml/2006/main">
  <p:tag name="NUM" val="12"/>
</p:tagLst>
</file>

<file path=ppt/tags/tag409.xml><?xml version="1.0" encoding="utf-8"?>
<p:tagLst xmlns:a="http://schemas.openxmlformats.org/drawingml/2006/main" xmlns:r="http://schemas.openxmlformats.org/officeDocument/2006/relationships" xmlns:p="http://schemas.openxmlformats.org/presentationml/2006/main">
  <p:tag name="NUM" val="1"/>
</p:tagLst>
</file>

<file path=ppt/tags/tag41.xml><?xml version="1.0" encoding="utf-8"?>
<p:tagLst xmlns:a="http://schemas.openxmlformats.org/drawingml/2006/main" xmlns:r="http://schemas.openxmlformats.org/officeDocument/2006/relationships" xmlns:p="http://schemas.openxmlformats.org/presentationml/2006/main">
  <p:tag name="NUM" val="8"/>
</p:tagLst>
</file>

<file path=ppt/tags/tag410.xml><?xml version="1.0" encoding="utf-8"?>
<p:tagLst xmlns:a="http://schemas.openxmlformats.org/drawingml/2006/main" xmlns:r="http://schemas.openxmlformats.org/officeDocument/2006/relationships" xmlns:p="http://schemas.openxmlformats.org/presentationml/2006/main">
  <p:tag name="NUM" val="2"/>
</p:tagLst>
</file>

<file path=ppt/tags/tag411.xml><?xml version="1.0" encoding="utf-8"?>
<p:tagLst xmlns:a="http://schemas.openxmlformats.org/drawingml/2006/main" xmlns:r="http://schemas.openxmlformats.org/officeDocument/2006/relationships" xmlns:p="http://schemas.openxmlformats.org/presentationml/2006/main">
  <p:tag name="NUM" val="3"/>
</p:tagLst>
</file>

<file path=ppt/tags/tag412.xml><?xml version="1.0" encoding="utf-8"?>
<p:tagLst xmlns:a="http://schemas.openxmlformats.org/drawingml/2006/main" xmlns:r="http://schemas.openxmlformats.org/officeDocument/2006/relationships" xmlns:p="http://schemas.openxmlformats.org/presentationml/2006/main">
  <p:tag name="NUM" val="4"/>
</p:tagLst>
</file>

<file path=ppt/tags/tag413.xml><?xml version="1.0" encoding="utf-8"?>
<p:tagLst xmlns:a="http://schemas.openxmlformats.org/drawingml/2006/main" xmlns:r="http://schemas.openxmlformats.org/officeDocument/2006/relationships" xmlns:p="http://schemas.openxmlformats.org/presentationml/2006/main">
  <p:tag name="NUM" val="5"/>
</p:tagLst>
</file>

<file path=ppt/tags/tag414.xml><?xml version="1.0" encoding="utf-8"?>
<p:tagLst xmlns:a="http://schemas.openxmlformats.org/drawingml/2006/main" xmlns:r="http://schemas.openxmlformats.org/officeDocument/2006/relationships" xmlns:p="http://schemas.openxmlformats.org/presentationml/2006/main">
  <p:tag name="NUM" val="6"/>
</p:tagLst>
</file>

<file path=ppt/tags/tag415.xml><?xml version="1.0" encoding="utf-8"?>
<p:tagLst xmlns:a="http://schemas.openxmlformats.org/drawingml/2006/main" xmlns:r="http://schemas.openxmlformats.org/officeDocument/2006/relationships" xmlns:p="http://schemas.openxmlformats.org/presentationml/2006/main">
  <p:tag name="NUM" val="7"/>
</p:tagLst>
</file>

<file path=ppt/tags/tag416.xml><?xml version="1.0" encoding="utf-8"?>
<p:tagLst xmlns:a="http://schemas.openxmlformats.org/drawingml/2006/main" xmlns:r="http://schemas.openxmlformats.org/officeDocument/2006/relationships" xmlns:p="http://schemas.openxmlformats.org/presentationml/2006/main">
  <p:tag name="NUM" val="8"/>
</p:tagLst>
</file>

<file path=ppt/tags/tag417.xml><?xml version="1.0" encoding="utf-8"?>
<p:tagLst xmlns:a="http://schemas.openxmlformats.org/drawingml/2006/main" xmlns:r="http://schemas.openxmlformats.org/officeDocument/2006/relationships" xmlns:p="http://schemas.openxmlformats.org/presentationml/2006/main">
  <p:tag name="NUM" val="9"/>
</p:tagLst>
</file>

<file path=ppt/tags/tag418.xml><?xml version="1.0" encoding="utf-8"?>
<p:tagLst xmlns:a="http://schemas.openxmlformats.org/drawingml/2006/main" xmlns:r="http://schemas.openxmlformats.org/officeDocument/2006/relationships" xmlns:p="http://schemas.openxmlformats.org/presentationml/2006/main">
  <p:tag name="NUM" val="10"/>
</p:tagLst>
</file>

<file path=ppt/tags/tag419.xml><?xml version="1.0" encoding="utf-8"?>
<p:tagLst xmlns:a="http://schemas.openxmlformats.org/drawingml/2006/main" xmlns:r="http://schemas.openxmlformats.org/officeDocument/2006/relationships" xmlns:p="http://schemas.openxmlformats.org/presentationml/2006/main">
  <p:tag name="NUM" val="11"/>
</p:tagLst>
</file>

<file path=ppt/tags/tag42.xml><?xml version="1.0" encoding="utf-8"?>
<p:tagLst xmlns:a="http://schemas.openxmlformats.org/drawingml/2006/main" xmlns:r="http://schemas.openxmlformats.org/officeDocument/2006/relationships" xmlns:p="http://schemas.openxmlformats.org/presentationml/2006/main">
  <p:tag name="NUM" val="9"/>
</p:tagLst>
</file>

<file path=ppt/tags/tag420.xml><?xml version="1.0" encoding="utf-8"?>
<p:tagLst xmlns:a="http://schemas.openxmlformats.org/drawingml/2006/main" xmlns:r="http://schemas.openxmlformats.org/officeDocument/2006/relationships" xmlns:p="http://schemas.openxmlformats.org/presentationml/2006/main">
  <p:tag name="NUM" val="12"/>
</p:tagLst>
</file>

<file path=ppt/tags/tag421.xml><?xml version="1.0" encoding="utf-8"?>
<p:tagLst xmlns:a="http://schemas.openxmlformats.org/drawingml/2006/main" xmlns:r="http://schemas.openxmlformats.org/officeDocument/2006/relationships" xmlns:p="http://schemas.openxmlformats.org/presentationml/2006/main">
  <p:tag name="NUM" val="13"/>
</p:tagLst>
</file>

<file path=ppt/tags/tag422.xml><?xml version="1.0" encoding="utf-8"?>
<p:tagLst xmlns:a="http://schemas.openxmlformats.org/drawingml/2006/main" xmlns:r="http://schemas.openxmlformats.org/officeDocument/2006/relationships" xmlns:p="http://schemas.openxmlformats.org/presentationml/2006/main">
  <p:tag name="NUM" val="1"/>
</p:tagLst>
</file>

<file path=ppt/tags/tag423.xml><?xml version="1.0" encoding="utf-8"?>
<p:tagLst xmlns:a="http://schemas.openxmlformats.org/drawingml/2006/main" xmlns:r="http://schemas.openxmlformats.org/officeDocument/2006/relationships" xmlns:p="http://schemas.openxmlformats.org/presentationml/2006/main">
  <p:tag name="NUM" val="2"/>
</p:tagLst>
</file>

<file path=ppt/tags/tag424.xml><?xml version="1.0" encoding="utf-8"?>
<p:tagLst xmlns:a="http://schemas.openxmlformats.org/drawingml/2006/main" xmlns:r="http://schemas.openxmlformats.org/officeDocument/2006/relationships" xmlns:p="http://schemas.openxmlformats.org/presentationml/2006/main">
  <p:tag name="NUM" val="3"/>
</p:tagLst>
</file>

<file path=ppt/tags/tag425.xml><?xml version="1.0" encoding="utf-8"?>
<p:tagLst xmlns:a="http://schemas.openxmlformats.org/drawingml/2006/main" xmlns:r="http://schemas.openxmlformats.org/officeDocument/2006/relationships" xmlns:p="http://schemas.openxmlformats.org/presentationml/2006/main">
  <p:tag name="NUM" val="4"/>
</p:tagLst>
</file>

<file path=ppt/tags/tag426.xml><?xml version="1.0" encoding="utf-8"?>
<p:tagLst xmlns:a="http://schemas.openxmlformats.org/drawingml/2006/main" xmlns:r="http://schemas.openxmlformats.org/officeDocument/2006/relationships" xmlns:p="http://schemas.openxmlformats.org/presentationml/2006/main">
  <p:tag name="NUM" val="5"/>
</p:tagLst>
</file>

<file path=ppt/tags/tag427.xml><?xml version="1.0" encoding="utf-8"?>
<p:tagLst xmlns:a="http://schemas.openxmlformats.org/drawingml/2006/main" xmlns:r="http://schemas.openxmlformats.org/officeDocument/2006/relationships" xmlns:p="http://schemas.openxmlformats.org/presentationml/2006/main">
  <p:tag name="NUM" val="6"/>
</p:tagLst>
</file>

<file path=ppt/tags/tag428.xml><?xml version="1.0" encoding="utf-8"?>
<p:tagLst xmlns:a="http://schemas.openxmlformats.org/drawingml/2006/main" xmlns:r="http://schemas.openxmlformats.org/officeDocument/2006/relationships" xmlns:p="http://schemas.openxmlformats.org/presentationml/2006/main">
  <p:tag name="NUM" val="7"/>
</p:tagLst>
</file>

<file path=ppt/tags/tag429.xml><?xml version="1.0" encoding="utf-8"?>
<p:tagLst xmlns:a="http://schemas.openxmlformats.org/drawingml/2006/main" xmlns:r="http://schemas.openxmlformats.org/officeDocument/2006/relationships" xmlns:p="http://schemas.openxmlformats.org/presentationml/2006/main">
  <p:tag name="NUM" val="8"/>
</p:tagLst>
</file>

<file path=ppt/tags/tag43.xml><?xml version="1.0" encoding="utf-8"?>
<p:tagLst xmlns:a="http://schemas.openxmlformats.org/drawingml/2006/main" xmlns:r="http://schemas.openxmlformats.org/officeDocument/2006/relationships" xmlns:p="http://schemas.openxmlformats.org/presentationml/2006/main">
  <p:tag name="NUM" val="10"/>
</p:tagLst>
</file>

<file path=ppt/tags/tag430.xml><?xml version="1.0" encoding="utf-8"?>
<p:tagLst xmlns:a="http://schemas.openxmlformats.org/drawingml/2006/main" xmlns:r="http://schemas.openxmlformats.org/officeDocument/2006/relationships" xmlns:p="http://schemas.openxmlformats.org/presentationml/2006/main">
  <p:tag name="NUM" val="9"/>
</p:tagLst>
</file>

<file path=ppt/tags/tag431.xml><?xml version="1.0" encoding="utf-8"?>
<p:tagLst xmlns:a="http://schemas.openxmlformats.org/drawingml/2006/main" xmlns:r="http://schemas.openxmlformats.org/officeDocument/2006/relationships" xmlns:p="http://schemas.openxmlformats.org/presentationml/2006/main">
  <p:tag name="NUM" val="10"/>
</p:tagLst>
</file>

<file path=ppt/tags/tag432.xml><?xml version="1.0" encoding="utf-8"?>
<p:tagLst xmlns:a="http://schemas.openxmlformats.org/drawingml/2006/main" xmlns:r="http://schemas.openxmlformats.org/officeDocument/2006/relationships" xmlns:p="http://schemas.openxmlformats.org/presentationml/2006/main">
  <p:tag name="NUM" val="11"/>
</p:tagLst>
</file>

<file path=ppt/tags/tag433.xml><?xml version="1.0" encoding="utf-8"?>
<p:tagLst xmlns:a="http://schemas.openxmlformats.org/drawingml/2006/main" xmlns:r="http://schemas.openxmlformats.org/officeDocument/2006/relationships" xmlns:p="http://schemas.openxmlformats.org/presentationml/2006/main">
  <p:tag name="NUM" val="12"/>
</p:tagLst>
</file>

<file path=ppt/tags/tag434.xml><?xml version="1.0" encoding="utf-8"?>
<p:tagLst xmlns:a="http://schemas.openxmlformats.org/drawingml/2006/main" xmlns:r="http://schemas.openxmlformats.org/officeDocument/2006/relationships" xmlns:p="http://schemas.openxmlformats.org/presentationml/2006/main">
  <p:tag name="NUM" val="1"/>
</p:tagLst>
</file>

<file path=ppt/tags/tag435.xml><?xml version="1.0" encoding="utf-8"?>
<p:tagLst xmlns:a="http://schemas.openxmlformats.org/drawingml/2006/main" xmlns:r="http://schemas.openxmlformats.org/officeDocument/2006/relationships" xmlns:p="http://schemas.openxmlformats.org/presentationml/2006/main">
  <p:tag name="NUM" val="2"/>
</p:tagLst>
</file>

<file path=ppt/tags/tag436.xml><?xml version="1.0" encoding="utf-8"?>
<p:tagLst xmlns:a="http://schemas.openxmlformats.org/drawingml/2006/main" xmlns:r="http://schemas.openxmlformats.org/officeDocument/2006/relationships" xmlns:p="http://schemas.openxmlformats.org/presentationml/2006/main">
  <p:tag name="NUM" val="3"/>
</p:tagLst>
</file>

<file path=ppt/tags/tag437.xml><?xml version="1.0" encoding="utf-8"?>
<p:tagLst xmlns:a="http://schemas.openxmlformats.org/drawingml/2006/main" xmlns:r="http://schemas.openxmlformats.org/officeDocument/2006/relationships" xmlns:p="http://schemas.openxmlformats.org/presentationml/2006/main">
  <p:tag name="NUM" val="4"/>
</p:tagLst>
</file>

<file path=ppt/tags/tag438.xml><?xml version="1.0" encoding="utf-8"?>
<p:tagLst xmlns:a="http://schemas.openxmlformats.org/drawingml/2006/main" xmlns:r="http://schemas.openxmlformats.org/officeDocument/2006/relationships" xmlns:p="http://schemas.openxmlformats.org/presentationml/2006/main">
  <p:tag name="NUM" val="5"/>
</p:tagLst>
</file>

<file path=ppt/tags/tag439.xml><?xml version="1.0" encoding="utf-8"?>
<p:tagLst xmlns:a="http://schemas.openxmlformats.org/drawingml/2006/main" xmlns:r="http://schemas.openxmlformats.org/officeDocument/2006/relationships" xmlns:p="http://schemas.openxmlformats.org/presentationml/2006/main">
  <p:tag name="NUM" val="6"/>
</p:tagLst>
</file>

<file path=ppt/tags/tag44.xml><?xml version="1.0" encoding="utf-8"?>
<p:tagLst xmlns:a="http://schemas.openxmlformats.org/drawingml/2006/main" xmlns:r="http://schemas.openxmlformats.org/officeDocument/2006/relationships" xmlns:p="http://schemas.openxmlformats.org/presentationml/2006/main">
  <p:tag name="NUM" val="12"/>
</p:tagLst>
</file>

<file path=ppt/tags/tag440.xml><?xml version="1.0" encoding="utf-8"?>
<p:tagLst xmlns:a="http://schemas.openxmlformats.org/drawingml/2006/main" xmlns:r="http://schemas.openxmlformats.org/officeDocument/2006/relationships" xmlns:p="http://schemas.openxmlformats.org/presentationml/2006/main">
  <p:tag name="NUM" val="7"/>
</p:tagLst>
</file>

<file path=ppt/tags/tag441.xml><?xml version="1.0" encoding="utf-8"?>
<p:tagLst xmlns:a="http://schemas.openxmlformats.org/drawingml/2006/main" xmlns:r="http://schemas.openxmlformats.org/officeDocument/2006/relationships" xmlns:p="http://schemas.openxmlformats.org/presentationml/2006/main">
  <p:tag name="NUM" val="8"/>
</p:tagLst>
</file>

<file path=ppt/tags/tag442.xml><?xml version="1.0" encoding="utf-8"?>
<p:tagLst xmlns:a="http://schemas.openxmlformats.org/drawingml/2006/main" xmlns:r="http://schemas.openxmlformats.org/officeDocument/2006/relationships" xmlns:p="http://schemas.openxmlformats.org/presentationml/2006/main">
  <p:tag name="NUM" val="9"/>
</p:tagLst>
</file>

<file path=ppt/tags/tag443.xml><?xml version="1.0" encoding="utf-8"?>
<p:tagLst xmlns:a="http://schemas.openxmlformats.org/drawingml/2006/main" xmlns:r="http://schemas.openxmlformats.org/officeDocument/2006/relationships" xmlns:p="http://schemas.openxmlformats.org/presentationml/2006/main">
  <p:tag name="NUM" val="10"/>
</p:tagLst>
</file>

<file path=ppt/tags/tag444.xml><?xml version="1.0" encoding="utf-8"?>
<p:tagLst xmlns:a="http://schemas.openxmlformats.org/drawingml/2006/main" xmlns:r="http://schemas.openxmlformats.org/officeDocument/2006/relationships" xmlns:p="http://schemas.openxmlformats.org/presentationml/2006/main">
  <p:tag name="NUM" val="11"/>
</p:tagLst>
</file>

<file path=ppt/tags/tag445.xml><?xml version="1.0" encoding="utf-8"?>
<p:tagLst xmlns:a="http://schemas.openxmlformats.org/drawingml/2006/main" xmlns:r="http://schemas.openxmlformats.org/officeDocument/2006/relationships" xmlns:p="http://schemas.openxmlformats.org/presentationml/2006/main">
  <p:tag name="NUM" val="12"/>
</p:tagLst>
</file>

<file path=ppt/tags/tag446.xml><?xml version="1.0" encoding="utf-8"?>
<p:tagLst xmlns:a="http://schemas.openxmlformats.org/drawingml/2006/main" xmlns:r="http://schemas.openxmlformats.org/officeDocument/2006/relationships" xmlns:p="http://schemas.openxmlformats.org/presentationml/2006/main">
  <p:tag name="NUM" val="13"/>
</p:tagLst>
</file>

<file path=ppt/tags/tag447.xml><?xml version="1.0" encoding="utf-8"?>
<p:tagLst xmlns:a="http://schemas.openxmlformats.org/drawingml/2006/main" xmlns:r="http://schemas.openxmlformats.org/officeDocument/2006/relationships" xmlns:p="http://schemas.openxmlformats.org/presentationml/2006/main">
  <p:tag name="NUM" val="1"/>
</p:tagLst>
</file>

<file path=ppt/tags/tag448.xml><?xml version="1.0" encoding="utf-8"?>
<p:tagLst xmlns:a="http://schemas.openxmlformats.org/drawingml/2006/main" xmlns:r="http://schemas.openxmlformats.org/officeDocument/2006/relationships" xmlns:p="http://schemas.openxmlformats.org/presentationml/2006/main">
  <p:tag name="NUM" val="2"/>
</p:tagLst>
</file>

<file path=ppt/tags/tag449.xml><?xml version="1.0" encoding="utf-8"?>
<p:tagLst xmlns:a="http://schemas.openxmlformats.org/drawingml/2006/main" xmlns:r="http://schemas.openxmlformats.org/officeDocument/2006/relationships" xmlns:p="http://schemas.openxmlformats.org/presentationml/2006/main">
  <p:tag name="NUM" val="3"/>
</p:tagLst>
</file>

<file path=ppt/tags/tag45.xml><?xml version="1.0" encoding="utf-8"?>
<p:tagLst xmlns:a="http://schemas.openxmlformats.org/drawingml/2006/main" xmlns:r="http://schemas.openxmlformats.org/officeDocument/2006/relationships" xmlns:p="http://schemas.openxmlformats.org/presentationml/2006/main">
  <p:tag name="NUM" val="13"/>
</p:tagLst>
</file>

<file path=ppt/tags/tag450.xml><?xml version="1.0" encoding="utf-8"?>
<p:tagLst xmlns:a="http://schemas.openxmlformats.org/drawingml/2006/main" xmlns:r="http://schemas.openxmlformats.org/officeDocument/2006/relationships" xmlns:p="http://schemas.openxmlformats.org/presentationml/2006/main">
  <p:tag name="NUM" val="4"/>
</p:tagLst>
</file>

<file path=ppt/tags/tag451.xml><?xml version="1.0" encoding="utf-8"?>
<p:tagLst xmlns:a="http://schemas.openxmlformats.org/drawingml/2006/main" xmlns:r="http://schemas.openxmlformats.org/officeDocument/2006/relationships" xmlns:p="http://schemas.openxmlformats.org/presentationml/2006/main">
  <p:tag name="NUM" val="5"/>
</p:tagLst>
</file>

<file path=ppt/tags/tag452.xml><?xml version="1.0" encoding="utf-8"?>
<p:tagLst xmlns:a="http://schemas.openxmlformats.org/drawingml/2006/main" xmlns:r="http://schemas.openxmlformats.org/officeDocument/2006/relationships" xmlns:p="http://schemas.openxmlformats.org/presentationml/2006/main">
  <p:tag name="NUM" val="6"/>
</p:tagLst>
</file>

<file path=ppt/tags/tag453.xml><?xml version="1.0" encoding="utf-8"?>
<p:tagLst xmlns:a="http://schemas.openxmlformats.org/drawingml/2006/main" xmlns:r="http://schemas.openxmlformats.org/officeDocument/2006/relationships" xmlns:p="http://schemas.openxmlformats.org/presentationml/2006/main">
  <p:tag name="NUM" val="7"/>
</p:tagLst>
</file>

<file path=ppt/tags/tag454.xml><?xml version="1.0" encoding="utf-8"?>
<p:tagLst xmlns:a="http://schemas.openxmlformats.org/drawingml/2006/main" xmlns:r="http://schemas.openxmlformats.org/officeDocument/2006/relationships" xmlns:p="http://schemas.openxmlformats.org/presentationml/2006/main">
  <p:tag name="NUM" val="8"/>
</p:tagLst>
</file>

<file path=ppt/tags/tag455.xml><?xml version="1.0" encoding="utf-8"?>
<p:tagLst xmlns:a="http://schemas.openxmlformats.org/drawingml/2006/main" xmlns:r="http://schemas.openxmlformats.org/officeDocument/2006/relationships" xmlns:p="http://schemas.openxmlformats.org/presentationml/2006/main">
  <p:tag name="NUM" val="9"/>
</p:tagLst>
</file>

<file path=ppt/tags/tag456.xml><?xml version="1.0" encoding="utf-8"?>
<p:tagLst xmlns:a="http://schemas.openxmlformats.org/drawingml/2006/main" xmlns:r="http://schemas.openxmlformats.org/officeDocument/2006/relationships" xmlns:p="http://schemas.openxmlformats.org/presentationml/2006/main">
  <p:tag name="NUM" val="10"/>
</p:tagLst>
</file>

<file path=ppt/tags/tag457.xml><?xml version="1.0" encoding="utf-8"?>
<p:tagLst xmlns:a="http://schemas.openxmlformats.org/drawingml/2006/main" xmlns:r="http://schemas.openxmlformats.org/officeDocument/2006/relationships" xmlns:p="http://schemas.openxmlformats.org/presentationml/2006/main">
  <p:tag name="NUM" val="11"/>
</p:tagLst>
</file>

<file path=ppt/tags/tag458.xml><?xml version="1.0" encoding="utf-8"?>
<p:tagLst xmlns:a="http://schemas.openxmlformats.org/drawingml/2006/main" xmlns:r="http://schemas.openxmlformats.org/officeDocument/2006/relationships" xmlns:p="http://schemas.openxmlformats.org/presentationml/2006/main">
  <p:tag name="NUM" val="12"/>
</p:tagLst>
</file>

<file path=ppt/tags/tag459.xml><?xml version="1.0" encoding="utf-8"?>
<p:tagLst xmlns:a="http://schemas.openxmlformats.org/drawingml/2006/main" xmlns:r="http://schemas.openxmlformats.org/officeDocument/2006/relationships" xmlns:p="http://schemas.openxmlformats.org/presentationml/2006/main">
  <p:tag name="NUM" val="1"/>
</p:tagLst>
</file>

<file path=ppt/tags/tag46.xml><?xml version="1.0" encoding="utf-8"?>
<p:tagLst xmlns:a="http://schemas.openxmlformats.org/drawingml/2006/main" xmlns:r="http://schemas.openxmlformats.org/officeDocument/2006/relationships" xmlns:p="http://schemas.openxmlformats.org/presentationml/2006/main">
  <p:tag name="NUM" val="14"/>
</p:tagLst>
</file>

<file path=ppt/tags/tag460.xml><?xml version="1.0" encoding="utf-8"?>
<p:tagLst xmlns:a="http://schemas.openxmlformats.org/drawingml/2006/main" xmlns:r="http://schemas.openxmlformats.org/officeDocument/2006/relationships" xmlns:p="http://schemas.openxmlformats.org/presentationml/2006/main">
  <p:tag name="NUM" val="2"/>
</p:tagLst>
</file>

<file path=ppt/tags/tag461.xml><?xml version="1.0" encoding="utf-8"?>
<p:tagLst xmlns:a="http://schemas.openxmlformats.org/drawingml/2006/main" xmlns:r="http://schemas.openxmlformats.org/officeDocument/2006/relationships" xmlns:p="http://schemas.openxmlformats.org/presentationml/2006/main">
  <p:tag name="NUM" val="3"/>
</p:tagLst>
</file>

<file path=ppt/tags/tag462.xml><?xml version="1.0" encoding="utf-8"?>
<p:tagLst xmlns:a="http://schemas.openxmlformats.org/drawingml/2006/main" xmlns:r="http://schemas.openxmlformats.org/officeDocument/2006/relationships" xmlns:p="http://schemas.openxmlformats.org/presentationml/2006/main">
  <p:tag name="NUM" val="4"/>
</p:tagLst>
</file>

<file path=ppt/tags/tag463.xml><?xml version="1.0" encoding="utf-8"?>
<p:tagLst xmlns:a="http://schemas.openxmlformats.org/drawingml/2006/main" xmlns:r="http://schemas.openxmlformats.org/officeDocument/2006/relationships" xmlns:p="http://schemas.openxmlformats.org/presentationml/2006/main">
  <p:tag name="NUM" val="5"/>
</p:tagLst>
</file>

<file path=ppt/tags/tag464.xml><?xml version="1.0" encoding="utf-8"?>
<p:tagLst xmlns:a="http://schemas.openxmlformats.org/drawingml/2006/main" xmlns:r="http://schemas.openxmlformats.org/officeDocument/2006/relationships" xmlns:p="http://schemas.openxmlformats.org/presentationml/2006/main">
  <p:tag name="NUM" val="6"/>
</p:tagLst>
</file>

<file path=ppt/tags/tag465.xml><?xml version="1.0" encoding="utf-8"?>
<p:tagLst xmlns:a="http://schemas.openxmlformats.org/drawingml/2006/main" xmlns:r="http://schemas.openxmlformats.org/officeDocument/2006/relationships" xmlns:p="http://schemas.openxmlformats.org/presentationml/2006/main">
  <p:tag name="NUM" val="7"/>
</p:tagLst>
</file>

<file path=ppt/tags/tag466.xml><?xml version="1.0" encoding="utf-8"?>
<p:tagLst xmlns:a="http://schemas.openxmlformats.org/drawingml/2006/main" xmlns:r="http://schemas.openxmlformats.org/officeDocument/2006/relationships" xmlns:p="http://schemas.openxmlformats.org/presentationml/2006/main">
  <p:tag name="NUM" val="8"/>
</p:tagLst>
</file>

<file path=ppt/tags/tag467.xml><?xml version="1.0" encoding="utf-8"?>
<p:tagLst xmlns:a="http://schemas.openxmlformats.org/drawingml/2006/main" xmlns:r="http://schemas.openxmlformats.org/officeDocument/2006/relationships" xmlns:p="http://schemas.openxmlformats.org/presentationml/2006/main">
  <p:tag name="NUM" val="9"/>
</p:tagLst>
</file>

<file path=ppt/tags/tag468.xml><?xml version="1.0" encoding="utf-8"?>
<p:tagLst xmlns:a="http://schemas.openxmlformats.org/drawingml/2006/main" xmlns:r="http://schemas.openxmlformats.org/officeDocument/2006/relationships" xmlns:p="http://schemas.openxmlformats.org/presentationml/2006/main">
  <p:tag name="NUM" val="10"/>
</p:tagLst>
</file>

<file path=ppt/tags/tag469.xml><?xml version="1.0" encoding="utf-8"?>
<p:tagLst xmlns:a="http://schemas.openxmlformats.org/drawingml/2006/main" xmlns:r="http://schemas.openxmlformats.org/officeDocument/2006/relationships" xmlns:p="http://schemas.openxmlformats.org/presentationml/2006/main">
  <p:tag name="NUM" val="11"/>
</p:tagLst>
</file>

<file path=ppt/tags/tag47.xml><?xml version="1.0" encoding="utf-8"?>
<p:tagLst xmlns:a="http://schemas.openxmlformats.org/drawingml/2006/main" xmlns:r="http://schemas.openxmlformats.org/officeDocument/2006/relationships" xmlns:p="http://schemas.openxmlformats.org/presentationml/2006/main">
  <p:tag name="NUM" val="15"/>
</p:tagLst>
</file>

<file path=ppt/tags/tag470.xml><?xml version="1.0" encoding="utf-8"?>
<p:tagLst xmlns:a="http://schemas.openxmlformats.org/drawingml/2006/main" xmlns:r="http://schemas.openxmlformats.org/officeDocument/2006/relationships" xmlns:p="http://schemas.openxmlformats.org/presentationml/2006/main">
  <p:tag name="NUM" val="12"/>
</p:tagLst>
</file>

<file path=ppt/tags/tag471.xml><?xml version="1.0" encoding="utf-8"?>
<p:tagLst xmlns:a="http://schemas.openxmlformats.org/drawingml/2006/main" xmlns:r="http://schemas.openxmlformats.org/officeDocument/2006/relationships" xmlns:p="http://schemas.openxmlformats.org/presentationml/2006/main">
  <p:tag name="NUM" val="13"/>
</p:tagLst>
</file>

<file path=ppt/tags/tag472.xml><?xml version="1.0" encoding="utf-8"?>
<p:tagLst xmlns:a="http://schemas.openxmlformats.org/drawingml/2006/main" xmlns:r="http://schemas.openxmlformats.org/officeDocument/2006/relationships" xmlns:p="http://schemas.openxmlformats.org/presentationml/2006/main">
  <p:tag name="NUM" val="1"/>
</p:tagLst>
</file>

<file path=ppt/tags/tag473.xml><?xml version="1.0" encoding="utf-8"?>
<p:tagLst xmlns:a="http://schemas.openxmlformats.org/drawingml/2006/main" xmlns:r="http://schemas.openxmlformats.org/officeDocument/2006/relationships" xmlns:p="http://schemas.openxmlformats.org/presentationml/2006/main">
  <p:tag name="NUM" val="2"/>
</p:tagLst>
</file>

<file path=ppt/tags/tag474.xml><?xml version="1.0" encoding="utf-8"?>
<p:tagLst xmlns:a="http://schemas.openxmlformats.org/drawingml/2006/main" xmlns:r="http://schemas.openxmlformats.org/officeDocument/2006/relationships" xmlns:p="http://schemas.openxmlformats.org/presentationml/2006/main">
  <p:tag name="NUM" val="3"/>
</p:tagLst>
</file>

<file path=ppt/tags/tag475.xml><?xml version="1.0" encoding="utf-8"?>
<p:tagLst xmlns:a="http://schemas.openxmlformats.org/drawingml/2006/main" xmlns:r="http://schemas.openxmlformats.org/officeDocument/2006/relationships" xmlns:p="http://schemas.openxmlformats.org/presentationml/2006/main">
  <p:tag name="NUM" val="4"/>
</p:tagLst>
</file>

<file path=ppt/tags/tag476.xml><?xml version="1.0" encoding="utf-8"?>
<p:tagLst xmlns:a="http://schemas.openxmlformats.org/drawingml/2006/main" xmlns:r="http://schemas.openxmlformats.org/officeDocument/2006/relationships" xmlns:p="http://schemas.openxmlformats.org/presentationml/2006/main">
  <p:tag name="NUM" val="5"/>
</p:tagLst>
</file>

<file path=ppt/tags/tag477.xml><?xml version="1.0" encoding="utf-8"?>
<p:tagLst xmlns:a="http://schemas.openxmlformats.org/drawingml/2006/main" xmlns:r="http://schemas.openxmlformats.org/officeDocument/2006/relationships" xmlns:p="http://schemas.openxmlformats.org/presentationml/2006/main">
  <p:tag name="NUM" val="6"/>
</p:tagLst>
</file>

<file path=ppt/tags/tag478.xml><?xml version="1.0" encoding="utf-8"?>
<p:tagLst xmlns:a="http://schemas.openxmlformats.org/drawingml/2006/main" xmlns:r="http://schemas.openxmlformats.org/officeDocument/2006/relationships" xmlns:p="http://schemas.openxmlformats.org/presentationml/2006/main">
  <p:tag name="NUM" val="7"/>
</p:tagLst>
</file>

<file path=ppt/tags/tag479.xml><?xml version="1.0" encoding="utf-8"?>
<p:tagLst xmlns:a="http://schemas.openxmlformats.org/drawingml/2006/main" xmlns:r="http://schemas.openxmlformats.org/officeDocument/2006/relationships" xmlns:p="http://schemas.openxmlformats.org/presentationml/2006/main">
  <p:tag name="NUM" val="8"/>
</p:tagLst>
</file>

<file path=ppt/tags/tag48.xml><?xml version="1.0" encoding="utf-8"?>
<p:tagLst xmlns:a="http://schemas.openxmlformats.org/drawingml/2006/main" xmlns:r="http://schemas.openxmlformats.org/officeDocument/2006/relationships" xmlns:p="http://schemas.openxmlformats.org/presentationml/2006/main">
  <p:tag name="NUM" val="16"/>
</p:tagLst>
</file>

<file path=ppt/tags/tag480.xml><?xml version="1.0" encoding="utf-8"?>
<p:tagLst xmlns:a="http://schemas.openxmlformats.org/drawingml/2006/main" xmlns:r="http://schemas.openxmlformats.org/officeDocument/2006/relationships" xmlns:p="http://schemas.openxmlformats.org/presentationml/2006/main">
  <p:tag name="NUM" val="9"/>
</p:tagLst>
</file>

<file path=ppt/tags/tag481.xml><?xml version="1.0" encoding="utf-8"?>
<p:tagLst xmlns:a="http://schemas.openxmlformats.org/drawingml/2006/main" xmlns:r="http://schemas.openxmlformats.org/officeDocument/2006/relationships" xmlns:p="http://schemas.openxmlformats.org/presentationml/2006/main">
  <p:tag name="NUM" val="10"/>
</p:tagLst>
</file>

<file path=ppt/tags/tag482.xml><?xml version="1.0" encoding="utf-8"?>
<p:tagLst xmlns:a="http://schemas.openxmlformats.org/drawingml/2006/main" xmlns:r="http://schemas.openxmlformats.org/officeDocument/2006/relationships" xmlns:p="http://schemas.openxmlformats.org/presentationml/2006/main">
  <p:tag name="NUM" val="11"/>
</p:tagLst>
</file>

<file path=ppt/tags/tag483.xml><?xml version="1.0" encoding="utf-8"?>
<p:tagLst xmlns:a="http://schemas.openxmlformats.org/drawingml/2006/main" xmlns:r="http://schemas.openxmlformats.org/officeDocument/2006/relationships" xmlns:p="http://schemas.openxmlformats.org/presentationml/2006/main">
  <p:tag name="NUM" val="12"/>
</p:tagLst>
</file>

<file path=ppt/tags/tag484.xml><?xml version="1.0" encoding="utf-8"?>
<p:tagLst xmlns:a="http://schemas.openxmlformats.org/drawingml/2006/main" xmlns:r="http://schemas.openxmlformats.org/officeDocument/2006/relationships" xmlns:p="http://schemas.openxmlformats.org/presentationml/2006/main">
  <p:tag name="NUM" val="1"/>
</p:tagLst>
</file>

<file path=ppt/tags/tag485.xml><?xml version="1.0" encoding="utf-8"?>
<p:tagLst xmlns:a="http://schemas.openxmlformats.org/drawingml/2006/main" xmlns:r="http://schemas.openxmlformats.org/officeDocument/2006/relationships" xmlns:p="http://schemas.openxmlformats.org/presentationml/2006/main">
  <p:tag name="NUM" val="2"/>
</p:tagLst>
</file>

<file path=ppt/tags/tag486.xml><?xml version="1.0" encoding="utf-8"?>
<p:tagLst xmlns:a="http://schemas.openxmlformats.org/drawingml/2006/main" xmlns:r="http://schemas.openxmlformats.org/officeDocument/2006/relationships" xmlns:p="http://schemas.openxmlformats.org/presentationml/2006/main">
  <p:tag name="NUM" val="3"/>
</p:tagLst>
</file>

<file path=ppt/tags/tag487.xml><?xml version="1.0" encoding="utf-8"?>
<p:tagLst xmlns:a="http://schemas.openxmlformats.org/drawingml/2006/main" xmlns:r="http://schemas.openxmlformats.org/officeDocument/2006/relationships" xmlns:p="http://schemas.openxmlformats.org/presentationml/2006/main">
  <p:tag name="NUM" val="4"/>
</p:tagLst>
</file>

<file path=ppt/tags/tag488.xml><?xml version="1.0" encoding="utf-8"?>
<p:tagLst xmlns:a="http://schemas.openxmlformats.org/drawingml/2006/main" xmlns:r="http://schemas.openxmlformats.org/officeDocument/2006/relationships" xmlns:p="http://schemas.openxmlformats.org/presentationml/2006/main">
  <p:tag name="NUM" val="5"/>
</p:tagLst>
</file>

<file path=ppt/tags/tag489.xml><?xml version="1.0" encoding="utf-8"?>
<p:tagLst xmlns:a="http://schemas.openxmlformats.org/drawingml/2006/main" xmlns:r="http://schemas.openxmlformats.org/officeDocument/2006/relationships" xmlns:p="http://schemas.openxmlformats.org/presentationml/2006/main">
  <p:tag name="NUM" val="6"/>
</p:tagLst>
</file>

<file path=ppt/tags/tag49.xml><?xml version="1.0" encoding="utf-8"?>
<p:tagLst xmlns:a="http://schemas.openxmlformats.org/drawingml/2006/main" xmlns:r="http://schemas.openxmlformats.org/officeDocument/2006/relationships" xmlns:p="http://schemas.openxmlformats.org/presentationml/2006/main">
  <p:tag name="NUM" val="1"/>
</p:tagLst>
</file>

<file path=ppt/tags/tag490.xml><?xml version="1.0" encoding="utf-8"?>
<p:tagLst xmlns:a="http://schemas.openxmlformats.org/drawingml/2006/main" xmlns:r="http://schemas.openxmlformats.org/officeDocument/2006/relationships" xmlns:p="http://schemas.openxmlformats.org/presentationml/2006/main">
  <p:tag name="NUM" val="7"/>
</p:tagLst>
</file>

<file path=ppt/tags/tag491.xml><?xml version="1.0" encoding="utf-8"?>
<p:tagLst xmlns:a="http://schemas.openxmlformats.org/drawingml/2006/main" xmlns:r="http://schemas.openxmlformats.org/officeDocument/2006/relationships" xmlns:p="http://schemas.openxmlformats.org/presentationml/2006/main">
  <p:tag name="NUM" val="8"/>
</p:tagLst>
</file>

<file path=ppt/tags/tag492.xml><?xml version="1.0" encoding="utf-8"?>
<p:tagLst xmlns:a="http://schemas.openxmlformats.org/drawingml/2006/main" xmlns:r="http://schemas.openxmlformats.org/officeDocument/2006/relationships" xmlns:p="http://schemas.openxmlformats.org/presentationml/2006/main">
  <p:tag name="NUM" val="9"/>
</p:tagLst>
</file>

<file path=ppt/tags/tag493.xml><?xml version="1.0" encoding="utf-8"?>
<p:tagLst xmlns:a="http://schemas.openxmlformats.org/drawingml/2006/main" xmlns:r="http://schemas.openxmlformats.org/officeDocument/2006/relationships" xmlns:p="http://schemas.openxmlformats.org/presentationml/2006/main">
  <p:tag name="NUM" val="10"/>
</p:tagLst>
</file>

<file path=ppt/tags/tag494.xml><?xml version="1.0" encoding="utf-8"?>
<p:tagLst xmlns:a="http://schemas.openxmlformats.org/drawingml/2006/main" xmlns:r="http://schemas.openxmlformats.org/officeDocument/2006/relationships" xmlns:p="http://schemas.openxmlformats.org/presentationml/2006/main">
  <p:tag name="NUM" val="11"/>
</p:tagLst>
</file>

<file path=ppt/tags/tag495.xml><?xml version="1.0" encoding="utf-8"?>
<p:tagLst xmlns:a="http://schemas.openxmlformats.org/drawingml/2006/main" xmlns:r="http://schemas.openxmlformats.org/officeDocument/2006/relationships" xmlns:p="http://schemas.openxmlformats.org/presentationml/2006/main">
  <p:tag name="NUM" val="12"/>
</p:tagLst>
</file>

<file path=ppt/tags/tag496.xml><?xml version="1.0" encoding="utf-8"?>
<p:tagLst xmlns:a="http://schemas.openxmlformats.org/drawingml/2006/main" xmlns:r="http://schemas.openxmlformats.org/officeDocument/2006/relationships" xmlns:p="http://schemas.openxmlformats.org/presentationml/2006/main">
  <p:tag name="NUM" val="1"/>
</p:tagLst>
</file>

<file path=ppt/tags/tag497.xml><?xml version="1.0" encoding="utf-8"?>
<p:tagLst xmlns:a="http://schemas.openxmlformats.org/drawingml/2006/main" xmlns:r="http://schemas.openxmlformats.org/officeDocument/2006/relationships" xmlns:p="http://schemas.openxmlformats.org/presentationml/2006/main">
  <p:tag name="NUM" val="2"/>
</p:tagLst>
</file>

<file path=ppt/tags/tag498.xml><?xml version="1.0" encoding="utf-8"?>
<p:tagLst xmlns:a="http://schemas.openxmlformats.org/drawingml/2006/main" xmlns:r="http://schemas.openxmlformats.org/officeDocument/2006/relationships" xmlns:p="http://schemas.openxmlformats.org/presentationml/2006/main">
  <p:tag name="NUM" val="3"/>
</p:tagLst>
</file>

<file path=ppt/tags/tag499.xml><?xml version="1.0" encoding="utf-8"?>
<p:tagLst xmlns:a="http://schemas.openxmlformats.org/drawingml/2006/main" xmlns:r="http://schemas.openxmlformats.org/officeDocument/2006/relationships" xmlns:p="http://schemas.openxmlformats.org/presentationml/2006/main">
  <p:tag name="NUM" val="4"/>
</p:tagLst>
</file>

<file path=ppt/tags/tag5.xml><?xml version="1.0" encoding="utf-8"?>
<p:tagLst xmlns:a="http://schemas.openxmlformats.org/drawingml/2006/main" xmlns:r="http://schemas.openxmlformats.org/officeDocument/2006/relationships" xmlns:p="http://schemas.openxmlformats.org/presentationml/2006/main">
  <p:tag name="NUM" val="5"/>
</p:tagLst>
</file>

<file path=ppt/tags/tag50.xml><?xml version="1.0" encoding="utf-8"?>
<p:tagLst xmlns:a="http://schemas.openxmlformats.org/drawingml/2006/main" xmlns:r="http://schemas.openxmlformats.org/officeDocument/2006/relationships" xmlns:p="http://schemas.openxmlformats.org/presentationml/2006/main">
  <p:tag name="NUM" val="2"/>
</p:tagLst>
</file>

<file path=ppt/tags/tag500.xml><?xml version="1.0" encoding="utf-8"?>
<p:tagLst xmlns:a="http://schemas.openxmlformats.org/drawingml/2006/main" xmlns:r="http://schemas.openxmlformats.org/officeDocument/2006/relationships" xmlns:p="http://schemas.openxmlformats.org/presentationml/2006/main">
  <p:tag name="NUM" val="5"/>
</p:tagLst>
</file>

<file path=ppt/tags/tag501.xml><?xml version="1.0" encoding="utf-8"?>
<p:tagLst xmlns:a="http://schemas.openxmlformats.org/drawingml/2006/main" xmlns:r="http://schemas.openxmlformats.org/officeDocument/2006/relationships" xmlns:p="http://schemas.openxmlformats.org/presentationml/2006/main">
  <p:tag name="NUM" val="6"/>
</p:tagLst>
</file>

<file path=ppt/tags/tag502.xml><?xml version="1.0" encoding="utf-8"?>
<p:tagLst xmlns:a="http://schemas.openxmlformats.org/drawingml/2006/main" xmlns:r="http://schemas.openxmlformats.org/officeDocument/2006/relationships" xmlns:p="http://schemas.openxmlformats.org/presentationml/2006/main">
  <p:tag name="NUM" val="7"/>
</p:tagLst>
</file>

<file path=ppt/tags/tag503.xml><?xml version="1.0" encoding="utf-8"?>
<p:tagLst xmlns:a="http://schemas.openxmlformats.org/drawingml/2006/main" xmlns:r="http://schemas.openxmlformats.org/officeDocument/2006/relationships" xmlns:p="http://schemas.openxmlformats.org/presentationml/2006/main">
  <p:tag name="NUM" val="8"/>
</p:tagLst>
</file>

<file path=ppt/tags/tag504.xml><?xml version="1.0" encoding="utf-8"?>
<p:tagLst xmlns:a="http://schemas.openxmlformats.org/drawingml/2006/main" xmlns:r="http://schemas.openxmlformats.org/officeDocument/2006/relationships" xmlns:p="http://schemas.openxmlformats.org/presentationml/2006/main">
  <p:tag name="NUM" val="9"/>
</p:tagLst>
</file>

<file path=ppt/tags/tag505.xml><?xml version="1.0" encoding="utf-8"?>
<p:tagLst xmlns:a="http://schemas.openxmlformats.org/drawingml/2006/main" xmlns:r="http://schemas.openxmlformats.org/officeDocument/2006/relationships" xmlns:p="http://schemas.openxmlformats.org/presentationml/2006/main">
  <p:tag name="NUM" val="10"/>
</p:tagLst>
</file>

<file path=ppt/tags/tag506.xml><?xml version="1.0" encoding="utf-8"?>
<p:tagLst xmlns:a="http://schemas.openxmlformats.org/drawingml/2006/main" xmlns:r="http://schemas.openxmlformats.org/officeDocument/2006/relationships" xmlns:p="http://schemas.openxmlformats.org/presentationml/2006/main">
  <p:tag name="NUM" val="11"/>
</p:tagLst>
</file>

<file path=ppt/tags/tag507.xml><?xml version="1.0" encoding="utf-8"?>
<p:tagLst xmlns:a="http://schemas.openxmlformats.org/drawingml/2006/main" xmlns:r="http://schemas.openxmlformats.org/officeDocument/2006/relationships" xmlns:p="http://schemas.openxmlformats.org/presentationml/2006/main">
  <p:tag name="NUM" val="1"/>
</p:tagLst>
</file>

<file path=ppt/tags/tag508.xml><?xml version="1.0" encoding="utf-8"?>
<p:tagLst xmlns:a="http://schemas.openxmlformats.org/drawingml/2006/main" xmlns:r="http://schemas.openxmlformats.org/officeDocument/2006/relationships" xmlns:p="http://schemas.openxmlformats.org/presentationml/2006/main">
  <p:tag name="NUM" val="2"/>
</p:tagLst>
</file>

<file path=ppt/tags/tag509.xml><?xml version="1.0" encoding="utf-8"?>
<p:tagLst xmlns:a="http://schemas.openxmlformats.org/drawingml/2006/main" xmlns:r="http://schemas.openxmlformats.org/officeDocument/2006/relationships" xmlns:p="http://schemas.openxmlformats.org/presentationml/2006/main">
  <p:tag name="NUM" val="3"/>
</p:tagLst>
</file>

<file path=ppt/tags/tag51.xml><?xml version="1.0" encoding="utf-8"?>
<p:tagLst xmlns:a="http://schemas.openxmlformats.org/drawingml/2006/main" xmlns:r="http://schemas.openxmlformats.org/officeDocument/2006/relationships" xmlns:p="http://schemas.openxmlformats.org/presentationml/2006/main">
  <p:tag name="NUM" val="4"/>
</p:tagLst>
</file>

<file path=ppt/tags/tag510.xml><?xml version="1.0" encoding="utf-8"?>
<p:tagLst xmlns:a="http://schemas.openxmlformats.org/drawingml/2006/main" xmlns:r="http://schemas.openxmlformats.org/officeDocument/2006/relationships" xmlns:p="http://schemas.openxmlformats.org/presentationml/2006/main">
  <p:tag name="NUM" val="4"/>
</p:tagLst>
</file>

<file path=ppt/tags/tag511.xml><?xml version="1.0" encoding="utf-8"?>
<p:tagLst xmlns:a="http://schemas.openxmlformats.org/drawingml/2006/main" xmlns:r="http://schemas.openxmlformats.org/officeDocument/2006/relationships" xmlns:p="http://schemas.openxmlformats.org/presentationml/2006/main">
  <p:tag name="NUM" val="5"/>
</p:tagLst>
</file>

<file path=ppt/tags/tag512.xml><?xml version="1.0" encoding="utf-8"?>
<p:tagLst xmlns:a="http://schemas.openxmlformats.org/drawingml/2006/main" xmlns:r="http://schemas.openxmlformats.org/officeDocument/2006/relationships" xmlns:p="http://schemas.openxmlformats.org/presentationml/2006/main">
  <p:tag name="NUM" val="6"/>
</p:tagLst>
</file>

<file path=ppt/tags/tag513.xml><?xml version="1.0" encoding="utf-8"?>
<p:tagLst xmlns:a="http://schemas.openxmlformats.org/drawingml/2006/main" xmlns:r="http://schemas.openxmlformats.org/officeDocument/2006/relationships" xmlns:p="http://schemas.openxmlformats.org/presentationml/2006/main">
  <p:tag name="NUM" val="7"/>
</p:tagLst>
</file>

<file path=ppt/tags/tag514.xml><?xml version="1.0" encoding="utf-8"?>
<p:tagLst xmlns:a="http://schemas.openxmlformats.org/drawingml/2006/main" xmlns:r="http://schemas.openxmlformats.org/officeDocument/2006/relationships" xmlns:p="http://schemas.openxmlformats.org/presentationml/2006/main">
  <p:tag name="NUM" val="8"/>
</p:tagLst>
</file>

<file path=ppt/tags/tag515.xml><?xml version="1.0" encoding="utf-8"?>
<p:tagLst xmlns:a="http://schemas.openxmlformats.org/drawingml/2006/main" xmlns:r="http://schemas.openxmlformats.org/officeDocument/2006/relationships" xmlns:p="http://schemas.openxmlformats.org/presentationml/2006/main">
  <p:tag name="NUM" val="9"/>
</p:tagLst>
</file>

<file path=ppt/tags/tag516.xml><?xml version="1.0" encoding="utf-8"?>
<p:tagLst xmlns:a="http://schemas.openxmlformats.org/drawingml/2006/main" xmlns:r="http://schemas.openxmlformats.org/officeDocument/2006/relationships" xmlns:p="http://schemas.openxmlformats.org/presentationml/2006/main">
  <p:tag name="NUM" val="10"/>
</p:tagLst>
</file>

<file path=ppt/tags/tag517.xml><?xml version="1.0" encoding="utf-8"?>
<p:tagLst xmlns:a="http://schemas.openxmlformats.org/drawingml/2006/main" xmlns:r="http://schemas.openxmlformats.org/officeDocument/2006/relationships" xmlns:p="http://schemas.openxmlformats.org/presentationml/2006/main">
  <p:tag name="NUM" val="11"/>
</p:tagLst>
</file>

<file path=ppt/tags/tag518.xml><?xml version="1.0" encoding="utf-8"?>
<p:tagLst xmlns:a="http://schemas.openxmlformats.org/drawingml/2006/main" xmlns:r="http://schemas.openxmlformats.org/officeDocument/2006/relationships" xmlns:p="http://schemas.openxmlformats.org/presentationml/2006/main">
  <p:tag name="NUM" val="12"/>
</p:tagLst>
</file>

<file path=ppt/tags/tag519.xml><?xml version="1.0" encoding="utf-8"?>
<p:tagLst xmlns:a="http://schemas.openxmlformats.org/drawingml/2006/main" xmlns:r="http://schemas.openxmlformats.org/officeDocument/2006/relationships" xmlns:p="http://schemas.openxmlformats.org/presentationml/2006/main">
  <p:tag name="NUM" val="1"/>
</p:tagLst>
</file>

<file path=ppt/tags/tag52.xml><?xml version="1.0" encoding="utf-8"?>
<p:tagLst xmlns:a="http://schemas.openxmlformats.org/drawingml/2006/main" xmlns:r="http://schemas.openxmlformats.org/officeDocument/2006/relationships" xmlns:p="http://schemas.openxmlformats.org/presentationml/2006/main">
  <p:tag name="NUM" val="5"/>
</p:tagLst>
</file>

<file path=ppt/tags/tag520.xml><?xml version="1.0" encoding="utf-8"?>
<p:tagLst xmlns:a="http://schemas.openxmlformats.org/drawingml/2006/main" xmlns:r="http://schemas.openxmlformats.org/officeDocument/2006/relationships" xmlns:p="http://schemas.openxmlformats.org/presentationml/2006/main">
  <p:tag name="NUM" val="2"/>
</p:tagLst>
</file>

<file path=ppt/tags/tag521.xml><?xml version="1.0" encoding="utf-8"?>
<p:tagLst xmlns:a="http://schemas.openxmlformats.org/drawingml/2006/main" xmlns:r="http://schemas.openxmlformats.org/officeDocument/2006/relationships" xmlns:p="http://schemas.openxmlformats.org/presentationml/2006/main">
  <p:tag name="NUM" val="3"/>
</p:tagLst>
</file>

<file path=ppt/tags/tag522.xml><?xml version="1.0" encoding="utf-8"?>
<p:tagLst xmlns:a="http://schemas.openxmlformats.org/drawingml/2006/main" xmlns:r="http://schemas.openxmlformats.org/officeDocument/2006/relationships" xmlns:p="http://schemas.openxmlformats.org/presentationml/2006/main">
  <p:tag name="NUM" val="4"/>
</p:tagLst>
</file>

<file path=ppt/tags/tag523.xml><?xml version="1.0" encoding="utf-8"?>
<p:tagLst xmlns:a="http://schemas.openxmlformats.org/drawingml/2006/main" xmlns:r="http://schemas.openxmlformats.org/officeDocument/2006/relationships" xmlns:p="http://schemas.openxmlformats.org/presentationml/2006/main">
  <p:tag name="NUM" val="5"/>
</p:tagLst>
</file>

<file path=ppt/tags/tag524.xml><?xml version="1.0" encoding="utf-8"?>
<p:tagLst xmlns:a="http://schemas.openxmlformats.org/drawingml/2006/main" xmlns:r="http://schemas.openxmlformats.org/officeDocument/2006/relationships" xmlns:p="http://schemas.openxmlformats.org/presentationml/2006/main">
  <p:tag name="NUM" val="6"/>
</p:tagLst>
</file>

<file path=ppt/tags/tag525.xml><?xml version="1.0" encoding="utf-8"?>
<p:tagLst xmlns:a="http://schemas.openxmlformats.org/drawingml/2006/main" xmlns:r="http://schemas.openxmlformats.org/officeDocument/2006/relationships" xmlns:p="http://schemas.openxmlformats.org/presentationml/2006/main">
  <p:tag name="NUM" val="7"/>
</p:tagLst>
</file>

<file path=ppt/tags/tag526.xml><?xml version="1.0" encoding="utf-8"?>
<p:tagLst xmlns:a="http://schemas.openxmlformats.org/drawingml/2006/main" xmlns:r="http://schemas.openxmlformats.org/officeDocument/2006/relationships" xmlns:p="http://schemas.openxmlformats.org/presentationml/2006/main">
  <p:tag name="NUM" val="8"/>
</p:tagLst>
</file>

<file path=ppt/tags/tag527.xml><?xml version="1.0" encoding="utf-8"?>
<p:tagLst xmlns:a="http://schemas.openxmlformats.org/drawingml/2006/main" xmlns:r="http://schemas.openxmlformats.org/officeDocument/2006/relationships" xmlns:p="http://schemas.openxmlformats.org/presentationml/2006/main">
  <p:tag name="NUM" val="9"/>
</p:tagLst>
</file>

<file path=ppt/tags/tag528.xml><?xml version="1.0" encoding="utf-8"?>
<p:tagLst xmlns:a="http://schemas.openxmlformats.org/drawingml/2006/main" xmlns:r="http://schemas.openxmlformats.org/officeDocument/2006/relationships" xmlns:p="http://schemas.openxmlformats.org/presentationml/2006/main">
  <p:tag name="NUM" val="10"/>
</p:tagLst>
</file>

<file path=ppt/tags/tag529.xml><?xml version="1.0" encoding="utf-8"?>
<p:tagLst xmlns:a="http://schemas.openxmlformats.org/drawingml/2006/main" xmlns:r="http://schemas.openxmlformats.org/officeDocument/2006/relationships" xmlns:p="http://schemas.openxmlformats.org/presentationml/2006/main">
  <p:tag name="NUM" val="11"/>
</p:tagLst>
</file>

<file path=ppt/tags/tag53.xml><?xml version="1.0" encoding="utf-8"?>
<p:tagLst xmlns:a="http://schemas.openxmlformats.org/drawingml/2006/main" xmlns:r="http://schemas.openxmlformats.org/officeDocument/2006/relationships" xmlns:p="http://schemas.openxmlformats.org/presentationml/2006/main">
  <p:tag name="NUM" val="6"/>
</p:tagLst>
</file>

<file path=ppt/tags/tag530.xml><?xml version="1.0" encoding="utf-8"?>
<p:tagLst xmlns:a="http://schemas.openxmlformats.org/drawingml/2006/main" xmlns:r="http://schemas.openxmlformats.org/officeDocument/2006/relationships" xmlns:p="http://schemas.openxmlformats.org/presentationml/2006/main">
  <p:tag name="NUM" val="13"/>
</p:tagLst>
</file>

<file path=ppt/tags/tag531.xml><?xml version="1.0" encoding="utf-8"?>
<p:tagLst xmlns:a="http://schemas.openxmlformats.org/drawingml/2006/main" xmlns:r="http://schemas.openxmlformats.org/officeDocument/2006/relationships" xmlns:p="http://schemas.openxmlformats.org/presentationml/2006/main">
  <p:tag name="NUM" val="1"/>
</p:tagLst>
</file>

<file path=ppt/tags/tag532.xml><?xml version="1.0" encoding="utf-8"?>
<p:tagLst xmlns:a="http://schemas.openxmlformats.org/drawingml/2006/main" xmlns:r="http://schemas.openxmlformats.org/officeDocument/2006/relationships" xmlns:p="http://schemas.openxmlformats.org/presentationml/2006/main">
  <p:tag name="NUM" val="2"/>
</p:tagLst>
</file>

<file path=ppt/tags/tag533.xml><?xml version="1.0" encoding="utf-8"?>
<p:tagLst xmlns:a="http://schemas.openxmlformats.org/drawingml/2006/main" xmlns:r="http://schemas.openxmlformats.org/officeDocument/2006/relationships" xmlns:p="http://schemas.openxmlformats.org/presentationml/2006/main">
  <p:tag name="NUM" val="3"/>
</p:tagLst>
</file>

<file path=ppt/tags/tag534.xml><?xml version="1.0" encoding="utf-8"?>
<p:tagLst xmlns:a="http://schemas.openxmlformats.org/drawingml/2006/main" xmlns:r="http://schemas.openxmlformats.org/officeDocument/2006/relationships" xmlns:p="http://schemas.openxmlformats.org/presentationml/2006/main">
  <p:tag name="NUM" val="4"/>
</p:tagLst>
</file>

<file path=ppt/tags/tag535.xml><?xml version="1.0" encoding="utf-8"?>
<p:tagLst xmlns:a="http://schemas.openxmlformats.org/drawingml/2006/main" xmlns:r="http://schemas.openxmlformats.org/officeDocument/2006/relationships" xmlns:p="http://schemas.openxmlformats.org/presentationml/2006/main">
  <p:tag name="NUM" val="5"/>
</p:tagLst>
</file>

<file path=ppt/tags/tag536.xml><?xml version="1.0" encoding="utf-8"?>
<p:tagLst xmlns:a="http://schemas.openxmlformats.org/drawingml/2006/main" xmlns:r="http://schemas.openxmlformats.org/officeDocument/2006/relationships" xmlns:p="http://schemas.openxmlformats.org/presentationml/2006/main">
  <p:tag name="NUM" val="6"/>
</p:tagLst>
</file>

<file path=ppt/tags/tag537.xml><?xml version="1.0" encoding="utf-8"?>
<p:tagLst xmlns:a="http://schemas.openxmlformats.org/drawingml/2006/main" xmlns:r="http://schemas.openxmlformats.org/officeDocument/2006/relationships" xmlns:p="http://schemas.openxmlformats.org/presentationml/2006/main">
  <p:tag name="NUM" val="7"/>
</p:tagLst>
</file>

<file path=ppt/tags/tag538.xml><?xml version="1.0" encoding="utf-8"?>
<p:tagLst xmlns:a="http://schemas.openxmlformats.org/drawingml/2006/main" xmlns:r="http://schemas.openxmlformats.org/officeDocument/2006/relationships" xmlns:p="http://schemas.openxmlformats.org/presentationml/2006/main">
  <p:tag name="NUM" val="8"/>
</p:tagLst>
</file>

<file path=ppt/tags/tag539.xml><?xml version="1.0" encoding="utf-8"?>
<p:tagLst xmlns:a="http://schemas.openxmlformats.org/drawingml/2006/main" xmlns:r="http://schemas.openxmlformats.org/officeDocument/2006/relationships" xmlns:p="http://schemas.openxmlformats.org/presentationml/2006/main">
  <p:tag name="NUM" val="9"/>
</p:tagLst>
</file>

<file path=ppt/tags/tag54.xml><?xml version="1.0" encoding="utf-8"?>
<p:tagLst xmlns:a="http://schemas.openxmlformats.org/drawingml/2006/main" xmlns:r="http://schemas.openxmlformats.org/officeDocument/2006/relationships" xmlns:p="http://schemas.openxmlformats.org/presentationml/2006/main">
  <p:tag name="NUM" val="7"/>
</p:tagLst>
</file>

<file path=ppt/tags/tag540.xml><?xml version="1.0" encoding="utf-8"?>
<p:tagLst xmlns:a="http://schemas.openxmlformats.org/drawingml/2006/main" xmlns:r="http://schemas.openxmlformats.org/officeDocument/2006/relationships" xmlns:p="http://schemas.openxmlformats.org/presentationml/2006/main">
  <p:tag name="NUM" val="10"/>
</p:tagLst>
</file>

<file path=ppt/tags/tag541.xml><?xml version="1.0" encoding="utf-8"?>
<p:tagLst xmlns:a="http://schemas.openxmlformats.org/drawingml/2006/main" xmlns:r="http://schemas.openxmlformats.org/officeDocument/2006/relationships" xmlns:p="http://schemas.openxmlformats.org/presentationml/2006/main">
  <p:tag name="NUM" val="11"/>
</p:tagLst>
</file>

<file path=ppt/tags/tag542.xml><?xml version="1.0" encoding="utf-8"?>
<p:tagLst xmlns:a="http://schemas.openxmlformats.org/drawingml/2006/main" xmlns:r="http://schemas.openxmlformats.org/officeDocument/2006/relationships" xmlns:p="http://schemas.openxmlformats.org/presentationml/2006/main">
  <p:tag name="NUM" val="12"/>
</p:tagLst>
</file>

<file path=ppt/tags/tag543.xml><?xml version="1.0" encoding="utf-8"?>
<p:tagLst xmlns:a="http://schemas.openxmlformats.org/drawingml/2006/main" xmlns:r="http://schemas.openxmlformats.org/officeDocument/2006/relationships" xmlns:p="http://schemas.openxmlformats.org/presentationml/2006/main">
  <p:tag name="NUM" val="13"/>
</p:tagLst>
</file>

<file path=ppt/tags/tag544.xml><?xml version="1.0" encoding="utf-8"?>
<p:tagLst xmlns:a="http://schemas.openxmlformats.org/drawingml/2006/main" xmlns:r="http://schemas.openxmlformats.org/officeDocument/2006/relationships" xmlns:p="http://schemas.openxmlformats.org/presentationml/2006/main">
  <p:tag name="NUM" val="1"/>
</p:tagLst>
</file>

<file path=ppt/tags/tag545.xml><?xml version="1.0" encoding="utf-8"?>
<p:tagLst xmlns:a="http://schemas.openxmlformats.org/drawingml/2006/main" xmlns:r="http://schemas.openxmlformats.org/officeDocument/2006/relationships" xmlns:p="http://schemas.openxmlformats.org/presentationml/2006/main">
  <p:tag name="NUM" val="2"/>
</p:tagLst>
</file>

<file path=ppt/tags/tag546.xml><?xml version="1.0" encoding="utf-8"?>
<p:tagLst xmlns:a="http://schemas.openxmlformats.org/drawingml/2006/main" xmlns:r="http://schemas.openxmlformats.org/officeDocument/2006/relationships" xmlns:p="http://schemas.openxmlformats.org/presentationml/2006/main">
  <p:tag name="NUM" val="3"/>
</p:tagLst>
</file>

<file path=ppt/tags/tag547.xml><?xml version="1.0" encoding="utf-8"?>
<p:tagLst xmlns:a="http://schemas.openxmlformats.org/drawingml/2006/main" xmlns:r="http://schemas.openxmlformats.org/officeDocument/2006/relationships" xmlns:p="http://schemas.openxmlformats.org/presentationml/2006/main">
  <p:tag name="NUM" val="4"/>
</p:tagLst>
</file>

<file path=ppt/tags/tag548.xml><?xml version="1.0" encoding="utf-8"?>
<p:tagLst xmlns:a="http://schemas.openxmlformats.org/drawingml/2006/main" xmlns:r="http://schemas.openxmlformats.org/officeDocument/2006/relationships" xmlns:p="http://schemas.openxmlformats.org/presentationml/2006/main">
  <p:tag name="NUM" val="5"/>
</p:tagLst>
</file>

<file path=ppt/tags/tag549.xml><?xml version="1.0" encoding="utf-8"?>
<p:tagLst xmlns:a="http://schemas.openxmlformats.org/drawingml/2006/main" xmlns:r="http://schemas.openxmlformats.org/officeDocument/2006/relationships" xmlns:p="http://schemas.openxmlformats.org/presentationml/2006/main">
  <p:tag name="NUM" val="6"/>
</p:tagLst>
</file>

<file path=ppt/tags/tag55.xml><?xml version="1.0" encoding="utf-8"?>
<p:tagLst xmlns:a="http://schemas.openxmlformats.org/drawingml/2006/main" xmlns:r="http://schemas.openxmlformats.org/officeDocument/2006/relationships" xmlns:p="http://schemas.openxmlformats.org/presentationml/2006/main">
  <p:tag name="NUM" val="8"/>
</p:tagLst>
</file>

<file path=ppt/tags/tag550.xml><?xml version="1.0" encoding="utf-8"?>
<p:tagLst xmlns:a="http://schemas.openxmlformats.org/drawingml/2006/main" xmlns:r="http://schemas.openxmlformats.org/officeDocument/2006/relationships" xmlns:p="http://schemas.openxmlformats.org/presentationml/2006/main">
  <p:tag name="NUM" val="7"/>
</p:tagLst>
</file>

<file path=ppt/tags/tag551.xml><?xml version="1.0" encoding="utf-8"?>
<p:tagLst xmlns:a="http://schemas.openxmlformats.org/drawingml/2006/main" xmlns:r="http://schemas.openxmlformats.org/officeDocument/2006/relationships" xmlns:p="http://schemas.openxmlformats.org/presentationml/2006/main">
  <p:tag name="NUM" val="8"/>
</p:tagLst>
</file>

<file path=ppt/tags/tag552.xml><?xml version="1.0" encoding="utf-8"?>
<p:tagLst xmlns:a="http://schemas.openxmlformats.org/drawingml/2006/main" xmlns:r="http://schemas.openxmlformats.org/officeDocument/2006/relationships" xmlns:p="http://schemas.openxmlformats.org/presentationml/2006/main">
  <p:tag name="NUM" val="9"/>
</p:tagLst>
</file>

<file path=ppt/tags/tag553.xml><?xml version="1.0" encoding="utf-8"?>
<p:tagLst xmlns:a="http://schemas.openxmlformats.org/drawingml/2006/main" xmlns:r="http://schemas.openxmlformats.org/officeDocument/2006/relationships" xmlns:p="http://schemas.openxmlformats.org/presentationml/2006/main">
  <p:tag name="NUM" val="10"/>
</p:tagLst>
</file>

<file path=ppt/tags/tag554.xml><?xml version="1.0" encoding="utf-8"?>
<p:tagLst xmlns:a="http://schemas.openxmlformats.org/drawingml/2006/main" xmlns:r="http://schemas.openxmlformats.org/officeDocument/2006/relationships" xmlns:p="http://schemas.openxmlformats.org/presentationml/2006/main">
  <p:tag name="NUM" val="11"/>
</p:tagLst>
</file>

<file path=ppt/tags/tag555.xml><?xml version="1.0" encoding="utf-8"?>
<p:tagLst xmlns:a="http://schemas.openxmlformats.org/drawingml/2006/main" xmlns:r="http://schemas.openxmlformats.org/officeDocument/2006/relationships" xmlns:p="http://schemas.openxmlformats.org/presentationml/2006/main">
  <p:tag name="NUM" val="12"/>
</p:tagLst>
</file>

<file path=ppt/tags/tag556.xml><?xml version="1.0" encoding="utf-8"?>
<p:tagLst xmlns:a="http://schemas.openxmlformats.org/drawingml/2006/main" xmlns:r="http://schemas.openxmlformats.org/officeDocument/2006/relationships" xmlns:p="http://schemas.openxmlformats.org/presentationml/2006/main">
  <p:tag name="NUM" val="13"/>
</p:tagLst>
</file>

<file path=ppt/tags/tag557.xml><?xml version="1.0" encoding="utf-8"?>
<p:tagLst xmlns:a="http://schemas.openxmlformats.org/drawingml/2006/main" xmlns:r="http://schemas.openxmlformats.org/officeDocument/2006/relationships" xmlns:p="http://schemas.openxmlformats.org/presentationml/2006/main">
  <p:tag name="NUM" val="1"/>
</p:tagLst>
</file>

<file path=ppt/tags/tag558.xml><?xml version="1.0" encoding="utf-8"?>
<p:tagLst xmlns:a="http://schemas.openxmlformats.org/drawingml/2006/main" xmlns:r="http://schemas.openxmlformats.org/officeDocument/2006/relationships" xmlns:p="http://schemas.openxmlformats.org/presentationml/2006/main">
  <p:tag name="NUM" val="2"/>
</p:tagLst>
</file>

<file path=ppt/tags/tag559.xml><?xml version="1.0" encoding="utf-8"?>
<p:tagLst xmlns:a="http://schemas.openxmlformats.org/drawingml/2006/main" xmlns:r="http://schemas.openxmlformats.org/officeDocument/2006/relationships" xmlns:p="http://schemas.openxmlformats.org/presentationml/2006/main">
  <p:tag name="NUM" val="3"/>
</p:tagLst>
</file>

<file path=ppt/tags/tag56.xml><?xml version="1.0" encoding="utf-8"?>
<p:tagLst xmlns:a="http://schemas.openxmlformats.org/drawingml/2006/main" xmlns:r="http://schemas.openxmlformats.org/officeDocument/2006/relationships" xmlns:p="http://schemas.openxmlformats.org/presentationml/2006/main">
  <p:tag name="NUM" val="9"/>
</p:tagLst>
</file>

<file path=ppt/tags/tag560.xml><?xml version="1.0" encoding="utf-8"?>
<p:tagLst xmlns:a="http://schemas.openxmlformats.org/drawingml/2006/main" xmlns:r="http://schemas.openxmlformats.org/officeDocument/2006/relationships" xmlns:p="http://schemas.openxmlformats.org/presentationml/2006/main">
  <p:tag name="NUM" val="4"/>
</p:tagLst>
</file>

<file path=ppt/tags/tag561.xml><?xml version="1.0" encoding="utf-8"?>
<p:tagLst xmlns:a="http://schemas.openxmlformats.org/drawingml/2006/main" xmlns:r="http://schemas.openxmlformats.org/officeDocument/2006/relationships" xmlns:p="http://schemas.openxmlformats.org/presentationml/2006/main">
  <p:tag name="NUM" val="5"/>
</p:tagLst>
</file>

<file path=ppt/tags/tag562.xml><?xml version="1.0" encoding="utf-8"?>
<p:tagLst xmlns:a="http://schemas.openxmlformats.org/drawingml/2006/main" xmlns:r="http://schemas.openxmlformats.org/officeDocument/2006/relationships" xmlns:p="http://schemas.openxmlformats.org/presentationml/2006/main">
  <p:tag name="NUM" val="6"/>
</p:tagLst>
</file>

<file path=ppt/tags/tag563.xml><?xml version="1.0" encoding="utf-8"?>
<p:tagLst xmlns:a="http://schemas.openxmlformats.org/drawingml/2006/main" xmlns:r="http://schemas.openxmlformats.org/officeDocument/2006/relationships" xmlns:p="http://schemas.openxmlformats.org/presentationml/2006/main">
  <p:tag name="NUM" val="7"/>
</p:tagLst>
</file>

<file path=ppt/tags/tag564.xml><?xml version="1.0" encoding="utf-8"?>
<p:tagLst xmlns:a="http://schemas.openxmlformats.org/drawingml/2006/main" xmlns:r="http://schemas.openxmlformats.org/officeDocument/2006/relationships" xmlns:p="http://schemas.openxmlformats.org/presentationml/2006/main">
  <p:tag name="NUM" val="9"/>
</p:tagLst>
</file>

<file path=ppt/tags/tag565.xml><?xml version="1.0" encoding="utf-8"?>
<p:tagLst xmlns:a="http://schemas.openxmlformats.org/drawingml/2006/main" xmlns:r="http://schemas.openxmlformats.org/officeDocument/2006/relationships" xmlns:p="http://schemas.openxmlformats.org/presentationml/2006/main">
  <p:tag name="NUM" val="1"/>
</p:tagLst>
</file>

<file path=ppt/tags/tag566.xml><?xml version="1.0" encoding="utf-8"?>
<p:tagLst xmlns:a="http://schemas.openxmlformats.org/drawingml/2006/main" xmlns:r="http://schemas.openxmlformats.org/officeDocument/2006/relationships" xmlns:p="http://schemas.openxmlformats.org/presentationml/2006/main">
  <p:tag name="NUM" val="2"/>
</p:tagLst>
</file>

<file path=ppt/tags/tag567.xml><?xml version="1.0" encoding="utf-8"?>
<p:tagLst xmlns:a="http://schemas.openxmlformats.org/drawingml/2006/main" xmlns:r="http://schemas.openxmlformats.org/officeDocument/2006/relationships" xmlns:p="http://schemas.openxmlformats.org/presentationml/2006/main">
  <p:tag name="NUM" val="3"/>
</p:tagLst>
</file>

<file path=ppt/tags/tag568.xml><?xml version="1.0" encoding="utf-8"?>
<p:tagLst xmlns:a="http://schemas.openxmlformats.org/drawingml/2006/main" xmlns:r="http://schemas.openxmlformats.org/officeDocument/2006/relationships" xmlns:p="http://schemas.openxmlformats.org/presentationml/2006/main">
  <p:tag name="NUM" val="4"/>
</p:tagLst>
</file>

<file path=ppt/tags/tag569.xml><?xml version="1.0" encoding="utf-8"?>
<p:tagLst xmlns:a="http://schemas.openxmlformats.org/drawingml/2006/main" xmlns:r="http://schemas.openxmlformats.org/officeDocument/2006/relationships" xmlns:p="http://schemas.openxmlformats.org/presentationml/2006/main">
  <p:tag name="NUM" val="5"/>
</p:tagLst>
</file>

<file path=ppt/tags/tag57.xml><?xml version="1.0" encoding="utf-8"?>
<p:tagLst xmlns:a="http://schemas.openxmlformats.org/drawingml/2006/main" xmlns:r="http://schemas.openxmlformats.org/officeDocument/2006/relationships" xmlns:p="http://schemas.openxmlformats.org/presentationml/2006/main">
  <p:tag name="NUM" val="10"/>
</p:tagLst>
</file>

<file path=ppt/tags/tag570.xml><?xml version="1.0" encoding="utf-8"?>
<p:tagLst xmlns:a="http://schemas.openxmlformats.org/drawingml/2006/main" xmlns:r="http://schemas.openxmlformats.org/officeDocument/2006/relationships" xmlns:p="http://schemas.openxmlformats.org/presentationml/2006/main">
  <p:tag name="NUM" val="6"/>
</p:tagLst>
</file>

<file path=ppt/tags/tag571.xml><?xml version="1.0" encoding="utf-8"?>
<p:tagLst xmlns:a="http://schemas.openxmlformats.org/drawingml/2006/main" xmlns:r="http://schemas.openxmlformats.org/officeDocument/2006/relationships" xmlns:p="http://schemas.openxmlformats.org/presentationml/2006/main">
  <p:tag name="NUM" val="7"/>
</p:tagLst>
</file>

<file path=ppt/tags/tag572.xml><?xml version="1.0" encoding="utf-8"?>
<p:tagLst xmlns:a="http://schemas.openxmlformats.org/drawingml/2006/main" xmlns:r="http://schemas.openxmlformats.org/officeDocument/2006/relationships" xmlns:p="http://schemas.openxmlformats.org/presentationml/2006/main">
  <p:tag name="NUM" val="8"/>
</p:tagLst>
</file>

<file path=ppt/tags/tag573.xml><?xml version="1.0" encoding="utf-8"?>
<p:tagLst xmlns:a="http://schemas.openxmlformats.org/drawingml/2006/main" xmlns:r="http://schemas.openxmlformats.org/officeDocument/2006/relationships" xmlns:p="http://schemas.openxmlformats.org/presentationml/2006/main">
  <p:tag name="NUM" val="9"/>
</p:tagLst>
</file>

<file path=ppt/tags/tag574.xml><?xml version="1.0" encoding="utf-8"?>
<p:tagLst xmlns:a="http://schemas.openxmlformats.org/drawingml/2006/main" xmlns:r="http://schemas.openxmlformats.org/officeDocument/2006/relationships" xmlns:p="http://schemas.openxmlformats.org/presentationml/2006/main">
  <p:tag name="NUM" val="1"/>
</p:tagLst>
</file>

<file path=ppt/tags/tag575.xml><?xml version="1.0" encoding="utf-8"?>
<p:tagLst xmlns:a="http://schemas.openxmlformats.org/drawingml/2006/main" xmlns:r="http://schemas.openxmlformats.org/officeDocument/2006/relationships" xmlns:p="http://schemas.openxmlformats.org/presentationml/2006/main">
  <p:tag name="NUM" val="2"/>
</p:tagLst>
</file>

<file path=ppt/tags/tag576.xml><?xml version="1.0" encoding="utf-8"?>
<p:tagLst xmlns:a="http://schemas.openxmlformats.org/drawingml/2006/main" xmlns:r="http://schemas.openxmlformats.org/officeDocument/2006/relationships" xmlns:p="http://schemas.openxmlformats.org/presentationml/2006/main">
  <p:tag name="NUM" val="3"/>
</p:tagLst>
</file>

<file path=ppt/tags/tag577.xml><?xml version="1.0" encoding="utf-8"?>
<p:tagLst xmlns:a="http://schemas.openxmlformats.org/drawingml/2006/main" xmlns:r="http://schemas.openxmlformats.org/officeDocument/2006/relationships" xmlns:p="http://schemas.openxmlformats.org/presentationml/2006/main">
  <p:tag name="NUM" val="4"/>
</p:tagLst>
</file>

<file path=ppt/tags/tag578.xml><?xml version="1.0" encoding="utf-8"?>
<p:tagLst xmlns:a="http://schemas.openxmlformats.org/drawingml/2006/main" xmlns:r="http://schemas.openxmlformats.org/officeDocument/2006/relationships" xmlns:p="http://schemas.openxmlformats.org/presentationml/2006/main">
  <p:tag name="NUM" val="5"/>
</p:tagLst>
</file>

<file path=ppt/tags/tag579.xml><?xml version="1.0" encoding="utf-8"?>
<p:tagLst xmlns:a="http://schemas.openxmlformats.org/drawingml/2006/main" xmlns:r="http://schemas.openxmlformats.org/officeDocument/2006/relationships" xmlns:p="http://schemas.openxmlformats.org/presentationml/2006/main">
  <p:tag name="NUM" val="6"/>
</p:tagLst>
</file>

<file path=ppt/tags/tag58.xml><?xml version="1.0" encoding="utf-8"?>
<p:tagLst xmlns:a="http://schemas.openxmlformats.org/drawingml/2006/main" xmlns:r="http://schemas.openxmlformats.org/officeDocument/2006/relationships" xmlns:p="http://schemas.openxmlformats.org/presentationml/2006/main">
  <p:tag name="NUM" val="11"/>
</p:tagLst>
</file>

<file path=ppt/tags/tag580.xml><?xml version="1.0" encoding="utf-8"?>
<p:tagLst xmlns:a="http://schemas.openxmlformats.org/drawingml/2006/main" xmlns:r="http://schemas.openxmlformats.org/officeDocument/2006/relationships" xmlns:p="http://schemas.openxmlformats.org/presentationml/2006/main">
  <p:tag name="NUM" val="1"/>
</p:tagLst>
</file>

<file path=ppt/tags/tag581.xml><?xml version="1.0" encoding="utf-8"?>
<p:tagLst xmlns:a="http://schemas.openxmlformats.org/drawingml/2006/main" xmlns:r="http://schemas.openxmlformats.org/officeDocument/2006/relationships" xmlns:p="http://schemas.openxmlformats.org/presentationml/2006/main">
  <p:tag name="NUM" val="2"/>
</p:tagLst>
</file>

<file path=ppt/tags/tag582.xml><?xml version="1.0" encoding="utf-8"?>
<p:tagLst xmlns:a="http://schemas.openxmlformats.org/drawingml/2006/main" xmlns:r="http://schemas.openxmlformats.org/officeDocument/2006/relationships" xmlns:p="http://schemas.openxmlformats.org/presentationml/2006/main">
  <p:tag name="NUM" val="3"/>
</p:tagLst>
</file>

<file path=ppt/tags/tag583.xml><?xml version="1.0" encoding="utf-8"?>
<p:tagLst xmlns:a="http://schemas.openxmlformats.org/drawingml/2006/main" xmlns:r="http://schemas.openxmlformats.org/officeDocument/2006/relationships" xmlns:p="http://schemas.openxmlformats.org/presentationml/2006/main">
  <p:tag name="NUM" val="4"/>
</p:tagLst>
</file>

<file path=ppt/tags/tag584.xml><?xml version="1.0" encoding="utf-8"?>
<p:tagLst xmlns:a="http://schemas.openxmlformats.org/drawingml/2006/main" xmlns:r="http://schemas.openxmlformats.org/officeDocument/2006/relationships" xmlns:p="http://schemas.openxmlformats.org/presentationml/2006/main">
  <p:tag name="NUM" val="5"/>
</p:tagLst>
</file>

<file path=ppt/tags/tag585.xml><?xml version="1.0" encoding="utf-8"?>
<p:tagLst xmlns:a="http://schemas.openxmlformats.org/drawingml/2006/main" xmlns:r="http://schemas.openxmlformats.org/officeDocument/2006/relationships" xmlns:p="http://schemas.openxmlformats.org/presentationml/2006/main">
  <p:tag name="NUM" val="6"/>
</p:tagLst>
</file>

<file path=ppt/tags/tag586.xml><?xml version="1.0" encoding="utf-8"?>
<p:tagLst xmlns:a="http://schemas.openxmlformats.org/drawingml/2006/main" xmlns:r="http://schemas.openxmlformats.org/officeDocument/2006/relationships" xmlns:p="http://schemas.openxmlformats.org/presentationml/2006/main">
  <p:tag name="NUM" val="7"/>
</p:tagLst>
</file>

<file path=ppt/tags/tag587.xml><?xml version="1.0" encoding="utf-8"?>
<p:tagLst xmlns:a="http://schemas.openxmlformats.org/drawingml/2006/main" xmlns:r="http://schemas.openxmlformats.org/officeDocument/2006/relationships" xmlns:p="http://schemas.openxmlformats.org/presentationml/2006/main">
  <p:tag name="NUM" val="8"/>
</p:tagLst>
</file>

<file path=ppt/tags/tag588.xml><?xml version="1.0" encoding="utf-8"?>
<p:tagLst xmlns:a="http://schemas.openxmlformats.org/drawingml/2006/main" xmlns:r="http://schemas.openxmlformats.org/officeDocument/2006/relationships" xmlns:p="http://schemas.openxmlformats.org/presentationml/2006/main">
  <p:tag name="NUM" val="9"/>
</p:tagLst>
</file>

<file path=ppt/tags/tag589.xml><?xml version="1.0" encoding="utf-8"?>
<p:tagLst xmlns:a="http://schemas.openxmlformats.org/drawingml/2006/main" xmlns:r="http://schemas.openxmlformats.org/officeDocument/2006/relationships" xmlns:p="http://schemas.openxmlformats.org/presentationml/2006/main">
  <p:tag name="NUM" val="1"/>
</p:tagLst>
</file>

<file path=ppt/tags/tag59.xml><?xml version="1.0" encoding="utf-8"?>
<p:tagLst xmlns:a="http://schemas.openxmlformats.org/drawingml/2006/main" xmlns:r="http://schemas.openxmlformats.org/officeDocument/2006/relationships" xmlns:p="http://schemas.openxmlformats.org/presentationml/2006/main">
  <p:tag name="NUM" val="12"/>
</p:tagLst>
</file>

<file path=ppt/tags/tag590.xml><?xml version="1.0" encoding="utf-8"?>
<p:tagLst xmlns:a="http://schemas.openxmlformats.org/drawingml/2006/main" xmlns:r="http://schemas.openxmlformats.org/officeDocument/2006/relationships" xmlns:p="http://schemas.openxmlformats.org/presentationml/2006/main">
  <p:tag name="NUM" val="2"/>
</p:tagLst>
</file>

<file path=ppt/tags/tag591.xml><?xml version="1.0" encoding="utf-8"?>
<p:tagLst xmlns:a="http://schemas.openxmlformats.org/drawingml/2006/main" xmlns:r="http://schemas.openxmlformats.org/officeDocument/2006/relationships" xmlns:p="http://schemas.openxmlformats.org/presentationml/2006/main">
  <p:tag name="NUM" val="3"/>
</p:tagLst>
</file>

<file path=ppt/tags/tag592.xml><?xml version="1.0" encoding="utf-8"?>
<p:tagLst xmlns:a="http://schemas.openxmlformats.org/drawingml/2006/main" xmlns:r="http://schemas.openxmlformats.org/officeDocument/2006/relationships" xmlns:p="http://schemas.openxmlformats.org/presentationml/2006/main">
  <p:tag name="NUM" val="4"/>
</p:tagLst>
</file>

<file path=ppt/tags/tag593.xml><?xml version="1.0" encoding="utf-8"?>
<p:tagLst xmlns:a="http://schemas.openxmlformats.org/drawingml/2006/main" xmlns:r="http://schemas.openxmlformats.org/officeDocument/2006/relationships" xmlns:p="http://schemas.openxmlformats.org/presentationml/2006/main">
  <p:tag name="NUM" val="5"/>
</p:tagLst>
</file>

<file path=ppt/tags/tag594.xml><?xml version="1.0" encoding="utf-8"?>
<p:tagLst xmlns:a="http://schemas.openxmlformats.org/drawingml/2006/main" xmlns:r="http://schemas.openxmlformats.org/officeDocument/2006/relationships" xmlns:p="http://schemas.openxmlformats.org/presentationml/2006/main">
  <p:tag name="NUM" val="6"/>
</p:tagLst>
</file>

<file path=ppt/tags/tag595.xml><?xml version="1.0" encoding="utf-8"?>
<p:tagLst xmlns:a="http://schemas.openxmlformats.org/drawingml/2006/main" xmlns:r="http://schemas.openxmlformats.org/officeDocument/2006/relationships" xmlns:p="http://schemas.openxmlformats.org/presentationml/2006/main">
  <p:tag name="NUM" val="7"/>
</p:tagLst>
</file>

<file path=ppt/tags/tag596.xml><?xml version="1.0" encoding="utf-8"?>
<p:tagLst xmlns:a="http://schemas.openxmlformats.org/drawingml/2006/main" xmlns:r="http://schemas.openxmlformats.org/officeDocument/2006/relationships" xmlns:p="http://schemas.openxmlformats.org/presentationml/2006/main">
  <p:tag name="NUM" val="8"/>
</p:tagLst>
</file>

<file path=ppt/tags/tag597.xml><?xml version="1.0" encoding="utf-8"?>
<p:tagLst xmlns:a="http://schemas.openxmlformats.org/drawingml/2006/main" xmlns:r="http://schemas.openxmlformats.org/officeDocument/2006/relationships" xmlns:p="http://schemas.openxmlformats.org/presentationml/2006/main">
  <p:tag name="NUM" val="9"/>
</p:tagLst>
</file>

<file path=ppt/tags/tag598.xml><?xml version="1.0" encoding="utf-8"?>
<p:tagLst xmlns:a="http://schemas.openxmlformats.org/drawingml/2006/main" xmlns:r="http://schemas.openxmlformats.org/officeDocument/2006/relationships" xmlns:p="http://schemas.openxmlformats.org/presentationml/2006/main">
  <p:tag name="NUM" val="10"/>
</p:tagLst>
</file>

<file path=ppt/tags/tag599.xml><?xml version="1.0" encoding="utf-8"?>
<p:tagLst xmlns:a="http://schemas.openxmlformats.org/drawingml/2006/main" xmlns:r="http://schemas.openxmlformats.org/officeDocument/2006/relationships" xmlns:p="http://schemas.openxmlformats.org/presentationml/2006/main">
  <p:tag name="NUM" val="1"/>
</p:tagLst>
</file>

<file path=ppt/tags/tag6.xml><?xml version="1.0" encoding="utf-8"?>
<p:tagLst xmlns:a="http://schemas.openxmlformats.org/drawingml/2006/main" xmlns:r="http://schemas.openxmlformats.org/officeDocument/2006/relationships" xmlns:p="http://schemas.openxmlformats.org/presentationml/2006/main">
  <p:tag name="NUM" val="6"/>
</p:tagLst>
</file>

<file path=ppt/tags/tag60.xml><?xml version="1.0" encoding="utf-8"?>
<p:tagLst xmlns:a="http://schemas.openxmlformats.org/drawingml/2006/main" xmlns:r="http://schemas.openxmlformats.org/officeDocument/2006/relationships" xmlns:p="http://schemas.openxmlformats.org/presentationml/2006/main">
  <p:tag name="NUM" val="13"/>
</p:tagLst>
</file>

<file path=ppt/tags/tag600.xml><?xml version="1.0" encoding="utf-8"?>
<p:tagLst xmlns:a="http://schemas.openxmlformats.org/drawingml/2006/main" xmlns:r="http://schemas.openxmlformats.org/officeDocument/2006/relationships" xmlns:p="http://schemas.openxmlformats.org/presentationml/2006/main">
  <p:tag name="NUM" val="2"/>
</p:tagLst>
</file>

<file path=ppt/tags/tag601.xml><?xml version="1.0" encoding="utf-8"?>
<p:tagLst xmlns:a="http://schemas.openxmlformats.org/drawingml/2006/main" xmlns:r="http://schemas.openxmlformats.org/officeDocument/2006/relationships" xmlns:p="http://schemas.openxmlformats.org/presentationml/2006/main">
  <p:tag name="NUM" val="3"/>
</p:tagLst>
</file>

<file path=ppt/tags/tag602.xml><?xml version="1.0" encoding="utf-8"?>
<p:tagLst xmlns:a="http://schemas.openxmlformats.org/drawingml/2006/main" xmlns:r="http://schemas.openxmlformats.org/officeDocument/2006/relationships" xmlns:p="http://schemas.openxmlformats.org/presentationml/2006/main">
  <p:tag name="NUM" val="4"/>
</p:tagLst>
</file>

<file path=ppt/tags/tag603.xml><?xml version="1.0" encoding="utf-8"?>
<p:tagLst xmlns:a="http://schemas.openxmlformats.org/drawingml/2006/main" xmlns:r="http://schemas.openxmlformats.org/officeDocument/2006/relationships" xmlns:p="http://schemas.openxmlformats.org/presentationml/2006/main">
  <p:tag name="NUM" val="5"/>
</p:tagLst>
</file>

<file path=ppt/tags/tag604.xml><?xml version="1.0" encoding="utf-8"?>
<p:tagLst xmlns:a="http://schemas.openxmlformats.org/drawingml/2006/main" xmlns:r="http://schemas.openxmlformats.org/officeDocument/2006/relationships" xmlns:p="http://schemas.openxmlformats.org/presentationml/2006/main">
  <p:tag name="NUM" val="6"/>
</p:tagLst>
</file>

<file path=ppt/tags/tag605.xml><?xml version="1.0" encoding="utf-8"?>
<p:tagLst xmlns:a="http://schemas.openxmlformats.org/drawingml/2006/main" xmlns:r="http://schemas.openxmlformats.org/officeDocument/2006/relationships" xmlns:p="http://schemas.openxmlformats.org/presentationml/2006/main">
  <p:tag name="NUM" val="7"/>
</p:tagLst>
</file>

<file path=ppt/tags/tag606.xml><?xml version="1.0" encoding="utf-8"?>
<p:tagLst xmlns:a="http://schemas.openxmlformats.org/drawingml/2006/main" xmlns:r="http://schemas.openxmlformats.org/officeDocument/2006/relationships" xmlns:p="http://schemas.openxmlformats.org/presentationml/2006/main">
  <p:tag name="NUM" val="8"/>
</p:tagLst>
</file>

<file path=ppt/tags/tag607.xml><?xml version="1.0" encoding="utf-8"?>
<p:tagLst xmlns:a="http://schemas.openxmlformats.org/drawingml/2006/main" xmlns:r="http://schemas.openxmlformats.org/officeDocument/2006/relationships" xmlns:p="http://schemas.openxmlformats.org/presentationml/2006/main">
  <p:tag name="NUM" val="9"/>
</p:tagLst>
</file>

<file path=ppt/tags/tag608.xml><?xml version="1.0" encoding="utf-8"?>
<p:tagLst xmlns:a="http://schemas.openxmlformats.org/drawingml/2006/main" xmlns:r="http://schemas.openxmlformats.org/officeDocument/2006/relationships" xmlns:p="http://schemas.openxmlformats.org/presentationml/2006/main">
  <p:tag name="NUM" val="9"/>
</p:tagLst>
</file>

<file path=ppt/tags/tag609.xml><?xml version="1.0" encoding="utf-8"?>
<p:tagLst xmlns:a="http://schemas.openxmlformats.org/drawingml/2006/main" xmlns:r="http://schemas.openxmlformats.org/officeDocument/2006/relationships" xmlns:p="http://schemas.openxmlformats.org/presentationml/2006/main">
  <p:tag name="NUM" val="1"/>
</p:tagLst>
</file>

<file path=ppt/tags/tag61.xml><?xml version="1.0" encoding="utf-8"?>
<p:tagLst xmlns:a="http://schemas.openxmlformats.org/drawingml/2006/main" xmlns:r="http://schemas.openxmlformats.org/officeDocument/2006/relationships" xmlns:p="http://schemas.openxmlformats.org/presentationml/2006/main">
  <p:tag name="NUM" val="3"/>
</p:tagLst>
</file>

<file path=ppt/tags/tag610.xml><?xml version="1.0" encoding="utf-8"?>
<p:tagLst xmlns:a="http://schemas.openxmlformats.org/drawingml/2006/main" xmlns:r="http://schemas.openxmlformats.org/officeDocument/2006/relationships" xmlns:p="http://schemas.openxmlformats.org/presentationml/2006/main">
  <p:tag name="NUM" val="2"/>
</p:tagLst>
</file>

<file path=ppt/tags/tag611.xml><?xml version="1.0" encoding="utf-8"?>
<p:tagLst xmlns:a="http://schemas.openxmlformats.org/drawingml/2006/main" xmlns:r="http://schemas.openxmlformats.org/officeDocument/2006/relationships" xmlns:p="http://schemas.openxmlformats.org/presentationml/2006/main">
  <p:tag name="NUM" val="3"/>
</p:tagLst>
</file>

<file path=ppt/tags/tag612.xml><?xml version="1.0" encoding="utf-8"?>
<p:tagLst xmlns:a="http://schemas.openxmlformats.org/drawingml/2006/main" xmlns:r="http://schemas.openxmlformats.org/officeDocument/2006/relationships" xmlns:p="http://schemas.openxmlformats.org/presentationml/2006/main">
  <p:tag name="NUM" val="4"/>
</p:tagLst>
</file>

<file path=ppt/tags/tag613.xml><?xml version="1.0" encoding="utf-8"?>
<p:tagLst xmlns:a="http://schemas.openxmlformats.org/drawingml/2006/main" xmlns:r="http://schemas.openxmlformats.org/officeDocument/2006/relationships" xmlns:p="http://schemas.openxmlformats.org/presentationml/2006/main">
  <p:tag name="NUM" val="5"/>
</p:tagLst>
</file>

<file path=ppt/tags/tag614.xml><?xml version="1.0" encoding="utf-8"?>
<p:tagLst xmlns:a="http://schemas.openxmlformats.org/drawingml/2006/main" xmlns:r="http://schemas.openxmlformats.org/officeDocument/2006/relationships" xmlns:p="http://schemas.openxmlformats.org/presentationml/2006/main">
  <p:tag name="NUM" val="6"/>
</p:tagLst>
</file>

<file path=ppt/tags/tag615.xml><?xml version="1.0" encoding="utf-8"?>
<p:tagLst xmlns:a="http://schemas.openxmlformats.org/drawingml/2006/main" xmlns:r="http://schemas.openxmlformats.org/officeDocument/2006/relationships" xmlns:p="http://schemas.openxmlformats.org/presentationml/2006/main">
  <p:tag name="NUM" val="7"/>
</p:tagLst>
</file>

<file path=ppt/tags/tag616.xml><?xml version="1.0" encoding="utf-8"?>
<p:tagLst xmlns:a="http://schemas.openxmlformats.org/drawingml/2006/main" xmlns:r="http://schemas.openxmlformats.org/officeDocument/2006/relationships" xmlns:p="http://schemas.openxmlformats.org/presentationml/2006/main">
  <p:tag name="NUM" val="8"/>
</p:tagLst>
</file>

<file path=ppt/tags/tag617.xml><?xml version="1.0" encoding="utf-8"?>
<p:tagLst xmlns:a="http://schemas.openxmlformats.org/drawingml/2006/main" xmlns:r="http://schemas.openxmlformats.org/officeDocument/2006/relationships" xmlns:p="http://schemas.openxmlformats.org/presentationml/2006/main">
  <p:tag name="NUM" val="9"/>
</p:tagLst>
</file>

<file path=ppt/tags/tag618.xml><?xml version="1.0" encoding="utf-8"?>
<p:tagLst xmlns:a="http://schemas.openxmlformats.org/drawingml/2006/main" xmlns:r="http://schemas.openxmlformats.org/officeDocument/2006/relationships" xmlns:p="http://schemas.openxmlformats.org/presentationml/2006/main">
  <p:tag name="NUM" val="1"/>
</p:tagLst>
</file>

<file path=ppt/tags/tag619.xml><?xml version="1.0" encoding="utf-8"?>
<p:tagLst xmlns:a="http://schemas.openxmlformats.org/drawingml/2006/main" xmlns:r="http://schemas.openxmlformats.org/officeDocument/2006/relationships" xmlns:p="http://schemas.openxmlformats.org/presentationml/2006/main">
  <p:tag name="NUM" val="2"/>
</p:tagLst>
</file>

<file path=ppt/tags/tag62.xml><?xml version="1.0" encoding="utf-8"?>
<p:tagLst xmlns:a="http://schemas.openxmlformats.org/drawingml/2006/main" xmlns:r="http://schemas.openxmlformats.org/officeDocument/2006/relationships" xmlns:p="http://schemas.openxmlformats.org/presentationml/2006/main">
  <p:tag name="NUM" val="1"/>
</p:tagLst>
</file>

<file path=ppt/tags/tag620.xml><?xml version="1.0" encoding="utf-8"?>
<p:tagLst xmlns:a="http://schemas.openxmlformats.org/drawingml/2006/main" xmlns:r="http://schemas.openxmlformats.org/officeDocument/2006/relationships" xmlns:p="http://schemas.openxmlformats.org/presentationml/2006/main">
  <p:tag name="NUM" val="3"/>
</p:tagLst>
</file>

<file path=ppt/tags/tag621.xml><?xml version="1.0" encoding="utf-8"?>
<p:tagLst xmlns:a="http://schemas.openxmlformats.org/drawingml/2006/main" xmlns:r="http://schemas.openxmlformats.org/officeDocument/2006/relationships" xmlns:p="http://schemas.openxmlformats.org/presentationml/2006/main">
  <p:tag name="NUM" val="4"/>
</p:tagLst>
</file>

<file path=ppt/tags/tag622.xml><?xml version="1.0" encoding="utf-8"?>
<p:tagLst xmlns:a="http://schemas.openxmlformats.org/drawingml/2006/main" xmlns:r="http://schemas.openxmlformats.org/officeDocument/2006/relationships" xmlns:p="http://schemas.openxmlformats.org/presentationml/2006/main">
  <p:tag name="NUM" val="5"/>
</p:tagLst>
</file>

<file path=ppt/tags/tag623.xml><?xml version="1.0" encoding="utf-8"?>
<p:tagLst xmlns:a="http://schemas.openxmlformats.org/drawingml/2006/main" xmlns:r="http://schemas.openxmlformats.org/officeDocument/2006/relationships" xmlns:p="http://schemas.openxmlformats.org/presentationml/2006/main">
  <p:tag name="NUM" val="6"/>
</p:tagLst>
</file>

<file path=ppt/tags/tag624.xml><?xml version="1.0" encoding="utf-8"?>
<p:tagLst xmlns:a="http://schemas.openxmlformats.org/drawingml/2006/main" xmlns:r="http://schemas.openxmlformats.org/officeDocument/2006/relationships" xmlns:p="http://schemas.openxmlformats.org/presentationml/2006/main">
  <p:tag name="NUM" val="7"/>
</p:tagLst>
</file>

<file path=ppt/tags/tag625.xml><?xml version="1.0" encoding="utf-8"?>
<p:tagLst xmlns:a="http://schemas.openxmlformats.org/drawingml/2006/main" xmlns:r="http://schemas.openxmlformats.org/officeDocument/2006/relationships" xmlns:p="http://schemas.openxmlformats.org/presentationml/2006/main">
  <p:tag name="NUM" val="8"/>
</p:tagLst>
</file>

<file path=ppt/tags/tag626.xml><?xml version="1.0" encoding="utf-8"?>
<p:tagLst xmlns:a="http://schemas.openxmlformats.org/drawingml/2006/main" xmlns:r="http://schemas.openxmlformats.org/officeDocument/2006/relationships" xmlns:p="http://schemas.openxmlformats.org/presentationml/2006/main">
  <p:tag name="NUM" val="9"/>
</p:tagLst>
</file>

<file path=ppt/tags/tag627.xml><?xml version="1.0" encoding="utf-8"?>
<p:tagLst xmlns:a="http://schemas.openxmlformats.org/drawingml/2006/main" xmlns:r="http://schemas.openxmlformats.org/officeDocument/2006/relationships" xmlns:p="http://schemas.openxmlformats.org/presentationml/2006/main">
  <p:tag name="NUM" val="9"/>
</p:tagLst>
</file>

<file path=ppt/tags/tag628.xml><?xml version="1.0" encoding="utf-8"?>
<p:tagLst xmlns:a="http://schemas.openxmlformats.org/drawingml/2006/main" xmlns:r="http://schemas.openxmlformats.org/officeDocument/2006/relationships" xmlns:p="http://schemas.openxmlformats.org/presentationml/2006/main">
  <p:tag name="NUM" val="1"/>
</p:tagLst>
</file>

<file path=ppt/tags/tag629.xml><?xml version="1.0" encoding="utf-8"?>
<p:tagLst xmlns:a="http://schemas.openxmlformats.org/drawingml/2006/main" xmlns:r="http://schemas.openxmlformats.org/officeDocument/2006/relationships" xmlns:p="http://schemas.openxmlformats.org/presentationml/2006/main">
  <p:tag name="NUM" val="2"/>
</p:tagLst>
</file>

<file path=ppt/tags/tag63.xml><?xml version="1.0" encoding="utf-8"?>
<p:tagLst xmlns:a="http://schemas.openxmlformats.org/drawingml/2006/main" xmlns:r="http://schemas.openxmlformats.org/officeDocument/2006/relationships" xmlns:p="http://schemas.openxmlformats.org/presentationml/2006/main">
  <p:tag name="NUM" val="2"/>
</p:tagLst>
</file>

<file path=ppt/tags/tag630.xml><?xml version="1.0" encoding="utf-8"?>
<p:tagLst xmlns:a="http://schemas.openxmlformats.org/drawingml/2006/main" xmlns:r="http://schemas.openxmlformats.org/officeDocument/2006/relationships" xmlns:p="http://schemas.openxmlformats.org/presentationml/2006/main">
  <p:tag name="NUM" val="3"/>
</p:tagLst>
</file>

<file path=ppt/tags/tag631.xml><?xml version="1.0" encoding="utf-8"?>
<p:tagLst xmlns:a="http://schemas.openxmlformats.org/drawingml/2006/main" xmlns:r="http://schemas.openxmlformats.org/officeDocument/2006/relationships" xmlns:p="http://schemas.openxmlformats.org/presentationml/2006/main">
  <p:tag name="NUM" val="4"/>
</p:tagLst>
</file>

<file path=ppt/tags/tag632.xml><?xml version="1.0" encoding="utf-8"?>
<p:tagLst xmlns:a="http://schemas.openxmlformats.org/drawingml/2006/main" xmlns:r="http://schemas.openxmlformats.org/officeDocument/2006/relationships" xmlns:p="http://schemas.openxmlformats.org/presentationml/2006/main">
  <p:tag name="NUM" val="5"/>
</p:tagLst>
</file>

<file path=ppt/tags/tag633.xml><?xml version="1.0" encoding="utf-8"?>
<p:tagLst xmlns:a="http://schemas.openxmlformats.org/drawingml/2006/main" xmlns:r="http://schemas.openxmlformats.org/officeDocument/2006/relationships" xmlns:p="http://schemas.openxmlformats.org/presentationml/2006/main">
  <p:tag name="NUM" val="6"/>
</p:tagLst>
</file>

<file path=ppt/tags/tag634.xml><?xml version="1.0" encoding="utf-8"?>
<p:tagLst xmlns:a="http://schemas.openxmlformats.org/drawingml/2006/main" xmlns:r="http://schemas.openxmlformats.org/officeDocument/2006/relationships" xmlns:p="http://schemas.openxmlformats.org/presentationml/2006/main">
  <p:tag name="NUM" val="7"/>
</p:tagLst>
</file>

<file path=ppt/tags/tag635.xml><?xml version="1.0" encoding="utf-8"?>
<p:tagLst xmlns:a="http://schemas.openxmlformats.org/drawingml/2006/main" xmlns:r="http://schemas.openxmlformats.org/officeDocument/2006/relationships" xmlns:p="http://schemas.openxmlformats.org/presentationml/2006/main">
  <p:tag name="NUM" val="8"/>
</p:tagLst>
</file>

<file path=ppt/tags/tag636.xml><?xml version="1.0" encoding="utf-8"?>
<p:tagLst xmlns:a="http://schemas.openxmlformats.org/drawingml/2006/main" xmlns:r="http://schemas.openxmlformats.org/officeDocument/2006/relationships" xmlns:p="http://schemas.openxmlformats.org/presentationml/2006/main">
  <p:tag name="NUM" val="9"/>
</p:tagLst>
</file>

<file path=ppt/tags/tag637.xml><?xml version="1.0" encoding="utf-8"?>
<p:tagLst xmlns:a="http://schemas.openxmlformats.org/drawingml/2006/main" xmlns:r="http://schemas.openxmlformats.org/officeDocument/2006/relationships" xmlns:p="http://schemas.openxmlformats.org/presentationml/2006/main">
  <p:tag name="NUM" val="10"/>
</p:tagLst>
</file>

<file path=ppt/tags/tag638.xml><?xml version="1.0" encoding="utf-8"?>
<p:tagLst xmlns:a="http://schemas.openxmlformats.org/drawingml/2006/main" xmlns:r="http://schemas.openxmlformats.org/officeDocument/2006/relationships" xmlns:p="http://schemas.openxmlformats.org/presentationml/2006/main">
  <p:tag name="NUM" val="1"/>
</p:tagLst>
</file>

<file path=ppt/tags/tag639.xml><?xml version="1.0" encoding="utf-8"?>
<p:tagLst xmlns:a="http://schemas.openxmlformats.org/drawingml/2006/main" xmlns:r="http://schemas.openxmlformats.org/officeDocument/2006/relationships" xmlns:p="http://schemas.openxmlformats.org/presentationml/2006/main">
  <p:tag name="NUM" val="2"/>
</p:tagLst>
</file>

<file path=ppt/tags/tag64.xml><?xml version="1.0" encoding="utf-8"?>
<p:tagLst xmlns:a="http://schemas.openxmlformats.org/drawingml/2006/main" xmlns:r="http://schemas.openxmlformats.org/officeDocument/2006/relationships" xmlns:p="http://schemas.openxmlformats.org/presentationml/2006/main">
  <p:tag name="NUM" val="3"/>
</p:tagLst>
</file>

<file path=ppt/tags/tag640.xml><?xml version="1.0" encoding="utf-8"?>
<p:tagLst xmlns:a="http://schemas.openxmlformats.org/drawingml/2006/main" xmlns:r="http://schemas.openxmlformats.org/officeDocument/2006/relationships" xmlns:p="http://schemas.openxmlformats.org/presentationml/2006/main">
  <p:tag name="NUM" val="3"/>
</p:tagLst>
</file>

<file path=ppt/tags/tag641.xml><?xml version="1.0" encoding="utf-8"?>
<p:tagLst xmlns:a="http://schemas.openxmlformats.org/drawingml/2006/main" xmlns:r="http://schemas.openxmlformats.org/officeDocument/2006/relationships" xmlns:p="http://schemas.openxmlformats.org/presentationml/2006/main">
  <p:tag name="NUM" val="4"/>
</p:tagLst>
</file>

<file path=ppt/tags/tag642.xml><?xml version="1.0" encoding="utf-8"?>
<p:tagLst xmlns:a="http://schemas.openxmlformats.org/drawingml/2006/main" xmlns:r="http://schemas.openxmlformats.org/officeDocument/2006/relationships" xmlns:p="http://schemas.openxmlformats.org/presentationml/2006/main">
  <p:tag name="NUM" val="5"/>
</p:tagLst>
</file>

<file path=ppt/tags/tag643.xml><?xml version="1.0" encoding="utf-8"?>
<p:tagLst xmlns:a="http://schemas.openxmlformats.org/drawingml/2006/main" xmlns:r="http://schemas.openxmlformats.org/officeDocument/2006/relationships" xmlns:p="http://schemas.openxmlformats.org/presentationml/2006/main">
  <p:tag name="NUM" val="6"/>
</p:tagLst>
</file>

<file path=ppt/tags/tag644.xml><?xml version="1.0" encoding="utf-8"?>
<p:tagLst xmlns:a="http://schemas.openxmlformats.org/drawingml/2006/main" xmlns:r="http://schemas.openxmlformats.org/officeDocument/2006/relationships" xmlns:p="http://schemas.openxmlformats.org/presentationml/2006/main">
  <p:tag name="NUM" val="7"/>
</p:tagLst>
</file>

<file path=ppt/tags/tag645.xml><?xml version="1.0" encoding="utf-8"?>
<p:tagLst xmlns:a="http://schemas.openxmlformats.org/drawingml/2006/main" xmlns:r="http://schemas.openxmlformats.org/officeDocument/2006/relationships" xmlns:p="http://schemas.openxmlformats.org/presentationml/2006/main">
  <p:tag name="NUM" val="8"/>
</p:tagLst>
</file>

<file path=ppt/tags/tag646.xml><?xml version="1.0" encoding="utf-8"?>
<p:tagLst xmlns:a="http://schemas.openxmlformats.org/drawingml/2006/main" xmlns:r="http://schemas.openxmlformats.org/officeDocument/2006/relationships" xmlns:p="http://schemas.openxmlformats.org/presentationml/2006/main">
  <p:tag name="NUM" val="9"/>
</p:tagLst>
</file>

<file path=ppt/tags/tag647.xml><?xml version="1.0" encoding="utf-8"?>
<p:tagLst xmlns:a="http://schemas.openxmlformats.org/drawingml/2006/main" xmlns:r="http://schemas.openxmlformats.org/officeDocument/2006/relationships" xmlns:p="http://schemas.openxmlformats.org/presentationml/2006/main">
  <p:tag name="NUM" val="10"/>
</p:tagLst>
</file>

<file path=ppt/tags/tag648.xml><?xml version="1.0" encoding="utf-8"?>
<p:tagLst xmlns:a="http://schemas.openxmlformats.org/drawingml/2006/main" xmlns:r="http://schemas.openxmlformats.org/officeDocument/2006/relationships" xmlns:p="http://schemas.openxmlformats.org/presentationml/2006/main">
  <p:tag name="NUM" val="1"/>
</p:tagLst>
</file>

<file path=ppt/tags/tag649.xml><?xml version="1.0" encoding="utf-8"?>
<p:tagLst xmlns:a="http://schemas.openxmlformats.org/drawingml/2006/main" xmlns:r="http://schemas.openxmlformats.org/officeDocument/2006/relationships" xmlns:p="http://schemas.openxmlformats.org/presentationml/2006/main">
  <p:tag name="NUM" val="2"/>
</p:tagLst>
</file>

<file path=ppt/tags/tag65.xml><?xml version="1.0" encoding="utf-8"?>
<p:tagLst xmlns:a="http://schemas.openxmlformats.org/drawingml/2006/main" xmlns:r="http://schemas.openxmlformats.org/officeDocument/2006/relationships" xmlns:p="http://schemas.openxmlformats.org/presentationml/2006/main">
  <p:tag name="NUM" val="4"/>
</p:tagLst>
</file>

<file path=ppt/tags/tag650.xml><?xml version="1.0" encoding="utf-8"?>
<p:tagLst xmlns:a="http://schemas.openxmlformats.org/drawingml/2006/main" xmlns:r="http://schemas.openxmlformats.org/officeDocument/2006/relationships" xmlns:p="http://schemas.openxmlformats.org/presentationml/2006/main">
  <p:tag name="NUM" val="3"/>
</p:tagLst>
</file>

<file path=ppt/tags/tag651.xml><?xml version="1.0" encoding="utf-8"?>
<p:tagLst xmlns:a="http://schemas.openxmlformats.org/drawingml/2006/main" xmlns:r="http://schemas.openxmlformats.org/officeDocument/2006/relationships" xmlns:p="http://schemas.openxmlformats.org/presentationml/2006/main">
  <p:tag name="NUM" val="4"/>
</p:tagLst>
</file>

<file path=ppt/tags/tag652.xml><?xml version="1.0" encoding="utf-8"?>
<p:tagLst xmlns:a="http://schemas.openxmlformats.org/drawingml/2006/main" xmlns:r="http://schemas.openxmlformats.org/officeDocument/2006/relationships" xmlns:p="http://schemas.openxmlformats.org/presentationml/2006/main">
  <p:tag name="NUM" val="5"/>
</p:tagLst>
</file>

<file path=ppt/tags/tag653.xml><?xml version="1.0" encoding="utf-8"?>
<p:tagLst xmlns:a="http://schemas.openxmlformats.org/drawingml/2006/main" xmlns:r="http://schemas.openxmlformats.org/officeDocument/2006/relationships" xmlns:p="http://schemas.openxmlformats.org/presentationml/2006/main">
  <p:tag name="NUM" val="6"/>
</p:tagLst>
</file>

<file path=ppt/tags/tag654.xml><?xml version="1.0" encoding="utf-8"?>
<p:tagLst xmlns:a="http://schemas.openxmlformats.org/drawingml/2006/main" xmlns:r="http://schemas.openxmlformats.org/officeDocument/2006/relationships" xmlns:p="http://schemas.openxmlformats.org/presentationml/2006/main">
  <p:tag name="NUM" val="7"/>
</p:tagLst>
</file>

<file path=ppt/tags/tag655.xml><?xml version="1.0" encoding="utf-8"?>
<p:tagLst xmlns:a="http://schemas.openxmlformats.org/drawingml/2006/main" xmlns:r="http://schemas.openxmlformats.org/officeDocument/2006/relationships" xmlns:p="http://schemas.openxmlformats.org/presentationml/2006/main">
  <p:tag name="NUM" val="8"/>
</p:tagLst>
</file>

<file path=ppt/tags/tag656.xml><?xml version="1.0" encoding="utf-8"?>
<p:tagLst xmlns:a="http://schemas.openxmlformats.org/drawingml/2006/main" xmlns:r="http://schemas.openxmlformats.org/officeDocument/2006/relationships" xmlns:p="http://schemas.openxmlformats.org/presentationml/2006/main">
  <p:tag name="NUM" val="9"/>
</p:tagLst>
</file>

<file path=ppt/tags/tag657.xml><?xml version="1.0" encoding="utf-8"?>
<p:tagLst xmlns:a="http://schemas.openxmlformats.org/drawingml/2006/main" xmlns:r="http://schemas.openxmlformats.org/officeDocument/2006/relationships" xmlns:p="http://schemas.openxmlformats.org/presentationml/2006/main">
  <p:tag name="NUM" val="10"/>
</p:tagLst>
</file>

<file path=ppt/tags/tag658.xml><?xml version="1.0" encoding="utf-8"?>
<p:tagLst xmlns:a="http://schemas.openxmlformats.org/drawingml/2006/main" xmlns:r="http://schemas.openxmlformats.org/officeDocument/2006/relationships" xmlns:p="http://schemas.openxmlformats.org/presentationml/2006/main">
  <p:tag name="NUM" val="11"/>
</p:tagLst>
</file>

<file path=ppt/tags/tag659.xml><?xml version="1.0" encoding="utf-8"?>
<p:tagLst xmlns:a="http://schemas.openxmlformats.org/drawingml/2006/main" xmlns:r="http://schemas.openxmlformats.org/officeDocument/2006/relationships" xmlns:p="http://schemas.openxmlformats.org/presentationml/2006/main">
  <p:tag name="NUM" val="12"/>
</p:tagLst>
</file>

<file path=ppt/tags/tag66.xml><?xml version="1.0" encoding="utf-8"?>
<p:tagLst xmlns:a="http://schemas.openxmlformats.org/drawingml/2006/main" xmlns:r="http://schemas.openxmlformats.org/officeDocument/2006/relationships" xmlns:p="http://schemas.openxmlformats.org/presentationml/2006/main">
  <p:tag name="NUM" val="5"/>
</p:tagLst>
</file>

<file path=ppt/tags/tag660.xml><?xml version="1.0" encoding="utf-8"?>
<p:tagLst xmlns:a="http://schemas.openxmlformats.org/drawingml/2006/main" xmlns:r="http://schemas.openxmlformats.org/officeDocument/2006/relationships" xmlns:p="http://schemas.openxmlformats.org/presentationml/2006/main">
  <p:tag name="NUM" val="13"/>
</p:tagLst>
</file>

<file path=ppt/tags/tag661.xml><?xml version="1.0" encoding="utf-8"?>
<p:tagLst xmlns:a="http://schemas.openxmlformats.org/drawingml/2006/main" xmlns:r="http://schemas.openxmlformats.org/officeDocument/2006/relationships" xmlns:p="http://schemas.openxmlformats.org/presentationml/2006/main">
  <p:tag name="NUM" val="1"/>
</p:tagLst>
</file>

<file path=ppt/tags/tag662.xml><?xml version="1.0" encoding="utf-8"?>
<p:tagLst xmlns:a="http://schemas.openxmlformats.org/drawingml/2006/main" xmlns:r="http://schemas.openxmlformats.org/officeDocument/2006/relationships" xmlns:p="http://schemas.openxmlformats.org/presentationml/2006/main">
  <p:tag name="NUM" val="2"/>
</p:tagLst>
</file>

<file path=ppt/tags/tag663.xml><?xml version="1.0" encoding="utf-8"?>
<p:tagLst xmlns:a="http://schemas.openxmlformats.org/drawingml/2006/main" xmlns:r="http://schemas.openxmlformats.org/officeDocument/2006/relationships" xmlns:p="http://schemas.openxmlformats.org/presentationml/2006/main">
  <p:tag name="NUM" val="3"/>
</p:tagLst>
</file>

<file path=ppt/tags/tag664.xml><?xml version="1.0" encoding="utf-8"?>
<p:tagLst xmlns:a="http://schemas.openxmlformats.org/drawingml/2006/main" xmlns:r="http://schemas.openxmlformats.org/officeDocument/2006/relationships" xmlns:p="http://schemas.openxmlformats.org/presentationml/2006/main">
  <p:tag name="NUM" val="4"/>
</p:tagLst>
</file>

<file path=ppt/tags/tag665.xml><?xml version="1.0" encoding="utf-8"?>
<p:tagLst xmlns:a="http://schemas.openxmlformats.org/drawingml/2006/main" xmlns:r="http://schemas.openxmlformats.org/officeDocument/2006/relationships" xmlns:p="http://schemas.openxmlformats.org/presentationml/2006/main">
  <p:tag name="NUM" val="5"/>
</p:tagLst>
</file>

<file path=ppt/tags/tag666.xml><?xml version="1.0" encoding="utf-8"?>
<p:tagLst xmlns:a="http://schemas.openxmlformats.org/drawingml/2006/main" xmlns:r="http://schemas.openxmlformats.org/officeDocument/2006/relationships" xmlns:p="http://schemas.openxmlformats.org/presentationml/2006/main">
  <p:tag name="NUM" val="6"/>
</p:tagLst>
</file>

<file path=ppt/tags/tag667.xml><?xml version="1.0" encoding="utf-8"?>
<p:tagLst xmlns:a="http://schemas.openxmlformats.org/drawingml/2006/main" xmlns:r="http://schemas.openxmlformats.org/officeDocument/2006/relationships" xmlns:p="http://schemas.openxmlformats.org/presentationml/2006/main">
  <p:tag name="NUM" val="7"/>
</p:tagLst>
</file>

<file path=ppt/tags/tag668.xml><?xml version="1.0" encoding="utf-8"?>
<p:tagLst xmlns:a="http://schemas.openxmlformats.org/drawingml/2006/main" xmlns:r="http://schemas.openxmlformats.org/officeDocument/2006/relationships" xmlns:p="http://schemas.openxmlformats.org/presentationml/2006/main">
  <p:tag name="NUM" val="8"/>
</p:tagLst>
</file>

<file path=ppt/tags/tag669.xml><?xml version="1.0" encoding="utf-8"?>
<p:tagLst xmlns:a="http://schemas.openxmlformats.org/drawingml/2006/main" xmlns:r="http://schemas.openxmlformats.org/officeDocument/2006/relationships" xmlns:p="http://schemas.openxmlformats.org/presentationml/2006/main">
  <p:tag name="NUM" val="9"/>
</p:tagLst>
</file>

<file path=ppt/tags/tag67.xml><?xml version="1.0" encoding="utf-8"?>
<p:tagLst xmlns:a="http://schemas.openxmlformats.org/drawingml/2006/main" xmlns:r="http://schemas.openxmlformats.org/officeDocument/2006/relationships" xmlns:p="http://schemas.openxmlformats.org/presentationml/2006/main">
  <p:tag name="NUM" val="1"/>
</p:tagLst>
</file>

<file path=ppt/tags/tag670.xml><?xml version="1.0" encoding="utf-8"?>
<p:tagLst xmlns:a="http://schemas.openxmlformats.org/drawingml/2006/main" xmlns:r="http://schemas.openxmlformats.org/officeDocument/2006/relationships" xmlns:p="http://schemas.openxmlformats.org/presentationml/2006/main">
  <p:tag name="NUM" val="10"/>
</p:tagLst>
</file>

<file path=ppt/tags/tag671.xml><?xml version="1.0" encoding="utf-8"?>
<p:tagLst xmlns:a="http://schemas.openxmlformats.org/drawingml/2006/main" xmlns:r="http://schemas.openxmlformats.org/officeDocument/2006/relationships" xmlns:p="http://schemas.openxmlformats.org/presentationml/2006/main">
  <p:tag name="NUM" val="11"/>
</p:tagLst>
</file>

<file path=ppt/tags/tag672.xml><?xml version="1.0" encoding="utf-8"?>
<p:tagLst xmlns:a="http://schemas.openxmlformats.org/drawingml/2006/main" xmlns:r="http://schemas.openxmlformats.org/officeDocument/2006/relationships" xmlns:p="http://schemas.openxmlformats.org/presentationml/2006/main">
  <p:tag name="NUM" val="12"/>
</p:tagLst>
</file>

<file path=ppt/tags/tag673.xml><?xml version="1.0" encoding="utf-8"?>
<p:tagLst xmlns:a="http://schemas.openxmlformats.org/drawingml/2006/main" xmlns:r="http://schemas.openxmlformats.org/officeDocument/2006/relationships" xmlns:p="http://schemas.openxmlformats.org/presentationml/2006/main">
  <p:tag name="NUM" val="13"/>
</p:tagLst>
</file>

<file path=ppt/tags/tag674.xml><?xml version="1.0" encoding="utf-8"?>
<p:tagLst xmlns:a="http://schemas.openxmlformats.org/drawingml/2006/main" xmlns:r="http://schemas.openxmlformats.org/officeDocument/2006/relationships" xmlns:p="http://schemas.openxmlformats.org/presentationml/2006/main">
  <p:tag name="NUM" val="1"/>
</p:tagLst>
</file>

<file path=ppt/tags/tag675.xml><?xml version="1.0" encoding="utf-8"?>
<p:tagLst xmlns:a="http://schemas.openxmlformats.org/drawingml/2006/main" xmlns:r="http://schemas.openxmlformats.org/officeDocument/2006/relationships" xmlns:p="http://schemas.openxmlformats.org/presentationml/2006/main">
  <p:tag name="NUM" val="2"/>
</p:tagLst>
</file>

<file path=ppt/tags/tag676.xml><?xml version="1.0" encoding="utf-8"?>
<p:tagLst xmlns:a="http://schemas.openxmlformats.org/drawingml/2006/main" xmlns:r="http://schemas.openxmlformats.org/officeDocument/2006/relationships" xmlns:p="http://schemas.openxmlformats.org/presentationml/2006/main">
  <p:tag name="NUM" val="3"/>
</p:tagLst>
</file>

<file path=ppt/tags/tag677.xml><?xml version="1.0" encoding="utf-8"?>
<p:tagLst xmlns:a="http://schemas.openxmlformats.org/drawingml/2006/main" xmlns:r="http://schemas.openxmlformats.org/officeDocument/2006/relationships" xmlns:p="http://schemas.openxmlformats.org/presentationml/2006/main">
  <p:tag name="NUM" val="4"/>
</p:tagLst>
</file>

<file path=ppt/tags/tag678.xml><?xml version="1.0" encoding="utf-8"?>
<p:tagLst xmlns:a="http://schemas.openxmlformats.org/drawingml/2006/main" xmlns:r="http://schemas.openxmlformats.org/officeDocument/2006/relationships" xmlns:p="http://schemas.openxmlformats.org/presentationml/2006/main">
  <p:tag name="NUM" val="5"/>
</p:tagLst>
</file>

<file path=ppt/tags/tag679.xml><?xml version="1.0" encoding="utf-8"?>
<p:tagLst xmlns:a="http://schemas.openxmlformats.org/drawingml/2006/main" xmlns:r="http://schemas.openxmlformats.org/officeDocument/2006/relationships" xmlns:p="http://schemas.openxmlformats.org/presentationml/2006/main">
  <p:tag name="NUM" val="6"/>
</p:tagLst>
</file>

<file path=ppt/tags/tag68.xml><?xml version="1.0" encoding="utf-8"?>
<p:tagLst xmlns:a="http://schemas.openxmlformats.org/drawingml/2006/main" xmlns:r="http://schemas.openxmlformats.org/officeDocument/2006/relationships" xmlns:p="http://schemas.openxmlformats.org/presentationml/2006/main">
  <p:tag name="NUM" val="2"/>
</p:tagLst>
</file>

<file path=ppt/tags/tag680.xml><?xml version="1.0" encoding="utf-8"?>
<p:tagLst xmlns:a="http://schemas.openxmlformats.org/drawingml/2006/main" xmlns:r="http://schemas.openxmlformats.org/officeDocument/2006/relationships" xmlns:p="http://schemas.openxmlformats.org/presentationml/2006/main">
  <p:tag name="NUM" val="7"/>
</p:tagLst>
</file>

<file path=ppt/tags/tag681.xml><?xml version="1.0" encoding="utf-8"?>
<p:tagLst xmlns:a="http://schemas.openxmlformats.org/drawingml/2006/main" xmlns:r="http://schemas.openxmlformats.org/officeDocument/2006/relationships" xmlns:p="http://schemas.openxmlformats.org/presentationml/2006/main">
  <p:tag name="NUM" val="9"/>
</p:tagLst>
</file>

<file path=ppt/tags/tag682.xml><?xml version="1.0" encoding="utf-8"?>
<p:tagLst xmlns:a="http://schemas.openxmlformats.org/drawingml/2006/main" xmlns:r="http://schemas.openxmlformats.org/officeDocument/2006/relationships" xmlns:p="http://schemas.openxmlformats.org/presentationml/2006/main">
  <p:tag name="NUM" val="1"/>
</p:tagLst>
</file>

<file path=ppt/tags/tag683.xml><?xml version="1.0" encoding="utf-8"?>
<p:tagLst xmlns:a="http://schemas.openxmlformats.org/drawingml/2006/main" xmlns:r="http://schemas.openxmlformats.org/officeDocument/2006/relationships" xmlns:p="http://schemas.openxmlformats.org/presentationml/2006/main">
  <p:tag name="NUM" val="2"/>
</p:tagLst>
</file>

<file path=ppt/tags/tag684.xml><?xml version="1.0" encoding="utf-8"?>
<p:tagLst xmlns:a="http://schemas.openxmlformats.org/drawingml/2006/main" xmlns:r="http://schemas.openxmlformats.org/officeDocument/2006/relationships" xmlns:p="http://schemas.openxmlformats.org/presentationml/2006/main">
  <p:tag name="NUM" val="3"/>
</p:tagLst>
</file>

<file path=ppt/tags/tag685.xml><?xml version="1.0" encoding="utf-8"?>
<p:tagLst xmlns:a="http://schemas.openxmlformats.org/drawingml/2006/main" xmlns:r="http://schemas.openxmlformats.org/officeDocument/2006/relationships" xmlns:p="http://schemas.openxmlformats.org/presentationml/2006/main">
  <p:tag name="NUM" val="4"/>
</p:tagLst>
</file>

<file path=ppt/tags/tag686.xml><?xml version="1.0" encoding="utf-8"?>
<p:tagLst xmlns:a="http://schemas.openxmlformats.org/drawingml/2006/main" xmlns:r="http://schemas.openxmlformats.org/officeDocument/2006/relationships" xmlns:p="http://schemas.openxmlformats.org/presentationml/2006/main">
  <p:tag name="NUM" val="5"/>
</p:tagLst>
</file>

<file path=ppt/tags/tag687.xml><?xml version="1.0" encoding="utf-8"?>
<p:tagLst xmlns:a="http://schemas.openxmlformats.org/drawingml/2006/main" xmlns:r="http://schemas.openxmlformats.org/officeDocument/2006/relationships" xmlns:p="http://schemas.openxmlformats.org/presentationml/2006/main">
  <p:tag name="NUM" val="6"/>
</p:tagLst>
</file>

<file path=ppt/tags/tag688.xml><?xml version="1.0" encoding="utf-8"?>
<p:tagLst xmlns:a="http://schemas.openxmlformats.org/drawingml/2006/main" xmlns:r="http://schemas.openxmlformats.org/officeDocument/2006/relationships" xmlns:p="http://schemas.openxmlformats.org/presentationml/2006/main">
  <p:tag name="NUM" val="7"/>
</p:tagLst>
</file>

<file path=ppt/tags/tag689.xml><?xml version="1.0" encoding="utf-8"?>
<p:tagLst xmlns:a="http://schemas.openxmlformats.org/drawingml/2006/main" xmlns:r="http://schemas.openxmlformats.org/officeDocument/2006/relationships" xmlns:p="http://schemas.openxmlformats.org/presentationml/2006/main">
  <p:tag name="NUM" val="8"/>
</p:tagLst>
</file>

<file path=ppt/tags/tag69.xml><?xml version="1.0" encoding="utf-8"?>
<p:tagLst xmlns:a="http://schemas.openxmlformats.org/drawingml/2006/main" xmlns:r="http://schemas.openxmlformats.org/officeDocument/2006/relationships" xmlns:p="http://schemas.openxmlformats.org/presentationml/2006/main">
  <p:tag name="NUM" val="3"/>
</p:tagLst>
</file>

<file path=ppt/tags/tag690.xml><?xml version="1.0" encoding="utf-8"?>
<p:tagLst xmlns:a="http://schemas.openxmlformats.org/drawingml/2006/main" xmlns:r="http://schemas.openxmlformats.org/officeDocument/2006/relationships" xmlns:p="http://schemas.openxmlformats.org/presentationml/2006/main">
  <p:tag name="NUM" val="9"/>
</p:tagLst>
</file>

<file path=ppt/tags/tag691.xml><?xml version="1.0" encoding="utf-8"?>
<p:tagLst xmlns:a="http://schemas.openxmlformats.org/drawingml/2006/main" xmlns:r="http://schemas.openxmlformats.org/officeDocument/2006/relationships" xmlns:p="http://schemas.openxmlformats.org/presentationml/2006/main">
  <p:tag name="NUM" val="1"/>
</p:tagLst>
</file>

<file path=ppt/tags/tag692.xml><?xml version="1.0" encoding="utf-8"?>
<p:tagLst xmlns:a="http://schemas.openxmlformats.org/drawingml/2006/main" xmlns:r="http://schemas.openxmlformats.org/officeDocument/2006/relationships" xmlns:p="http://schemas.openxmlformats.org/presentationml/2006/main">
  <p:tag name="NUM" val="2"/>
</p:tagLst>
</file>

<file path=ppt/tags/tag693.xml><?xml version="1.0" encoding="utf-8"?>
<p:tagLst xmlns:a="http://schemas.openxmlformats.org/drawingml/2006/main" xmlns:r="http://schemas.openxmlformats.org/officeDocument/2006/relationships" xmlns:p="http://schemas.openxmlformats.org/presentationml/2006/main">
  <p:tag name="NUM" val="3"/>
</p:tagLst>
</file>

<file path=ppt/tags/tag694.xml><?xml version="1.0" encoding="utf-8"?>
<p:tagLst xmlns:a="http://schemas.openxmlformats.org/drawingml/2006/main" xmlns:r="http://schemas.openxmlformats.org/officeDocument/2006/relationships" xmlns:p="http://schemas.openxmlformats.org/presentationml/2006/main">
  <p:tag name="NUM" val="4"/>
</p:tagLst>
</file>

<file path=ppt/tags/tag695.xml><?xml version="1.0" encoding="utf-8"?>
<p:tagLst xmlns:a="http://schemas.openxmlformats.org/drawingml/2006/main" xmlns:r="http://schemas.openxmlformats.org/officeDocument/2006/relationships" xmlns:p="http://schemas.openxmlformats.org/presentationml/2006/main">
  <p:tag name="NUM" val="5"/>
</p:tagLst>
</file>

<file path=ppt/tags/tag696.xml><?xml version="1.0" encoding="utf-8"?>
<p:tagLst xmlns:a="http://schemas.openxmlformats.org/drawingml/2006/main" xmlns:r="http://schemas.openxmlformats.org/officeDocument/2006/relationships" xmlns:p="http://schemas.openxmlformats.org/presentationml/2006/main">
  <p:tag name="NUM" val="6"/>
</p:tagLst>
</file>

<file path=ppt/tags/tag697.xml><?xml version="1.0" encoding="utf-8"?>
<p:tagLst xmlns:a="http://schemas.openxmlformats.org/drawingml/2006/main" xmlns:r="http://schemas.openxmlformats.org/officeDocument/2006/relationships" xmlns:p="http://schemas.openxmlformats.org/presentationml/2006/main">
  <p:tag name="NUM" val="1"/>
</p:tagLst>
</file>

<file path=ppt/tags/tag698.xml><?xml version="1.0" encoding="utf-8"?>
<p:tagLst xmlns:a="http://schemas.openxmlformats.org/drawingml/2006/main" xmlns:r="http://schemas.openxmlformats.org/officeDocument/2006/relationships" xmlns:p="http://schemas.openxmlformats.org/presentationml/2006/main">
  <p:tag name="NUM" val="2"/>
</p:tagLst>
</file>

<file path=ppt/tags/tag699.xml><?xml version="1.0" encoding="utf-8"?>
<p:tagLst xmlns:a="http://schemas.openxmlformats.org/drawingml/2006/main" xmlns:r="http://schemas.openxmlformats.org/officeDocument/2006/relationships" xmlns:p="http://schemas.openxmlformats.org/presentationml/2006/main">
  <p:tag name="NUM" val="3"/>
</p:tagLst>
</file>

<file path=ppt/tags/tag7.xml><?xml version="1.0" encoding="utf-8"?>
<p:tagLst xmlns:a="http://schemas.openxmlformats.org/drawingml/2006/main" xmlns:r="http://schemas.openxmlformats.org/officeDocument/2006/relationships" xmlns:p="http://schemas.openxmlformats.org/presentationml/2006/main">
  <p:tag name="NUM" val="7"/>
</p:tagLst>
</file>

<file path=ppt/tags/tag70.xml><?xml version="1.0" encoding="utf-8"?>
<p:tagLst xmlns:a="http://schemas.openxmlformats.org/drawingml/2006/main" xmlns:r="http://schemas.openxmlformats.org/officeDocument/2006/relationships" xmlns:p="http://schemas.openxmlformats.org/presentationml/2006/main">
  <p:tag name="NUM" val="4"/>
</p:tagLst>
</file>

<file path=ppt/tags/tag700.xml><?xml version="1.0" encoding="utf-8"?>
<p:tagLst xmlns:a="http://schemas.openxmlformats.org/drawingml/2006/main" xmlns:r="http://schemas.openxmlformats.org/officeDocument/2006/relationships" xmlns:p="http://schemas.openxmlformats.org/presentationml/2006/main">
  <p:tag name="NUM" val="4"/>
</p:tagLst>
</file>

<file path=ppt/tags/tag701.xml><?xml version="1.0" encoding="utf-8"?>
<p:tagLst xmlns:a="http://schemas.openxmlformats.org/drawingml/2006/main" xmlns:r="http://schemas.openxmlformats.org/officeDocument/2006/relationships" xmlns:p="http://schemas.openxmlformats.org/presentationml/2006/main">
  <p:tag name="NUM" val="5"/>
</p:tagLst>
</file>

<file path=ppt/tags/tag702.xml><?xml version="1.0" encoding="utf-8"?>
<p:tagLst xmlns:a="http://schemas.openxmlformats.org/drawingml/2006/main" xmlns:r="http://schemas.openxmlformats.org/officeDocument/2006/relationships" xmlns:p="http://schemas.openxmlformats.org/presentationml/2006/main">
  <p:tag name="NUM" val="6"/>
</p:tagLst>
</file>

<file path=ppt/tags/tag703.xml><?xml version="1.0" encoding="utf-8"?>
<p:tagLst xmlns:a="http://schemas.openxmlformats.org/drawingml/2006/main" xmlns:r="http://schemas.openxmlformats.org/officeDocument/2006/relationships" xmlns:p="http://schemas.openxmlformats.org/presentationml/2006/main">
  <p:tag name="NUM" val="7"/>
</p:tagLst>
</file>

<file path=ppt/tags/tag704.xml><?xml version="1.0" encoding="utf-8"?>
<p:tagLst xmlns:a="http://schemas.openxmlformats.org/drawingml/2006/main" xmlns:r="http://schemas.openxmlformats.org/officeDocument/2006/relationships" xmlns:p="http://schemas.openxmlformats.org/presentationml/2006/main">
  <p:tag name="NUM" val="8"/>
</p:tagLst>
</file>

<file path=ppt/tags/tag705.xml><?xml version="1.0" encoding="utf-8"?>
<p:tagLst xmlns:a="http://schemas.openxmlformats.org/drawingml/2006/main" xmlns:r="http://schemas.openxmlformats.org/officeDocument/2006/relationships" xmlns:p="http://schemas.openxmlformats.org/presentationml/2006/main">
  <p:tag name="NUM" val="9"/>
</p:tagLst>
</file>

<file path=ppt/tags/tag706.xml><?xml version="1.0" encoding="utf-8"?>
<p:tagLst xmlns:a="http://schemas.openxmlformats.org/drawingml/2006/main" xmlns:r="http://schemas.openxmlformats.org/officeDocument/2006/relationships" xmlns:p="http://schemas.openxmlformats.org/presentationml/2006/main">
  <p:tag name="NUM" val="1"/>
</p:tagLst>
</file>

<file path=ppt/tags/tag707.xml><?xml version="1.0" encoding="utf-8"?>
<p:tagLst xmlns:a="http://schemas.openxmlformats.org/drawingml/2006/main" xmlns:r="http://schemas.openxmlformats.org/officeDocument/2006/relationships" xmlns:p="http://schemas.openxmlformats.org/presentationml/2006/main">
  <p:tag name="NUM" val="2"/>
</p:tagLst>
</file>

<file path=ppt/tags/tag708.xml><?xml version="1.0" encoding="utf-8"?>
<p:tagLst xmlns:a="http://schemas.openxmlformats.org/drawingml/2006/main" xmlns:r="http://schemas.openxmlformats.org/officeDocument/2006/relationships" xmlns:p="http://schemas.openxmlformats.org/presentationml/2006/main">
  <p:tag name="NUM" val="3"/>
</p:tagLst>
</file>

<file path=ppt/tags/tag709.xml><?xml version="1.0" encoding="utf-8"?>
<p:tagLst xmlns:a="http://schemas.openxmlformats.org/drawingml/2006/main" xmlns:r="http://schemas.openxmlformats.org/officeDocument/2006/relationships" xmlns:p="http://schemas.openxmlformats.org/presentationml/2006/main">
  <p:tag name="NUM" val="4"/>
</p:tagLst>
</file>

<file path=ppt/tags/tag71.xml><?xml version="1.0" encoding="utf-8"?>
<p:tagLst xmlns:a="http://schemas.openxmlformats.org/drawingml/2006/main" xmlns:r="http://schemas.openxmlformats.org/officeDocument/2006/relationships" xmlns:p="http://schemas.openxmlformats.org/presentationml/2006/main">
  <p:tag name="NUM" val="5"/>
</p:tagLst>
</file>

<file path=ppt/tags/tag710.xml><?xml version="1.0" encoding="utf-8"?>
<p:tagLst xmlns:a="http://schemas.openxmlformats.org/drawingml/2006/main" xmlns:r="http://schemas.openxmlformats.org/officeDocument/2006/relationships" xmlns:p="http://schemas.openxmlformats.org/presentationml/2006/main">
  <p:tag name="NUM" val="5"/>
</p:tagLst>
</file>

<file path=ppt/tags/tag711.xml><?xml version="1.0" encoding="utf-8"?>
<p:tagLst xmlns:a="http://schemas.openxmlformats.org/drawingml/2006/main" xmlns:r="http://schemas.openxmlformats.org/officeDocument/2006/relationships" xmlns:p="http://schemas.openxmlformats.org/presentationml/2006/main">
  <p:tag name="NUM" val="6"/>
</p:tagLst>
</file>

<file path=ppt/tags/tag712.xml><?xml version="1.0" encoding="utf-8"?>
<p:tagLst xmlns:a="http://schemas.openxmlformats.org/drawingml/2006/main" xmlns:r="http://schemas.openxmlformats.org/officeDocument/2006/relationships" xmlns:p="http://schemas.openxmlformats.org/presentationml/2006/main">
  <p:tag name="NUM" val="7"/>
</p:tagLst>
</file>

<file path=ppt/tags/tag713.xml><?xml version="1.0" encoding="utf-8"?>
<p:tagLst xmlns:a="http://schemas.openxmlformats.org/drawingml/2006/main" xmlns:r="http://schemas.openxmlformats.org/officeDocument/2006/relationships" xmlns:p="http://schemas.openxmlformats.org/presentationml/2006/main">
  <p:tag name="NUM" val="8"/>
</p:tagLst>
</file>

<file path=ppt/tags/tag714.xml><?xml version="1.0" encoding="utf-8"?>
<p:tagLst xmlns:a="http://schemas.openxmlformats.org/drawingml/2006/main" xmlns:r="http://schemas.openxmlformats.org/officeDocument/2006/relationships" xmlns:p="http://schemas.openxmlformats.org/presentationml/2006/main">
  <p:tag name="NUM" val="1"/>
</p:tagLst>
</file>

<file path=ppt/tags/tag715.xml><?xml version="1.0" encoding="utf-8"?>
<p:tagLst xmlns:a="http://schemas.openxmlformats.org/drawingml/2006/main" xmlns:r="http://schemas.openxmlformats.org/officeDocument/2006/relationships" xmlns:p="http://schemas.openxmlformats.org/presentationml/2006/main">
  <p:tag name="NUM" val="2"/>
</p:tagLst>
</file>

<file path=ppt/tags/tag716.xml><?xml version="1.0" encoding="utf-8"?>
<p:tagLst xmlns:a="http://schemas.openxmlformats.org/drawingml/2006/main" xmlns:r="http://schemas.openxmlformats.org/officeDocument/2006/relationships" xmlns:p="http://schemas.openxmlformats.org/presentationml/2006/main">
  <p:tag name="NUM" val="3"/>
</p:tagLst>
</file>

<file path=ppt/tags/tag717.xml><?xml version="1.0" encoding="utf-8"?>
<p:tagLst xmlns:a="http://schemas.openxmlformats.org/drawingml/2006/main" xmlns:r="http://schemas.openxmlformats.org/officeDocument/2006/relationships" xmlns:p="http://schemas.openxmlformats.org/presentationml/2006/main">
  <p:tag name="NUM" val="4"/>
</p:tagLst>
</file>

<file path=ppt/tags/tag718.xml><?xml version="1.0" encoding="utf-8"?>
<p:tagLst xmlns:a="http://schemas.openxmlformats.org/drawingml/2006/main" xmlns:r="http://schemas.openxmlformats.org/officeDocument/2006/relationships" xmlns:p="http://schemas.openxmlformats.org/presentationml/2006/main">
  <p:tag name="NUM" val="5"/>
</p:tagLst>
</file>

<file path=ppt/tags/tag719.xml><?xml version="1.0" encoding="utf-8"?>
<p:tagLst xmlns:a="http://schemas.openxmlformats.org/drawingml/2006/main" xmlns:r="http://schemas.openxmlformats.org/officeDocument/2006/relationships" xmlns:p="http://schemas.openxmlformats.org/presentationml/2006/main">
  <p:tag name="NUM" val="6"/>
</p:tagLst>
</file>

<file path=ppt/tags/tag72.xml><?xml version="1.0" encoding="utf-8"?>
<p:tagLst xmlns:a="http://schemas.openxmlformats.org/drawingml/2006/main" xmlns:r="http://schemas.openxmlformats.org/officeDocument/2006/relationships" xmlns:p="http://schemas.openxmlformats.org/presentationml/2006/main">
  <p:tag name="NUM" val="6"/>
</p:tagLst>
</file>

<file path=ppt/tags/tag720.xml><?xml version="1.0" encoding="utf-8"?>
<p:tagLst xmlns:a="http://schemas.openxmlformats.org/drawingml/2006/main" xmlns:r="http://schemas.openxmlformats.org/officeDocument/2006/relationships" xmlns:p="http://schemas.openxmlformats.org/presentationml/2006/main">
  <p:tag name="NUM" val="7"/>
</p:tagLst>
</file>

<file path=ppt/tags/tag721.xml><?xml version="1.0" encoding="utf-8"?>
<p:tagLst xmlns:a="http://schemas.openxmlformats.org/drawingml/2006/main" xmlns:r="http://schemas.openxmlformats.org/officeDocument/2006/relationships" xmlns:p="http://schemas.openxmlformats.org/presentationml/2006/main">
  <p:tag name="NUM" val="8"/>
</p:tagLst>
</file>

<file path=ppt/tags/tag722.xml><?xml version="1.0" encoding="utf-8"?>
<p:tagLst xmlns:a="http://schemas.openxmlformats.org/drawingml/2006/main" xmlns:r="http://schemas.openxmlformats.org/officeDocument/2006/relationships" xmlns:p="http://schemas.openxmlformats.org/presentationml/2006/main">
  <p:tag name="NUM" val="1"/>
</p:tagLst>
</file>

<file path=ppt/tags/tag723.xml><?xml version="1.0" encoding="utf-8"?>
<p:tagLst xmlns:a="http://schemas.openxmlformats.org/drawingml/2006/main" xmlns:r="http://schemas.openxmlformats.org/officeDocument/2006/relationships" xmlns:p="http://schemas.openxmlformats.org/presentationml/2006/main">
  <p:tag name="NUM" val="2"/>
</p:tagLst>
</file>

<file path=ppt/tags/tag724.xml><?xml version="1.0" encoding="utf-8"?>
<p:tagLst xmlns:a="http://schemas.openxmlformats.org/drawingml/2006/main" xmlns:r="http://schemas.openxmlformats.org/officeDocument/2006/relationships" xmlns:p="http://schemas.openxmlformats.org/presentationml/2006/main">
  <p:tag name="NUM" val="3"/>
</p:tagLst>
</file>

<file path=ppt/tags/tag725.xml><?xml version="1.0" encoding="utf-8"?>
<p:tagLst xmlns:a="http://schemas.openxmlformats.org/drawingml/2006/main" xmlns:r="http://schemas.openxmlformats.org/officeDocument/2006/relationships" xmlns:p="http://schemas.openxmlformats.org/presentationml/2006/main">
  <p:tag name="NUM" val="4"/>
</p:tagLst>
</file>

<file path=ppt/tags/tag726.xml><?xml version="1.0" encoding="utf-8"?>
<p:tagLst xmlns:a="http://schemas.openxmlformats.org/drawingml/2006/main" xmlns:r="http://schemas.openxmlformats.org/officeDocument/2006/relationships" xmlns:p="http://schemas.openxmlformats.org/presentationml/2006/main">
  <p:tag name="NUM" val="5"/>
</p:tagLst>
</file>

<file path=ppt/tags/tag727.xml><?xml version="1.0" encoding="utf-8"?>
<p:tagLst xmlns:a="http://schemas.openxmlformats.org/drawingml/2006/main" xmlns:r="http://schemas.openxmlformats.org/officeDocument/2006/relationships" xmlns:p="http://schemas.openxmlformats.org/presentationml/2006/main">
  <p:tag name="NUM" val="6"/>
</p:tagLst>
</file>

<file path=ppt/tags/tag728.xml><?xml version="1.0" encoding="utf-8"?>
<p:tagLst xmlns:a="http://schemas.openxmlformats.org/drawingml/2006/main" xmlns:r="http://schemas.openxmlformats.org/officeDocument/2006/relationships" xmlns:p="http://schemas.openxmlformats.org/presentationml/2006/main">
  <p:tag name="NUM" val="7"/>
</p:tagLst>
</file>

<file path=ppt/tags/tag729.xml><?xml version="1.0" encoding="utf-8"?>
<p:tagLst xmlns:a="http://schemas.openxmlformats.org/drawingml/2006/main" xmlns:r="http://schemas.openxmlformats.org/officeDocument/2006/relationships" xmlns:p="http://schemas.openxmlformats.org/presentationml/2006/main">
  <p:tag name="NUM" val="8"/>
</p:tagLst>
</file>

<file path=ppt/tags/tag73.xml><?xml version="1.0" encoding="utf-8"?>
<p:tagLst xmlns:a="http://schemas.openxmlformats.org/drawingml/2006/main" xmlns:r="http://schemas.openxmlformats.org/officeDocument/2006/relationships" xmlns:p="http://schemas.openxmlformats.org/presentationml/2006/main">
  <p:tag name="NUM" val="1"/>
</p:tagLst>
</file>

<file path=ppt/tags/tag730.xml><?xml version="1.0" encoding="utf-8"?>
<p:tagLst xmlns:a="http://schemas.openxmlformats.org/drawingml/2006/main" xmlns:r="http://schemas.openxmlformats.org/officeDocument/2006/relationships" xmlns:p="http://schemas.openxmlformats.org/presentationml/2006/main">
  <p:tag name="NUM" val="1"/>
</p:tagLst>
</file>

<file path=ppt/tags/tag731.xml><?xml version="1.0" encoding="utf-8"?>
<p:tagLst xmlns:a="http://schemas.openxmlformats.org/drawingml/2006/main" xmlns:r="http://schemas.openxmlformats.org/officeDocument/2006/relationships" xmlns:p="http://schemas.openxmlformats.org/presentationml/2006/main">
  <p:tag name="NUM" val="2"/>
</p:tagLst>
</file>

<file path=ppt/tags/tag732.xml><?xml version="1.0" encoding="utf-8"?>
<p:tagLst xmlns:a="http://schemas.openxmlformats.org/drawingml/2006/main" xmlns:r="http://schemas.openxmlformats.org/officeDocument/2006/relationships" xmlns:p="http://schemas.openxmlformats.org/presentationml/2006/main">
  <p:tag name="NUM" val="3"/>
</p:tagLst>
</file>

<file path=ppt/tags/tag733.xml><?xml version="1.0" encoding="utf-8"?>
<p:tagLst xmlns:a="http://schemas.openxmlformats.org/drawingml/2006/main" xmlns:r="http://schemas.openxmlformats.org/officeDocument/2006/relationships" xmlns:p="http://schemas.openxmlformats.org/presentationml/2006/main">
  <p:tag name="NUM" val="4"/>
</p:tagLst>
</file>

<file path=ppt/tags/tag734.xml><?xml version="1.0" encoding="utf-8"?>
<p:tagLst xmlns:a="http://schemas.openxmlformats.org/drawingml/2006/main" xmlns:r="http://schemas.openxmlformats.org/officeDocument/2006/relationships" xmlns:p="http://schemas.openxmlformats.org/presentationml/2006/main">
  <p:tag name="NUM" val="5"/>
</p:tagLst>
</file>

<file path=ppt/tags/tag735.xml><?xml version="1.0" encoding="utf-8"?>
<p:tagLst xmlns:a="http://schemas.openxmlformats.org/drawingml/2006/main" xmlns:r="http://schemas.openxmlformats.org/officeDocument/2006/relationships" xmlns:p="http://schemas.openxmlformats.org/presentationml/2006/main">
  <p:tag name="NUM" val="6"/>
</p:tagLst>
</file>

<file path=ppt/tags/tag736.xml><?xml version="1.0" encoding="utf-8"?>
<p:tagLst xmlns:a="http://schemas.openxmlformats.org/drawingml/2006/main" xmlns:r="http://schemas.openxmlformats.org/officeDocument/2006/relationships" xmlns:p="http://schemas.openxmlformats.org/presentationml/2006/main">
  <p:tag name="NUM" val="7"/>
</p:tagLst>
</file>

<file path=ppt/tags/tag737.xml><?xml version="1.0" encoding="utf-8"?>
<p:tagLst xmlns:a="http://schemas.openxmlformats.org/drawingml/2006/main" xmlns:r="http://schemas.openxmlformats.org/officeDocument/2006/relationships" xmlns:p="http://schemas.openxmlformats.org/presentationml/2006/main">
  <p:tag name="NUM" val="9"/>
</p:tagLst>
</file>

<file path=ppt/tags/tag738.xml><?xml version="1.0" encoding="utf-8"?>
<p:tagLst xmlns:a="http://schemas.openxmlformats.org/drawingml/2006/main" xmlns:r="http://schemas.openxmlformats.org/officeDocument/2006/relationships" xmlns:p="http://schemas.openxmlformats.org/presentationml/2006/main">
  <p:tag name="NUM" val="1"/>
</p:tagLst>
</file>

<file path=ppt/tags/tag739.xml><?xml version="1.0" encoding="utf-8"?>
<p:tagLst xmlns:a="http://schemas.openxmlformats.org/drawingml/2006/main" xmlns:r="http://schemas.openxmlformats.org/officeDocument/2006/relationships" xmlns:p="http://schemas.openxmlformats.org/presentationml/2006/main">
  <p:tag name="NUM" val="2"/>
</p:tagLst>
</file>

<file path=ppt/tags/tag74.xml><?xml version="1.0" encoding="utf-8"?>
<p:tagLst xmlns:a="http://schemas.openxmlformats.org/drawingml/2006/main" xmlns:r="http://schemas.openxmlformats.org/officeDocument/2006/relationships" xmlns:p="http://schemas.openxmlformats.org/presentationml/2006/main">
  <p:tag name="NUM" val="2"/>
</p:tagLst>
</file>

<file path=ppt/tags/tag740.xml><?xml version="1.0" encoding="utf-8"?>
<p:tagLst xmlns:a="http://schemas.openxmlformats.org/drawingml/2006/main" xmlns:r="http://schemas.openxmlformats.org/officeDocument/2006/relationships" xmlns:p="http://schemas.openxmlformats.org/presentationml/2006/main">
  <p:tag name="NUM" val="3"/>
</p:tagLst>
</file>

<file path=ppt/tags/tag741.xml><?xml version="1.0" encoding="utf-8"?>
<p:tagLst xmlns:a="http://schemas.openxmlformats.org/drawingml/2006/main" xmlns:r="http://schemas.openxmlformats.org/officeDocument/2006/relationships" xmlns:p="http://schemas.openxmlformats.org/presentationml/2006/main">
  <p:tag name="NUM" val="4"/>
</p:tagLst>
</file>

<file path=ppt/tags/tag742.xml><?xml version="1.0" encoding="utf-8"?>
<p:tagLst xmlns:a="http://schemas.openxmlformats.org/drawingml/2006/main" xmlns:r="http://schemas.openxmlformats.org/officeDocument/2006/relationships" xmlns:p="http://schemas.openxmlformats.org/presentationml/2006/main">
  <p:tag name="NUM" val="5"/>
</p:tagLst>
</file>

<file path=ppt/tags/tag743.xml><?xml version="1.0" encoding="utf-8"?>
<p:tagLst xmlns:a="http://schemas.openxmlformats.org/drawingml/2006/main" xmlns:r="http://schemas.openxmlformats.org/officeDocument/2006/relationships" xmlns:p="http://schemas.openxmlformats.org/presentationml/2006/main">
  <p:tag name="NUM" val="6"/>
</p:tagLst>
</file>

<file path=ppt/tags/tag744.xml><?xml version="1.0" encoding="utf-8"?>
<p:tagLst xmlns:a="http://schemas.openxmlformats.org/drawingml/2006/main" xmlns:r="http://schemas.openxmlformats.org/officeDocument/2006/relationships" xmlns:p="http://schemas.openxmlformats.org/presentationml/2006/main">
  <p:tag name="NUM" val="7"/>
</p:tagLst>
</file>

<file path=ppt/tags/tag745.xml><?xml version="1.0" encoding="utf-8"?>
<p:tagLst xmlns:a="http://schemas.openxmlformats.org/drawingml/2006/main" xmlns:r="http://schemas.openxmlformats.org/officeDocument/2006/relationships" xmlns:p="http://schemas.openxmlformats.org/presentationml/2006/main">
  <p:tag name="NUM" val="8"/>
</p:tagLst>
</file>

<file path=ppt/tags/tag746.xml><?xml version="1.0" encoding="utf-8"?>
<p:tagLst xmlns:a="http://schemas.openxmlformats.org/drawingml/2006/main" xmlns:r="http://schemas.openxmlformats.org/officeDocument/2006/relationships" xmlns:p="http://schemas.openxmlformats.org/presentationml/2006/main">
  <p:tag name="NUM" val="9"/>
</p:tagLst>
</file>

<file path=ppt/tags/tag747.xml><?xml version="1.0" encoding="utf-8"?>
<p:tagLst xmlns:a="http://schemas.openxmlformats.org/drawingml/2006/main" xmlns:r="http://schemas.openxmlformats.org/officeDocument/2006/relationships" xmlns:p="http://schemas.openxmlformats.org/presentationml/2006/main">
  <p:tag name="NUM" val="1"/>
</p:tagLst>
</file>

<file path=ppt/tags/tag748.xml><?xml version="1.0" encoding="utf-8"?>
<p:tagLst xmlns:a="http://schemas.openxmlformats.org/drawingml/2006/main" xmlns:r="http://schemas.openxmlformats.org/officeDocument/2006/relationships" xmlns:p="http://schemas.openxmlformats.org/presentationml/2006/main">
  <p:tag name="NUM" val="2"/>
</p:tagLst>
</file>

<file path=ppt/tags/tag749.xml><?xml version="1.0" encoding="utf-8"?>
<p:tagLst xmlns:a="http://schemas.openxmlformats.org/drawingml/2006/main" xmlns:r="http://schemas.openxmlformats.org/officeDocument/2006/relationships" xmlns:p="http://schemas.openxmlformats.org/presentationml/2006/main">
  <p:tag name="NUM" val="3"/>
</p:tagLst>
</file>

<file path=ppt/tags/tag75.xml><?xml version="1.0" encoding="utf-8"?>
<p:tagLst xmlns:a="http://schemas.openxmlformats.org/drawingml/2006/main" xmlns:r="http://schemas.openxmlformats.org/officeDocument/2006/relationships" xmlns:p="http://schemas.openxmlformats.org/presentationml/2006/main">
  <p:tag name="NUM" val="3"/>
</p:tagLst>
</file>

<file path=ppt/tags/tag750.xml><?xml version="1.0" encoding="utf-8"?>
<p:tagLst xmlns:a="http://schemas.openxmlformats.org/drawingml/2006/main" xmlns:r="http://schemas.openxmlformats.org/officeDocument/2006/relationships" xmlns:p="http://schemas.openxmlformats.org/presentationml/2006/main">
  <p:tag name="NUM" val="4"/>
</p:tagLst>
</file>

<file path=ppt/tags/tag751.xml><?xml version="1.0" encoding="utf-8"?>
<p:tagLst xmlns:a="http://schemas.openxmlformats.org/drawingml/2006/main" xmlns:r="http://schemas.openxmlformats.org/officeDocument/2006/relationships" xmlns:p="http://schemas.openxmlformats.org/presentationml/2006/main">
  <p:tag name="NUM" val="5"/>
</p:tagLst>
</file>

<file path=ppt/tags/tag752.xml><?xml version="1.0" encoding="utf-8"?>
<p:tagLst xmlns:a="http://schemas.openxmlformats.org/drawingml/2006/main" xmlns:r="http://schemas.openxmlformats.org/officeDocument/2006/relationships" xmlns:p="http://schemas.openxmlformats.org/presentationml/2006/main">
  <p:tag name="NUM" val="6"/>
</p:tagLst>
</file>

<file path=ppt/tags/tag753.xml><?xml version="1.0" encoding="utf-8"?>
<p:tagLst xmlns:a="http://schemas.openxmlformats.org/drawingml/2006/main" xmlns:r="http://schemas.openxmlformats.org/officeDocument/2006/relationships" xmlns:p="http://schemas.openxmlformats.org/presentationml/2006/main">
  <p:tag name="NUM" val="1"/>
</p:tagLst>
</file>

<file path=ppt/tags/tag754.xml><?xml version="1.0" encoding="utf-8"?>
<p:tagLst xmlns:a="http://schemas.openxmlformats.org/drawingml/2006/main" xmlns:r="http://schemas.openxmlformats.org/officeDocument/2006/relationships" xmlns:p="http://schemas.openxmlformats.org/presentationml/2006/main">
  <p:tag name="NUM" val="2"/>
</p:tagLst>
</file>

<file path=ppt/tags/tag755.xml><?xml version="1.0" encoding="utf-8"?>
<p:tagLst xmlns:a="http://schemas.openxmlformats.org/drawingml/2006/main" xmlns:r="http://schemas.openxmlformats.org/officeDocument/2006/relationships" xmlns:p="http://schemas.openxmlformats.org/presentationml/2006/main">
  <p:tag name="NUM" val="3"/>
</p:tagLst>
</file>

<file path=ppt/tags/tag756.xml><?xml version="1.0" encoding="utf-8"?>
<p:tagLst xmlns:a="http://schemas.openxmlformats.org/drawingml/2006/main" xmlns:r="http://schemas.openxmlformats.org/officeDocument/2006/relationships" xmlns:p="http://schemas.openxmlformats.org/presentationml/2006/main">
  <p:tag name="NUM" val="4"/>
</p:tagLst>
</file>

<file path=ppt/tags/tag757.xml><?xml version="1.0" encoding="utf-8"?>
<p:tagLst xmlns:a="http://schemas.openxmlformats.org/drawingml/2006/main" xmlns:r="http://schemas.openxmlformats.org/officeDocument/2006/relationships" xmlns:p="http://schemas.openxmlformats.org/presentationml/2006/main">
  <p:tag name="NUM" val="5"/>
</p:tagLst>
</file>

<file path=ppt/tags/tag758.xml><?xml version="1.0" encoding="utf-8"?>
<p:tagLst xmlns:a="http://schemas.openxmlformats.org/drawingml/2006/main" xmlns:r="http://schemas.openxmlformats.org/officeDocument/2006/relationships" xmlns:p="http://schemas.openxmlformats.org/presentationml/2006/main">
  <p:tag name="NUM" val="6"/>
</p:tagLst>
</file>

<file path=ppt/tags/tag759.xml><?xml version="1.0" encoding="utf-8"?>
<p:tagLst xmlns:a="http://schemas.openxmlformats.org/drawingml/2006/main" xmlns:r="http://schemas.openxmlformats.org/officeDocument/2006/relationships" xmlns:p="http://schemas.openxmlformats.org/presentationml/2006/main">
  <p:tag name="NUM" val="7"/>
</p:tagLst>
</file>

<file path=ppt/tags/tag76.xml><?xml version="1.0" encoding="utf-8"?>
<p:tagLst xmlns:a="http://schemas.openxmlformats.org/drawingml/2006/main" xmlns:r="http://schemas.openxmlformats.org/officeDocument/2006/relationships" xmlns:p="http://schemas.openxmlformats.org/presentationml/2006/main">
  <p:tag name="NUM" val="4"/>
</p:tagLst>
</file>

<file path=ppt/tags/tag760.xml><?xml version="1.0" encoding="utf-8"?>
<p:tagLst xmlns:a="http://schemas.openxmlformats.org/drawingml/2006/main" xmlns:r="http://schemas.openxmlformats.org/officeDocument/2006/relationships" xmlns:p="http://schemas.openxmlformats.org/presentationml/2006/main">
  <p:tag name="NUM" val="8"/>
</p:tagLst>
</file>

<file path=ppt/tags/tag761.xml><?xml version="1.0" encoding="utf-8"?>
<p:tagLst xmlns:a="http://schemas.openxmlformats.org/drawingml/2006/main" xmlns:r="http://schemas.openxmlformats.org/officeDocument/2006/relationships" xmlns:p="http://schemas.openxmlformats.org/presentationml/2006/main">
  <p:tag name="NUM" val="9"/>
</p:tagLst>
</file>

<file path=ppt/tags/tag762.xml><?xml version="1.0" encoding="utf-8"?>
<p:tagLst xmlns:a="http://schemas.openxmlformats.org/drawingml/2006/main" xmlns:r="http://schemas.openxmlformats.org/officeDocument/2006/relationships" xmlns:p="http://schemas.openxmlformats.org/presentationml/2006/main">
  <p:tag name="NUM" val="1"/>
</p:tagLst>
</file>

<file path=ppt/tags/tag763.xml><?xml version="1.0" encoding="utf-8"?>
<p:tagLst xmlns:a="http://schemas.openxmlformats.org/drawingml/2006/main" xmlns:r="http://schemas.openxmlformats.org/officeDocument/2006/relationships" xmlns:p="http://schemas.openxmlformats.org/presentationml/2006/main">
  <p:tag name="NUM" val="2"/>
</p:tagLst>
</file>

<file path=ppt/tags/tag764.xml><?xml version="1.0" encoding="utf-8"?>
<p:tagLst xmlns:a="http://schemas.openxmlformats.org/drawingml/2006/main" xmlns:r="http://schemas.openxmlformats.org/officeDocument/2006/relationships" xmlns:p="http://schemas.openxmlformats.org/presentationml/2006/main">
  <p:tag name="NUM" val="3"/>
</p:tagLst>
</file>

<file path=ppt/tags/tag765.xml><?xml version="1.0" encoding="utf-8"?>
<p:tagLst xmlns:a="http://schemas.openxmlformats.org/drawingml/2006/main" xmlns:r="http://schemas.openxmlformats.org/officeDocument/2006/relationships" xmlns:p="http://schemas.openxmlformats.org/presentationml/2006/main">
  <p:tag name="NUM" val="4"/>
</p:tagLst>
</file>

<file path=ppt/tags/tag766.xml><?xml version="1.0" encoding="utf-8"?>
<p:tagLst xmlns:a="http://schemas.openxmlformats.org/drawingml/2006/main" xmlns:r="http://schemas.openxmlformats.org/officeDocument/2006/relationships" xmlns:p="http://schemas.openxmlformats.org/presentationml/2006/main">
  <p:tag name="NUM" val="5"/>
</p:tagLst>
</file>

<file path=ppt/tags/tag767.xml><?xml version="1.0" encoding="utf-8"?>
<p:tagLst xmlns:a="http://schemas.openxmlformats.org/drawingml/2006/main" xmlns:r="http://schemas.openxmlformats.org/officeDocument/2006/relationships" xmlns:p="http://schemas.openxmlformats.org/presentationml/2006/main">
  <p:tag name="NUM" val="6"/>
</p:tagLst>
</file>

<file path=ppt/tags/tag768.xml><?xml version="1.0" encoding="utf-8"?>
<p:tagLst xmlns:a="http://schemas.openxmlformats.org/drawingml/2006/main" xmlns:r="http://schemas.openxmlformats.org/officeDocument/2006/relationships" xmlns:p="http://schemas.openxmlformats.org/presentationml/2006/main">
  <p:tag name="NUM" val="1"/>
</p:tagLst>
</file>

<file path=ppt/tags/tag769.xml><?xml version="1.0" encoding="utf-8"?>
<p:tagLst xmlns:a="http://schemas.openxmlformats.org/drawingml/2006/main" xmlns:r="http://schemas.openxmlformats.org/officeDocument/2006/relationships" xmlns:p="http://schemas.openxmlformats.org/presentationml/2006/main">
  <p:tag name="NUM" val="2"/>
</p:tagLst>
</file>

<file path=ppt/tags/tag77.xml><?xml version="1.0" encoding="utf-8"?>
<p:tagLst xmlns:a="http://schemas.openxmlformats.org/drawingml/2006/main" xmlns:r="http://schemas.openxmlformats.org/officeDocument/2006/relationships" xmlns:p="http://schemas.openxmlformats.org/presentationml/2006/main">
  <p:tag name="NUM" val="5"/>
</p:tagLst>
</file>

<file path=ppt/tags/tag770.xml><?xml version="1.0" encoding="utf-8"?>
<p:tagLst xmlns:a="http://schemas.openxmlformats.org/drawingml/2006/main" xmlns:r="http://schemas.openxmlformats.org/officeDocument/2006/relationships" xmlns:p="http://schemas.openxmlformats.org/presentationml/2006/main">
  <p:tag name="NUM" val="3"/>
</p:tagLst>
</file>

<file path=ppt/tags/tag771.xml><?xml version="1.0" encoding="utf-8"?>
<p:tagLst xmlns:a="http://schemas.openxmlformats.org/drawingml/2006/main" xmlns:r="http://schemas.openxmlformats.org/officeDocument/2006/relationships" xmlns:p="http://schemas.openxmlformats.org/presentationml/2006/main">
  <p:tag name="NUM" val="4"/>
</p:tagLst>
</file>

<file path=ppt/tags/tag772.xml><?xml version="1.0" encoding="utf-8"?>
<p:tagLst xmlns:a="http://schemas.openxmlformats.org/drawingml/2006/main" xmlns:r="http://schemas.openxmlformats.org/officeDocument/2006/relationships" xmlns:p="http://schemas.openxmlformats.org/presentationml/2006/main">
  <p:tag name="NUM" val="5"/>
</p:tagLst>
</file>

<file path=ppt/tags/tag773.xml><?xml version="1.0" encoding="utf-8"?>
<p:tagLst xmlns:a="http://schemas.openxmlformats.org/drawingml/2006/main" xmlns:r="http://schemas.openxmlformats.org/officeDocument/2006/relationships" xmlns:p="http://schemas.openxmlformats.org/presentationml/2006/main">
  <p:tag name="NUM" val="6"/>
</p:tagLst>
</file>

<file path=ppt/tags/tag774.xml><?xml version="1.0" encoding="utf-8"?>
<p:tagLst xmlns:a="http://schemas.openxmlformats.org/drawingml/2006/main" xmlns:r="http://schemas.openxmlformats.org/officeDocument/2006/relationships" xmlns:p="http://schemas.openxmlformats.org/presentationml/2006/main">
  <p:tag name="NUM" val="1"/>
</p:tagLst>
</file>

<file path=ppt/tags/tag775.xml><?xml version="1.0" encoding="utf-8"?>
<p:tagLst xmlns:a="http://schemas.openxmlformats.org/drawingml/2006/main" xmlns:r="http://schemas.openxmlformats.org/officeDocument/2006/relationships" xmlns:p="http://schemas.openxmlformats.org/presentationml/2006/main">
  <p:tag name="NUM" val="2"/>
</p:tagLst>
</file>

<file path=ppt/tags/tag776.xml><?xml version="1.0" encoding="utf-8"?>
<p:tagLst xmlns:a="http://schemas.openxmlformats.org/drawingml/2006/main" xmlns:r="http://schemas.openxmlformats.org/officeDocument/2006/relationships" xmlns:p="http://schemas.openxmlformats.org/presentationml/2006/main">
  <p:tag name="NUM" val="3"/>
</p:tagLst>
</file>

<file path=ppt/tags/tag777.xml><?xml version="1.0" encoding="utf-8"?>
<p:tagLst xmlns:a="http://schemas.openxmlformats.org/drawingml/2006/main" xmlns:r="http://schemas.openxmlformats.org/officeDocument/2006/relationships" xmlns:p="http://schemas.openxmlformats.org/presentationml/2006/main">
  <p:tag name="NUM" val="4"/>
</p:tagLst>
</file>

<file path=ppt/tags/tag778.xml><?xml version="1.0" encoding="utf-8"?>
<p:tagLst xmlns:a="http://schemas.openxmlformats.org/drawingml/2006/main" xmlns:r="http://schemas.openxmlformats.org/officeDocument/2006/relationships" xmlns:p="http://schemas.openxmlformats.org/presentationml/2006/main">
  <p:tag name="NUM" val="5"/>
</p:tagLst>
</file>

<file path=ppt/tags/tag779.xml><?xml version="1.0" encoding="utf-8"?>
<p:tagLst xmlns:a="http://schemas.openxmlformats.org/drawingml/2006/main" xmlns:r="http://schemas.openxmlformats.org/officeDocument/2006/relationships" xmlns:p="http://schemas.openxmlformats.org/presentationml/2006/main">
  <p:tag name="NUM" val="1"/>
</p:tagLst>
</file>

<file path=ppt/tags/tag78.xml><?xml version="1.0" encoding="utf-8"?>
<p:tagLst xmlns:a="http://schemas.openxmlformats.org/drawingml/2006/main" xmlns:r="http://schemas.openxmlformats.org/officeDocument/2006/relationships" xmlns:p="http://schemas.openxmlformats.org/presentationml/2006/main">
  <p:tag name="NUM" val="6"/>
</p:tagLst>
</file>

<file path=ppt/tags/tag780.xml><?xml version="1.0" encoding="utf-8"?>
<p:tagLst xmlns:a="http://schemas.openxmlformats.org/drawingml/2006/main" xmlns:r="http://schemas.openxmlformats.org/officeDocument/2006/relationships" xmlns:p="http://schemas.openxmlformats.org/presentationml/2006/main">
  <p:tag name="NUM" val="2"/>
</p:tagLst>
</file>

<file path=ppt/tags/tag781.xml><?xml version="1.0" encoding="utf-8"?>
<p:tagLst xmlns:a="http://schemas.openxmlformats.org/drawingml/2006/main" xmlns:r="http://schemas.openxmlformats.org/officeDocument/2006/relationships" xmlns:p="http://schemas.openxmlformats.org/presentationml/2006/main">
  <p:tag name="NUM" val="3"/>
</p:tagLst>
</file>

<file path=ppt/tags/tag782.xml><?xml version="1.0" encoding="utf-8"?>
<p:tagLst xmlns:a="http://schemas.openxmlformats.org/drawingml/2006/main" xmlns:r="http://schemas.openxmlformats.org/officeDocument/2006/relationships" xmlns:p="http://schemas.openxmlformats.org/presentationml/2006/main">
  <p:tag name="NUM" val="4"/>
</p:tagLst>
</file>

<file path=ppt/tags/tag783.xml><?xml version="1.0" encoding="utf-8"?>
<p:tagLst xmlns:a="http://schemas.openxmlformats.org/drawingml/2006/main" xmlns:r="http://schemas.openxmlformats.org/officeDocument/2006/relationships" xmlns:p="http://schemas.openxmlformats.org/presentationml/2006/main">
  <p:tag name="NUM" val="5"/>
</p:tagLst>
</file>

<file path=ppt/tags/tag784.xml><?xml version="1.0" encoding="utf-8"?>
<p:tagLst xmlns:a="http://schemas.openxmlformats.org/drawingml/2006/main" xmlns:r="http://schemas.openxmlformats.org/officeDocument/2006/relationships" xmlns:p="http://schemas.openxmlformats.org/presentationml/2006/main">
  <p:tag name="NUM" val="6"/>
</p:tagLst>
</file>

<file path=ppt/tags/tag785.xml><?xml version="1.0" encoding="utf-8"?>
<p:tagLst xmlns:a="http://schemas.openxmlformats.org/drawingml/2006/main" xmlns:r="http://schemas.openxmlformats.org/officeDocument/2006/relationships" xmlns:p="http://schemas.openxmlformats.org/presentationml/2006/main">
  <p:tag name="NUM" val="7"/>
</p:tagLst>
</file>

<file path=ppt/tags/tag786.xml><?xml version="1.0" encoding="utf-8"?>
<p:tagLst xmlns:a="http://schemas.openxmlformats.org/drawingml/2006/main" xmlns:r="http://schemas.openxmlformats.org/officeDocument/2006/relationships" xmlns:p="http://schemas.openxmlformats.org/presentationml/2006/main">
  <p:tag name="NUM" val="9"/>
</p:tagLst>
</file>

<file path=ppt/tags/tag787.xml><?xml version="1.0" encoding="utf-8"?>
<p:tagLst xmlns:a="http://schemas.openxmlformats.org/drawingml/2006/main" xmlns:r="http://schemas.openxmlformats.org/officeDocument/2006/relationships" xmlns:p="http://schemas.openxmlformats.org/presentationml/2006/main">
  <p:tag name="NUM" val="1"/>
</p:tagLst>
</file>

<file path=ppt/tags/tag788.xml><?xml version="1.0" encoding="utf-8"?>
<p:tagLst xmlns:a="http://schemas.openxmlformats.org/drawingml/2006/main" xmlns:r="http://schemas.openxmlformats.org/officeDocument/2006/relationships" xmlns:p="http://schemas.openxmlformats.org/presentationml/2006/main">
  <p:tag name="NUM" val="2"/>
</p:tagLst>
</file>

<file path=ppt/tags/tag789.xml><?xml version="1.0" encoding="utf-8"?>
<p:tagLst xmlns:a="http://schemas.openxmlformats.org/drawingml/2006/main" xmlns:r="http://schemas.openxmlformats.org/officeDocument/2006/relationships" xmlns:p="http://schemas.openxmlformats.org/presentationml/2006/main">
  <p:tag name="NUM" val="3"/>
</p:tagLst>
</file>

<file path=ppt/tags/tag79.xml><?xml version="1.0" encoding="utf-8"?>
<p:tagLst xmlns:a="http://schemas.openxmlformats.org/drawingml/2006/main" xmlns:r="http://schemas.openxmlformats.org/officeDocument/2006/relationships" xmlns:p="http://schemas.openxmlformats.org/presentationml/2006/main">
  <p:tag name="NUM" val="7"/>
</p:tagLst>
</file>

<file path=ppt/tags/tag790.xml><?xml version="1.0" encoding="utf-8"?>
<p:tagLst xmlns:a="http://schemas.openxmlformats.org/drawingml/2006/main" xmlns:r="http://schemas.openxmlformats.org/officeDocument/2006/relationships" xmlns:p="http://schemas.openxmlformats.org/presentationml/2006/main">
  <p:tag name="NUM" val="4"/>
</p:tagLst>
</file>

<file path=ppt/tags/tag791.xml><?xml version="1.0" encoding="utf-8"?>
<p:tagLst xmlns:a="http://schemas.openxmlformats.org/drawingml/2006/main" xmlns:r="http://schemas.openxmlformats.org/officeDocument/2006/relationships" xmlns:p="http://schemas.openxmlformats.org/presentationml/2006/main">
  <p:tag name="NUM" val="5"/>
</p:tagLst>
</file>

<file path=ppt/tags/tag792.xml><?xml version="1.0" encoding="utf-8"?>
<p:tagLst xmlns:a="http://schemas.openxmlformats.org/drawingml/2006/main" xmlns:r="http://schemas.openxmlformats.org/officeDocument/2006/relationships" xmlns:p="http://schemas.openxmlformats.org/presentationml/2006/main">
  <p:tag name="NUM" val="6"/>
</p:tagLst>
</file>

<file path=ppt/tags/tag793.xml><?xml version="1.0" encoding="utf-8"?>
<p:tagLst xmlns:a="http://schemas.openxmlformats.org/drawingml/2006/main" xmlns:r="http://schemas.openxmlformats.org/officeDocument/2006/relationships" xmlns:p="http://schemas.openxmlformats.org/presentationml/2006/main">
  <p:tag name="NUM" val="7"/>
</p:tagLst>
</file>

<file path=ppt/tags/tag794.xml><?xml version="1.0" encoding="utf-8"?>
<p:tagLst xmlns:a="http://schemas.openxmlformats.org/drawingml/2006/main" xmlns:r="http://schemas.openxmlformats.org/officeDocument/2006/relationships" xmlns:p="http://schemas.openxmlformats.org/presentationml/2006/main">
  <p:tag name="NUM" val="8"/>
</p:tagLst>
</file>

<file path=ppt/tags/tag795.xml><?xml version="1.0" encoding="utf-8"?>
<p:tagLst xmlns:a="http://schemas.openxmlformats.org/drawingml/2006/main" xmlns:r="http://schemas.openxmlformats.org/officeDocument/2006/relationships" xmlns:p="http://schemas.openxmlformats.org/presentationml/2006/main">
  <p:tag name="NUM" val="1"/>
</p:tagLst>
</file>

<file path=ppt/tags/tag796.xml><?xml version="1.0" encoding="utf-8"?>
<p:tagLst xmlns:a="http://schemas.openxmlformats.org/drawingml/2006/main" xmlns:r="http://schemas.openxmlformats.org/officeDocument/2006/relationships" xmlns:p="http://schemas.openxmlformats.org/presentationml/2006/main">
  <p:tag name="NUM" val="2"/>
</p:tagLst>
</file>

<file path=ppt/tags/tag797.xml><?xml version="1.0" encoding="utf-8"?>
<p:tagLst xmlns:a="http://schemas.openxmlformats.org/drawingml/2006/main" xmlns:r="http://schemas.openxmlformats.org/officeDocument/2006/relationships" xmlns:p="http://schemas.openxmlformats.org/presentationml/2006/main">
  <p:tag name="NUM" val="3"/>
</p:tagLst>
</file>

<file path=ppt/tags/tag798.xml><?xml version="1.0" encoding="utf-8"?>
<p:tagLst xmlns:a="http://schemas.openxmlformats.org/drawingml/2006/main" xmlns:r="http://schemas.openxmlformats.org/officeDocument/2006/relationships" xmlns:p="http://schemas.openxmlformats.org/presentationml/2006/main">
  <p:tag name="NUM" val="4"/>
</p:tagLst>
</file>

<file path=ppt/tags/tag799.xml><?xml version="1.0" encoding="utf-8"?>
<p:tagLst xmlns:a="http://schemas.openxmlformats.org/drawingml/2006/main" xmlns:r="http://schemas.openxmlformats.org/officeDocument/2006/relationships" xmlns:p="http://schemas.openxmlformats.org/presentationml/2006/main">
  <p:tag name="NUM" val="5"/>
</p:tagLst>
</file>

<file path=ppt/tags/tag8.xml><?xml version="1.0" encoding="utf-8"?>
<p:tagLst xmlns:a="http://schemas.openxmlformats.org/drawingml/2006/main" xmlns:r="http://schemas.openxmlformats.org/officeDocument/2006/relationships" xmlns:p="http://schemas.openxmlformats.org/presentationml/2006/main">
  <p:tag name="NUM" val="8"/>
</p:tagLst>
</file>

<file path=ppt/tags/tag80.xml><?xml version="1.0" encoding="utf-8"?>
<p:tagLst xmlns:a="http://schemas.openxmlformats.org/drawingml/2006/main" xmlns:r="http://schemas.openxmlformats.org/officeDocument/2006/relationships" xmlns:p="http://schemas.openxmlformats.org/presentationml/2006/main">
  <p:tag name="NUM" val="8"/>
</p:tagLst>
</file>

<file path=ppt/tags/tag800.xml><?xml version="1.0" encoding="utf-8"?>
<p:tagLst xmlns:a="http://schemas.openxmlformats.org/drawingml/2006/main" xmlns:r="http://schemas.openxmlformats.org/officeDocument/2006/relationships" xmlns:p="http://schemas.openxmlformats.org/presentationml/2006/main">
  <p:tag name="NUM" val="6"/>
</p:tagLst>
</file>

<file path=ppt/tags/tag801.xml><?xml version="1.0" encoding="utf-8"?>
<p:tagLst xmlns:a="http://schemas.openxmlformats.org/drawingml/2006/main" xmlns:r="http://schemas.openxmlformats.org/officeDocument/2006/relationships" xmlns:p="http://schemas.openxmlformats.org/presentationml/2006/main">
  <p:tag name="NUM" val="1"/>
</p:tagLst>
</file>

<file path=ppt/tags/tag802.xml><?xml version="1.0" encoding="utf-8"?>
<p:tagLst xmlns:a="http://schemas.openxmlformats.org/drawingml/2006/main" xmlns:r="http://schemas.openxmlformats.org/officeDocument/2006/relationships" xmlns:p="http://schemas.openxmlformats.org/presentationml/2006/main">
  <p:tag name="NUM" val="2"/>
</p:tagLst>
</file>

<file path=ppt/tags/tag803.xml><?xml version="1.0" encoding="utf-8"?>
<p:tagLst xmlns:a="http://schemas.openxmlformats.org/drawingml/2006/main" xmlns:r="http://schemas.openxmlformats.org/officeDocument/2006/relationships" xmlns:p="http://schemas.openxmlformats.org/presentationml/2006/main">
  <p:tag name="NUM" val="3"/>
</p:tagLst>
</file>

<file path=ppt/tags/tag804.xml><?xml version="1.0" encoding="utf-8"?>
<p:tagLst xmlns:a="http://schemas.openxmlformats.org/drawingml/2006/main" xmlns:r="http://schemas.openxmlformats.org/officeDocument/2006/relationships" xmlns:p="http://schemas.openxmlformats.org/presentationml/2006/main">
  <p:tag name="NUM" val="4"/>
</p:tagLst>
</file>

<file path=ppt/tags/tag805.xml><?xml version="1.0" encoding="utf-8"?>
<p:tagLst xmlns:a="http://schemas.openxmlformats.org/drawingml/2006/main" xmlns:r="http://schemas.openxmlformats.org/officeDocument/2006/relationships" xmlns:p="http://schemas.openxmlformats.org/presentationml/2006/main">
  <p:tag name="NUM" val="5"/>
</p:tagLst>
</file>

<file path=ppt/tags/tag806.xml><?xml version="1.0" encoding="utf-8"?>
<p:tagLst xmlns:a="http://schemas.openxmlformats.org/drawingml/2006/main" xmlns:r="http://schemas.openxmlformats.org/officeDocument/2006/relationships" xmlns:p="http://schemas.openxmlformats.org/presentationml/2006/main">
  <p:tag name="NUM" val="6"/>
</p:tagLst>
</file>

<file path=ppt/tags/tag807.xml><?xml version="1.0" encoding="utf-8"?>
<p:tagLst xmlns:a="http://schemas.openxmlformats.org/drawingml/2006/main" xmlns:r="http://schemas.openxmlformats.org/officeDocument/2006/relationships" xmlns:p="http://schemas.openxmlformats.org/presentationml/2006/main">
  <p:tag name="NUM" val="7"/>
</p:tagLst>
</file>

<file path=ppt/tags/tag808.xml><?xml version="1.0" encoding="utf-8"?>
<p:tagLst xmlns:a="http://schemas.openxmlformats.org/drawingml/2006/main" xmlns:r="http://schemas.openxmlformats.org/officeDocument/2006/relationships" xmlns:p="http://schemas.openxmlformats.org/presentationml/2006/main">
  <p:tag name="NUM" val="8"/>
</p:tagLst>
</file>

<file path=ppt/tags/tag809.xml><?xml version="1.0" encoding="utf-8"?>
<p:tagLst xmlns:a="http://schemas.openxmlformats.org/drawingml/2006/main" xmlns:r="http://schemas.openxmlformats.org/officeDocument/2006/relationships" xmlns:p="http://schemas.openxmlformats.org/presentationml/2006/main">
  <p:tag name="NUM" val="9"/>
</p:tagLst>
</file>

<file path=ppt/tags/tag81.xml><?xml version="1.0" encoding="utf-8"?>
<p:tagLst xmlns:a="http://schemas.openxmlformats.org/drawingml/2006/main" xmlns:r="http://schemas.openxmlformats.org/officeDocument/2006/relationships" xmlns:p="http://schemas.openxmlformats.org/presentationml/2006/main">
  <p:tag name="NUM" val="9"/>
</p:tagLst>
</file>

<file path=ppt/tags/tag810.xml><?xml version="1.0" encoding="utf-8"?>
<p:tagLst xmlns:a="http://schemas.openxmlformats.org/drawingml/2006/main" xmlns:r="http://schemas.openxmlformats.org/officeDocument/2006/relationships" xmlns:p="http://schemas.openxmlformats.org/presentationml/2006/main">
  <p:tag name="NUM" val="10"/>
</p:tagLst>
</file>

<file path=ppt/tags/tag811.xml><?xml version="1.0" encoding="utf-8"?>
<p:tagLst xmlns:a="http://schemas.openxmlformats.org/drawingml/2006/main" xmlns:r="http://schemas.openxmlformats.org/officeDocument/2006/relationships" xmlns:p="http://schemas.openxmlformats.org/presentationml/2006/main">
  <p:tag name="NUM" val="11"/>
</p:tagLst>
</file>

<file path=ppt/tags/tag812.xml><?xml version="1.0" encoding="utf-8"?>
<p:tagLst xmlns:a="http://schemas.openxmlformats.org/drawingml/2006/main" xmlns:r="http://schemas.openxmlformats.org/officeDocument/2006/relationships" xmlns:p="http://schemas.openxmlformats.org/presentationml/2006/main">
  <p:tag name="NUM" val="12"/>
</p:tagLst>
</file>

<file path=ppt/tags/tag813.xml><?xml version="1.0" encoding="utf-8"?>
<p:tagLst xmlns:a="http://schemas.openxmlformats.org/drawingml/2006/main" xmlns:r="http://schemas.openxmlformats.org/officeDocument/2006/relationships" xmlns:p="http://schemas.openxmlformats.org/presentationml/2006/main">
  <p:tag name="NUM" val="13"/>
</p:tagLst>
</file>

<file path=ppt/tags/tag814.xml><?xml version="1.0" encoding="utf-8"?>
<p:tagLst xmlns:a="http://schemas.openxmlformats.org/drawingml/2006/main" xmlns:r="http://schemas.openxmlformats.org/officeDocument/2006/relationships" xmlns:p="http://schemas.openxmlformats.org/presentationml/2006/main">
  <p:tag name="NUM" val="14"/>
</p:tagLst>
</file>

<file path=ppt/tags/tag815.xml><?xml version="1.0" encoding="utf-8"?>
<p:tagLst xmlns:a="http://schemas.openxmlformats.org/drawingml/2006/main" xmlns:r="http://schemas.openxmlformats.org/officeDocument/2006/relationships" xmlns:p="http://schemas.openxmlformats.org/presentationml/2006/main">
  <p:tag name="NUM" val="15"/>
</p:tagLst>
</file>

<file path=ppt/tags/tag816.xml><?xml version="1.0" encoding="utf-8"?>
<p:tagLst xmlns:a="http://schemas.openxmlformats.org/drawingml/2006/main" xmlns:r="http://schemas.openxmlformats.org/officeDocument/2006/relationships" xmlns:p="http://schemas.openxmlformats.org/presentationml/2006/main">
  <p:tag name="NUM" val="1"/>
</p:tagLst>
</file>

<file path=ppt/tags/tag817.xml><?xml version="1.0" encoding="utf-8"?>
<p:tagLst xmlns:a="http://schemas.openxmlformats.org/drawingml/2006/main" xmlns:r="http://schemas.openxmlformats.org/officeDocument/2006/relationships" xmlns:p="http://schemas.openxmlformats.org/presentationml/2006/main">
  <p:tag name="NUM" val="2"/>
</p:tagLst>
</file>

<file path=ppt/tags/tag818.xml><?xml version="1.0" encoding="utf-8"?>
<p:tagLst xmlns:a="http://schemas.openxmlformats.org/drawingml/2006/main" xmlns:r="http://schemas.openxmlformats.org/officeDocument/2006/relationships" xmlns:p="http://schemas.openxmlformats.org/presentationml/2006/main">
  <p:tag name="NUM" val="3"/>
</p:tagLst>
</file>

<file path=ppt/tags/tag819.xml><?xml version="1.0" encoding="utf-8"?>
<p:tagLst xmlns:a="http://schemas.openxmlformats.org/drawingml/2006/main" xmlns:r="http://schemas.openxmlformats.org/officeDocument/2006/relationships" xmlns:p="http://schemas.openxmlformats.org/presentationml/2006/main">
  <p:tag name="NUM" val="4"/>
</p:tagLst>
</file>

<file path=ppt/tags/tag82.xml><?xml version="1.0" encoding="utf-8"?>
<p:tagLst xmlns:a="http://schemas.openxmlformats.org/drawingml/2006/main" xmlns:r="http://schemas.openxmlformats.org/officeDocument/2006/relationships" xmlns:p="http://schemas.openxmlformats.org/presentationml/2006/main">
  <p:tag name="NUM" val="1"/>
</p:tagLst>
</file>

<file path=ppt/tags/tag820.xml><?xml version="1.0" encoding="utf-8"?>
<p:tagLst xmlns:a="http://schemas.openxmlformats.org/drawingml/2006/main" xmlns:r="http://schemas.openxmlformats.org/officeDocument/2006/relationships" xmlns:p="http://schemas.openxmlformats.org/presentationml/2006/main">
  <p:tag name="NUM" val="5"/>
</p:tagLst>
</file>

<file path=ppt/tags/tag821.xml><?xml version="1.0" encoding="utf-8"?>
<p:tagLst xmlns:a="http://schemas.openxmlformats.org/drawingml/2006/main" xmlns:r="http://schemas.openxmlformats.org/officeDocument/2006/relationships" xmlns:p="http://schemas.openxmlformats.org/presentationml/2006/main">
  <p:tag name="NUM" val="6"/>
</p:tagLst>
</file>

<file path=ppt/tags/tag822.xml><?xml version="1.0" encoding="utf-8"?>
<p:tagLst xmlns:a="http://schemas.openxmlformats.org/drawingml/2006/main" xmlns:r="http://schemas.openxmlformats.org/officeDocument/2006/relationships" xmlns:p="http://schemas.openxmlformats.org/presentationml/2006/main">
  <p:tag name="NUM" val="7"/>
</p:tagLst>
</file>

<file path=ppt/tags/tag823.xml><?xml version="1.0" encoding="utf-8"?>
<p:tagLst xmlns:a="http://schemas.openxmlformats.org/drawingml/2006/main" xmlns:r="http://schemas.openxmlformats.org/officeDocument/2006/relationships" xmlns:p="http://schemas.openxmlformats.org/presentationml/2006/main">
  <p:tag name="NUM" val="8"/>
</p:tagLst>
</file>

<file path=ppt/tags/tag824.xml><?xml version="1.0" encoding="utf-8"?>
<p:tagLst xmlns:a="http://schemas.openxmlformats.org/drawingml/2006/main" xmlns:r="http://schemas.openxmlformats.org/officeDocument/2006/relationships" xmlns:p="http://schemas.openxmlformats.org/presentationml/2006/main">
  <p:tag name="NUM" val="9"/>
</p:tagLst>
</file>

<file path=ppt/tags/tag825.xml><?xml version="1.0" encoding="utf-8"?>
<p:tagLst xmlns:a="http://schemas.openxmlformats.org/drawingml/2006/main" xmlns:r="http://schemas.openxmlformats.org/officeDocument/2006/relationships" xmlns:p="http://schemas.openxmlformats.org/presentationml/2006/main">
  <p:tag name="NUM" val="1"/>
</p:tagLst>
</file>

<file path=ppt/tags/tag826.xml><?xml version="1.0" encoding="utf-8"?>
<p:tagLst xmlns:a="http://schemas.openxmlformats.org/drawingml/2006/main" xmlns:r="http://schemas.openxmlformats.org/officeDocument/2006/relationships" xmlns:p="http://schemas.openxmlformats.org/presentationml/2006/main">
  <p:tag name="NUM" val="2"/>
</p:tagLst>
</file>

<file path=ppt/tags/tag827.xml><?xml version="1.0" encoding="utf-8"?>
<p:tagLst xmlns:a="http://schemas.openxmlformats.org/drawingml/2006/main" xmlns:r="http://schemas.openxmlformats.org/officeDocument/2006/relationships" xmlns:p="http://schemas.openxmlformats.org/presentationml/2006/main">
  <p:tag name="NUM" val="3"/>
</p:tagLst>
</file>

<file path=ppt/tags/tag828.xml><?xml version="1.0" encoding="utf-8"?>
<p:tagLst xmlns:a="http://schemas.openxmlformats.org/drawingml/2006/main" xmlns:r="http://schemas.openxmlformats.org/officeDocument/2006/relationships" xmlns:p="http://schemas.openxmlformats.org/presentationml/2006/main">
  <p:tag name="NUM" val="4"/>
</p:tagLst>
</file>

<file path=ppt/tags/tag829.xml><?xml version="1.0" encoding="utf-8"?>
<p:tagLst xmlns:a="http://schemas.openxmlformats.org/drawingml/2006/main" xmlns:r="http://schemas.openxmlformats.org/officeDocument/2006/relationships" xmlns:p="http://schemas.openxmlformats.org/presentationml/2006/main">
  <p:tag name="NUM" val="5"/>
</p:tagLst>
</file>

<file path=ppt/tags/tag83.xml><?xml version="1.0" encoding="utf-8"?>
<p:tagLst xmlns:a="http://schemas.openxmlformats.org/drawingml/2006/main" xmlns:r="http://schemas.openxmlformats.org/officeDocument/2006/relationships" xmlns:p="http://schemas.openxmlformats.org/presentationml/2006/main">
  <p:tag name="NUM" val="2"/>
</p:tagLst>
</file>

<file path=ppt/tags/tag830.xml><?xml version="1.0" encoding="utf-8"?>
<p:tagLst xmlns:a="http://schemas.openxmlformats.org/drawingml/2006/main" xmlns:r="http://schemas.openxmlformats.org/officeDocument/2006/relationships" xmlns:p="http://schemas.openxmlformats.org/presentationml/2006/main">
  <p:tag name="NUM" val="6"/>
</p:tagLst>
</file>

<file path=ppt/tags/tag831.xml><?xml version="1.0" encoding="utf-8"?>
<p:tagLst xmlns:a="http://schemas.openxmlformats.org/drawingml/2006/main" xmlns:r="http://schemas.openxmlformats.org/officeDocument/2006/relationships" xmlns:p="http://schemas.openxmlformats.org/presentationml/2006/main">
  <p:tag name="NUM" val="7"/>
</p:tagLst>
</file>

<file path=ppt/tags/tag832.xml><?xml version="1.0" encoding="utf-8"?>
<p:tagLst xmlns:a="http://schemas.openxmlformats.org/drawingml/2006/main" xmlns:r="http://schemas.openxmlformats.org/officeDocument/2006/relationships" xmlns:p="http://schemas.openxmlformats.org/presentationml/2006/main">
  <p:tag name="NUM" val="8"/>
</p:tagLst>
</file>

<file path=ppt/tags/tag833.xml><?xml version="1.0" encoding="utf-8"?>
<p:tagLst xmlns:a="http://schemas.openxmlformats.org/drawingml/2006/main" xmlns:r="http://schemas.openxmlformats.org/officeDocument/2006/relationships" xmlns:p="http://schemas.openxmlformats.org/presentationml/2006/main">
  <p:tag name="NUM" val="1"/>
</p:tagLst>
</file>

<file path=ppt/tags/tag834.xml><?xml version="1.0" encoding="utf-8"?>
<p:tagLst xmlns:a="http://schemas.openxmlformats.org/drawingml/2006/main" xmlns:r="http://schemas.openxmlformats.org/officeDocument/2006/relationships" xmlns:p="http://schemas.openxmlformats.org/presentationml/2006/main">
  <p:tag name="NUM" val="2"/>
</p:tagLst>
</file>

<file path=ppt/tags/tag835.xml><?xml version="1.0" encoding="utf-8"?>
<p:tagLst xmlns:a="http://schemas.openxmlformats.org/drawingml/2006/main" xmlns:r="http://schemas.openxmlformats.org/officeDocument/2006/relationships" xmlns:p="http://schemas.openxmlformats.org/presentationml/2006/main">
  <p:tag name="NUM" val="3"/>
</p:tagLst>
</file>

<file path=ppt/tags/tag836.xml><?xml version="1.0" encoding="utf-8"?>
<p:tagLst xmlns:a="http://schemas.openxmlformats.org/drawingml/2006/main" xmlns:r="http://schemas.openxmlformats.org/officeDocument/2006/relationships" xmlns:p="http://schemas.openxmlformats.org/presentationml/2006/main">
  <p:tag name="NUM" val="4"/>
</p:tagLst>
</file>

<file path=ppt/tags/tag837.xml><?xml version="1.0" encoding="utf-8"?>
<p:tagLst xmlns:a="http://schemas.openxmlformats.org/drawingml/2006/main" xmlns:r="http://schemas.openxmlformats.org/officeDocument/2006/relationships" xmlns:p="http://schemas.openxmlformats.org/presentationml/2006/main">
  <p:tag name="NUM" val="5"/>
</p:tagLst>
</file>

<file path=ppt/tags/tag84.xml><?xml version="1.0" encoding="utf-8"?>
<p:tagLst xmlns:a="http://schemas.openxmlformats.org/drawingml/2006/main" xmlns:r="http://schemas.openxmlformats.org/officeDocument/2006/relationships" xmlns:p="http://schemas.openxmlformats.org/presentationml/2006/main">
  <p:tag name="NUM" val="3"/>
</p:tagLst>
</file>

<file path=ppt/tags/tag85.xml><?xml version="1.0" encoding="utf-8"?>
<p:tagLst xmlns:a="http://schemas.openxmlformats.org/drawingml/2006/main" xmlns:r="http://schemas.openxmlformats.org/officeDocument/2006/relationships" xmlns:p="http://schemas.openxmlformats.org/presentationml/2006/main">
  <p:tag name="NUM" val="4"/>
</p:tagLst>
</file>

<file path=ppt/tags/tag86.xml><?xml version="1.0" encoding="utf-8"?>
<p:tagLst xmlns:a="http://schemas.openxmlformats.org/drawingml/2006/main" xmlns:r="http://schemas.openxmlformats.org/officeDocument/2006/relationships" xmlns:p="http://schemas.openxmlformats.org/presentationml/2006/main">
  <p:tag name="NUM" val="5"/>
</p:tagLst>
</file>

<file path=ppt/tags/tag87.xml><?xml version="1.0" encoding="utf-8"?>
<p:tagLst xmlns:a="http://schemas.openxmlformats.org/drawingml/2006/main" xmlns:r="http://schemas.openxmlformats.org/officeDocument/2006/relationships" xmlns:p="http://schemas.openxmlformats.org/presentationml/2006/main">
  <p:tag name="NUM" val="1"/>
</p:tagLst>
</file>

<file path=ppt/tags/tag88.xml><?xml version="1.0" encoding="utf-8"?>
<p:tagLst xmlns:a="http://schemas.openxmlformats.org/drawingml/2006/main" xmlns:r="http://schemas.openxmlformats.org/officeDocument/2006/relationships" xmlns:p="http://schemas.openxmlformats.org/presentationml/2006/main">
  <p:tag name="NUM" val="2"/>
</p:tagLst>
</file>

<file path=ppt/tags/tag89.xml><?xml version="1.0" encoding="utf-8"?>
<p:tagLst xmlns:a="http://schemas.openxmlformats.org/drawingml/2006/main" xmlns:r="http://schemas.openxmlformats.org/officeDocument/2006/relationships" xmlns:p="http://schemas.openxmlformats.org/presentationml/2006/main">
  <p:tag name="NUM" val="3"/>
</p:tagLst>
</file>

<file path=ppt/tags/tag9.xml><?xml version="1.0" encoding="utf-8"?>
<p:tagLst xmlns:a="http://schemas.openxmlformats.org/drawingml/2006/main" xmlns:r="http://schemas.openxmlformats.org/officeDocument/2006/relationships" xmlns:p="http://schemas.openxmlformats.org/presentationml/2006/main">
  <p:tag name="NUM" val="9"/>
</p:tagLst>
</file>

<file path=ppt/tags/tag90.xml><?xml version="1.0" encoding="utf-8"?>
<p:tagLst xmlns:a="http://schemas.openxmlformats.org/drawingml/2006/main" xmlns:r="http://schemas.openxmlformats.org/officeDocument/2006/relationships" xmlns:p="http://schemas.openxmlformats.org/presentationml/2006/main">
  <p:tag name="NUM" val="1"/>
</p:tagLst>
</file>

<file path=ppt/tags/tag91.xml><?xml version="1.0" encoding="utf-8"?>
<p:tagLst xmlns:a="http://schemas.openxmlformats.org/drawingml/2006/main" xmlns:r="http://schemas.openxmlformats.org/officeDocument/2006/relationships" xmlns:p="http://schemas.openxmlformats.org/presentationml/2006/main">
  <p:tag name="NUM" val="2"/>
</p:tagLst>
</file>

<file path=ppt/tags/tag92.xml><?xml version="1.0" encoding="utf-8"?>
<p:tagLst xmlns:a="http://schemas.openxmlformats.org/drawingml/2006/main" xmlns:r="http://schemas.openxmlformats.org/officeDocument/2006/relationships" xmlns:p="http://schemas.openxmlformats.org/presentationml/2006/main">
  <p:tag name="NUM" val="3"/>
</p:tagLst>
</file>

<file path=ppt/tags/tag93.xml><?xml version="1.0" encoding="utf-8"?>
<p:tagLst xmlns:a="http://schemas.openxmlformats.org/drawingml/2006/main" xmlns:r="http://schemas.openxmlformats.org/officeDocument/2006/relationships" xmlns:p="http://schemas.openxmlformats.org/presentationml/2006/main">
  <p:tag name="NUM" val="1"/>
</p:tagLst>
</file>

<file path=ppt/tags/tag94.xml><?xml version="1.0" encoding="utf-8"?>
<p:tagLst xmlns:a="http://schemas.openxmlformats.org/drawingml/2006/main" xmlns:r="http://schemas.openxmlformats.org/officeDocument/2006/relationships" xmlns:p="http://schemas.openxmlformats.org/presentationml/2006/main">
  <p:tag name="NUM" val="2"/>
</p:tagLst>
</file>

<file path=ppt/tags/tag95.xml><?xml version="1.0" encoding="utf-8"?>
<p:tagLst xmlns:a="http://schemas.openxmlformats.org/drawingml/2006/main" xmlns:r="http://schemas.openxmlformats.org/officeDocument/2006/relationships" xmlns:p="http://schemas.openxmlformats.org/presentationml/2006/main">
  <p:tag name="NUM" val="3"/>
</p:tagLst>
</file>

<file path=ppt/tags/tag96.xml><?xml version="1.0" encoding="utf-8"?>
<p:tagLst xmlns:a="http://schemas.openxmlformats.org/drawingml/2006/main" xmlns:r="http://schemas.openxmlformats.org/officeDocument/2006/relationships" xmlns:p="http://schemas.openxmlformats.org/presentationml/2006/main">
  <p:tag name="NUM" val="4"/>
</p:tagLst>
</file>

<file path=ppt/tags/tag97.xml><?xml version="1.0" encoding="utf-8"?>
<p:tagLst xmlns:a="http://schemas.openxmlformats.org/drawingml/2006/main" xmlns:r="http://schemas.openxmlformats.org/officeDocument/2006/relationships" xmlns:p="http://schemas.openxmlformats.org/presentationml/2006/main">
  <p:tag name="NUM" val="5"/>
</p:tagLst>
</file>

<file path=ppt/tags/tag98.xml><?xml version="1.0" encoding="utf-8"?>
<p:tagLst xmlns:a="http://schemas.openxmlformats.org/drawingml/2006/main" xmlns:r="http://schemas.openxmlformats.org/officeDocument/2006/relationships" xmlns:p="http://schemas.openxmlformats.org/presentationml/2006/main">
  <p:tag name="NUM" val="6"/>
</p:tagLst>
</file>

<file path=ppt/tags/tag99.xml><?xml version="1.0" encoding="utf-8"?>
<p:tagLst xmlns:a="http://schemas.openxmlformats.org/drawingml/2006/main" xmlns:r="http://schemas.openxmlformats.org/officeDocument/2006/relationships" xmlns:p="http://schemas.openxmlformats.org/presentationml/2006/main">
  <p:tag name="NUM"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Personnalisé 2">
      <a:majorFont>
        <a:latin typeface="Dosis"/>
        <a:ea typeface=""/>
        <a:cs typeface=""/>
      </a:majorFont>
      <a:minorFont>
        <a:latin typeface="Dosi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Thèm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Office Theme</Template>
  <TotalTime>7690</TotalTime>
  <Words>2599</Words>
  <PresentationFormat>Affichage à l'écran (4:3)</PresentationFormat>
  <Paragraphs>325</Paragraphs>
  <Slides>104</Slides>
  <Notes>1</Notes>
  <HiddenSlides>0</HiddenSlides>
  <MMClips>2</MMClips>
  <ScaleCrop>false</ScaleCrop>
  <HeadingPairs>
    <vt:vector size="6" baseType="variant">
      <vt:variant>
        <vt:lpstr>Polices utilisées</vt:lpstr>
      </vt:variant>
      <vt:variant>
        <vt:i4>7</vt:i4>
      </vt:variant>
      <vt:variant>
        <vt:lpstr>Thème</vt:lpstr>
      </vt:variant>
      <vt:variant>
        <vt:i4>3</vt:i4>
      </vt:variant>
      <vt:variant>
        <vt:lpstr>Titres des diapositives</vt:lpstr>
      </vt:variant>
      <vt:variant>
        <vt:i4>104</vt:i4>
      </vt:variant>
    </vt:vector>
  </HeadingPairs>
  <TitlesOfParts>
    <vt:vector size="114" baseType="lpstr">
      <vt:lpstr>Dosis Bold</vt:lpstr>
      <vt:lpstr>Dosis</vt:lpstr>
      <vt:lpstr>Calibri</vt:lpstr>
      <vt:lpstr>Cambria</vt:lpstr>
      <vt:lpstr>Arial</vt:lpstr>
      <vt:lpstr>Carelia</vt:lpstr>
      <vt:lpstr>Aptos</vt:lpstr>
      <vt:lpstr>Office Theme</vt:lpstr>
      <vt:lpstr>7_Office Theme</vt:lpstr>
      <vt:lpstr>3_Office Theme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2024-04-14T16:28:03Z</dcterms:created>
  <dcterms:modified xsi:type="dcterms:W3CDTF">2025-08-13T19:41:17Z</dcterms:modified>
</cp:coreProperties>
</file>