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73" r:id="rId3"/>
    <p:sldId id="327" r:id="rId4"/>
    <p:sldId id="329" r:id="rId5"/>
    <p:sldId id="332" r:id="rId6"/>
    <p:sldId id="328" r:id="rId7"/>
    <p:sldId id="330" r:id="rId8"/>
    <p:sldId id="333" r:id="rId9"/>
    <p:sldId id="326" r:id="rId10"/>
    <p:sldId id="331" r:id="rId11"/>
    <p:sldId id="334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24" d="100"/>
          <a:sy n="124" d="100"/>
        </p:scale>
        <p:origin x="427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2F3A7E2-C490-4ACC-B7EB-7F2BE849CD08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6343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A7E2-C490-4ACC-B7EB-7F2BE849CD08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465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A7E2-C490-4ACC-B7EB-7F2BE849CD08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128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A7E2-C490-4ACC-B7EB-7F2BE849CD08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794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2F3A7E2-C490-4ACC-B7EB-7F2BE849CD08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9468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A7E2-C490-4ACC-B7EB-7F2BE849CD08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44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A7E2-C490-4ACC-B7EB-7F2BE849CD08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616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A7E2-C490-4ACC-B7EB-7F2BE849CD08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158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A7E2-C490-4ACC-B7EB-7F2BE849CD08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083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A7E2-C490-4ACC-B7EB-7F2BE849CD08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073269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2F3A7E2-C490-4ACC-B7EB-7F2BE849CD08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852827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2F3A7E2-C490-4ACC-B7EB-7F2BE849CD08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318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CẦU NGUYỆN LUÔN</a:t>
            </a:r>
          </a:p>
        </p:txBody>
      </p:sp>
    </p:spTree>
    <p:extLst>
      <p:ext uri="{BB962C8B-B14F-4D97-AF65-F5344CB8AC3E}">
        <p14:creationId xmlns:p14="http://schemas.microsoft.com/office/powerpoint/2010/main" val="40366869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1784" y="104502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927463"/>
            <a:ext cx="11239467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vi-VN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dirty="0"/>
              <a:t> </a:t>
            </a:r>
            <a:r>
              <a:rPr lang="vi-VN" sz="5400" b="1" dirty="0"/>
              <a:t> </a:t>
            </a:r>
            <a:r>
              <a:rPr lang="vi-VN" sz="7200" b="1" dirty="0"/>
              <a:t> </a:t>
            </a:r>
            <a:r>
              <a:rPr lang="en-US" sz="7200" b="1" dirty="0"/>
              <a:t>Vì Chúa luôn biết rằng điều gì ơn ích cho đời con, điều gì tô thắm đẹp đời con.</a:t>
            </a:r>
            <a:endParaRPr lang="vi-VN" sz="72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br>
              <a:rPr lang="vi-VN" sz="5000" b="1" dirty="0"/>
            </a:br>
            <a:endParaRPr lang="vi-VN" sz="50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82952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1784" y="104502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783771"/>
            <a:ext cx="11330907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dirty="0"/>
              <a:t> </a:t>
            </a:r>
            <a:r>
              <a:rPr lang="vi-VN" sz="5400" b="1" dirty="0"/>
              <a:t> </a:t>
            </a:r>
            <a:r>
              <a:rPr lang="vi-VN" sz="7200" b="1" dirty="0"/>
              <a:t> </a:t>
            </a:r>
            <a:r>
              <a:rPr lang="en-US" sz="6600" b="1" dirty="0"/>
              <a:t>Hãy cầu nguyện luôn (hãy cầu nguyện luôn) chớ đừng nản lòng (nản lòng thất vọng). Ai người bền đỗ sẽ được cứu độ.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24929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1784" y="104502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783771"/>
            <a:ext cx="11330907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dirty="0"/>
              <a:t> </a:t>
            </a:r>
            <a:r>
              <a:rPr lang="vi-VN" sz="5400" b="1" dirty="0"/>
              <a:t> </a:t>
            </a:r>
            <a:r>
              <a:rPr lang="vi-VN" sz="7200" b="1" dirty="0"/>
              <a:t> </a:t>
            </a:r>
            <a:r>
              <a:rPr lang="en-US" sz="6600" b="1" dirty="0"/>
              <a:t>Hãy cầu nguyện luôn (hãy cầu nguyện luôn) chớ đừng nản lòng (nản lòng thất vọng). Ai người bền đỗ sẽ được cứu độ.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31131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1785" y="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8" y="642593"/>
            <a:ext cx="11278655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dirty="0"/>
              <a:t> </a:t>
            </a:r>
            <a:r>
              <a:rPr lang="vi-VN" sz="5400" b="1" dirty="0"/>
              <a:t> </a:t>
            </a:r>
            <a:r>
              <a:rPr lang="vi-VN" sz="6600" b="1" dirty="0"/>
              <a:t> </a:t>
            </a:r>
            <a:r>
              <a:rPr lang="vi-VN" dirty="0"/>
              <a:t> </a:t>
            </a:r>
            <a:r>
              <a:rPr lang="en-US" sz="6600" b="1" dirty="0"/>
              <a:t>Chúa </a:t>
            </a:r>
            <a:r>
              <a:rPr lang="en-US" sz="6600" b="1"/>
              <a:t>luôn nhận lời ta </a:t>
            </a:r>
            <a:r>
              <a:rPr lang="en-US" sz="6600" b="1" dirty="0"/>
              <a:t>vì Ngài là Cha vô cùng nhân từ. Không có chi nghi ngờ tình Ngài thương con không bến không bờ. </a:t>
            </a:r>
          </a:p>
        </p:txBody>
      </p:sp>
    </p:spTree>
    <p:extLst>
      <p:ext uri="{BB962C8B-B14F-4D97-AF65-F5344CB8AC3E}">
        <p14:creationId xmlns:p14="http://schemas.microsoft.com/office/powerpoint/2010/main" val="38400316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1784" y="104502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979714"/>
            <a:ext cx="11317844" cy="627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dirty="0"/>
              <a:t> </a:t>
            </a:r>
            <a:r>
              <a:rPr lang="vi-VN" sz="5400" b="1" dirty="0"/>
              <a:t> </a:t>
            </a:r>
            <a:r>
              <a:rPr lang="vi-VN" sz="7200" b="1" dirty="0"/>
              <a:t> </a:t>
            </a:r>
            <a:r>
              <a:rPr lang="en-US" sz="6600" b="1" dirty="0"/>
              <a:t>Ngài thiết tha mong chờ, chờ đợi con đến trong niềm tin, chờ đợi con đến trong tình yêu.</a:t>
            </a:r>
          </a:p>
          <a:p>
            <a:pPr algn="just"/>
            <a:br>
              <a:rPr lang="vi-VN" sz="6600" b="1" dirty="0"/>
            </a:b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37532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1784" y="104502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783771"/>
            <a:ext cx="11330907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dirty="0"/>
              <a:t> </a:t>
            </a:r>
            <a:r>
              <a:rPr lang="vi-VN" sz="5400" b="1" dirty="0"/>
              <a:t> </a:t>
            </a:r>
            <a:r>
              <a:rPr lang="vi-VN" sz="7200" b="1" dirty="0"/>
              <a:t> </a:t>
            </a:r>
            <a:r>
              <a:rPr lang="en-US" sz="6600" b="1" dirty="0"/>
              <a:t>Hãy cầu nguyện luôn (hãy cầu nguyện luôn) chớ đừng nản lòng (nản lòng thất vọng). Ai người bền đỗ sẽ được cứu độ.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95104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1784" y="104502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642594"/>
            <a:ext cx="11291719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dirty="0"/>
              <a:t> </a:t>
            </a:r>
            <a:r>
              <a:rPr lang="vi-VN" sz="5400" b="1" dirty="0"/>
              <a:t> </a:t>
            </a:r>
            <a:r>
              <a:rPr lang="vi-VN" sz="6600" b="1" dirty="0"/>
              <a:t> </a:t>
            </a:r>
            <a:r>
              <a:rPr lang="en-US" sz="6600" b="1" dirty="0"/>
              <a:t>Chúa trong tâm hồn con và Ngài luôn biết con mong ước gì. Nhưng Chúa luôn tôn trọng và cần con luôn tha thiết với Ngài.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10737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1784" y="104502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966650"/>
            <a:ext cx="11304782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dirty="0"/>
              <a:t> </a:t>
            </a:r>
            <a:r>
              <a:rPr lang="vi-VN" sz="5400" b="1" dirty="0"/>
              <a:t> </a:t>
            </a:r>
            <a:r>
              <a:rPr lang="vi-VN" sz="7200" b="1" dirty="0"/>
              <a:t> </a:t>
            </a:r>
            <a:r>
              <a:rPr lang="en-US" sz="7200" b="1" dirty="0"/>
              <a:t>Ngài sẵn sàng đón nhận lời cầu xin mến tin của con, còn trao ban chính Ngài nguồn ơn.</a:t>
            </a:r>
            <a:endParaRPr lang="vi-VN" sz="72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br>
              <a:rPr lang="vi-VN" sz="7200" b="1" dirty="0"/>
            </a:br>
            <a:endParaRPr lang="vi-VN" sz="72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48890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1784" y="104502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783771"/>
            <a:ext cx="11330907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dirty="0"/>
              <a:t> </a:t>
            </a:r>
            <a:r>
              <a:rPr lang="vi-VN" sz="5400" b="1" dirty="0"/>
              <a:t> </a:t>
            </a:r>
            <a:r>
              <a:rPr lang="vi-VN" sz="7200" b="1" dirty="0"/>
              <a:t> </a:t>
            </a:r>
            <a:r>
              <a:rPr lang="en-US" sz="6600" b="1" dirty="0"/>
              <a:t>Hãy cầu nguyện luôn (hãy cầu nguyện luôn) chớ đừng nản lòng (nản lòng thất vọng). Ai người bền đỗ sẽ được cứu độ.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60433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1785" y="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809897"/>
            <a:ext cx="11265593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vi-VN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dirty="0"/>
              <a:t> </a:t>
            </a:r>
            <a:r>
              <a:rPr lang="vi-VN" sz="5400" b="1" dirty="0"/>
              <a:t> </a:t>
            </a:r>
            <a:r>
              <a:rPr lang="vi-VN" sz="6600" b="1" dirty="0"/>
              <a:t> </a:t>
            </a:r>
            <a:r>
              <a:rPr lang="en-US" sz="6600" b="1" dirty="0"/>
              <a:t>Biết bao nhiêu hồng ân dành </a:t>
            </a:r>
            <a:r>
              <a:rPr lang="en-US" sz="6600" b="1"/>
              <a:t>tặng cho con </a:t>
            </a:r>
            <a:r>
              <a:rPr lang="en-US" sz="6600" b="1" dirty="0"/>
              <a:t>trong cuộc sống này. Điều đáng xin hơn là cầu nguyện được theo như thánh ý Ngài.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633296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494</TotalTime>
  <Words>290</Words>
  <Application>Microsoft Office PowerPoint</Application>
  <PresentationFormat>Widescreen</PresentationFormat>
  <Paragraphs>14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Century Gothic</vt:lpstr>
      <vt:lpstr>Garamond</vt:lpstr>
      <vt:lpstr>Verdana</vt:lpstr>
      <vt:lpstr>Savon</vt:lpstr>
      <vt:lpstr>CẦU NGUYỆN LUÔN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DINH GIA</cp:lastModifiedBy>
  <cp:revision>94</cp:revision>
  <dcterms:created xsi:type="dcterms:W3CDTF">2024-12-09T02:06:03Z</dcterms:created>
  <dcterms:modified xsi:type="dcterms:W3CDTF">2025-09-08T02:31:30Z</dcterms:modified>
</cp:coreProperties>
</file>