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1" r:id="rId3"/>
    <p:sldId id="312" r:id="rId4"/>
    <p:sldId id="313" r:id="rId5"/>
    <p:sldId id="31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FF0000"/>
                </a:solidFill>
                <a:latin typeface="Arial" panose="020B0604020202020204" pitchFamily="34" charset="0"/>
                <a:cs typeface="Arial" panose="020B0604020202020204" pitchFamily="34" charset="0"/>
              </a:rPr>
              <a:t>Xuân ca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7D3CE-F48A-11BA-DB50-C7F55A0B5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8F7B91-24EC-761F-B731-33C9719F48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36118B-003E-A505-E5D6-C9EFE75102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4FB1E9D-3990-9668-83C6-DE71D22B1D9A}"/>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Ngàn hoa đung đưa trong gió ấm, đón nắng xuân vừa mới sang. Nhạc xuân ngân vang lên bốn hướng, khúc hát đắm say hồn ai. Trần gian như thêm bao sức sống, dưới nắng xuân hồng thắm tươi. Niềm vui như thêm đôi cánh mới chính Chúa đã ban cho đời</a:t>
            </a:r>
            <a:r>
              <a:rPr lang="en-US" sz="5200" b="1" dirty="0">
                <a:latin typeface="Arial" panose="020B0604020202020204" pitchFamily="34" charset="0"/>
                <a:cs typeface="Arial" panose="020B0604020202020204" pitchFamily="34" charset="0"/>
              </a:rPr>
              <a:t>.</a:t>
            </a:r>
            <a:endParaRPr lang="vi-VN" sz="5200" b="1" dirty="0"/>
          </a:p>
        </p:txBody>
      </p:sp>
    </p:spTree>
    <p:extLst>
      <p:ext uri="{BB962C8B-B14F-4D97-AF65-F5344CB8AC3E}">
        <p14:creationId xmlns:p14="http://schemas.microsoft.com/office/powerpoint/2010/main" val="4111513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EFE1A-11C7-D73B-EE82-6C2D36046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CD917C-7052-33F0-6E62-EBC5C6451E9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4E89D2D-3C0A-279E-1433-A9AB0A60CE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791FB60-AAF8-D71A-BC28-C9F31930FDED}"/>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Xuân nay xuân đã về, dạt dào hương xuân khắp nơi, xuân gieo vui xuống đời cho lòng người người phơi phới. Xin dâng lên Chúa Trời lời kinh ngày đầu năm mới, cho hương xuân cõi trời nồng nàn trong trái tim con</a:t>
            </a:r>
            <a:r>
              <a:rPr lang="en-US" sz="5200" b="1" dirty="0">
                <a:latin typeface="Arial" panose="020B0604020202020204" pitchFamily="34" charset="0"/>
                <a:cs typeface="Arial" panose="020B0604020202020204" pitchFamily="34" charset="0"/>
              </a:rPr>
              <a:t>.</a:t>
            </a:r>
            <a:endParaRPr lang="vi-VN" sz="5200" b="1" dirty="0"/>
          </a:p>
        </p:txBody>
      </p:sp>
    </p:spTree>
    <p:extLst>
      <p:ext uri="{BB962C8B-B14F-4D97-AF65-F5344CB8AC3E}">
        <p14:creationId xmlns:p14="http://schemas.microsoft.com/office/powerpoint/2010/main" val="267728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35323-3B56-FE0C-A6BD-83532B854A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438D2-0924-CBA7-0397-49B452BFD7B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A5432FA-8D37-B177-CB58-E4A34362FA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B016E5-8B71-DBE8-D832-6FA7525FAFA4}"/>
              </a:ext>
            </a:extLst>
          </p:cNvPr>
          <p:cNvSpPr/>
          <p:nvPr/>
        </p:nvSpPr>
        <p:spPr>
          <a:xfrm>
            <a:off x="538367" y="302359"/>
            <a:ext cx="11087865"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Cành hoa mai đưa tin xuân đã đến khắp chốn vui mừng đón xuân, đàn em tung tăng trong áo mới khóe mắt chứa chan niềm vui. Lòng con bâng khuâng trong tiếng pháo, tiếng pháo giao thừa đón xuân, trào dâng lên môi câu hát mới cám mến chúa xuân nhân </a:t>
            </a:r>
            <a:r>
              <a:rPr lang="en-US" sz="5000" b="1" dirty="0" err="1">
                <a:latin typeface="Arial" panose="020B0604020202020204" pitchFamily="34" charset="0"/>
                <a:cs typeface="Arial" panose="020B0604020202020204" pitchFamily="34" charset="0"/>
              </a:rPr>
              <a:t>hiền</a:t>
            </a:r>
            <a:r>
              <a:rPr lang="en-US" sz="5000" b="1" dirty="0">
                <a:latin typeface="Arial" panose="020B0604020202020204" pitchFamily="34" charset="0"/>
                <a:cs typeface="Arial" panose="020B0604020202020204" pitchFamily="34" charset="0"/>
              </a:rPr>
              <a:t>.</a:t>
            </a:r>
            <a:endParaRPr lang="vi-VN" sz="5000" b="1" dirty="0"/>
          </a:p>
        </p:txBody>
      </p:sp>
    </p:spTree>
    <p:extLst>
      <p:ext uri="{BB962C8B-B14F-4D97-AF65-F5344CB8AC3E}">
        <p14:creationId xmlns:p14="http://schemas.microsoft.com/office/powerpoint/2010/main" val="973044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584C6-FC93-61FA-DDFE-3B160D83E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1FCC9-E1B2-D472-FC54-929C83E7A7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8695C5B-6D60-8A81-32A1-D0165B3986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EEBBC48-8D79-83BF-C315-EA0CA4AC5ACC}"/>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Xuân nay xuân đã về, dạt dào hương xuân khắp nơi, xuân gieo vui xuống đời cho lòng người người phơi phới. Xin dâng lên Chúa Trời lời kinh ngày đầu năm mới, cho hương xuân cõi trời nồng nàn trong trái tim con</a:t>
            </a:r>
            <a:r>
              <a:rPr lang="en-US" sz="5200" b="1" dirty="0">
                <a:latin typeface="Arial" panose="020B0604020202020204" pitchFamily="34" charset="0"/>
                <a:cs typeface="Arial" panose="020B0604020202020204" pitchFamily="34" charset="0"/>
              </a:rPr>
              <a:t>.</a:t>
            </a:r>
            <a:endParaRPr lang="vi-VN" sz="5200" b="1" dirty="0"/>
          </a:p>
        </p:txBody>
      </p:sp>
    </p:spTree>
    <p:extLst>
      <p:ext uri="{BB962C8B-B14F-4D97-AF65-F5344CB8AC3E}">
        <p14:creationId xmlns:p14="http://schemas.microsoft.com/office/powerpoint/2010/main" val="42398328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205</TotalTime>
  <Words>225</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Xuân ca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47</cp:revision>
  <dcterms:created xsi:type="dcterms:W3CDTF">2024-12-09T09:23:25Z</dcterms:created>
  <dcterms:modified xsi:type="dcterms:W3CDTF">2026-01-21T15:29:45Z</dcterms:modified>
</cp:coreProperties>
</file>